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311" r:id="rId45"/>
    <p:sldId id="323" r:id="rId46"/>
    <p:sldId id="317" r:id="rId47"/>
    <p:sldId id="303" r:id="rId48"/>
    <p:sldId id="304" r:id="rId49"/>
    <p:sldId id="305" r:id="rId50"/>
    <p:sldId id="306" r:id="rId51"/>
    <p:sldId id="310" r:id="rId52"/>
    <p:sldId id="321" r:id="rId53"/>
    <p:sldId id="322" r:id="rId54"/>
    <p:sldId id="307" r:id="rId55"/>
    <p:sldId id="319" r:id="rId56"/>
    <p:sldId id="308" r:id="rId57"/>
    <p:sldId id="309" r:id="rId58"/>
    <p:sldId id="320" r:id="rId59"/>
    <p:sldId id="299" r:id="rId60"/>
    <p:sldId id="300" r:id="rId61"/>
    <p:sldId id="301" r:id="rId62"/>
    <p:sldId id="302" r:id="rId63"/>
    <p:sldId id="312" r:id="rId64"/>
    <p:sldId id="313" r:id="rId65"/>
    <p:sldId id="314" r:id="rId66"/>
    <p:sldId id="315" r:id="rId67"/>
    <p:sldId id="316" r:id="rId68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714" y="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5" dirty="0">
                <a:solidFill>
                  <a:srgbClr val="878787"/>
                </a:solidFill>
              </a:rPr>
              <a:t>8/13/2023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8/16/2023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>
                <a:solidFill>
                  <a:srgbClr val="878787"/>
                </a:solidFill>
              </a:rPr>
              <a:t>‹#›</a:t>
            </a:fld>
            <a:endParaRPr dirty="0">
              <a:solidFill>
                <a:srgbClr val="878787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rgbClr val="5B6A5E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5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5" dirty="0">
                <a:solidFill>
                  <a:srgbClr val="878787"/>
                </a:solidFill>
              </a:rPr>
              <a:t>8/13/2023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8/16/2023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>
                <a:solidFill>
                  <a:srgbClr val="878787"/>
                </a:solidFill>
              </a:rPr>
              <a:t>‹#›</a:t>
            </a:fld>
            <a:endParaRPr dirty="0">
              <a:solidFill>
                <a:srgbClr val="878787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rgbClr val="5B6A5E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5" dirty="0">
                <a:solidFill>
                  <a:srgbClr val="878787"/>
                </a:solidFill>
              </a:rPr>
              <a:t>8/13/2023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8/16/2023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>
                <a:solidFill>
                  <a:srgbClr val="878787"/>
                </a:solidFill>
              </a:rPr>
              <a:t>‹#›</a:t>
            </a:fld>
            <a:endParaRPr dirty="0">
              <a:solidFill>
                <a:srgbClr val="878787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rgbClr val="5B6A5E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5" dirty="0">
                <a:solidFill>
                  <a:srgbClr val="878787"/>
                </a:solidFill>
              </a:rPr>
              <a:t>8/13/2023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8/16/2023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>
                <a:solidFill>
                  <a:srgbClr val="878787"/>
                </a:solidFill>
              </a:rPr>
              <a:t>‹#›</a:t>
            </a:fld>
            <a:endParaRPr dirty="0">
              <a:solidFill>
                <a:srgbClr val="878787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5" dirty="0">
                <a:solidFill>
                  <a:srgbClr val="878787"/>
                </a:solidFill>
              </a:rPr>
              <a:t>8/13/2023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8/16/2023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>
                <a:solidFill>
                  <a:srgbClr val="878787"/>
                </a:solidFill>
              </a:rPr>
              <a:t>‹#›</a:t>
            </a:fld>
            <a:endParaRPr dirty="0">
              <a:solidFill>
                <a:srgbClr val="878787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115945" y="376237"/>
            <a:ext cx="5960109" cy="701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rgbClr val="5B6A5E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5564" y="1206436"/>
            <a:ext cx="11120755" cy="30073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5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09550" y="6596718"/>
            <a:ext cx="650240" cy="1644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5" dirty="0">
                <a:solidFill>
                  <a:srgbClr val="878787"/>
                </a:solidFill>
              </a:rPr>
              <a:t>8/13/2023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8/16/2023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796776" y="6596718"/>
            <a:ext cx="229234" cy="1644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>
                <a:solidFill>
                  <a:srgbClr val="878787"/>
                </a:solidFill>
              </a:rPr>
              <a:t>‹#›</a:t>
            </a:fld>
            <a:endParaRPr dirty="0">
              <a:solidFill>
                <a:srgbClr val="878787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5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jp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ikidoc.org/index.php/Tachycardia" TargetMode="External"/><Relationship Id="rId7" Type="http://schemas.openxmlformats.org/officeDocument/2006/relationships/hyperlink" Target="https://www.wikidoc.org/index.php/Rash" TargetMode="External"/><Relationship Id="rId2" Type="http://schemas.openxmlformats.org/officeDocument/2006/relationships/hyperlink" Target="https://www.wikidoc.org/index.php/Fever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wikidoc.org/index.php/Jaundice" TargetMode="External"/><Relationship Id="rId5" Type="http://schemas.openxmlformats.org/officeDocument/2006/relationships/hyperlink" Target="https://www.wikidoc.org/index.php/Tachypnea" TargetMode="External"/><Relationship Id="rId4" Type="http://schemas.openxmlformats.org/officeDocument/2006/relationships/hyperlink" Target="https://www.wikidoc.org/index.php/Hypotension" TargetMode="Externa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ikidoc.org/index.php/Abdominal_tenderness" TargetMode="External"/><Relationship Id="rId7" Type="http://schemas.openxmlformats.org/officeDocument/2006/relationships/hyperlink" Target="https://www.wikidoc.org/index.php/Ascites" TargetMode="External"/><Relationship Id="rId2" Type="http://schemas.openxmlformats.org/officeDocument/2006/relationships/hyperlink" Target="https://www.wikidoc.org/index.php/Scler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wikidoc.org/index.php/Splenomegaly" TargetMode="External"/><Relationship Id="rId5" Type="http://schemas.openxmlformats.org/officeDocument/2006/relationships/hyperlink" Target="https://www.wikidoc.org/index.php/Right_upper_quadrant" TargetMode="External"/><Relationship Id="rId4" Type="http://schemas.openxmlformats.org/officeDocument/2006/relationships/hyperlink" Target="https://www.wikidoc.org/index.php/Hepatomegaly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C0C7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28700" y="457200"/>
            <a:ext cx="1143000" cy="0"/>
          </a:xfrm>
          <a:custGeom>
            <a:avLst/>
            <a:gdLst/>
            <a:ahLst/>
            <a:cxnLst/>
            <a:rect l="l" t="t" r="r" b="b"/>
            <a:pathLst>
              <a:path w="1143000">
                <a:moveTo>
                  <a:pt x="0" y="0"/>
                </a:moveTo>
                <a:lnTo>
                  <a:pt x="1143000" y="0"/>
                </a:lnTo>
              </a:path>
            </a:pathLst>
          </a:custGeom>
          <a:ln w="15875">
            <a:solidFill>
              <a:srgbClr val="5B6A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91552" y="741045"/>
            <a:ext cx="4105910" cy="11245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7200" spc="20" dirty="0"/>
              <a:t>Hepatitis</a:t>
            </a:r>
            <a:endParaRPr sz="7200"/>
          </a:p>
        </p:txBody>
      </p:sp>
      <p:sp>
        <p:nvSpPr>
          <p:cNvPr id="5" name="object 5"/>
          <p:cNvSpPr txBox="1"/>
          <p:nvPr/>
        </p:nvSpPr>
        <p:spPr>
          <a:xfrm>
            <a:off x="642619" y="3450907"/>
            <a:ext cx="2786381" cy="291169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en-US" sz="1400" spc="75" dirty="0">
                <a:solidFill>
                  <a:srgbClr val="5B6A5E"/>
                </a:solidFill>
                <a:latin typeface="Verdana"/>
                <a:cs typeface="Verdana"/>
              </a:rPr>
              <a:t>Mohmmad </a:t>
            </a:r>
            <a:r>
              <a:rPr lang="en-US" sz="1400" spc="75" dirty="0" err="1">
                <a:solidFill>
                  <a:srgbClr val="5B6A5E"/>
                </a:solidFill>
                <a:latin typeface="Verdana"/>
                <a:cs typeface="Verdana"/>
              </a:rPr>
              <a:t>thnebat</a:t>
            </a:r>
            <a:r>
              <a:rPr lang="en-US" sz="1400" spc="75" dirty="0">
                <a:solidFill>
                  <a:srgbClr val="5B6A5E"/>
                </a:solidFill>
                <a:latin typeface="Verdana"/>
                <a:cs typeface="Verdana"/>
              </a:rPr>
              <a:t> </a:t>
            </a:r>
            <a:endParaRPr sz="1400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300" dirty="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1400" spc="20" dirty="0">
                <a:solidFill>
                  <a:srgbClr val="5B6A5E"/>
                </a:solidFill>
                <a:latin typeface="Verdana"/>
                <a:cs typeface="Verdana"/>
              </a:rPr>
              <a:t>M</a:t>
            </a:r>
            <a:r>
              <a:rPr sz="1400" spc="-275" dirty="0">
                <a:solidFill>
                  <a:srgbClr val="5B6A5E"/>
                </a:solidFill>
                <a:latin typeface="Verdana"/>
                <a:cs typeface="Verdana"/>
              </a:rPr>
              <a:t> </a:t>
            </a:r>
            <a:r>
              <a:rPr sz="1400" spc="-20" dirty="0">
                <a:solidFill>
                  <a:srgbClr val="5B6A5E"/>
                </a:solidFill>
                <a:latin typeface="Verdana"/>
                <a:cs typeface="Verdana"/>
              </a:rPr>
              <a:t>a</a:t>
            </a:r>
            <a:r>
              <a:rPr sz="1400" spc="-5" dirty="0">
                <a:solidFill>
                  <a:srgbClr val="5B6A5E"/>
                </a:solidFill>
                <a:latin typeface="Verdana"/>
                <a:cs typeface="Verdana"/>
              </a:rPr>
              <a:t>y</a:t>
            </a:r>
            <a:r>
              <a:rPr sz="1400" spc="15" dirty="0">
                <a:solidFill>
                  <a:srgbClr val="5B6A5E"/>
                </a:solidFill>
                <a:latin typeface="Verdana"/>
                <a:cs typeface="Verdana"/>
              </a:rPr>
              <a:t>a</a:t>
            </a:r>
            <a:r>
              <a:rPr sz="1400" spc="-300" dirty="0">
                <a:solidFill>
                  <a:srgbClr val="5B6A5E"/>
                </a:solidFill>
                <a:latin typeface="Verdana"/>
                <a:cs typeface="Verdana"/>
              </a:rPr>
              <a:t> </a:t>
            </a:r>
            <a:r>
              <a:rPr sz="1400" spc="-20" dirty="0">
                <a:solidFill>
                  <a:srgbClr val="5B6A5E"/>
                </a:solidFill>
                <a:latin typeface="Verdana"/>
                <a:cs typeface="Verdana"/>
              </a:rPr>
              <a:t>a</a:t>
            </a:r>
            <a:r>
              <a:rPr sz="1400" spc="5" dirty="0">
                <a:solidFill>
                  <a:srgbClr val="5B6A5E"/>
                </a:solidFill>
                <a:latin typeface="Verdana"/>
                <a:cs typeface="Verdana"/>
              </a:rPr>
              <a:t>l</a:t>
            </a:r>
            <a:r>
              <a:rPr sz="1400" spc="-210" dirty="0">
                <a:solidFill>
                  <a:srgbClr val="5B6A5E"/>
                </a:solidFill>
                <a:latin typeface="Verdana"/>
                <a:cs typeface="Verdana"/>
              </a:rPr>
              <a:t> </a:t>
            </a:r>
            <a:r>
              <a:rPr sz="1400" spc="-5" dirty="0">
                <a:solidFill>
                  <a:srgbClr val="5B6A5E"/>
                </a:solidFill>
                <a:latin typeface="Verdana"/>
                <a:cs typeface="Verdana"/>
              </a:rPr>
              <a:t>k</a:t>
            </a:r>
            <a:r>
              <a:rPr sz="1400" spc="-20" dirty="0">
                <a:solidFill>
                  <a:srgbClr val="5B6A5E"/>
                </a:solidFill>
                <a:latin typeface="Verdana"/>
                <a:cs typeface="Verdana"/>
              </a:rPr>
              <a:t>a</a:t>
            </a:r>
            <a:r>
              <a:rPr sz="1400" spc="15" dirty="0">
                <a:solidFill>
                  <a:srgbClr val="5B6A5E"/>
                </a:solidFill>
                <a:latin typeface="Verdana"/>
                <a:cs typeface="Verdana"/>
              </a:rPr>
              <a:t>s</a:t>
            </a:r>
            <a:r>
              <a:rPr sz="1400" spc="-20" dirty="0">
                <a:solidFill>
                  <a:srgbClr val="5B6A5E"/>
                </a:solidFill>
                <a:latin typeface="Verdana"/>
                <a:cs typeface="Verdana"/>
              </a:rPr>
              <a:t>a</a:t>
            </a:r>
            <a:r>
              <a:rPr sz="1400" spc="15" dirty="0">
                <a:solidFill>
                  <a:srgbClr val="5B6A5E"/>
                </a:solidFill>
                <a:latin typeface="Verdana"/>
                <a:cs typeface="Verdana"/>
              </a:rPr>
              <a:t>s</a:t>
            </a:r>
            <a:r>
              <a:rPr sz="1400" spc="25" dirty="0">
                <a:solidFill>
                  <a:srgbClr val="5B6A5E"/>
                </a:solidFill>
                <a:latin typeface="Verdana"/>
                <a:cs typeface="Verdana"/>
              </a:rPr>
              <a:t>b</a:t>
            </a:r>
            <a:r>
              <a:rPr sz="1400" spc="-10" dirty="0">
                <a:solidFill>
                  <a:srgbClr val="5B6A5E"/>
                </a:solidFill>
                <a:latin typeface="Verdana"/>
                <a:cs typeface="Verdana"/>
              </a:rPr>
              <a:t>e</a:t>
            </a:r>
            <a:r>
              <a:rPr sz="1400" spc="15" dirty="0">
                <a:solidFill>
                  <a:srgbClr val="5B6A5E"/>
                </a:solidFill>
                <a:latin typeface="Verdana"/>
                <a:cs typeface="Verdana"/>
              </a:rPr>
              <a:t>h</a:t>
            </a:r>
            <a:endParaRPr sz="1400" dirty="0">
              <a:latin typeface="Verdana"/>
              <a:cs typeface="Verdana"/>
            </a:endParaRPr>
          </a:p>
          <a:p>
            <a:pPr marL="12700" marR="539115">
              <a:lnSpc>
                <a:spcPts val="3529"/>
              </a:lnSpc>
              <a:spcBef>
                <a:spcPts val="350"/>
              </a:spcBef>
            </a:pPr>
            <a:r>
              <a:rPr sz="1400" spc="10">
                <a:solidFill>
                  <a:srgbClr val="5B6A5E"/>
                </a:solidFill>
                <a:latin typeface="Verdana"/>
                <a:cs typeface="Verdana"/>
              </a:rPr>
              <a:t>B</a:t>
            </a:r>
            <a:r>
              <a:rPr sz="1400" spc="-20">
                <a:solidFill>
                  <a:srgbClr val="5B6A5E"/>
                </a:solidFill>
                <a:latin typeface="Verdana"/>
                <a:cs typeface="Verdana"/>
              </a:rPr>
              <a:t>a</a:t>
            </a:r>
            <a:r>
              <a:rPr sz="1400" spc="-10">
                <a:solidFill>
                  <a:srgbClr val="5B6A5E"/>
                </a:solidFill>
                <a:latin typeface="Verdana"/>
                <a:cs typeface="Verdana"/>
              </a:rPr>
              <a:t>y</a:t>
            </a:r>
            <a:r>
              <a:rPr sz="1400" spc="-15">
                <a:solidFill>
                  <a:srgbClr val="5B6A5E"/>
                </a:solidFill>
                <a:latin typeface="Verdana"/>
                <a:cs typeface="Verdana"/>
              </a:rPr>
              <a:t>a</a:t>
            </a:r>
            <a:r>
              <a:rPr sz="1400" spc="15">
                <a:solidFill>
                  <a:srgbClr val="5B6A5E"/>
                </a:solidFill>
                <a:latin typeface="Verdana"/>
                <a:cs typeface="Verdana"/>
              </a:rPr>
              <a:t>n</a:t>
            </a:r>
            <a:r>
              <a:rPr lang="en-US" sz="1400" spc="15">
                <a:solidFill>
                  <a:srgbClr val="5B6A5E"/>
                </a:solidFill>
                <a:latin typeface="Verdana"/>
                <a:cs typeface="Verdana"/>
              </a:rPr>
              <a:t> </a:t>
            </a:r>
            <a:r>
              <a:rPr sz="1400" spc="-345">
                <a:solidFill>
                  <a:srgbClr val="5B6A5E"/>
                </a:solidFill>
                <a:latin typeface="Verdana"/>
                <a:cs typeface="Verdana"/>
              </a:rPr>
              <a:t> </a:t>
            </a:r>
            <a:r>
              <a:rPr sz="1400" spc="20">
                <a:solidFill>
                  <a:srgbClr val="5B6A5E"/>
                </a:solidFill>
                <a:latin typeface="Verdana"/>
                <a:cs typeface="Verdana"/>
              </a:rPr>
              <a:t>M</a:t>
            </a:r>
            <a:r>
              <a:rPr lang="en-US" sz="1400" spc="-270">
                <a:solidFill>
                  <a:srgbClr val="5B6A5E"/>
                </a:solidFill>
                <a:latin typeface="Verdana"/>
                <a:cs typeface="Verdana"/>
              </a:rPr>
              <a:t>a</a:t>
            </a:r>
            <a:r>
              <a:rPr sz="1400" spc="15">
                <a:solidFill>
                  <a:srgbClr val="5B6A5E"/>
                </a:solidFill>
                <a:latin typeface="Verdana"/>
                <a:cs typeface="Verdana"/>
              </a:rPr>
              <a:t>s</a:t>
            </a:r>
            <a:r>
              <a:rPr sz="1400" spc="50">
                <a:solidFill>
                  <a:srgbClr val="5B6A5E"/>
                </a:solidFill>
                <a:latin typeface="Verdana"/>
                <a:cs typeface="Verdana"/>
              </a:rPr>
              <a:t>o</a:t>
            </a:r>
            <a:r>
              <a:rPr sz="1400" spc="10">
                <a:solidFill>
                  <a:srgbClr val="5B6A5E"/>
                </a:solidFill>
                <a:latin typeface="Verdana"/>
                <a:cs typeface="Verdana"/>
              </a:rPr>
              <a:t>ud </a:t>
            </a:r>
            <a:endParaRPr lang="en-US" sz="1400" spc="10" dirty="0">
              <a:solidFill>
                <a:srgbClr val="5B6A5E"/>
              </a:solidFill>
              <a:latin typeface="Verdana"/>
              <a:cs typeface="Verdana"/>
            </a:endParaRPr>
          </a:p>
          <a:p>
            <a:pPr marL="12700" marR="539115">
              <a:lnSpc>
                <a:spcPts val="3529"/>
              </a:lnSpc>
              <a:spcBef>
                <a:spcPts val="350"/>
              </a:spcBef>
            </a:pPr>
            <a:r>
              <a:rPr sz="1400" spc="10" dirty="0">
                <a:solidFill>
                  <a:srgbClr val="5B6A5E"/>
                </a:solidFill>
                <a:latin typeface="Verdana"/>
                <a:cs typeface="Verdana"/>
              </a:rPr>
              <a:t> </a:t>
            </a:r>
            <a:r>
              <a:rPr sz="1400" spc="-60" dirty="0">
                <a:solidFill>
                  <a:srgbClr val="5B6A5E"/>
                </a:solidFill>
                <a:latin typeface="Verdana"/>
                <a:cs typeface="Verdana"/>
              </a:rPr>
              <a:t>F</a:t>
            </a:r>
            <a:r>
              <a:rPr sz="1400" spc="-20" dirty="0">
                <a:solidFill>
                  <a:srgbClr val="5B6A5E"/>
                </a:solidFill>
                <a:latin typeface="Verdana"/>
                <a:cs typeface="Verdana"/>
              </a:rPr>
              <a:t>a</a:t>
            </a:r>
            <a:r>
              <a:rPr sz="1400" spc="25" dirty="0">
                <a:solidFill>
                  <a:srgbClr val="5B6A5E"/>
                </a:solidFill>
                <a:latin typeface="Verdana"/>
                <a:cs typeface="Verdana"/>
              </a:rPr>
              <a:t>d</a:t>
            </a:r>
            <a:r>
              <a:rPr sz="1400" spc="-15" dirty="0">
                <a:solidFill>
                  <a:srgbClr val="5B6A5E"/>
                </a:solidFill>
                <a:latin typeface="Verdana"/>
                <a:cs typeface="Verdana"/>
              </a:rPr>
              <a:t>e</a:t>
            </a:r>
            <a:r>
              <a:rPr sz="1400" spc="5" dirty="0">
                <a:solidFill>
                  <a:srgbClr val="5B6A5E"/>
                </a:solidFill>
                <a:latin typeface="Verdana"/>
                <a:cs typeface="Verdana"/>
              </a:rPr>
              <a:t>l</a:t>
            </a:r>
            <a:r>
              <a:rPr sz="1400" spc="-210" dirty="0">
                <a:solidFill>
                  <a:srgbClr val="5B6A5E"/>
                </a:solidFill>
                <a:latin typeface="Verdana"/>
                <a:cs typeface="Verdana"/>
              </a:rPr>
              <a:t> </a:t>
            </a:r>
            <a:r>
              <a:rPr sz="1400" spc="-20" dirty="0">
                <a:solidFill>
                  <a:srgbClr val="5B6A5E"/>
                </a:solidFill>
                <a:latin typeface="Verdana"/>
                <a:cs typeface="Verdana"/>
              </a:rPr>
              <a:t>a</a:t>
            </a:r>
            <a:r>
              <a:rPr sz="1400" spc="60" dirty="0">
                <a:solidFill>
                  <a:srgbClr val="5B6A5E"/>
                </a:solidFill>
                <a:latin typeface="Verdana"/>
                <a:cs typeface="Verdana"/>
              </a:rPr>
              <a:t>l</a:t>
            </a:r>
            <a:r>
              <a:rPr sz="1400" spc="35" dirty="0">
                <a:solidFill>
                  <a:srgbClr val="5B6A5E"/>
                </a:solidFill>
                <a:latin typeface="Verdana"/>
                <a:cs typeface="Verdana"/>
              </a:rPr>
              <a:t>-</a:t>
            </a:r>
            <a:r>
              <a:rPr sz="1400" spc="-20" dirty="0">
                <a:solidFill>
                  <a:srgbClr val="5B6A5E"/>
                </a:solidFill>
                <a:latin typeface="Verdana"/>
                <a:cs typeface="Verdana"/>
              </a:rPr>
              <a:t>ma</a:t>
            </a:r>
            <a:r>
              <a:rPr sz="1400" spc="10" dirty="0">
                <a:solidFill>
                  <a:srgbClr val="5B6A5E"/>
                </a:solidFill>
                <a:latin typeface="Verdana"/>
                <a:cs typeface="Verdana"/>
              </a:rPr>
              <a:t>h</a:t>
            </a:r>
            <a:r>
              <a:rPr sz="1400" spc="-15" dirty="0">
                <a:solidFill>
                  <a:srgbClr val="5B6A5E"/>
                </a:solidFill>
                <a:latin typeface="Verdana"/>
                <a:cs typeface="Verdana"/>
              </a:rPr>
              <a:t>a</a:t>
            </a:r>
            <a:r>
              <a:rPr sz="1400" spc="15" dirty="0">
                <a:solidFill>
                  <a:srgbClr val="5B6A5E"/>
                </a:solidFill>
                <a:latin typeface="Verdana"/>
                <a:cs typeface="Verdana"/>
              </a:rPr>
              <a:t>s</a:t>
            </a:r>
            <a:r>
              <a:rPr sz="1400" spc="10" dirty="0">
                <a:solidFill>
                  <a:srgbClr val="5B6A5E"/>
                </a:solidFill>
                <a:latin typeface="Verdana"/>
                <a:cs typeface="Verdana"/>
              </a:rPr>
              <a:t>n</a:t>
            </a:r>
            <a:r>
              <a:rPr sz="1400" spc="-15" dirty="0">
                <a:solidFill>
                  <a:srgbClr val="5B6A5E"/>
                </a:solidFill>
                <a:latin typeface="Verdana"/>
                <a:cs typeface="Verdana"/>
              </a:rPr>
              <a:t>e</a:t>
            </a:r>
            <a:r>
              <a:rPr sz="1400" spc="15" dirty="0">
                <a:solidFill>
                  <a:srgbClr val="5B6A5E"/>
                </a:solidFill>
                <a:latin typeface="Verdana"/>
                <a:cs typeface="Verdana"/>
              </a:rPr>
              <a:t>h</a:t>
            </a:r>
            <a:endParaRPr sz="1400" dirty="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425"/>
              </a:spcBef>
            </a:pPr>
            <a:r>
              <a:rPr sz="1400" spc="-80" dirty="0">
                <a:solidFill>
                  <a:srgbClr val="5B6A5E"/>
                </a:solidFill>
                <a:latin typeface="Verdana"/>
                <a:cs typeface="Verdana"/>
              </a:rPr>
              <a:t>R</a:t>
            </a:r>
            <a:r>
              <a:rPr sz="1400" spc="-20" dirty="0">
                <a:solidFill>
                  <a:srgbClr val="5B6A5E"/>
                </a:solidFill>
                <a:latin typeface="Verdana"/>
                <a:cs typeface="Verdana"/>
              </a:rPr>
              <a:t>a</a:t>
            </a:r>
            <a:r>
              <a:rPr sz="1400" spc="10" dirty="0">
                <a:solidFill>
                  <a:srgbClr val="5B6A5E"/>
                </a:solidFill>
                <a:latin typeface="Verdana"/>
                <a:cs typeface="Verdana"/>
              </a:rPr>
              <a:t>n</a:t>
            </a:r>
            <a:r>
              <a:rPr sz="1400" spc="-10" dirty="0">
                <a:solidFill>
                  <a:srgbClr val="5B6A5E"/>
                </a:solidFill>
                <a:latin typeface="Verdana"/>
                <a:cs typeface="Verdana"/>
              </a:rPr>
              <a:t>e</a:t>
            </a:r>
            <a:r>
              <a:rPr sz="1400" spc="-15" dirty="0">
                <a:solidFill>
                  <a:srgbClr val="5B6A5E"/>
                </a:solidFill>
                <a:latin typeface="Verdana"/>
                <a:cs typeface="Verdana"/>
              </a:rPr>
              <a:t>e</a:t>
            </a:r>
            <a:r>
              <a:rPr sz="1400" spc="25" dirty="0">
                <a:solidFill>
                  <a:srgbClr val="5B6A5E"/>
                </a:solidFill>
                <a:latin typeface="Verdana"/>
                <a:cs typeface="Verdana"/>
              </a:rPr>
              <a:t>m</a:t>
            </a:r>
            <a:r>
              <a:rPr sz="1400" spc="-310" dirty="0">
                <a:solidFill>
                  <a:srgbClr val="5B6A5E"/>
                </a:solidFill>
                <a:latin typeface="Verdana"/>
                <a:cs typeface="Verdana"/>
              </a:rPr>
              <a:t> </a:t>
            </a:r>
            <a:r>
              <a:rPr sz="1400" spc="15" dirty="0" err="1">
                <a:solidFill>
                  <a:srgbClr val="5B6A5E"/>
                </a:solidFill>
                <a:latin typeface="Verdana"/>
                <a:cs typeface="Verdana"/>
              </a:rPr>
              <a:t>s</a:t>
            </a:r>
            <a:r>
              <a:rPr sz="1400" spc="10" dirty="0" err="1">
                <a:solidFill>
                  <a:srgbClr val="5B6A5E"/>
                </a:solidFill>
                <a:latin typeface="Verdana"/>
                <a:cs typeface="Verdana"/>
              </a:rPr>
              <a:t>unn</a:t>
            </a:r>
            <a:r>
              <a:rPr sz="1400" spc="15" dirty="0" err="1">
                <a:solidFill>
                  <a:srgbClr val="5B6A5E"/>
                </a:solidFill>
                <a:latin typeface="Verdana"/>
                <a:cs typeface="Verdana"/>
              </a:rPr>
              <a:t>a</a:t>
            </a:r>
            <a:endParaRPr lang="en-US" sz="1400" spc="15" dirty="0">
              <a:solidFill>
                <a:srgbClr val="5B6A5E"/>
              </a:solidFill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425"/>
              </a:spcBef>
            </a:pPr>
            <a:r>
              <a:rPr lang="en-US" sz="1400" spc="15" dirty="0" err="1">
                <a:solidFill>
                  <a:srgbClr val="5B6A5E"/>
                </a:solidFill>
                <a:latin typeface="Verdana"/>
                <a:cs typeface="Verdana"/>
              </a:rPr>
              <a:t>Abdalrhman</a:t>
            </a:r>
            <a:r>
              <a:rPr lang="en-US" sz="1400" spc="15" dirty="0">
                <a:solidFill>
                  <a:srgbClr val="5B6A5E"/>
                </a:solidFill>
                <a:latin typeface="Verdana"/>
                <a:cs typeface="Verdana"/>
              </a:rPr>
              <a:t> </a:t>
            </a:r>
            <a:r>
              <a:rPr lang="en-US" sz="1400" spc="15" dirty="0" err="1">
                <a:solidFill>
                  <a:srgbClr val="5B6A5E"/>
                </a:solidFill>
                <a:latin typeface="Verdana"/>
                <a:cs typeface="Verdana"/>
              </a:rPr>
              <a:t>tarawneh</a:t>
            </a:r>
            <a:r>
              <a:rPr lang="en-US" sz="1400" spc="15" dirty="0">
                <a:solidFill>
                  <a:srgbClr val="5B6A5E"/>
                </a:solidFill>
                <a:latin typeface="Verdana"/>
                <a:cs typeface="Verdana"/>
              </a:rPr>
              <a:t> </a:t>
            </a:r>
            <a:endParaRPr sz="1400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600" dirty="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1400" spc="-20" dirty="0">
                <a:solidFill>
                  <a:srgbClr val="5B6A5E"/>
                </a:solidFill>
                <a:latin typeface="Verdana"/>
                <a:cs typeface="Verdana"/>
              </a:rPr>
              <a:t>m</a:t>
            </a:r>
            <a:r>
              <a:rPr sz="1400" spc="50" dirty="0">
                <a:solidFill>
                  <a:srgbClr val="5B6A5E"/>
                </a:solidFill>
                <a:latin typeface="Verdana"/>
                <a:cs typeface="Verdana"/>
              </a:rPr>
              <a:t>o</a:t>
            </a:r>
            <a:r>
              <a:rPr sz="1400" spc="15" dirty="0">
                <a:solidFill>
                  <a:srgbClr val="5B6A5E"/>
                </a:solidFill>
                <a:latin typeface="Verdana"/>
                <a:cs typeface="Verdana"/>
              </a:rPr>
              <a:t>h</a:t>
            </a:r>
            <a:r>
              <a:rPr sz="1400" spc="-20" dirty="0">
                <a:solidFill>
                  <a:srgbClr val="5B6A5E"/>
                </a:solidFill>
                <a:latin typeface="Verdana"/>
                <a:cs typeface="Verdana"/>
              </a:rPr>
              <a:t>amma</a:t>
            </a:r>
            <a:r>
              <a:rPr sz="1400" spc="25" dirty="0">
                <a:solidFill>
                  <a:srgbClr val="5B6A5E"/>
                </a:solidFill>
                <a:latin typeface="Verdana"/>
                <a:cs typeface="Verdana"/>
              </a:rPr>
              <a:t>d</a:t>
            </a:r>
            <a:r>
              <a:rPr sz="1400" spc="10" dirty="0">
                <a:solidFill>
                  <a:srgbClr val="5B6A5E"/>
                </a:solidFill>
                <a:latin typeface="Verdana"/>
                <a:cs typeface="Verdana"/>
              </a:rPr>
              <a:t>-</a:t>
            </a:r>
            <a:r>
              <a:rPr sz="1400" spc="-240" dirty="0">
                <a:solidFill>
                  <a:srgbClr val="5B6A5E"/>
                </a:solidFill>
                <a:latin typeface="Verdana"/>
                <a:cs typeface="Verdana"/>
              </a:rPr>
              <a:t> </a:t>
            </a:r>
            <a:r>
              <a:rPr sz="1400" spc="-15" dirty="0">
                <a:solidFill>
                  <a:srgbClr val="5B6A5E"/>
                </a:solidFill>
                <a:latin typeface="Verdana"/>
                <a:cs typeface="Verdana"/>
              </a:rPr>
              <a:t>a</a:t>
            </a:r>
            <a:r>
              <a:rPr sz="1400" spc="60" dirty="0">
                <a:solidFill>
                  <a:srgbClr val="5B6A5E"/>
                </a:solidFill>
                <a:latin typeface="Verdana"/>
                <a:cs typeface="Verdana"/>
              </a:rPr>
              <a:t>l</a:t>
            </a:r>
            <a:r>
              <a:rPr sz="1400" spc="35" dirty="0">
                <a:solidFill>
                  <a:srgbClr val="5B6A5E"/>
                </a:solidFill>
                <a:latin typeface="Verdana"/>
                <a:cs typeface="Verdana"/>
              </a:rPr>
              <a:t>-</a:t>
            </a:r>
            <a:r>
              <a:rPr sz="1400" spc="15" dirty="0">
                <a:solidFill>
                  <a:srgbClr val="5B6A5E"/>
                </a:solidFill>
                <a:latin typeface="Verdana"/>
                <a:cs typeface="Verdana"/>
              </a:rPr>
              <a:t>s</a:t>
            </a:r>
            <a:r>
              <a:rPr sz="1400" spc="-15" dirty="0">
                <a:solidFill>
                  <a:srgbClr val="5B6A5E"/>
                </a:solidFill>
                <a:latin typeface="Verdana"/>
                <a:cs typeface="Verdana"/>
              </a:rPr>
              <a:t>a</a:t>
            </a:r>
            <a:r>
              <a:rPr sz="1400" dirty="0">
                <a:solidFill>
                  <a:srgbClr val="5B6A5E"/>
                </a:solidFill>
                <a:latin typeface="Verdana"/>
                <a:cs typeface="Verdana"/>
              </a:rPr>
              <a:t>r</a:t>
            </a:r>
            <a:r>
              <a:rPr sz="1400" spc="-20" dirty="0">
                <a:solidFill>
                  <a:srgbClr val="5B6A5E"/>
                </a:solidFill>
                <a:latin typeface="Verdana"/>
                <a:cs typeface="Verdana"/>
              </a:rPr>
              <a:t>a</a:t>
            </a:r>
            <a:r>
              <a:rPr sz="1400" spc="-10" dirty="0">
                <a:solidFill>
                  <a:srgbClr val="5B6A5E"/>
                </a:solidFill>
                <a:latin typeface="Verdana"/>
                <a:cs typeface="Verdana"/>
              </a:rPr>
              <a:t>y</a:t>
            </a:r>
            <a:r>
              <a:rPr sz="1400" dirty="0">
                <a:solidFill>
                  <a:srgbClr val="5B6A5E"/>
                </a:solidFill>
                <a:latin typeface="Verdana"/>
                <a:cs typeface="Verdana"/>
              </a:rPr>
              <a:t>r</a:t>
            </a:r>
            <a:r>
              <a:rPr sz="1400" spc="-15" dirty="0">
                <a:solidFill>
                  <a:srgbClr val="5B6A5E"/>
                </a:solidFill>
                <a:latin typeface="Verdana"/>
                <a:cs typeface="Verdana"/>
              </a:rPr>
              <a:t>e</a:t>
            </a:r>
            <a:r>
              <a:rPr sz="1400" spc="15" dirty="0">
                <a:solidFill>
                  <a:srgbClr val="5B6A5E"/>
                </a:solidFill>
                <a:latin typeface="Verdana"/>
                <a:cs typeface="Verdana"/>
              </a:rPr>
              <a:t>h</a:t>
            </a:r>
            <a:endParaRPr sz="1400" dirty="0">
              <a:latin typeface="Verdana"/>
              <a:cs typeface="Verdana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34125" y="876300"/>
            <a:ext cx="4943475" cy="572452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C0C7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33400" y="2731769"/>
            <a:ext cx="11341100" cy="2835910"/>
          </a:xfrm>
          <a:prstGeom prst="rect">
            <a:avLst/>
          </a:prstGeom>
        </p:spPr>
        <p:txBody>
          <a:bodyPr vert="horz" wrap="square" lIns="0" tIns="69850" rIns="0" bIns="0" rtlCol="0">
            <a:spAutoFit/>
          </a:bodyPr>
          <a:lstStyle/>
          <a:p>
            <a:pPr marL="12700" marR="5080">
              <a:lnSpc>
                <a:spcPct val="91100"/>
              </a:lnSpc>
              <a:spcBef>
                <a:spcPts val="550"/>
              </a:spcBef>
            </a:pPr>
            <a:r>
              <a:rPr sz="3950" spc="-120" dirty="0">
                <a:solidFill>
                  <a:srgbClr val="FF0000"/>
                </a:solidFill>
                <a:latin typeface="Verdana"/>
                <a:cs typeface="Verdana"/>
              </a:rPr>
              <a:t>H</a:t>
            </a:r>
            <a:r>
              <a:rPr sz="3950" spc="45" dirty="0">
                <a:solidFill>
                  <a:srgbClr val="FF0000"/>
                </a:solidFill>
                <a:latin typeface="Verdana"/>
                <a:cs typeface="Verdana"/>
              </a:rPr>
              <a:t>e</a:t>
            </a:r>
            <a:r>
              <a:rPr sz="3950" spc="10" dirty="0">
                <a:solidFill>
                  <a:srgbClr val="FF0000"/>
                </a:solidFill>
                <a:latin typeface="Verdana"/>
                <a:cs typeface="Verdana"/>
              </a:rPr>
              <a:t>p</a:t>
            </a:r>
            <a:r>
              <a:rPr sz="3950" spc="-55" dirty="0">
                <a:solidFill>
                  <a:srgbClr val="FF0000"/>
                </a:solidFill>
                <a:latin typeface="Verdana"/>
                <a:cs typeface="Verdana"/>
              </a:rPr>
              <a:t>a</a:t>
            </a:r>
            <a:r>
              <a:rPr sz="3950" spc="85" dirty="0">
                <a:solidFill>
                  <a:srgbClr val="FF0000"/>
                </a:solidFill>
                <a:latin typeface="Verdana"/>
                <a:cs typeface="Verdana"/>
              </a:rPr>
              <a:t>t</a:t>
            </a:r>
            <a:r>
              <a:rPr sz="3950" spc="110" dirty="0">
                <a:solidFill>
                  <a:srgbClr val="FF0000"/>
                </a:solidFill>
                <a:latin typeface="Verdana"/>
                <a:cs typeface="Verdana"/>
              </a:rPr>
              <a:t>i</a:t>
            </a:r>
            <a:r>
              <a:rPr sz="3950" spc="85" dirty="0">
                <a:solidFill>
                  <a:srgbClr val="FF0000"/>
                </a:solidFill>
                <a:latin typeface="Verdana"/>
                <a:cs typeface="Verdana"/>
              </a:rPr>
              <a:t>t</a:t>
            </a:r>
            <a:r>
              <a:rPr sz="3950" spc="45" dirty="0">
                <a:solidFill>
                  <a:srgbClr val="FF0000"/>
                </a:solidFill>
                <a:latin typeface="Verdana"/>
                <a:cs typeface="Verdana"/>
              </a:rPr>
              <a:t>i</a:t>
            </a:r>
            <a:r>
              <a:rPr sz="3950" spc="15" dirty="0">
                <a:solidFill>
                  <a:srgbClr val="FF0000"/>
                </a:solidFill>
                <a:latin typeface="Verdana"/>
                <a:cs typeface="Verdana"/>
              </a:rPr>
              <a:t>s</a:t>
            </a:r>
            <a:r>
              <a:rPr sz="3950" spc="-46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3950" spc="15" dirty="0">
                <a:solidFill>
                  <a:srgbClr val="FF0000"/>
                </a:solidFill>
                <a:latin typeface="Verdana"/>
                <a:cs typeface="Verdana"/>
              </a:rPr>
              <a:t>E</a:t>
            </a:r>
            <a:r>
              <a:rPr sz="3950" spc="-530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3950" spc="-90" dirty="0">
                <a:solidFill>
                  <a:srgbClr val="FF0000"/>
                </a:solidFill>
                <a:latin typeface="Verdana"/>
                <a:cs typeface="Verdana"/>
              </a:rPr>
              <a:t>v</a:t>
            </a:r>
            <a:r>
              <a:rPr sz="3950" spc="35" dirty="0">
                <a:solidFill>
                  <a:srgbClr val="FF0000"/>
                </a:solidFill>
                <a:latin typeface="Verdana"/>
                <a:cs typeface="Verdana"/>
              </a:rPr>
              <a:t>ir</a:t>
            </a:r>
            <a:r>
              <a:rPr sz="3950" spc="120" dirty="0">
                <a:solidFill>
                  <a:srgbClr val="FF0000"/>
                </a:solidFill>
                <a:latin typeface="Verdana"/>
                <a:cs typeface="Verdana"/>
              </a:rPr>
              <a:t>u</a:t>
            </a:r>
            <a:r>
              <a:rPr sz="3950" spc="15" dirty="0">
                <a:solidFill>
                  <a:srgbClr val="FF0000"/>
                </a:solidFill>
                <a:latin typeface="Verdana"/>
                <a:cs typeface="Verdana"/>
              </a:rPr>
              <a:t>s</a:t>
            </a:r>
            <a:r>
              <a:rPr sz="3950" spc="-61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3950" spc="-825" dirty="0">
                <a:solidFill>
                  <a:srgbClr val="FF0000"/>
                </a:solidFill>
                <a:latin typeface="Verdana"/>
                <a:cs typeface="Verdana"/>
              </a:rPr>
              <a:t>(</a:t>
            </a:r>
            <a:r>
              <a:rPr sz="3950" spc="-120" dirty="0">
                <a:solidFill>
                  <a:srgbClr val="FF0000"/>
                </a:solidFill>
                <a:latin typeface="Verdana"/>
                <a:cs typeface="Verdana"/>
              </a:rPr>
              <a:t>H</a:t>
            </a:r>
            <a:r>
              <a:rPr sz="3950" spc="45" dirty="0">
                <a:solidFill>
                  <a:srgbClr val="FF0000"/>
                </a:solidFill>
                <a:latin typeface="Verdana"/>
                <a:cs typeface="Verdana"/>
              </a:rPr>
              <a:t>E</a:t>
            </a:r>
            <a:r>
              <a:rPr sz="3950" spc="-600" dirty="0">
                <a:solidFill>
                  <a:srgbClr val="FF0000"/>
                </a:solidFill>
                <a:latin typeface="Verdana"/>
                <a:cs typeface="Verdana"/>
              </a:rPr>
              <a:t>V</a:t>
            </a:r>
            <a:r>
              <a:rPr sz="3950" spc="10" dirty="0">
                <a:solidFill>
                  <a:srgbClr val="FF0000"/>
                </a:solidFill>
                <a:latin typeface="Verdana"/>
                <a:cs typeface="Verdana"/>
              </a:rPr>
              <a:t>)</a:t>
            </a:r>
            <a:r>
              <a:rPr sz="3950" spc="-869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3950" spc="40" dirty="0">
                <a:solidFill>
                  <a:srgbClr val="FF0000"/>
                </a:solidFill>
                <a:latin typeface="Verdana"/>
                <a:cs typeface="Verdana"/>
              </a:rPr>
              <a:t>in</a:t>
            </a:r>
            <a:r>
              <a:rPr sz="3950" spc="260" dirty="0">
                <a:solidFill>
                  <a:srgbClr val="FF0000"/>
                </a:solidFill>
                <a:latin typeface="Verdana"/>
                <a:cs typeface="Verdana"/>
              </a:rPr>
              <a:t>f</a:t>
            </a:r>
            <a:r>
              <a:rPr sz="3950" spc="45" dirty="0">
                <a:solidFill>
                  <a:srgbClr val="FF0000"/>
                </a:solidFill>
                <a:latin typeface="Verdana"/>
                <a:cs typeface="Verdana"/>
              </a:rPr>
              <a:t>e</a:t>
            </a:r>
            <a:r>
              <a:rPr sz="3950" spc="110" dirty="0">
                <a:solidFill>
                  <a:srgbClr val="FF0000"/>
                </a:solidFill>
                <a:latin typeface="Verdana"/>
                <a:cs typeface="Verdana"/>
              </a:rPr>
              <a:t>c</a:t>
            </a:r>
            <a:r>
              <a:rPr sz="3950" spc="85" dirty="0">
                <a:solidFill>
                  <a:srgbClr val="FF0000"/>
                </a:solidFill>
                <a:latin typeface="Verdana"/>
                <a:cs typeface="Verdana"/>
              </a:rPr>
              <a:t>t</a:t>
            </a:r>
            <a:r>
              <a:rPr sz="3950" spc="45" dirty="0">
                <a:solidFill>
                  <a:srgbClr val="FF0000"/>
                </a:solidFill>
                <a:latin typeface="Verdana"/>
                <a:cs typeface="Verdana"/>
              </a:rPr>
              <a:t>i</a:t>
            </a:r>
            <a:r>
              <a:rPr sz="3950" spc="70" dirty="0">
                <a:solidFill>
                  <a:srgbClr val="FF0000"/>
                </a:solidFill>
                <a:latin typeface="Verdana"/>
                <a:cs typeface="Verdana"/>
              </a:rPr>
              <a:t>o</a:t>
            </a:r>
            <a:r>
              <a:rPr sz="3950" spc="15" dirty="0">
                <a:solidFill>
                  <a:srgbClr val="FF0000"/>
                </a:solidFill>
                <a:latin typeface="Verdana"/>
                <a:cs typeface="Verdana"/>
              </a:rPr>
              <a:t>n</a:t>
            </a:r>
            <a:r>
              <a:rPr sz="3950" spc="-459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3950" spc="75" dirty="0">
                <a:solidFill>
                  <a:srgbClr val="5B6A5E"/>
                </a:solidFill>
                <a:latin typeface="Verdana"/>
                <a:cs typeface="Verdana"/>
              </a:rPr>
              <a:t>o</a:t>
            </a:r>
            <a:r>
              <a:rPr sz="3950" spc="114" dirty="0">
                <a:solidFill>
                  <a:srgbClr val="5B6A5E"/>
                </a:solidFill>
                <a:latin typeface="Verdana"/>
                <a:cs typeface="Verdana"/>
              </a:rPr>
              <a:t>c</a:t>
            </a:r>
            <a:r>
              <a:rPr sz="3950" spc="40" dirty="0">
                <a:solidFill>
                  <a:srgbClr val="5B6A5E"/>
                </a:solidFill>
                <a:latin typeface="Verdana"/>
                <a:cs typeface="Verdana"/>
              </a:rPr>
              <a:t>c</a:t>
            </a:r>
            <a:r>
              <a:rPr sz="3950" spc="120" dirty="0">
                <a:solidFill>
                  <a:srgbClr val="5B6A5E"/>
                </a:solidFill>
                <a:latin typeface="Verdana"/>
                <a:cs typeface="Verdana"/>
              </a:rPr>
              <a:t>u</a:t>
            </a:r>
            <a:r>
              <a:rPr sz="3950" spc="35" dirty="0">
                <a:solidFill>
                  <a:srgbClr val="5B6A5E"/>
                </a:solidFill>
                <a:latin typeface="Verdana"/>
                <a:cs typeface="Verdana"/>
              </a:rPr>
              <a:t>r</a:t>
            </a:r>
            <a:r>
              <a:rPr sz="3950" spc="10" dirty="0">
                <a:solidFill>
                  <a:srgbClr val="5B6A5E"/>
                </a:solidFill>
                <a:latin typeface="Verdana"/>
                <a:cs typeface="Verdana"/>
              </a:rPr>
              <a:t>s  </a:t>
            </a:r>
            <a:r>
              <a:rPr sz="3950" spc="80" dirty="0">
                <a:solidFill>
                  <a:srgbClr val="5B6A5E"/>
                </a:solidFill>
                <a:latin typeface="Verdana"/>
                <a:cs typeface="Verdana"/>
              </a:rPr>
              <a:t>following</a:t>
            </a:r>
            <a:r>
              <a:rPr sz="3950" spc="-390" dirty="0">
                <a:solidFill>
                  <a:srgbClr val="5B6A5E"/>
                </a:solidFill>
                <a:latin typeface="Verdana"/>
                <a:cs typeface="Verdana"/>
              </a:rPr>
              <a:t> </a:t>
            </a:r>
            <a:r>
              <a:rPr sz="3950" spc="5" dirty="0">
                <a:solidFill>
                  <a:srgbClr val="5B6A5E"/>
                </a:solidFill>
                <a:latin typeface="Verdana"/>
                <a:cs typeface="Verdana"/>
              </a:rPr>
              <a:t>travel</a:t>
            </a:r>
            <a:r>
              <a:rPr sz="3950" spc="-605" dirty="0">
                <a:solidFill>
                  <a:srgbClr val="5B6A5E"/>
                </a:solidFill>
                <a:latin typeface="Verdana"/>
                <a:cs typeface="Verdana"/>
              </a:rPr>
              <a:t> </a:t>
            </a:r>
            <a:r>
              <a:rPr sz="3950" spc="90" dirty="0">
                <a:solidFill>
                  <a:srgbClr val="5B6A5E"/>
                </a:solidFill>
                <a:latin typeface="Verdana"/>
                <a:cs typeface="Verdana"/>
              </a:rPr>
              <a:t>to</a:t>
            </a:r>
            <a:r>
              <a:rPr sz="3950" spc="-355" dirty="0">
                <a:solidFill>
                  <a:srgbClr val="5B6A5E"/>
                </a:solidFill>
                <a:latin typeface="Verdana"/>
                <a:cs typeface="Verdana"/>
              </a:rPr>
              <a:t> </a:t>
            </a:r>
            <a:r>
              <a:rPr sz="3950" spc="20" dirty="0">
                <a:solidFill>
                  <a:srgbClr val="5B6A5E"/>
                </a:solidFill>
                <a:latin typeface="Verdana"/>
                <a:cs typeface="Verdana"/>
              </a:rPr>
              <a:t>endemic</a:t>
            </a:r>
            <a:r>
              <a:rPr sz="3950" spc="-585" dirty="0">
                <a:solidFill>
                  <a:srgbClr val="5B6A5E"/>
                </a:solidFill>
                <a:latin typeface="Verdana"/>
                <a:cs typeface="Verdana"/>
              </a:rPr>
              <a:t> </a:t>
            </a:r>
            <a:r>
              <a:rPr sz="3950" spc="25" dirty="0">
                <a:solidFill>
                  <a:srgbClr val="5B6A5E"/>
                </a:solidFill>
                <a:latin typeface="Verdana"/>
                <a:cs typeface="Verdana"/>
              </a:rPr>
              <a:t>areas</a:t>
            </a:r>
            <a:r>
              <a:rPr sz="3950" spc="-600" dirty="0">
                <a:solidFill>
                  <a:srgbClr val="5B6A5E"/>
                </a:solidFill>
                <a:latin typeface="Verdana"/>
                <a:cs typeface="Verdana"/>
              </a:rPr>
              <a:t> </a:t>
            </a:r>
            <a:r>
              <a:rPr sz="3950" spc="-114" dirty="0">
                <a:solidFill>
                  <a:srgbClr val="5B6A5E"/>
                </a:solidFill>
                <a:latin typeface="Verdana"/>
                <a:cs typeface="Verdana"/>
              </a:rPr>
              <a:t>(South</a:t>
            </a:r>
            <a:r>
              <a:rPr sz="3950" spc="-520" dirty="0">
                <a:solidFill>
                  <a:srgbClr val="5B6A5E"/>
                </a:solidFill>
                <a:latin typeface="Verdana"/>
                <a:cs typeface="Verdana"/>
              </a:rPr>
              <a:t> </a:t>
            </a:r>
            <a:r>
              <a:rPr sz="3950" spc="-160" dirty="0">
                <a:solidFill>
                  <a:srgbClr val="5B6A5E"/>
                </a:solidFill>
                <a:latin typeface="Verdana"/>
                <a:cs typeface="Verdana"/>
              </a:rPr>
              <a:t>Asia) </a:t>
            </a:r>
            <a:r>
              <a:rPr sz="3950" spc="-1375" dirty="0">
                <a:solidFill>
                  <a:srgbClr val="5B6A5E"/>
                </a:solidFill>
                <a:latin typeface="Verdana"/>
                <a:cs typeface="Verdana"/>
              </a:rPr>
              <a:t> </a:t>
            </a:r>
            <a:r>
              <a:rPr sz="3950" spc="75" dirty="0">
                <a:solidFill>
                  <a:srgbClr val="5B6A5E"/>
                </a:solidFill>
                <a:latin typeface="Verdana"/>
                <a:cs typeface="Verdana"/>
              </a:rPr>
              <a:t>o</a:t>
            </a:r>
            <a:r>
              <a:rPr sz="3950" spc="120" dirty="0">
                <a:solidFill>
                  <a:srgbClr val="5B6A5E"/>
                </a:solidFill>
                <a:latin typeface="Verdana"/>
                <a:cs typeface="Verdana"/>
              </a:rPr>
              <a:t>u</a:t>
            </a:r>
            <a:r>
              <a:rPr sz="3950" spc="90" dirty="0">
                <a:solidFill>
                  <a:srgbClr val="5B6A5E"/>
                </a:solidFill>
                <a:latin typeface="Verdana"/>
                <a:cs typeface="Verdana"/>
              </a:rPr>
              <a:t>t</a:t>
            </a:r>
            <a:r>
              <a:rPr sz="3950" spc="114" dirty="0">
                <a:solidFill>
                  <a:srgbClr val="5B6A5E"/>
                </a:solidFill>
                <a:latin typeface="Verdana"/>
                <a:cs typeface="Verdana"/>
              </a:rPr>
              <a:t>s</a:t>
            </a:r>
            <a:r>
              <a:rPr sz="3950" spc="35" dirty="0">
                <a:solidFill>
                  <a:srgbClr val="5B6A5E"/>
                </a:solidFill>
                <a:latin typeface="Verdana"/>
                <a:cs typeface="Verdana"/>
              </a:rPr>
              <a:t>i</a:t>
            </a:r>
            <a:r>
              <a:rPr sz="3950" spc="10" dirty="0">
                <a:solidFill>
                  <a:srgbClr val="5B6A5E"/>
                </a:solidFill>
                <a:latin typeface="Verdana"/>
                <a:cs typeface="Verdana"/>
              </a:rPr>
              <a:t>d</a:t>
            </a:r>
            <a:r>
              <a:rPr sz="3950" spc="15" dirty="0">
                <a:solidFill>
                  <a:srgbClr val="5B6A5E"/>
                </a:solidFill>
                <a:latin typeface="Verdana"/>
                <a:cs typeface="Verdana"/>
              </a:rPr>
              <a:t>e</a:t>
            </a:r>
            <a:r>
              <a:rPr sz="3950" spc="-535" dirty="0">
                <a:solidFill>
                  <a:srgbClr val="5B6A5E"/>
                </a:solidFill>
                <a:latin typeface="Verdana"/>
                <a:cs typeface="Verdana"/>
              </a:rPr>
              <a:t> </a:t>
            </a:r>
            <a:r>
              <a:rPr sz="3950" spc="75" dirty="0">
                <a:solidFill>
                  <a:srgbClr val="5B6A5E"/>
                </a:solidFill>
                <a:latin typeface="Verdana"/>
                <a:cs typeface="Verdana"/>
              </a:rPr>
              <a:t>o</a:t>
            </a:r>
            <a:r>
              <a:rPr sz="3950" spc="10" dirty="0">
                <a:solidFill>
                  <a:srgbClr val="5B6A5E"/>
                </a:solidFill>
                <a:latin typeface="Verdana"/>
                <a:cs typeface="Verdana"/>
              </a:rPr>
              <a:t>f</a:t>
            </a:r>
            <a:r>
              <a:rPr sz="3950" spc="-165" dirty="0">
                <a:solidFill>
                  <a:srgbClr val="5B6A5E"/>
                </a:solidFill>
                <a:latin typeface="Verdana"/>
                <a:cs typeface="Verdana"/>
              </a:rPr>
              <a:t> </a:t>
            </a:r>
            <a:r>
              <a:rPr sz="3950" spc="90" dirty="0">
                <a:solidFill>
                  <a:srgbClr val="5B6A5E"/>
                </a:solidFill>
                <a:latin typeface="Verdana"/>
                <a:cs typeface="Verdana"/>
              </a:rPr>
              <a:t>t</a:t>
            </a:r>
            <a:r>
              <a:rPr sz="3950" spc="195" dirty="0">
                <a:solidFill>
                  <a:srgbClr val="5B6A5E"/>
                </a:solidFill>
                <a:latin typeface="Verdana"/>
                <a:cs typeface="Verdana"/>
              </a:rPr>
              <a:t>h</a:t>
            </a:r>
            <a:r>
              <a:rPr sz="3950" spc="15" dirty="0">
                <a:solidFill>
                  <a:srgbClr val="5B6A5E"/>
                </a:solidFill>
                <a:latin typeface="Verdana"/>
                <a:cs typeface="Verdana"/>
              </a:rPr>
              <a:t>e</a:t>
            </a:r>
            <a:r>
              <a:rPr sz="3950" spc="-610" dirty="0">
                <a:solidFill>
                  <a:srgbClr val="5B6A5E"/>
                </a:solidFill>
                <a:latin typeface="Verdana"/>
                <a:cs typeface="Verdana"/>
              </a:rPr>
              <a:t> </a:t>
            </a:r>
            <a:r>
              <a:rPr sz="3950" spc="30" dirty="0">
                <a:solidFill>
                  <a:srgbClr val="5B6A5E"/>
                </a:solidFill>
                <a:latin typeface="Verdana"/>
                <a:cs typeface="Verdana"/>
              </a:rPr>
              <a:t>U</a:t>
            </a:r>
            <a:r>
              <a:rPr sz="3950" spc="120" dirty="0">
                <a:solidFill>
                  <a:srgbClr val="5B6A5E"/>
                </a:solidFill>
                <a:latin typeface="Verdana"/>
                <a:cs typeface="Verdana"/>
              </a:rPr>
              <a:t>n</a:t>
            </a:r>
            <a:r>
              <a:rPr sz="3950" spc="35" dirty="0">
                <a:solidFill>
                  <a:srgbClr val="5B6A5E"/>
                </a:solidFill>
                <a:latin typeface="Verdana"/>
                <a:cs typeface="Verdana"/>
              </a:rPr>
              <a:t>i</a:t>
            </a:r>
            <a:r>
              <a:rPr sz="3950" spc="5" dirty="0">
                <a:solidFill>
                  <a:srgbClr val="5B6A5E"/>
                </a:solidFill>
                <a:latin typeface="Verdana"/>
                <a:cs typeface="Verdana"/>
              </a:rPr>
              <a:t>t</a:t>
            </a:r>
            <a:r>
              <a:rPr sz="3950" spc="55" dirty="0">
                <a:solidFill>
                  <a:srgbClr val="5B6A5E"/>
                </a:solidFill>
                <a:latin typeface="Verdana"/>
                <a:cs typeface="Verdana"/>
              </a:rPr>
              <a:t>e</a:t>
            </a:r>
            <a:r>
              <a:rPr sz="3950" spc="15" dirty="0">
                <a:solidFill>
                  <a:srgbClr val="5B6A5E"/>
                </a:solidFill>
                <a:latin typeface="Verdana"/>
                <a:cs typeface="Verdana"/>
              </a:rPr>
              <a:t>d</a:t>
            </a:r>
            <a:r>
              <a:rPr sz="3950" spc="-495" dirty="0">
                <a:solidFill>
                  <a:srgbClr val="5B6A5E"/>
                </a:solidFill>
                <a:latin typeface="Verdana"/>
                <a:cs typeface="Verdana"/>
              </a:rPr>
              <a:t> </a:t>
            </a:r>
            <a:r>
              <a:rPr sz="3950" spc="-300" dirty="0">
                <a:solidFill>
                  <a:srgbClr val="5B6A5E"/>
                </a:solidFill>
                <a:latin typeface="Verdana"/>
                <a:cs typeface="Verdana"/>
              </a:rPr>
              <a:t>S</a:t>
            </a:r>
            <a:r>
              <a:rPr sz="3950" spc="85" dirty="0">
                <a:solidFill>
                  <a:srgbClr val="5B6A5E"/>
                </a:solidFill>
                <a:latin typeface="Verdana"/>
                <a:cs typeface="Verdana"/>
              </a:rPr>
              <a:t>t</a:t>
            </a:r>
            <a:r>
              <a:rPr sz="3950" spc="95" dirty="0">
                <a:solidFill>
                  <a:srgbClr val="5B6A5E"/>
                </a:solidFill>
                <a:latin typeface="Verdana"/>
                <a:cs typeface="Verdana"/>
              </a:rPr>
              <a:t>a</a:t>
            </a:r>
            <a:r>
              <a:rPr sz="3950" spc="85" dirty="0">
                <a:solidFill>
                  <a:srgbClr val="5B6A5E"/>
                </a:solidFill>
                <a:latin typeface="Verdana"/>
                <a:cs typeface="Verdana"/>
              </a:rPr>
              <a:t>t</a:t>
            </a:r>
            <a:r>
              <a:rPr sz="3950" spc="130" dirty="0">
                <a:solidFill>
                  <a:srgbClr val="5B6A5E"/>
                </a:solidFill>
                <a:latin typeface="Verdana"/>
                <a:cs typeface="Verdana"/>
              </a:rPr>
              <a:t>e</a:t>
            </a:r>
            <a:r>
              <a:rPr sz="3950" spc="40" dirty="0">
                <a:solidFill>
                  <a:srgbClr val="5B6A5E"/>
                </a:solidFill>
                <a:latin typeface="Verdana"/>
                <a:cs typeface="Verdana"/>
              </a:rPr>
              <a:t>s</a:t>
            </a:r>
            <a:r>
              <a:rPr sz="3950" spc="10" dirty="0">
                <a:solidFill>
                  <a:srgbClr val="5B6A5E"/>
                </a:solidFill>
                <a:latin typeface="Verdana"/>
                <a:cs typeface="Verdana"/>
              </a:rPr>
              <a:t>.</a:t>
            </a:r>
            <a:endParaRPr sz="3950">
              <a:latin typeface="Verdana"/>
              <a:cs typeface="Verdana"/>
            </a:endParaRPr>
          </a:p>
          <a:p>
            <a:pPr marL="12700" marR="929005" indent="114300">
              <a:lnSpc>
                <a:spcPts val="4360"/>
              </a:lnSpc>
              <a:spcBef>
                <a:spcPts val="80"/>
              </a:spcBef>
            </a:pPr>
            <a:r>
              <a:rPr sz="3950" spc="15" dirty="0">
                <a:solidFill>
                  <a:srgbClr val="FF0000"/>
                </a:solidFill>
                <a:latin typeface="Verdana"/>
                <a:cs typeface="Verdana"/>
              </a:rPr>
              <a:t>Hepatitis</a:t>
            </a:r>
            <a:r>
              <a:rPr sz="3950" spc="-46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3950" spc="25" dirty="0">
                <a:solidFill>
                  <a:srgbClr val="FF0000"/>
                </a:solidFill>
                <a:latin typeface="Verdana"/>
                <a:cs typeface="Verdana"/>
              </a:rPr>
              <a:t>G</a:t>
            </a:r>
            <a:r>
              <a:rPr sz="3950" spc="-720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3950" spc="25" dirty="0">
                <a:solidFill>
                  <a:srgbClr val="FF0000"/>
                </a:solidFill>
                <a:latin typeface="Verdana"/>
                <a:cs typeface="Verdana"/>
              </a:rPr>
              <a:t>virus</a:t>
            </a:r>
            <a:r>
              <a:rPr sz="3950" spc="-61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3950" spc="-365" dirty="0">
                <a:solidFill>
                  <a:srgbClr val="FF0000"/>
                </a:solidFill>
                <a:latin typeface="Verdana"/>
                <a:cs typeface="Verdana"/>
              </a:rPr>
              <a:t>(HGV)</a:t>
            </a:r>
            <a:r>
              <a:rPr sz="3950" spc="-720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3950" spc="30" dirty="0">
                <a:solidFill>
                  <a:srgbClr val="5B6A5E"/>
                </a:solidFill>
                <a:latin typeface="Verdana"/>
                <a:cs typeface="Verdana"/>
              </a:rPr>
              <a:t>is</a:t>
            </a:r>
            <a:r>
              <a:rPr sz="3950" spc="-540" dirty="0">
                <a:solidFill>
                  <a:srgbClr val="5B6A5E"/>
                </a:solidFill>
                <a:latin typeface="Verdana"/>
                <a:cs typeface="Verdana"/>
              </a:rPr>
              <a:t> </a:t>
            </a:r>
            <a:r>
              <a:rPr sz="3950" dirty="0">
                <a:solidFill>
                  <a:srgbClr val="5B6A5E"/>
                </a:solidFill>
                <a:latin typeface="Verdana"/>
                <a:cs typeface="Verdana"/>
              </a:rPr>
              <a:t>prevalent</a:t>
            </a:r>
            <a:r>
              <a:rPr sz="3950" spc="-325" dirty="0">
                <a:solidFill>
                  <a:srgbClr val="5B6A5E"/>
                </a:solidFill>
                <a:latin typeface="Verdana"/>
                <a:cs typeface="Verdana"/>
              </a:rPr>
              <a:t> </a:t>
            </a:r>
            <a:r>
              <a:rPr sz="3950" spc="25" dirty="0">
                <a:solidFill>
                  <a:srgbClr val="5B6A5E"/>
                </a:solidFill>
                <a:latin typeface="Verdana"/>
                <a:cs typeface="Verdana"/>
              </a:rPr>
              <a:t>in</a:t>
            </a:r>
            <a:r>
              <a:rPr sz="3950" spc="-535" dirty="0">
                <a:solidFill>
                  <a:srgbClr val="5B6A5E"/>
                </a:solidFill>
                <a:latin typeface="Verdana"/>
                <a:cs typeface="Verdana"/>
              </a:rPr>
              <a:t> </a:t>
            </a:r>
            <a:r>
              <a:rPr sz="3950" spc="-180" dirty="0">
                <a:solidFill>
                  <a:srgbClr val="5B6A5E"/>
                </a:solidFill>
                <a:latin typeface="Verdana"/>
                <a:cs typeface="Verdana"/>
              </a:rPr>
              <a:t>HIV- </a:t>
            </a:r>
            <a:r>
              <a:rPr sz="3950" spc="-1370" dirty="0">
                <a:solidFill>
                  <a:srgbClr val="5B6A5E"/>
                </a:solidFill>
                <a:latin typeface="Verdana"/>
                <a:cs typeface="Verdana"/>
              </a:rPr>
              <a:t> </a:t>
            </a:r>
            <a:r>
              <a:rPr sz="3950" spc="110" dirty="0">
                <a:solidFill>
                  <a:srgbClr val="5B6A5E"/>
                </a:solidFill>
                <a:latin typeface="Verdana"/>
                <a:cs typeface="Verdana"/>
              </a:rPr>
              <a:t>i</a:t>
            </a:r>
            <a:r>
              <a:rPr sz="3950" spc="114" dirty="0">
                <a:solidFill>
                  <a:srgbClr val="5B6A5E"/>
                </a:solidFill>
                <a:latin typeface="Verdana"/>
                <a:cs typeface="Verdana"/>
              </a:rPr>
              <a:t>nfe</a:t>
            </a:r>
            <a:r>
              <a:rPr sz="3950" spc="35" dirty="0">
                <a:solidFill>
                  <a:srgbClr val="5B6A5E"/>
                </a:solidFill>
                <a:latin typeface="Verdana"/>
                <a:cs typeface="Verdana"/>
              </a:rPr>
              <a:t>c</a:t>
            </a:r>
            <a:r>
              <a:rPr sz="3950" spc="85" dirty="0">
                <a:solidFill>
                  <a:srgbClr val="5B6A5E"/>
                </a:solidFill>
                <a:latin typeface="Verdana"/>
                <a:cs typeface="Verdana"/>
              </a:rPr>
              <a:t>t</a:t>
            </a:r>
            <a:r>
              <a:rPr sz="3950" spc="40" dirty="0">
                <a:solidFill>
                  <a:srgbClr val="5B6A5E"/>
                </a:solidFill>
                <a:latin typeface="Verdana"/>
                <a:cs typeface="Verdana"/>
              </a:rPr>
              <a:t>e</a:t>
            </a:r>
            <a:r>
              <a:rPr sz="3950" spc="15" dirty="0">
                <a:solidFill>
                  <a:srgbClr val="5B6A5E"/>
                </a:solidFill>
                <a:latin typeface="Verdana"/>
                <a:cs typeface="Verdana"/>
              </a:rPr>
              <a:t>d</a:t>
            </a:r>
            <a:r>
              <a:rPr sz="3950" spc="-470" dirty="0">
                <a:solidFill>
                  <a:srgbClr val="5B6A5E"/>
                </a:solidFill>
                <a:latin typeface="Verdana"/>
                <a:cs typeface="Verdana"/>
              </a:rPr>
              <a:t> </a:t>
            </a:r>
            <a:r>
              <a:rPr sz="3950" spc="10" dirty="0">
                <a:solidFill>
                  <a:srgbClr val="5B6A5E"/>
                </a:solidFill>
                <a:latin typeface="Verdana"/>
                <a:cs typeface="Verdana"/>
              </a:rPr>
              <a:t>p</a:t>
            </a:r>
            <a:r>
              <a:rPr sz="3950" spc="30" dirty="0">
                <a:solidFill>
                  <a:srgbClr val="5B6A5E"/>
                </a:solidFill>
                <a:latin typeface="Verdana"/>
                <a:cs typeface="Verdana"/>
              </a:rPr>
              <a:t>ers</a:t>
            </a:r>
            <a:r>
              <a:rPr sz="3950" spc="-5" dirty="0">
                <a:solidFill>
                  <a:srgbClr val="5B6A5E"/>
                </a:solidFill>
                <a:latin typeface="Verdana"/>
                <a:cs typeface="Verdana"/>
              </a:rPr>
              <a:t>o</a:t>
            </a:r>
            <a:r>
              <a:rPr sz="3950" spc="40" dirty="0">
                <a:solidFill>
                  <a:srgbClr val="5B6A5E"/>
                </a:solidFill>
                <a:latin typeface="Verdana"/>
                <a:cs typeface="Verdana"/>
              </a:rPr>
              <a:t>n</a:t>
            </a:r>
            <a:r>
              <a:rPr sz="3950" spc="15" dirty="0">
                <a:solidFill>
                  <a:srgbClr val="5B6A5E"/>
                </a:solidFill>
                <a:latin typeface="Verdana"/>
                <a:cs typeface="Verdana"/>
              </a:rPr>
              <a:t>s</a:t>
            </a:r>
            <a:endParaRPr sz="395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F0EF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578984" y="375285"/>
            <a:ext cx="3041015" cy="7010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pc="-85" dirty="0"/>
              <a:t>H</a:t>
            </a:r>
            <a:r>
              <a:rPr dirty="0"/>
              <a:t>e</a:t>
            </a:r>
            <a:r>
              <a:rPr spc="30" dirty="0"/>
              <a:t>p</a:t>
            </a:r>
            <a:r>
              <a:rPr spc="-25" dirty="0"/>
              <a:t>a</a:t>
            </a:r>
            <a:r>
              <a:rPr spc="215" dirty="0"/>
              <a:t>t</a:t>
            </a:r>
            <a:r>
              <a:rPr spc="-90" dirty="0"/>
              <a:t>i</a:t>
            </a:r>
            <a:r>
              <a:rPr spc="215" dirty="0"/>
              <a:t>t</a:t>
            </a:r>
            <a:r>
              <a:rPr spc="-165" dirty="0"/>
              <a:t>i</a:t>
            </a:r>
            <a:r>
              <a:rPr spc="15" dirty="0"/>
              <a:t>s</a:t>
            </a:r>
            <a:r>
              <a:rPr spc="-480" dirty="0"/>
              <a:t> </a:t>
            </a:r>
            <a:r>
              <a:rPr spc="20" dirty="0"/>
              <a:t>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98462" y="2010155"/>
            <a:ext cx="10364470" cy="22326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400" spc="-75" dirty="0">
                <a:latin typeface="Verdana"/>
                <a:cs typeface="Verdana"/>
              </a:rPr>
              <a:t>HAV</a:t>
            </a:r>
            <a:r>
              <a:rPr sz="2400" spc="-235" dirty="0">
                <a:latin typeface="Verdana"/>
                <a:cs typeface="Verdana"/>
              </a:rPr>
              <a:t> </a:t>
            </a:r>
            <a:r>
              <a:rPr sz="2400" spc="5" dirty="0">
                <a:latin typeface="Verdana"/>
                <a:cs typeface="Verdana"/>
              </a:rPr>
              <a:t>is</a:t>
            </a:r>
            <a:r>
              <a:rPr sz="2400" spc="-370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the</a:t>
            </a:r>
            <a:r>
              <a:rPr sz="2400" spc="-245" dirty="0">
                <a:latin typeface="Verdana"/>
                <a:cs typeface="Verdana"/>
              </a:rPr>
              <a:t> </a:t>
            </a:r>
            <a:r>
              <a:rPr sz="2400" spc="-10" dirty="0">
                <a:latin typeface="Verdana"/>
                <a:cs typeface="Verdana"/>
              </a:rPr>
              <a:t>most</a:t>
            </a:r>
            <a:r>
              <a:rPr sz="2400" spc="-135" dirty="0">
                <a:latin typeface="Verdana"/>
                <a:cs typeface="Verdana"/>
              </a:rPr>
              <a:t> </a:t>
            </a:r>
            <a:r>
              <a:rPr sz="2400" spc="-15" dirty="0">
                <a:latin typeface="Verdana"/>
                <a:cs typeface="Verdana"/>
              </a:rPr>
              <a:t>prevalent</a:t>
            </a:r>
            <a:r>
              <a:rPr sz="2400" spc="-355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hepatotropic</a:t>
            </a:r>
            <a:r>
              <a:rPr sz="2400" spc="-5" dirty="0">
                <a:latin typeface="Verdana"/>
                <a:cs typeface="Verdana"/>
              </a:rPr>
              <a:t> </a:t>
            </a:r>
            <a:r>
              <a:rPr sz="2400" spc="-55" dirty="0">
                <a:latin typeface="Verdana"/>
                <a:cs typeface="Verdana"/>
              </a:rPr>
              <a:t>virus,</a:t>
            </a:r>
            <a:r>
              <a:rPr sz="2400" spc="-370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also</a:t>
            </a:r>
            <a:r>
              <a:rPr sz="2400" spc="-345" dirty="0">
                <a:latin typeface="Verdana"/>
                <a:cs typeface="Verdana"/>
              </a:rPr>
              <a:t> </a:t>
            </a:r>
            <a:r>
              <a:rPr sz="2400" spc="5" dirty="0">
                <a:latin typeface="Verdana"/>
                <a:cs typeface="Verdana"/>
              </a:rPr>
              <a:t>it</a:t>
            </a:r>
            <a:r>
              <a:rPr sz="2400" spc="-210" dirty="0">
                <a:latin typeface="Verdana"/>
                <a:cs typeface="Verdana"/>
              </a:rPr>
              <a:t> </a:t>
            </a:r>
            <a:r>
              <a:rPr sz="2400" spc="5" dirty="0">
                <a:latin typeface="Verdana"/>
                <a:cs typeface="Verdana"/>
              </a:rPr>
              <a:t>is</a:t>
            </a:r>
            <a:r>
              <a:rPr sz="2400" spc="-365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responsible</a:t>
            </a:r>
            <a:r>
              <a:rPr sz="2400" spc="-310" dirty="0">
                <a:latin typeface="Verdana"/>
                <a:cs typeface="Verdana"/>
              </a:rPr>
              <a:t> </a:t>
            </a:r>
            <a:r>
              <a:rPr sz="2400" spc="30" dirty="0">
                <a:latin typeface="Verdana"/>
                <a:cs typeface="Verdana"/>
              </a:rPr>
              <a:t>for</a:t>
            </a:r>
            <a:endParaRPr sz="24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z="2400" spc="-10" dirty="0">
                <a:latin typeface="Verdana"/>
                <a:cs typeface="Verdana"/>
              </a:rPr>
              <a:t>m</a:t>
            </a:r>
            <a:r>
              <a:rPr sz="2400" spc="-35" dirty="0">
                <a:latin typeface="Verdana"/>
                <a:cs typeface="Verdana"/>
              </a:rPr>
              <a:t>o</a:t>
            </a:r>
            <a:r>
              <a:rPr sz="2400" spc="20" dirty="0">
                <a:latin typeface="Verdana"/>
                <a:cs typeface="Verdana"/>
              </a:rPr>
              <a:t>s</a:t>
            </a:r>
            <a:r>
              <a:rPr sz="2400" dirty="0">
                <a:latin typeface="Verdana"/>
                <a:cs typeface="Verdana"/>
              </a:rPr>
              <a:t>t</a:t>
            </a:r>
            <a:r>
              <a:rPr sz="2400" spc="-215" dirty="0">
                <a:latin typeface="Verdana"/>
                <a:cs typeface="Verdana"/>
              </a:rPr>
              <a:t> </a:t>
            </a:r>
            <a:r>
              <a:rPr sz="2400" spc="-25" dirty="0">
                <a:latin typeface="Verdana"/>
                <a:cs typeface="Verdana"/>
              </a:rPr>
              <a:t>f</a:t>
            </a:r>
            <a:r>
              <a:rPr sz="2400" spc="-35" dirty="0">
                <a:latin typeface="Verdana"/>
                <a:cs typeface="Verdana"/>
              </a:rPr>
              <a:t>o</a:t>
            </a:r>
            <a:r>
              <a:rPr sz="2400" spc="20" dirty="0">
                <a:latin typeface="Verdana"/>
                <a:cs typeface="Verdana"/>
              </a:rPr>
              <a:t>r</a:t>
            </a:r>
            <a:r>
              <a:rPr sz="2400" spc="-10" dirty="0">
                <a:latin typeface="Verdana"/>
                <a:cs typeface="Verdana"/>
              </a:rPr>
              <a:t>m</a:t>
            </a:r>
            <a:r>
              <a:rPr sz="2400" dirty="0">
                <a:latin typeface="Verdana"/>
                <a:cs typeface="Verdana"/>
              </a:rPr>
              <a:t>s</a:t>
            </a:r>
            <a:r>
              <a:rPr sz="2400" spc="-65" dirty="0">
                <a:latin typeface="Verdana"/>
                <a:cs typeface="Verdana"/>
              </a:rPr>
              <a:t> </a:t>
            </a:r>
            <a:r>
              <a:rPr sz="2400" spc="40" dirty="0">
                <a:latin typeface="Verdana"/>
                <a:cs typeface="Verdana"/>
              </a:rPr>
              <a:t>o</a:t>
            </a:r>
            <a:r>
              <a:rPr sz="2400" dirty="0">
                <a:latin typeface="Verdana"/>
                <a:cs typeface="Verdana"/>
              </a:rPr>
              <a:t>f</a:t>
            </a:r>
            <a:r>
              <a:rPr sz="2400" spc="-114" dirty="0">
                <a:latin typeface="Verdana"/>
                <a:cs typeface="Verdana"/>
              </a:rPr>
              <a:t> </a:t>
            </a:r>
            <a:r>
              <a:rPr sz="2400" spc="-20" dirty="0">
                <a:latin typeface="Verdana"/>
                <a:cs typeface="Verdana"/>
              </a:rPr>
              <a:t>a</a:t>
            </a:r>
            <a:r>
              <a:rPr sz="2400" spc="20" dirty="0">
                <a:latin typeface="Verdana"/>
                <a:cs typeface="Verdana"/>
              </a:rPr>
              <a:t>c</a:t>
            </a:r>
            <a:r>
              <a:rPr sz="2400" spc="-20" dirty="0">
                <a:latin typeface="Verdana"/>
                <a:cs typeface="Verdana"/>
              </a:rPr>
              <a:t>u</a:t>
            </a:r>
            <a:r>
              <a:rPr sz="2400" spc="25" dirty="0">
                <a:latin typeface="Verdana"/>
                <a:cs typeface="Verdana"/>
              </a:rPr>
              <a:t>t</a:t>
            </a:r>
            <a:r>
              <a:rPr sz="2400" dirty="0">
                <a:latin typeface="Verdana"/>
                <a:cs typeface="Verdana"/>
              </a:rPr>
              <a:t>e</a:t>
            </a:r>
            <a:r>
              <a:rPr sz="2400" spc="-250" dirty="0">
                <a:latin typeface="Verdana"/>
                <a:cs typeface="Verdana"/>
              </a:rPr>
              <a:t> </a:t>
            </a:r>
            <a:r>
              <a:rPr sz="2400" spc="-20" dirty="0">
                <a:latin typeface="Verdana"/>
                <a:cs typeface="Verdana"/>
              </a:rPr>
              <a:t>a</a:t>
            </a:r>
            <a:r>
              <a:rPr sz="2400" spc="-25" dirty="0">
                <a:latin typeface="Verdana"/>
                <a:cs typeface="Verdana"/>
              </a:rPr>
              <a:t>n</a:t>
            </a:r>
            <a:r>
              <a:rPr sz="2400" dirty="0">
                <a:latin typeface="Verdana"/>
                <a:cs typeface="Verdana"/>
              </a:rPr>
              <a:t>d</a:t>
            </a:r>
            <a:r>
              <a:rPr sz="2400" spc="-315" dirty="0">
                <a:latin typeface="Verdana"/>
                <a:cs typeface="Verdana"/>
              </a:rPr>
              <a:t> </a:t>
            </a:r>
            <a:r>
              <a:rPr sz="2400" spc="-5" dirty="0">
                <a:latin typeface="Verdana"/>
                <a:cs typeface="Verdana"/>
              </a:rPr>
              <a:t>be</a:t>
            </a:r>
            <a:r>
              <a:rPr sz="2400" spc="-20" dirty="0">
                <a:latin typeface="Verdana"/>
                <a:cs typeface="Verdana"/>
              </a:rPr>
              <a:t>n</a:t>
            </a:r>
            <a:r>
              <a:rPr sz="2400" spc="10" dirty="0">
                <a:latin typeface="Verdana"/>
                <a:cs typeface="Verdana"/>
              </a:rPr>
              <a:t>i</a:t>
            </a:r>
            <a:r>
              <a:rPr sz="2400" spc="-5" dirty="0">
                <a:latin typeface="Verdana"/>
                <a:cs typeface="Verdana"/>
              </a:rPr>
              <a:t>g</a:t>
            </a:r>
            <a:r>
              <a:rPr sz="2400" dirty="0">
                <a:latin typeface="Verdana"/>
                <a:cs typeface="Verdana"/>
              </a:rPr>
              <a:t>n</a:t>
            </a:r>
            <a:r>
              <a:rPr sz="2400" spc="-335" dirty="0">
                <a:latin typeface="Verdana"/>
                <a:cs typeface="Verdana"/>
              </a:rPr>
              <a:t> </a:t>
            </a:r>
            <a:r>
              <a:rPr sz="2400" spc="-25" dirty="0">
                <a:latin typeface="Verdana"/>
                <a:cs typeface="Verdana"/>
              </a:rPr>
              <a:t>h</a:t>
            </a:r>
            <a:r>
              <a:rPr sz="2400" dirty="0">
                <a:latin typeface="Verdana"/>
                <a:cs typeface="Verdana"/>
              </a:rPr>
              <a:t>ep</a:t>
            </a:r>
            <a:r>
              <a:rPr sz="2400" spc="-25" dirty="0">
                <a:latin typeface="Verdana"/>
                <a:cs typeface="Verdana"/>
              </a:rPr>
              <a:t>a</a:t>
            </a:r>
            <a:r>
              <a:rPr sz="2400" spc="25" dirty="0">
                <a:latin typeface="Verdana"/>
                <a:cs typeface="Verdana"/>
              </a:rPr>
              <a:t>t</a:t>
            </a:r>
            <a:r>
              <a:rPr sz="2400" spc="10" dirty="0">
                <a:latin typeface="Verdana"/>
                <a:cs typeface="Verdana"/>
              </a:rPr>
              <a:t>i</a:t>
            </a:r>
            <a:r>
              <a:rPr sz="2400" spc="25" dirty="0">
                <a:latin typeface="Verdana"/>
                <a:cs typeface="Verdana"/>
              </a:rPr>
              <a:t>t</a:t>
            </a:r>
            <a:r>
              <a:rPr sz="2400" spc="10" dirty="0">
                <a:latin typeface="Verdana"/>
                <a:cs typeface="Verdana"/>
              </a:rPr>
              <a:t>i</a:t>
            </a:r>
            <a:r>
              <a:rPr sz="2400" spc="-55" dirty="0">
                <a:latin typeface="Verdana"/>
                <a:cs typeface="Verdana"/>
              </a:rPr>
              <a:t>s</a:t>
            </a:r>
            <a:r>
              <a:rPr sz="2400" dirty="0">
                <a:latin typeface="Verdana"/>
                <a:cs typeface="Verdana"/>
              </a:rPr>
              <a:t>.</a:t>
            </a:r>
            <a:endParaRPr sz="24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500">
              <a:latin typeface="Verdana"/>
              <a:cs typeface="Verdana"/>
            </a:endParaRPr>
          </a:p>
          <a:p>
            <a:pPr marL="79375">
              <a:lnSpc>
                <a:spcPts val="2830"/>
              </a:lnSpc>
            </a:pPr>
            <a:r>
              <a:rPr sz="2400" spc="-140" dirty="0">
                <a:latin typeface="Verdana"/>
                <a:cs typeface="Verdana"/>
              </a:rPr>
              <a:t>ETIOLOGY</a:t>
            </a:r>
            <a:endParaRPr sz="2400">
              <a:latin typeface="Verdana"/>
              <a:cs typeface="Verdana"/>
            </a:endParaRPr>
          </a:p>
          <a:p>
            <a:pPr marL="12700">
              <a:lnSpc>
                <a:spcPts val="2815"/>
              </a:lnSpc>
            </a:pPr>
            <a:r>
              <a:rPr sz="2400" spc="-80" dirty="0">
                <a:latin typeface="Verdana"/>
                <a:cs typeface="Verdana"/>
              </a:rPr>
              <a:t>H</a:t>
            </a:r>
            <a:r>
              <a:rPr sz="2400" spc="-70" dirty="0">
                <a:latin typeface="Verdana"/>
                <a:cs typeface="Verdana"/>
              </a:rPr>
              <a:t>A</a:t>
            </a:r>
            <a:r>
              <a:rPr sz="2400" dirty="0">
                <a:latin typeface="Verdana"/>
                <a:cs typeface="Verdana"/>
              </a:rPr>
              <a:t>V</a:t>
            </a:r>
            <a:r>
              <a:rPr sz="2400" spc="-310" dirty="0">
                <a:latin typeface="Verdana"/>
                <a:cs typeface="Verdana"/>
              </a:rPr>
              <a:t> </a:t>
            </a:r>
            <a:r>
              <a:rPr sz="2400" spc="-60" dirty="0">
                <a:latin typeface="Verdana"/>
                <a:cs typeface="Verdana"/>
              </a:rPr>
              <a:t>i</a:t>
            </a:r>
            <a:r>
              <a:rPr sz="2400" dirty="0">
                <a:latin typeface="Verdana"/>
                <a:cs typeface="Verdana"/>
              </a:rPr>
              <a:t>s</a:t>
            </a:r>
            <a:r>
              <a:rPr sz="2400" spc="-300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a</a:t>
            </a:r>
            <a:r>
              <a:rPr sz="2400" spc="-335" dirty="0">
                <a:latin typeface="Verdana"/>
                <a:cs typeface="Verdana"/>
              </a:rPr>
              <a:t> </a:t>
            </a:r>
            <a:r>
              <a:rPr sz="2400" spc="20" dirty="0">
                <a:latin typeface="Verdana"/>
                <a:cs typeface="Verdana"/>
              </a:rPr>
              <a:t>s</a:t>
            </a:r>
            <a:r>
              <a:rPr sz="2400" spc="25" dirty="0">
                <a:latin typeface="Verdana"/>
                <a:cs typeface="Verdana"/>
              </a:rPr>
              <a:t>s</a:t>
            </a:r>
            <a:r>
              <a:rPr sz="2400" spc="-100" dirty="0">
                <a:latin typeface="Verdana"/>
                <a:cs typeface="Verdana"/>
              </a:rPr>
              <a:t>R</a:t>
            </a:r>
            <a:r>
              <a:rPr sz="2400" spc="80" dirty="0">
                <a:latin typeface="Verdana"/>
                <a:cs typeface="Verdana"/>
              </a:rPr>
              <a:t>N</a:t>
            </a:r>
            <a:r>
              <a:rPr sz="2400" dirty="0">
                <a:latin typeface="Verdana"/>
                <a:cs typeface="Verdana"/>
              </a:rPr>
              <a:t>A</a:t>
            </a:r>
            <a:r>
              <a:rPr sz="2400" spc="-385" dirty="0">
                <a:latin typeface="Verdana"/>
                <a:cs typeface="Verdana"/>
              </a:rPr>
              <a:t> </a:t>
            </a:r>
            <a:r>
              <a:rPr sz="2400" spc="-75" dirty="0">
                <a:latin typeface="Verdana"/>
                <a:cs typeface="Verdana"/>
              </a:rPr>
              <a:t>v</a:t>
            </a:r>
            <a:r>
              <a:rPr sz="2400" spc="-60" dirty="0">
                <a:latin typeface="Verdana"/>
                <a:cs typeface="Verdana"/>
              </a:rPr>
              <a:t>i</a:t>
            </a:r>
            <a:r>
              <a:rPr sz="2400" spc="25" dirty="0">
                <a:latin typeface="Verdana"/>
                <a:cs typeface="Verdana"/>
              </a:rPr>
              <a:t>r</a:t>
            </a:r>
            <a:r>
              <a:rPr sz="2400" spc="-20" dirty="0">
                <a:latin typeface="Verdana"/>
                <a:cs typeface="Verdana"/>
              </a:rPr>
              <a:t>u</a:t>
            </a:r>
            <a:r>
              <a:rPr sz="2400" spc="20" dirty="0">
                <a:latin typeface="Verdana"/>
                <a:cs typeface="Verdana"/>
              </a:rPr>
              <a:t>s</a:t>
            </a:r>
            <a:r>
              <a:rPr sz="2400" dirty="0">
                <a:latin typeface="Verdana"/>
                <a:cs typeface="Verdana"/>
              </a:rPr>
              <a:t>,</a:t>
            </a:r>
            <a:r>
              <a:rPr sz="2400" spc="-515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a</a:t>
            </a:r>
            <a:r>
              <a:rPr sz="2400" spc="-340" dirty="0">
                <a:latin typeface="Verdana"/>
                <a:cs typeface="Verdana"/>
              </a:rPr>
              <a:t> </a:t>
            </a:r>
            <a:r>
              <a:rPr sz="2400" spc="5" dirty="0">
                <a:latin typeface="Verdana"/>
                <a:cs typeface="Verdana"/>
              </a:rPr>
              <a:t>p</a:t>
            </a:r>
            <a:r>
              <a:rPr sz="2400" spc="-20" dirty="0">
                <a:latin typeface="Verdana"/>
                <a:cs typeface="Verdana"/>
              </a:rPr>
              <a:t>a</a:t>
            </a:r>
            <a:r>
              <a:rPr sz="2400" spc="20" dirty="0">
                <a:latin typeface="Verdana"/>
                <a:cs typeface="Verdana"/>
              </a:rPr>
              <a:t>r</a:t>
            </a:r>
            <a:r>
              <a:rPr sz="2400" dirty="0">
                <a:latin typeface="Verdana"/>
                <a:cs typeface="Verdana"/>
              </a:rPr>
              <a:t>t</a:t>
            </a:r>
            <a:r>
              <a:rPr sz="2400" spc="-215" dirty="0">
                <a:latin typeface="Verdana"/>
                <a:cs typeface="Verdana"/>
              </a:rPr>
              <a:t> </a:t>
            </a:r>
            <a:r>
              <a:rPr sz="2400" spc="40" dirty="0">
                <a:latin typeface="Verdana"/>
                <a:cs typeface="Verdana"/>
              </a:rPr>
              <a:t>o</a:t>
            </a:r>
            <a:r>
              <a:rPr sz="2400" dirty="0">
                <a:latin typeface="Verdana"/>
                <a:cs typeface="Verdana"/>
              </a:rPr>
              <a:t>f</a:t>
            </a:r>
            <a:r>
              <a:rPr sz="2400" spc="-114" dirty="0">
                <a:latin typeface="Verdana"/>
                <a:cs typeface="Verdana"/>
              </a:rPr>
              <a:t> </a:t>
            </a:r>
            <a:r>
              <a:rPr sz="2400" spc="50" dirty="0">
                <a:latin typeface="Verdana"/>
                <a:cs typeface="Verdana"/>
              </a:rPr>
              <a:t>P</a:t>
            </a:r>
            <a:r>
              <a:rPr sz="2400" spc="-60" dirty="0">
                <a:latin typeface="Verdana"/>
                <a:cs typeface="Verdana"/>
              </a:rPr>
              <a:t>i</a:t>
            </a:r>
            <a:r>
              <a:rPr sz="2400" spc="20" dirty="0">
                <a:latin typeface="Verdana"/>
                <a:cs typeface="Verdana"/>
              </a:rPr>
              <a:t>c</a:t>
            </a:r>
            <a:r>
              <a:rPr sz="2400" spc="-35" dirty="0">
                <a:latin typeface="Verdana"/>
                <a:cs typeface="Verdana"/>
              </a:rPr>
              <a:t>o</a:t>
            </a:r>
            <a:r>
              <a:rPr sz="2400" spc="25" dirty="0">
                <a:latin typeface="Verdana"/>
                <a:cs typeface="Verdana"/>
              </a:rPr>
              <a:t>r</a:t>
            </a:r>
            <a:r>
              <a:rPr sz="2400" spc="-25" dirty="0">
                <a:latin typeface="Verdana"/>
                <a:cs typeface="Verdana"/>
              </a:rPr>
              <a:t>n</a:t>
            </a:r>
            <a:r>
              <a:rPr sz="2400" spc="-20" dirty="0">
                <a:latin typeface="Verdana"/>
                <a:cs typeface="Verdana"/>
              </a:rPr>
              <a:t>a</a:t>
            </a:r>
            <a:r>
              <a:rPr sz="2400" spc="-75" dirty="0">
                <a:latin typeface="Verdana"/>
                <a:cs typeface="Verdana"/>
              </a:rPr>
              <a:t>v</a:t>
            </a:r>
            <a:r>
              <a:rPr sz="2400" spc="-60" dirty="0">
                <a:latin typeface="Verdana"/>
                <a:cs typeface="Verdana"/>
              </a:rPr>
              <a:t>i</a:t>
            </a:r>
            <a:r>
              <a:rPr sz="2400" spc="25" dirty="0">
                <a:latin typeface="Verdana"/>
                <a:cs typeface="Verdana"/>
              </a:rPr>
              <a:t>r</a:t>
            </a:r>
            <a:r>
              <a:rPr sz="2400" spc="-25" dirty="0">
                <a:latin typeface="Verdana"/>
                <a:cs typeface="Verdana"/>
              </a:rPr>
              <a:t>u</a:t>
            </a:r>
            <a:r>
              <a:rPr sz="2400" dirty="0">
                <a:latin typeface="Verdana"/>
                <a:cs typeface="Verdana"/>
              </a:rPr>
              <a:t>s</a:t>
            </a:r>
            <a:r>
              <a:rPr sz="2400" spc="-220" dirty="0">
                <a:latin typeface="Verdana"/>
                <a:cs typeface="Verdana"/>
              </a:rPr>
              <a:t> </a:t>
            </a:r>
            <a:r>
              <a:rPr sz="2400" spc="125" dirty="0">
                <a:latin typeface="Verdana"/>
                <a:cs typeface="Verdana"/>
              </a:rPr>
              <a:t>f</a:t>
            </a:r>
            <a:r>
              <a:rPr sz="2400" spc="-20" dirty="0">
                <a:latin typeface="Verdana"/>
                <a:cs typeface="Verdana"/>
              </a:rPr>
              <a:t>a</a:t>
            </a:r>
            <a:r>
              <a:rPr sz="2400" spc="-10" dirty="0">
                <a:latin typeface="Verdana"/>
                <a:cs typeface="Verdana"/>
              </a:rPr>
              <a:t>m</a:t>
            </a:r>
            <a:r>
              <a:rPr sz="2400" spc="-60" dirty="0">
                <a:latin typeface="Verdana"/>
                <a:cs typeface="Verdana"/>
              </a:rPr>
              <a:t>il</a:t>
            </a:r>
            <a:r>
              <a:rPr sz="2400" spc="-220" dirty="0">
                <a:latin typeface="Verdana"/>
                <a:cs typeface="Verdana"/>
              </a:rPr>
              <a:t>y</a:t>
            </a:r>
            <a:r>
              <a:rPr sz="2400" dirty="0">
                <a:latin typeface="Verdana"/>
                <a:cs typeface="Verdana"/>
              </a:rPr>
              <a:t>.</a:t>
            </a:r>
            <a:endParaRPr sz="2400">
              <a:latin typeface="Verdana"/>
              <a:cs typeface="Verdana"/>
            </a:endParaRPr>
          </a:p>
          <a:p>
            <a:pPr marL="12700">
              <a:lnSpc>
                <a:spcPts val="2865"/>
              </a:lnSpc>
            </a:pPr>
            <a:r>
              <a:rPr sz="2400" spc="-170" dirty="0">
                <a:latin typeface="Verdana"/>
                <a:cs typeface="Verdana"/>
              </a:rPr>
              <a:t>O</a:t>
            </a:r>
            <a:r>
              <a:rPr sz="2400" spc="-25" dirty="0">
                <a:latin typeface="Verdana"/>
                <a:cs typeface="Verdana"/>
              </a:rPr>
              <a:t>n</a:t>
            </a:r>
            <a:r>
              <a:rPr sz="2400" spc="-60" dirty="0">
                <a:latin typeface="Verdana"/>
                <a:cs typeface="Verdana"/>
              </a:rPr>
              <a:t>l</a:t>
            </a:r>
            <a:r>
              <a:rPr sz="2400" dirty="0">
                <a:latin typeface="Verdana"/>
                <a:cs typeface="Verdana"/>
              </a:rPr>
              <a:t>y</a:t>
            </a:r>
            <a:r>
              <a:rPr sz="2400" spc="-240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a</a:t>
            </a:r>
            <a:r>
              <a:rPr sz="2400" spc="-340" dirty="0">
                <a:latin typeface="Verdana"/>
                <a:cs typeface="Verdana"/>
              </a:rPr>
              <a:t> </a:t>
            </a:r>
            <a:r>
              <a:rPr sz="2400" spc="20" dirty="0">
                <a:latin typeface="Verdana"/>
                <a:cs typeface="Verdana"/>
              </a:rPr>
              <a:t>s</a:t>
            </a:r>
            <a:r>
              <a:rPr sz="2400" spc="-60" dirty="0">
                <a:latin typeface="Verdana"/>
                <a:cs typeface="Verdana"/>
              </a:rPr>
              <a:t>i</a:t>
            </a:r>
            <a:r>
              <a:rPr sz="2400" spc="-25" dirty="0">
                <a:latin typeface="Verdana"/>
                <a:cs typeface="Verdana"/>
              </a:rPr>
              <a:t>n</a:t>
            </a:r>
            <a:r>
              <a:rPr sz="2400" spc="-75" dirty="0">
                <a:latin typeface="Verdana"/>
                <a:cs typeface="Verdana"/>
              </a:rPr>
              <a:t>g</a:t>
            </a:r>
            <a:r>
              <a:rPr sz="2400" spc="-65" dirty="0">
                <a:latin typeface="Verdana"/>
                <a:cs typeface="Verdana"/>
              </a:rPr>
              <a:t>l</a:t>
            </a:r>
            <a:r>
              <a:rPr sz="2400" dirty="0">
                <a:latin typeface="Verdana"/>
                <a:cs typeface="Verdana"/>
              </a:rPr>
              <a:t>e</a:t>
            </a:r>
            <a:r>
              <a:rPr sz="2400" spc="-175" dirty="0">
                <a:latin typeface="Verdana"/>
                <a:cs typeface="Verdana"/>
              </a:rPr>
              <a:t> </a:t>
            </a:r>
            <a:r>
              <a:rPr sz="2400" spc="20" dirty="0">
                <a:latin typeface="Verdana"/>
                <a:cs typeface="Verdana"/>
              </a:rPr>
              <a:t>s</a:t>
            </a:r>
            <a:r>
              <a:rPr sz="2400" spc="-5" dirty="0">
                <a:latin typeface="Verdana"/>
                <a:cs typeface="Verdana"/>
              </a:rPr>
              <a:t>e</a:t>
            </a:r>
            <a:r>
              <a:rPr sz="2400" spc="20" dirty="0">
                <a:latin typeface="Verdana"/>
                <a:cs typeface="Verdana"/>
              </a:rPr>
              <a:t>r</a:t>
            </a:r>
            <a:r>
              <a:rPr sz="2400" spc="40" dirty="0">
                <a:latin typeface="Verdana"/>
                <a:cs typeface="Verdana"/>
              </a:rPr>
              <a:t>o</a:t>
            </a:r>
            <a:r>
              <a:rPr sz="2400" spc="105" dirty="0">
                <a:latin typeface="Verdana"/>
                <a:cs typeface="Verdana"/>
              </a:rPr>
              <a:t>t</a:t>
            </a:r>
            <a:r>
              <a:rPr sz="2400" dirty="0">
                <a:latin typeface="Verdana"/>
                <a:cs typeface="Verdana"/>
              </a:rPr>
              <a:t>yp</a:t>
            </a:r>
            <a:r>
              <a:rPr sz="2400" spc="-10" dirty="0">
                <a:latin typeface="Verdana"/>
                <a:cs typeface="Verdana"/>
              </a:rPr>
              <a:t>e</a:t>
            </a:r>
            <a:r>
              <a:rPr sz="2400" dirty="0">
                <a:latin typeface="Verdana"/>
                <a:cs typeface="Verdana"/>
              </a:rPr>
              <a:t>s</a:t>
            </a:r>
            <a:r>
              <a:rPr sz="2400" spc="-525" dirty="0">
                <a:latin typeface="Verdana"/>
                <a:cs typeface="Verdana"/>
              </a:rPr>
              <a:t> </a:t>
            </a:r>
            <a:r>
              <a:rPr sz="2400" spc="-10" dirty="0">
                <a:latin typeface="Verdana"/>
                <a:cs typeface="Verdana"/>
              </a:rPr>
              <a:t>e</a:t>
            </a:r>
            <a:r>
              <a:rPr sz="2400" spc="-75" dirty="0">
                <a:latin typeface="Verdana"/>
                <a:cs typeface="Verdana"/>
              </a:rPr>
              <a:t>x</a:t>
            </a:r>
            <a:r>
              <a:rPr sz="2400" spc="-60" dirty="0">
                <a:latin typeface="Verdana"/>
                <a:cs typeface="Verdana"/>
              </a:rPr>
              <a:t>i</a:t>
            </a:r>
            <a:r>
              <a:rPr sz="2400" spc="20" dirty="0">
                <a:latin typeface="Verdana"/>
                <a:cs typeface="Verdana"/>
              </a:rPr>
              <a:t>s</a:t>
            </a:r>
            <a:r>
              <a:rPr sz="2400" dirty="0">
                <a:latin typeface="Verdana"/>
                <a:cs typeface="Verdana"/>
              </a:rPr>
              <a:t>t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09550" y="6597015"/>
            <a:ext cx="650875" cy="163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25" dirty="0">
                <a:solidFill>
                  <a:srgbClr val="878787"/>
                </a:solidFill>
                <a:latin typeface="Verdana"/>
                <a:cs typeface="Verdana"/>
              </a:rPr>
              <a:t>8</a:t>
            </a:r>
            <a:r>
              <a:rPr sz="900" spc="-35" dirty="0">
                <a:solidFill>
                  <a:srgbClr val="878787"/>
                </a:solidFill>
                <a:latin typeface="Verdana"/>
                <a:cs typeface="Verdana"/>
              </a:rPr>
              <a:t>/</a:t>
            </a:r>
            <a:r>
              <a:rPr sz="900" spc="25" dirty="0">
                <a:solidFill>
                  <a:srgbClr val="878787"/>
                </a:solidFill>
                <a:latin typeface="Verdana"/>
                <a:cs typeface="Verdana"/>
              </a:rPr>
              <a:t>13</a:t>
            </a:r>
            <a:r>
              <a:rPr sz="900" spc="-35" dirty="0">
                <a:solidFill>
                  <a:srgbClr val="878787"/>
                </a:solidFill>
                <a:latin typeface="Verdana"/>
                <a:cs typeface="Verdana"/>
              </a:rPr>
              <a:t>/</a:t>
            </a:r>
            <a:r>
              <a:rPr sz="900" spc="25" dirty="0">
                <a:solidFill>
                  <a:srgbClr val="878787"/>
                </a:solidFill>
                <a:latin typeface="Verdana"/>
                <a:cs typeface="Verdana"/>
              </a:rPr>
              <a:t>202</a:t>
            </a:r>
            <a:r>
              <a:rPr sz="900" dirty="0">
                <a:solidFill>
                  <a:srgbClr val="878787"/>
                </a:solidFill>
                <a:latin typeface="Verdana"/>
                <a:cs typeface="Verdana"/>
              </a:rPr>
              <a:t>3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895455" y="6597015"/>
            <a:ext cx="98425" cy="163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878787"/>
                </a:solidFill>
                <a:latin typeface="Verdana"/>
                <a:cs typeface="Verdana"/>
              </a:rPr>
              <a:t>9</a:t>
            </a:r>
            <a:endParaRPr sz="9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62850" cy="6858000"/>
          </a:xfrm>
          <a:custGeom>
            <a:avLst/>
            <a:gdLst/>
            <a:ahLst/>
            <a:cxnLst/>
            <a:rect l="l" t="t" r="r" b="b"/>
            <a:pathLst>
              <a:path w="7562850" h="6858000">
                <a:moveTo>
                  <a:pt x="6459728" y="0"/>
                </a:moveTo>
                <a:lnTo>
                  <a:pt x="6402070" y="0"/>
                </a:lnTo>
                <a:lnTo>
                  <a:pt x="6579489" y="331724"/>
                </a:lnTo>
                <a:lnTo>
                  <a:pt x="6602222" y="377571"/>
                </a:lnTo>
                <a:lnTo>
                  <a:pt x="6624574" y="423672"/>
                </a:lnTo>
                <a:lnTo>
                  <a:pt x="6646672" y="469900"/>
                </a:lnTo>
                <a:lnTo>
                  <a:pt x="6668516" y="516254"/>
                </a:lnTo>
                <a:lnTo>
                  <a:pt x="6711315" y="609346"/>
                </a:lnTo>
                <a:lnTo>
                  <a:pt x="6753098" y="703199"/>
                </a:lnTo>
                <a:lnTo>
                  <a:pt x="6773545" y="750315"/>
                </a:lnTo>
                <a:lnTo>
                  <a:pt x="6817486" y="854455"/>
                </a:lnTo>
                <a:lnTo>
                  <a:pt x="6809485" y="847216"/>
                </a:lnTo>
                <a:lnTo>
                  <a:pt x="6802374" y="838835"/>
                </a:lnTo>
                <a:lnTo>
                  <a:pt x="6796532" y="829817"/>
                </a:lnTo>
                <a:lnTo>
                  <a:pt x="6769989" y="773938"/>
                </a:lnTo>
                <a:lnTo>
                  <a:pt x="6747764" y="728090"/>
                </a:lnTo>
                <a:lnTo>
                  <a:pt x="6702425" y="637032"/>
                </a:lnTo>
                <a:lnTo>
                  <a:pt x="6679310" y="591692"/>
                </a:lnTo>
                <a:lnTo>
                  <a:pt x="6655816" y="546608"/>
                </a:lnTo>
                <a:lnTo>
                  <a:pt x="6632067" y="501650"/>
                </a:lnTo>
                <a:lnTo>
                  <a:pt x="6608064" y="456819"/>
                </a:lnTo>
                <a:lnTo>
                  <a:pt x="6583807" y="412241"/>
                </a:lnTo>
                <a:lnTo>
                  <a:pt x="6559169" y="367919"/>
                </a:lnTo>
                <a:lnTo>
                  <a:pt x="6534277" y="323723"/>
                </a:lnTo>
                <a:lnTo>
                  <a:pt x="6509004" y="279653"/>
                </a:lnTo>
                <a:lnTo>
                  <a:pt x="6483477" y="235839"/>
                </a:lnTo>
                <a:lnTo>
                  <a:pt x="6457569" y="192150"/>
                </a:lnTo>
                <a:lnTo>
                  <a:pt x="6431407" y="148717"/>
                </a:lnTo>
                <a:lnTo>
                  <a:pt x="6335141" y="0"/>
                </a:lnTo>
                <a:lnTo>
                  <a:pt x="0" y="0"/>
                </a:lnTo>
                <a:lnTo>
                  <a:pt x="0" y="6857998"/>
                </a:lnTo>
                <a:lnTo>
                  <a:pt x="6849236" y="6857998"/>
                </a:lnTo>
                <a:lnTo>
                  <a:pt x="6937121" y="6670522"/>
                </a:lnTo>
                <a:lnTo>
                  <a:pt x="6976109" y="6579552"/>
                </a:lnTo>
                <a:lnTo>
                  <a:pt x="6995159" y="6533845"/>
                </a:lnTo>
                <a:lnTo>
                  <a:pt x="7013956" y="6487985"/>
                </a:lnTo>
                <a:lnTo>
                  <a:pt x="7032498" y="6441973"/>
                </a:lnTo>
                <a:lnTo>
                  <a:pt x="7050785" y="6395821"/>
                </a:lnTo>
                <a:lnTo>
                  <a:pt x="7068820" y="6349504"/>
                </a:lnTo>
                <a:lnTo>
                  <a:pt x="7086600" y="6303048"/>
                </a:lnTo>
                <a:lnTo>
                  <a:pt x="7104126" y="6256451"/>
                </a:lnTo>
                <a:lnTo>
                  <a:pt x="7121398" y="6209690"/>
                </a:lnTo>
                <a:lnTo>
                  <a:pt x="7138416" y="6162789"/>
                </a:lnTo>
                <a:lnTo>
                  <a:pt x="7155180" y="6115735"/>
                </a:lnTo>
                <a:lnTo>
                  <a:pt x="7187819" y="6021197"/>
                </a:lnTo>
                <a:lnTo>
                  <a:pt x="7219442" y="5926074"/>
                </a:lnTo>
                <a:lnTo>
                  <a:pt x="7250049" y="5830354"/>
                </a:lnTo>
                <a:lnTo>
                  <a:pt x="7264654" y="5782818"/>
                </a:lnTo>
                <a:lnTo>
                  <a:pt x="7278751" y="5734862"/>
                </a:lnTo>
                <a:lnTo>
                  <a:pt x="7350633" y="5480431"/>
                </a:lnTo>
                <a:lnTo>
                  <a:pt x="7350125" y="5497195"/>
                </a:lnTo>
                <a:lnTo>
                  <a:pt x="7348855" y="5513959"/>
                </a:lnTo>
                <a:lnTo>
                  <a:pt x="7337425" y="5562346"/>
                </a:lnTo>
                <a:lnTo>
                  <a:pt x="7270369" y="5853468"/>
                </a:lnTo>
                <a:lnTo>
                  <a:pt x="7247255" y="5950280"/>
                </a:lnTo>
                <a:lnTo>
                  <a:pt x="7235317" y="5998552"/>
                </a:lnTo>
                <a:lnTo>
                  <a:pt x="7222998" y="6046736"/>
                </a:lnTo>
                <a:lnTo>
                  <a:pt x="7210171" y="6094793"/>
                </a:lnTo>
                <a:lnTo>
                  <a:pt x="7196963" y="6142723"/>
                </a:lnTo>
                <a:lnTo>
                  <a:pt x="7183374" y="6190272"/>
                </a:lnTo>
                <a:lnTo>
                  <a:pt x="7169531" y="6237693"/>
                </a:lnTo>
                <a:lnTo>
                  <a:pt x="7155433" y="6284988"/>
                </a:lnTo>
                <a:lnTo>
                  <a:pt x="7141083" y="6332131"/>
                </a:lnTo>
                <a:lnTo>
                  <a:pt x="7111492" y="6426034"/>
                </a:lnTo>
                <a:lnTo>
                  <a:pt x="7080884" y="6519379"/>
                </a:lnTo>
                <a:lnTo>
                  <a:pt x="7065136" y="6565836"/>
                </a:lnTo>
                <a:lnTo>
                  <a:pt x="7049134" y="6612153"/>
                </a:lnTo>
                <a:lnTo>
                  <a:pt x="7016242" y="6704355"/>
                </a:lnTo>
                <a:lnTo>
                  <a:pt x="6999351" y="6750235"/>
                </a:lnTo>
                <a:lnTo>
                  <a:pt x="6982206" y="6795966"/>
                </a:lnTo>
                <a:lnTo>
                  <a:pt x="6964807" y="6841547"/>
                </a:lnTo>
                <a:lnTo>
                  <a:pt x="6957949" y="6857998"/>
                </a:lnTo>
                <a:lnTo>
                  <a:pt x="7010781" y="6857998"/>
                </a:lnTo>
                <a:lnTo>
                  <a:pt x="7041388" y="6780505"/>
                </a:lnTo>
                <a:lnTo>
                  <a:pt x="7059295" y="6732611"/>
                </a:lnTo>
                <a:lnTo>
                  <a:pt x="7076694" y="6684606"/>
                </a:lnTo>
                <a:lnTo>
                  <a:pt x="7093839" y="6636511"/>
                </a:lnTo>
                <a:lnTo>
                  <a:pt x="7110730" y="6588302"/>
                </a:lnTo>
                <a:lnTo>
                  <a:pt x="7127240" y="6539992"/>
                </a:lnTo>
                <a:lnTo>
                  <a:pt x="7143369" y="6491579"/>
                </a:lnTo>
                <a:lnTo>
                  <a:pt x="7159244" y="6443052"/>
                </a:lnTo>
                <a:lnTo>
                  <a:pt x="7174738" y="6394437"/>
                </a:lnTo>
                <a:lnTo>
                  <a:pt x="7189978" y="6345720"/>
                </a:lnTo>
                <a:lnTo>
                  <a:pt x="7204836" y="6296901"/>
                </a:lnTo>
                <a:lnTo>
                  <a:pt x="7219442" y="6247980"/>
                </a:lnTo>
                <a:lnTo>
                  <a:pt x="7233666" y="6198958"/>
                </a:lnTo>
                <a:lnTo>
                  <a:pt x="7261225" y="6100622"/>
                </a:lnTo>
                <a:lnTo>
                  <a:pt x="7274559" y="6051308"/>
                </a:lnTo>
                <a:lnTo>
                  <a:pt x="7287514" y="6001905"/>
                </a:lnTo>
                <a:lnTo>
                  <a:pt x="7300214" y="5952388"/>
                </a:lnTo>
                <a:lnTo>
                  <a:pt x="7312659" y="5902794"/>
                </a:lnTo>
                <a:lnTo>
                  <a:pt x="7324725" y="5853099"/>
                </a:lnTo>
                <a:lnTo>
                  <a:pt x="7336535" y="5803303"/>
                </a:lnTo>
                <a:lnTo>
                  <a:pt x="7348093" y="5753417"/>
                </a:lnTo>
                <a:lnTo>
                  <a:pt x="7359269" y="5703443"/>
                </a:lnTo>
                <a:lnTo>
                  <a:pt x="7370191" y="5653366"/>
                </a:lnTo>
                <a:lnTo>
                  <a:pt x="7380858" y="5603201"/>
                </a:lnTo>
                <a:lnTo>
                  <a:pt x="7391273" y="5552948"/>
                </a:lnTo>
                <a:lnTo>
                  <a:pt x="7401179" y="5503545"/>
                </a:lnTo>
                <a:lnTo>
                  <a:pt x="7410704" y="5454142"/>
                </a:lnTo>
                <a:lnTo>
                  <a:pt x="7428865" y="5355082"/>
                </a:lnTo>
                <a:lnTo>
                  <a:pt x="7445629" y="5256022"/>
                </a:lnTo>
                <a:lnTo>
                  <a:pt x="7461377" y="5156708"/>
                </a:lnTo>
                <a:lnTo>
                  <a:pt x="7475855" y="5057267"/>
                </a:lnTo>
                <a:lnTo>
                  <a:pt x="7482713" y="5007483"/>
                </a:lnTo>
                <a:lnTo>
                  <a:pt x="7489317" y="4957572"/>
                </a:lnTo>
                <a:lnTo>
                  <a:pt x="7501763" y="4857877"/>
                </a:lnTo>
                <a:lnTo>
                  <a:pt x="7513193" y="4758055"/>
                </a:lnTo>
                <a:lnTo>
                  <a:pt x="7523733" y="4658106"/>
                </a:lnTo>
                <a:lnTo>
                  <a:pt x="7533385" y="4557903"/>
                </a:lnTo>
                <a:lnTo>
                  <a:pt x="7542403" y="4457700"/>
                </a:lnTo>
                <a:lnTo>
                  <a:pt x="7550531" y="4357370"/>
                </a:lnTo>
                <a:lnTo>
                  <a:pt x="7554214" y="4305935"/>
                </a:lnTo>
                <a:lnTo>
                  <a:pt x="7557134" y="4254373"/>
                </a:lnTo>
                <a:lnTo>
                  <a:pt x="7559548" y="4202938"/>
                </a:lnTo>
                <a:lnTo>
                  <a:pt x="7561199" y="4151629"/>
                </a:lnTo>
                <a:lnTo>
                  <a:pt x="7562342" y="4100195"/>
                </a:lnTo>
                <a:lnTo>
                  <a:pt x="7562850" y="4048887"/>
                </a:lnTo>
                <a:lnTo>
                  <a:pt x="7562723" y="3997579"/>
                </a:lnTo>
                <a:lnTo>
                  <a:pt x="7562088" y="3946271"/>
                </a:lnTo>
                <a:lnTo>
                  <a:pt x="7560818" y="3894963"/>
                </a:lnTo>
                <a:lnTo>
                  <a:pt x="7559167" y="3843654"/>
                </a:lnTo>
                <a:lnTo>
                  <a:pt x="7556881" y="3792474"/>
                </a:lnTo>
                <a:lnTo>
                  <a:pt x="7554086" y="3741166"/>
                </a:lnTo>
                <a:lnTo>
                  <a:pt x="7550911" y="3689985"/>
                </a:lnTo>
                <a:lnTo>
                  <a:pt x="7547229" y="3638804"/>
                </a:lnTo>
                <a:lnTo>
                  <a:pt x="7543038" y="3587496"/>
                </a:lnTo>
                <a:lnTo>
                  <a:pt x="7538466" y="3536315"/>
                </a:lnTo>
                <a:lnTo>
                  <a:pt x="7533513" y="3485134"/>
                </a:lnTo>
                <a:lnTo>
                  <a:pt x="7522336" y="3382645"/>
                </a:lnTo>
                <a:lnTo>
                  <a:pt x="7509891" y="3281426"/>
                </a:lnTo>
                <a:lnTo>
                  <a:pt x="7503541" y="3231515"/>
                </a:lnTo>
                <a:lnTo>
                  <a:pt x="7496809" y="3181477"/>
                </a:lnTo>
                <a:lnTo>
                  <a:pt x="7482585" y="3081782"/>
                </a:lnTo>
                <a:lnTo>
                  <a:pt x="7467473" y="2982214"/>
                </a:lnTo>
                <a:lnTo>
                  <a:pt x="7459472" y="2932429"/>
                </a:lnTo>
                <a:lnTo>
                  <a:pt x="7442581" y="2833116"/>
                </a:lnTo>
                <a:lnTo>
                  <a:pt x="7424801" y="2734055"/>
                </a:lnTo>
                <a:lnTo>
                  <a:pt x="7415530" y="2684526"/>
                </a:lnTo>
                <a:lnTo>
                  <a:pt x="7396099" y="2585720"/>
                </a:lnTo>
                <a:lnTo>
                  <a:pt x="7386066" y="2536444"/>
                </a:lnTo>
                <a:lnTo>
                  <a:pt x="7365110" y="2437891"/>
                </a:lnTo>
                <a:lnTo>
                  <a:pt x="7354189" y="2388742"/>
                </a:lnTo>
                <a:lnTo>
                  <a:pt x="7331709" y="2290572"/>
                </a:lnTo>
                <a:lnTo>
                  <a:pt x="7308215" y="2192654"/>
                </a:lnTo>
                <a:lnTo>
                  <a:pt x="7283577" y="2094991"/>
                </a:lnTo>
                <a:lnTo>
                  <a:pt x="7271004" y="2046351"/>
                </a:lnTo>
                <a:lnTo>
                  <a:pt x="7258050" y="1997583"/>
                </a:lnTo>
                <a:lnTo>
                  <a:pt x="7231380" y="1900427"/>
                </a:lnTo>
                <a:lnTo>
                  <a:pt x="7203821" y="1803653"/>
                </a:lnTo>
                <a:lnTo>
                  <a:pt x="7189597" y="1755266"/>
                </a:lnTo>
                <a:lnTo>
                  <a:pt x="7175119" y="1707007"/>
                </a:lnTo>
                <a:lnTo>
                  <a:pt x="7145401" y="1610740"/>
                </a:lnTo>
                <a:lnTo>
                  <a:pt x="7114794" y="1514728"/>
                </a:lnTo>
                <a:lnTo>
                  <a:pt x="7099046" y="1466723"/>
                </a:lnTo>
                <a:lnTo>
                  <a:pt x="7066788" y="1371219"/>
                </a:lnTo>
                <a:lnTo>
                  <a:pt x="7032625" y="1274190"/>
                </a:lnTo>
                <a:lnTo>
                  <a:pt x="6997573" y="1177671"/>
                </a:lnTo>
                <a:lnTo>
                  <a:pt x="6961505" y="1081659"/>
                </a:lnTo>
                <a:lnTo>
                  <a:pt x="6943217" y="1033907"/>
                </a:lnTo>
                <a:lnTo>
                  <a:pt x="6924548" y="986154"/>
                </a:lnTo>
                <a:lnTo>
                  <a:pt x="6886448" y="891159"/>
                </a:lnTo>
                <a:lnTo>
                  <a:pt x="6867144" y="843914"/>
                </a:lnTo>
                <a:lnTo>
                  <a:pt x="6847458" y="796798"/>
                </a:lnTo>
                <a:lnTo>
                  <a:pt x="6807327" y="702817"/>
                </a:lnTo>
                <a:lnTo>
                  <a:pt x="6786880" y="656082"/>
                </a:lnTo>
                <a:lnTo>
                  <a:pt x="6766179" y="609473"/>
                </a:lnTo>
                <a:lnTo>
                  <a:pt x="6745224" y="562990"/>
                </a:lnTo>
                <a:lnTo>
                  <a:pt x="6702425" y="470535"/>
                </a:lnTo>
                <a:lnTo>
                  <a:pt x="6658483" y="378587"/>
                </a:lnTo>
                <a:lnTo>
                  <a:pt x="6636004" y="332867"/>
                </a:lnTo>
                <a:lnTo>
                  <a:pt x="6613271" y="287274"/>
                </a:lnTo>
                <a:lnTo>
                  <a:pt x="6567043" y="196596"/>
                </a:lnTo>
                <a:lnTo>
                  <a:pt x="6459728" y="0"/>
                </a:lnTo>
                <a:close/>
              </a:path>
            </a:pathLst>
          </a:custGeom>
          <a:solidFill>
            <a:srgbClr val="C0C7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24852" y="2129472"/>
            <a:ext cx="5793740" cy="518159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12700" marR="5080">
              <a:lnSpc>
                <a:spcPts val="1800"/>
              </a:lnSpc>
              <a:spcBef>
                <a:spcPts val="385"/>
              </a:spcBef>
            </a:pPr>
            <a:r>
              <a:rPr sz="1700" spc="-10" dirty="0">
                <a:solidFill>
                  <a:srgbClr val="5B6A5E"/>
                </a:solidFill>
                <a:latin typeface="Verdana"/>
                <a:cs typeface="Verdana"/>
              </a:rPr>
              <a:t>HAV</a:t>
            </a:r>
            <a:r>
              <a:rPr sz="1700" spc="-355" dirty="0">
                <a:solidFill>
                  <a:srgbClr val="5B6A5E"/>
                </a:solidFill>
                <a:latin typeface="Verdana"/>
                <a:cs typeface="Verdana"/>
              </a:rPr>
              <a:t> </a:t>
            </a:r>
            <a:r>
              <a:rPr sz="1700" spc="40" dirty="0">
                <a:solidFill>
                  <a:srgbClr val="5B6A5E"/>
                </a:solidFill>
                <a:latin typeface="Verdana"/>
                <a:cs typeface="Verdana"/>
              </a:rPr>
              <a:t>infection</a:t>
            </a:r>
            <a:r>
              <a:rPr sz="1700" spc="-420" dirty="0">
                <a:solidFill>
                  <a:srgbClr val="5B6A5E"/>
                </a:solidFill>
                <a:latin typeface="Verdana"/>
                <a:cs typeface="Verdana"/>
              </a:rPr>
              <a:t> </a:t>
            </a:r>
            <a:r>
              <a:rPr sz="1700" spc="55" dirty="0">
                <a:solidFill>
                  <a:srgbClr val="5B6A5E"/>
                </a:solidFill>
                <a:latin typeface="Verdana"/>
                <a:cs typeface="Verdana"/>
              </a:rPr>
              <a:t>occursthroughout</a:t>
            </a:r>
            <a:r>
              <a:rPr sz="1700" spc="-380" dirty="0">
                <a:solidFill>
                  <a:srgbClr val="5B6A5E"/>
                </a:solidFill>
                <a:latin typeface="Verdana"/>
                <a:cs typeface="Verdana"/>
              </a:rPr>
              <a:t> </a:t>
            </a:r>
            <a:r>
              <a:rPr sz="1700" spc="65" dirty="0">
                <a:solidFill>
                  <a:srgbClr val="5B6A5E"/>
                </a:solidFill>
                <a:latin typeface="Verdana"/>
                <a:cs typeface="Verdana"/>
              </a:rPr>
              <a:t>theworld</a:t>
            </a:r>
            <a:r>
              <a:rPr sz="1700" spc="-325" dirty="0">
                <a:solidFill>
                  <a:srgbClr val="5B6A5E"/>
                </a:solidFill>
                <a:latin typeface="Verdana"/>
                <a:cs typeface="Verdana"/>
              </a:rPr>
              <a:t> </a:t>
            </a:r>
            <a:r>
              <a:rPr sz="1700" spc="65" dirty="0">
                <a:solidFill>
                  <a:srgbClr val="5B6A5E"/>
                </a:solidFill>
                <a:latin typeface="Verdana"/>
                <a:cs typeface="Verdana"/>
              </a:rPr>
              <a:t>but</a:t>
            </a:r>
            <a:r>
              <a:rPr sz="1700" spc="-305" dirty="0">
                <a:solidFill>
                  <a:srgbClr val="5B6A5E"/>
                </a:solidFill>
                <a:latin typeface="Verdana"/>
                <a:cs typeface="Verdana"/>
              </a:rPr>
              <a:t> </a:t>
            </a:r>
            <a:r>
              <a:rPr sz="1700" spc="-5" dirty="0">
                <a:solidFill>
                  <a:srgbClr val="5B6A5E"/>
                </a:solidFill>
                <a:latin typeface="Verdana"/>
                <a:cs typeface="Verdana"/>
              </a:rPr>
              <a:t>is</a:t>
            </a:r>
            <a:r>
              <a:rPr sz="1700" spc="-300" dirty="0">
                <a:solidFill>
                  <a:srgbClr val="5B6A5E"/>
                </a:solidFill>
                <a:latin typeface="Verdana"/>
                <a:cs typeface="Verdana"/>
              </a:rPr>
              <a:t> </a:t>
            </a:r>
            <a:r>
              <a:rPr sz="1700" spc="25" dirty="0">
                <a:solidFill>
                  <a:srgbClr val="5B6A5E"/>
                </a:solidFill>
                <a:latin typeface="Verdana"/>
                <a:cs typeface="Verdana"/>
              </a:rPr>
              <a:t>most </a:t>
            </a:r>
            <a:r>
              <a:rPr sz="1700" spc="-580" dirty="0">
                <a:solidFill>
                  <a:srgbClr val="5B6A5E"/>
                </a:solidFill>
                <a:latin typeface="Verdana"/>
                <a:cs typeface="Verdana"/>
              </a:rPr>
              <a:t> </a:t>
            </a:r>
            <a:r>
              <a:rPr sz="1700" spc="25" dirty="0">
                <a:solidFill>
                  <a:srgbClr val="5B6A5E"/>
                </a:solidFill>
                <a:latin typeface="Verdana"/>
                <a:cs typeface="Verdana"/>
              </a:rPr>
              <a:t>prevalent</a:t>
            </a:r>
            <a:r>
              <a:rPr sz="1700" spc="-380" dirty="0">
                <a:solidFill>
                  <a:srgbClr val="5B6A5E"/>
                </a:solidFill>
                <a:latin typeface="Verdana"/>
                <a:cs typeface="Verdana"/>
              </a:rPr>
              <a:t> </a:t>
            </a:r>
            <a:r>
              <a:rPr sz="1700" dirty="0">
                <a:solidFill>
                  <a:srgbClr val="5B6A5E"/>
                </a:solidFill>
                <a:latin typeface="Verdana"/>
                <a:cs typeface="Verdana"/>
              </a:rPr>
              <a:t>in</a:t>
            </a:r>
            <a:r>
              <a:rPr sz="1700" spc="-345" dirty="0">
                <a:solidFill>
                  <a:srgbClr val="5B6A5E"/>
                </a:solidFill>
                <a:latin typeface="Verdana"/>
                <a:cs typeface="Verdana"/>
              </a:rPr>
              <a:t> </a:t>
            </a:r>
            <a:r>
              <a:rPr sz="1700" spc="30" dirty="0">
                <a:solidFill>
                  <a:srgbClr val="5B6A5E"/>
                </a:solidFill>
                <a:latin typeface="Verdana"/>
                <a:cs typeface="Verdana"/>
              </a:rPr>
              <a:t>developingcountries.</a:t>
            </a:r>
            <a:endParaRPr sz="17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24852" y="2826702"/>
            <a:ext cx="6089015" cy="2625725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12700" marR="81915">
              <a:lnSpc>
                <a:spcPts val="1800"/>
              </a:lnSpc>
              <a:spcBef>
                <a:spcPts val="385"/>
              </a:spcBef>
            </a:pPr>
            <a:r>
              <a:rPr sz="1700" spc="-55" dirty="0">
                <a:solidFill>
                  <a:srgbClr val="5B6A5E"/>
                </a:solidFill>
                <a:latin typeface="Verdana"/>
                <a:cs typeface="Verdana"/>
              </a:rPr>
              <a:t>In</a:t>
            </a:r>
            <a:r>
              <a:rPr sz="1700" spc="-340" dirty="0">
                <a:solidFill>
                  <a:srgbClr val="5B6A5E"/>
                </a:solidFill>
                <a:latin typeface="Verdana"/>
                <a:cs typeface="Verdana"/>
              </a:rPr>
              <a:t> </a:t>
            </a:r>
            <a:r>
              <a:rPr sz="1700" spc="70" dirty="0">
                <a:solidFill>
                  <a:srgbClr val="5B6A5E"/>
                </a:solidFill>
                <a:latin typeface="Verdana"/>
                <a:cs typeface="Verdana"/>
              </a:rPr>
              <a:t>the</a:t>
            </a:r>
            <a:r>
              <a:rPr sz="1700" spc="-275" dirty="0">
                <a:solidFill>
                  <a:srgbClr val="5B6A5E"/>
                </a:solidFill>
                <a:latin typeface="Verdana"/>
                <a:cs typeface="Verdana"/>
              </a:rPr>
              <a:t> </a:t>
            </a:r>
            <a:r>
              <a:rPr sz="1700" spc="15" dirty="0">
                <a:solidFill>
                  <a:srgbClr val="5B6A5E"/>
                </a:solidFill>
                <a:latin typeface="Verdana"/>
                <a:cs typeface="Verdana"/>
              </a:rPr>
              <a:t>United</a:t>
            </a:r>
            <a:r>
              <a:rPr sz="1700" spc="-400" dirty="0">
                <a:solidFill>
                  <a:srgbClr val="5B6A5E"/>
                </a:solidFill>
                <a:latin typeface="Verdana"/>
                <a:cs typeface="Verdana"/>
              </a:rPr>
              <a:t> </a:t>
            </a:r>
            <a:r>
              <a:rPr sz="1700" spc="30" dirty="0">
                <a:solidFill>
                  <a:srgbClr val="5B6A5E"/>
                </a:solidFill>
                <a:latin typeface="Verdana"/>
                <a:cs typeface="Verdana"/>
              </a:rPr>
              <a:t>States,30-40%</a:t>
            </a:r>
            <a:r>
              <a:rPr sz="1700" spc="-425" dirty="0">
                <a:solidFill>
                  <a:srgbClr val="5B6A5E"/>
                </a:solidFill>
                <a:latin typeface="Verdana"/>
                <a:cs typeface="Verdana"/>
              </a:rPr>
              <a:t> </a:t>
            </a:r>
            <a:r>
              <a:rPr sz="1700" spc="50" dirty="0">
                <a:solidFill>
                  <a:srgbClr val="5B6A5E"/>
                </a:solidFill>
                <a:latin typeface="Verdana"/>
                <a:cs typeface="Verdana"/>
              </a:rPr>
              <a:t>of</a:t>
            </a:r>
            <a:r>
              <a:rPr sz="1700" spc="-375" dirty="0">
                <a:solidFill>
                  <a:srgbClr val="5B6A5E"/>
                </a:solidFill>
                <a:latin typeface="Verdana"/>
                <a:cs typeface="Verdana"/>
              </a:rPr>
              <a:t> </a:t>
            </a:r>
            <a:r>
              <a:rPr sz="1700" spc="70" dirty="0">
                <a:solidFill>
                  <a:srgbClr val="5B6A5E"/>
                </a:solidFill>
                <a:latin typeface="Verdana"/>
                <a:cs typeface="Verdana"/>
              </a:rPr>
              <a:t>the</a:t>
            </a:r>
            <a:r>
              <a:rPr sz="1700" spc="-270" dirty="0">
                <a:solidFill>
                  <a:srgbClr val="5B6A5E"/>
                </a:solidFill>
                <a:latin typeface="Verdana"/>
                <a:cs typeface="Verdana"/>
              </a:rPr>
              <a:t> </a:t>
            </a:r>
            <a:r>
              <a:rPr sz="1700" spc="5" dirty="0">
                <a:solidFill>
                  <a:srgbClr val="5B6A5E"/>
                </a:solidFill>
                <a:latin typeface="Verdana"/>
                <a:cs typeface="Verdana"/>
              </a:rPr>
              <a:t>adult</a:t>
            </a:r>
            <a:r>
              <a:rPr sz="1700" spc="-295" dirty="0">
                <a:solidFill>
                  <a:srgbClr val="5B6A5E"/>
                </a:solidFill>
                <a:latin typeface="Verdana"/>
                <a:cs typeface="Verdana"/>
              </a:rPr>
              <a:t> </a:t>
            </a:r>
            <a:r>
              <a:rPr sz="1700" spc="5" dirty="0">
                <a:solidFill>
                  <a:srgbClr val="5B6A5E"/>
                </a:solidFill>
                <a:latin typeface="Verdana"/>
                <a:cs typeface="Verdana"/>
              </a:rPr>
              <a:t>population</a:t>
            </a:r>
            <a:r>
              <a:rPr sz="1700" spc="-195" dirty="0">
                <a:solidFill>
                  <a:srgbClr val="5B6A5E"/>
                </a:solidFill>
                <a:latin typeface="Verdana"/>
                <a:cs typeface="Verdana"/>
              </a:rPr>
              <a:t> </a:t>
            </a:r>
            <a:r>
              <a:rPr sz="1700" spc="25" dirty="0">
                <a:solidFill>
                  <a:srgbClr val="5B6A5E"/>
                </a:solidFill>
                <a:latin typeface="Verdana"/>
                <a:cs typeface="Verdana"/>
              </a:rPr>
              <a:t>has </a:t>
            </a:r>
            <a:r>
              <a:rPr sz="1700" spc="-580" dirty="0">
                <a:solidFill>
                  <a:srgbClr val="5B6A5E"/>
                </a:solidFill>
                <a:latin typeface="Verdana"/>
                <a:cs typeface="Verdana"/>
              </a:rPr>
              <a:t> </a:t>
            </a:r>
            <a:r>
              <a:rPr sz="1700" spc="35" dirty="0">
                <a:solidFill>
                  <a:srgbClr val="5B6A5E"/>
                </a:solidFill>
                <a:latin typeface="Verdana"/>
                <a:cs typeface="Verdana"/>
              </a:rPr>
              <a:t>e</a:t>
            </a:r>
            <a:r>
              <a:rPr sz="1700" spc="40" dirty="0">
                <a:solidFill>
                  <a:srgbClr val="5B6A5E"/>
                </a:solidFill>
                <a:latin typeface="Verdana"/>
                <a:cs typeface="Verdana"/>
              </a:rPr>
              <a:t>v</a:t>
            </a:r>
            <a:r>
              <a:rPr sz="1700" spc="-20" dirty="0">
                <a:solidFill>
                  <a:srgbClr val="5B6A5E"/>
                </a:solidFill>
                <a:latin typeface="Verdana"/>
                <a:cs typeface="Verdana"/>
              </a:rPr>
              <a:t>i</a:t>
            </a:r>
            <a:r>
              <a:rPr sz="1700" spc="60" dirty="0">
                <a:solidFill>
                  <a:srgbClr val="5B6A5E"/>
                </a:solidFill>
                <a:latin typeface="Verdana"/>
                <a:cs typeface="Verdana"/>
              </a:rPr>
              <a:t>d</a:t>
            </a:r>
            <a:r>
              <a:rPr sz="1700" spc="35" dirty="0">
                <a:solidFill>
                  <a:srgbClr val="5B6A5E"/>
                </a:solidFill>
                <a:latin typeface="Verdana"/>
                <a:cs typeface="Verdana"/>
              </a:rPr>
              <a:t>e</a:t>
            </a:r>
            <a:r>
              <a:rPr sz="1700" spc="120" dirty="0">
                <a:solidFill>
                  <a:srgbClr val="5B6A5E"/>
                </a:solidFill>
                <a:latin typeface="Verdana"/>
                <a:cs typeface="Verdana"/>
              </a:rPr>
              <a:t>n</a:t>
            </a:r>
            <a:r>
              <a:rPr sz="1700" spc="10" dirty="0">
                <a:solidFill>
                  <a:srgbClr val="5B6A5E"/>
                </a:solidFill>
                <a:latin typeface="Verdana"/>
                <a:cs typeface="Verdana"/>
              </a:rPr>
              <a:t>c</a:t>
            </a:r>
            <a:r>
              <a:rPr sz="1700" spc="185" dirty="0">
                <a:solidFill>
                  <a:srgbClr val="5B6A5E"/>
                </a:solidFill>
                <a:latin typeface="Verdana"/>
                <a:cs typeface="Verdana"/>
              </a:rPr>
              <a:t>e</a:t>
            </a:r>
            <a:r>
              <a:rPr sz="1700" spc="90" dirty="0">
                <a:solidFill>
                  <a:srgbClr val="5B6A5E"/>
                </a:solidFill>
                <a:latin typeface="Verdana"/>
                <a:cs typeface="Verdana"/>
              </a:rPr>
              <a:t>o</a:t>
            </a:r>
            <a:r>
              <a:rPr sz="1700" spc="5" dirty="0">
                <a:solidFill>
                  <a:srgbClr val="5B6A5E"/>
                </a:solidFill>
                <a:latin typeface="Verdana"/>
                <a:cs typeface="Verdana"/>
              </a:rPr>
              <a:t>f</a:t>
            </a:r>
            <a:r>
              <a:rPr sz="1700" spc="-305" dirty="0">
                <a:solidFill>
                  <a:srgbClr val="5B6A5E"/>
                </a:solidFill>
                <a:latin typeface="Verdana"/>
                <a:cs typeface="Verdana"/>
              </a:rPr>
              <a:t> </a:t>
            </a:r>
            <a:r>
              <a:rPr sz="1700" spc="-15" dirty="0">
                <a:solidFill>
                  <a:srgbClr val="5B6A5E"/>
                </a:solidFill>
                <a:latin typeface="Verdana"/>
                <a:cs typeface="Verdana"/>
              </a:rPr>
              <a:t>p</a:t>
            </a:r>
            <a:r>
              <a:rPr sz="1700" spc="20" dirty="0">
                <a:solidFill>
                  <a:srgbClr val="5B6A5E"/>
                </a:solidFill>
                <a:latin typeface="Verdana"/>
                <a:cs typeface="Verdana"/>
              </a:rPr>
              <a:t>r</a:t>
            </a:r>
            <a:r>
              <a:rPr sz="1700" spc="35" dirty="0">
                <a:solidFill>
                  <a:srgbClr val="5B6A5E"/>
                </a:solidFill>
                <a:latin typeface="Verdana"/>
                <a:cs typeface="Verdana"/>
              </a:rPr>
              <a:t>e</a:t>
            </a:r>
            <a:r>
              <a:rPr sz="1700" spc="40" dirty="0">
                <a:solidFill>
                  <a:srgbClr val="5B6A5E"/>
                </a:solidFill>
                <a:latin typeface="Verdana"/>
                <a:cs typeface="Verdana"/>
              </a:rPr>
              <a:t>v</a:t>
            </a:r>
            <a:r>
              <a:rPr sz="1700" spc="-20" dirty="0">
                <a:solidFill>
                  <a:srgbClr val="5B6A5E"/>
                </a:solidFill>
                <a:latin typeface="Verdana"/>
                <a:cs typeface="Verdana"/>
              </a:rPr>
              <a:t>i</a:t>
            </a:r>
            <a:r>
              <a:rPr sz="1700" spc="90" dirty="0">
                <a:solidFill>
                  <a:srgbClr val="5B6A5E"/>
                </a:solidFill>
                <a:latin typeface="Verdana"/>
                <a:cs typeface="Verdana"/>
              </a:rPr>
              <a:t>o</a:t>
            </a:r>
            <a:r>
              <a:rPr sz="1700" spc="45" dirty="0">
                <a:solidFill>
                  <a:srgbClr val="5B6A5E"/>
                </a:solidFill>
                <a:latin typeface="Verdana"/>
                <a:cs typeface="Verdana"/>
              </a:rPr>
              <a:t>u</a:t>
            </a:r>
            <a:r>
              <a:rPr sz="1700" spc="10" dirty="0">
                <a:solidFill>
                  <a:srgbClr val="5B6A5E"/>
                </a:solidFill>
                <a:latin typeface="Verdana"/>
                <a:cs typeface="Verdana"/>
              </a:rPr>
              <a:t>s</a:t>
            </a:r>
            <a:r>
              <a:rPr sz="1700" spc="-450" dirty="0">
                <a:solidFill>
                  <a:srgbClr val="5B6A5E"/>
                </a:solidFill>
                <a:latin typeface="Verdana"/>
                <a:cs typeface="Verdana"/>
              </a:rPr>
              <a:t> </a:t>
            </a:r>
            <a:r>
              <a:rPr sz="1700" spc="-5" dirty="0">
                <a:solidFill>
                  <a:srgbClr val="5B6A5E"/>
                </a:solidFill>
                <a:latin typeface="Verdana"/>
                <a:cs typeface="Verdana"/>
              </a:rPr>
              <a:t>H</a:t>
            </a:r>
            <a:r>
              <a:rPr sz="1700" spc="-45" dirty="0">
                <a:solidFill>
                  <a:srgbClr val="5B6A5E"/>
                </a:solidFill>
                <a:latin typeface="Verdana"/>
                <a:cs typeface="Verdana"/>
              </a:rPr>
              <a:t>A</a:t>
            </a:r>
            <a:r>
              <a:rPr sz="1700" spc="15" dirty="0">
                <a:solidFill>
                  <a:srgbClr val="5B6A5E"/>
                </a:solidFill>
                <a:latin typeface="Verdana"/>
                <a:cs typeface="Verdana"/>
              </a:rPr>
              <a:t>V</a:t>
            </a:r>
            <a:r>
              <a:rPr sz="1700" spc="-355" dirty="0">
                <a:solidFill>
                  <a:srgbClr val="5B6A5E"/>
                </a:solidFill>
                <a:latin typeface="Verdana"/>
                <a:cs typeface="Verdana"/>
              </a:rPr>
              <a:t> </a:t>
            </a:r>
            <a:r>
              <a:rPr sz="1700" spc="-20" dirty="0">
                <a:solidFill>
                  <a:srgbClr val="5B6A5E"/>
                </a:solidFill>
                <a:latin typeface="Verdana"/>
                <a:cs typeface="Verdana"/>
              </a:rPr>
              <a:t>i</a:t>
            </a:r>
            <a:r>
              <a:rPr sz="1700" spc="120" dirty="0">
                <a:solidFill>
                  <a:srgbClr val="5B6A5E"/>
                </a:solidFill>
                <a:latin typeface="Verdana"/>
                <a:cs typeface="Verdana"/>
              </a:rPr>
              <a:t>n</a:t>
            </a:r>
            <a:r>
              <a:rPr sz="1700" spc="145" dirty="0">
                <a:solidFill>
                  <a:srgbClr val="5B6A5E"/>
                </a:solidFill>
                <a:latin typeface="Verdana"/>
                <a:cs typeface="Verdana"/>
              </a:rPr>
              <a:t>f</a:t>
            </a:r>
            <a:r>
              <a:rPr sz="1700" spc="35" dirty="0">
                <a:solidFill>
                  <a:srgbClr val="5B6A5E"/>
                </a:solidFill>
                <a:latin typeface="Verdana"/>
                <a:cs typeface="Verdana"/>
              </a:rPr>
              <a:t>e</a:t>
            </a:r>
            <a:r>
              <a:rPr sz="1700" spc="10" dirty="0">
                <a:solidFill>
                  <a:srgbClr val="5B6A5E"/>
                </a:solidFill>
                <a:latin typeface="Verdana"/>
                <a:cs typeface="Verdana"/>
              </a:rPr>
              <a:t>c</a:t>
            </a:r>
            <a:r>
              <a:rPr sz="1700" dirty="0">
                <a:solidFill>
                  <a:srgbClr val="5B6A5E"/>
                </a:solidFill>
                <a:latin typeface="Verdana"/>
                <a:cs typeface="Verdana"/>
              </a:rPr>
              <a:t>t</a:t>
            </a:r>
            <a:r>
              <a:rPr sz="1700" spc="-20" dirty="0">
                <a:solidFill>
                  <a:srgbClr val="5B6A5E"/>
                </a:solidFill>
                <a:latin typeface="Verdana"/>
                <a:cs typeface="Verdana"/>
              </a:rPr>
              <a:t>i</a:t>
            </a:r>
            <a:r>
              <a:rPr sz="1700" spc="90" dirty="0">
                <a:solidFill>
                  <a:srgbClr val="5B6A5E"/>
                </a:solidFill>
                <a:latin typeface="Verdana"/>
                <a:cs typeface="Verdana"/>
              </a:rPr>
              <a:t>o</a:t>
            </a:r>
            <a:r>
              <a:rPr sz="1700" spc="120" dirty="0">
                <a:solidFill>
                  <a:srgbClr val="5B6A5E"/>
                </a:solidFill>
                <a:latin typeface="Verdana"/>
                <a:cs typeface="Verdana"/>
              </a:rPr>
              <a:t>n</a:t>
            </a:r>
            <a:r>
              <a:rPr sz="1700" spc="10" dirty="0">
                <a:solidFill>
                  <a:srgbClr val="5B6A5E"/>
                </a:solidFill>
                <a:latin typeface="Verdana"/>
                <a:cs typeface="Verdana"/>
              </a:rPr>
              <a:t>.</a:t>
            </a:r>
            <a:endParaRPr sz="1700">
              <a:latin typeface="Verdana"/>
              <a:cs typeface="Verdana"/>
            </a:endParaRPr>
          </a:p>
          <a:p>
            <a:pPr marL="12700" marR="374650">
              <a:lnSpc>
                <a:spcPct val="90200"/>
              </a:lnSpc>
              <a:spcBef>
                <a:spcPts val="1825"/>
              </a:spcBef>
            </a:pPr>
            <a:r>
              <a:rPr sz="1700" spc="-5" dirty="0">
                <a:solidFill>
                  <a:srgbClr val="5B6A5E"/>
                </a:solidFill>
                <a:latin typeface="Verdana"/>
                <a:cs typeface="Verdana"/>
              </a:rPr>
              <a:t>H</a:t>
            </a:r>
            <a:r>
              <a:rPr sz="1700" spc="30" dirty="0">
                <a:solidFill>
                  <a:srgbClr val="5B6A5E"/>
                </a:solidFill>
                <a:latin typeface="Verdana"/>
                <a:cs typeface="Verdana"/>
              </a:rPr>
              <a:t>e</a:t>
            </a:r>
            <a:r>
              <a:rPr sz="1700" spc="-15" dirty="0">
                <a:solidFill>
                  <a:srgbClr val="5B6A5E"/>
                </a:solidFill>
                <a:latin typeface="Verdana"/>
                <a:cs typeface="Verdana"/>
              </a:rPr>
              <a:t>p</a:t>
            </a:r>
            <a:r>
              <a:rPr sz="1700" spc="25" dirty="0">
                <a:solidFill>
                  <a:srgbClr val="5B6A5E"/>
                </a:solidFill>
                <a:latin typeface="Verdana"/>
                <a:cs typeface="Verdana"/>
              </a:rPr>
              <a:t>a</a:t>
            </a:r>
            <a:r>
              <a:rPr sz="1700" dirty="0">
                <a:solidFill>
                  <a:srgbClr val="5B6A5E"/>
                </a:solidFill>
                <a:latin typeface="Verdana"/>
                <a:cs typeface="Verdana"/>
              </a:rPr>
              <a:t>t</a:t>
            </a:r>
            <a:r>
              <a:rPr sz="1700" spc="-20" dirty="0">
                <a:solidFill>
                  <a:srgbClr val="5B6A5E"/>
                </a:solidFill>
                <a:latin typeface="Verdana"/>
                <a:cs typeface="Verdana"/>
              </a:rPr>
              <a:t>i</a:t>
            </a:r>
            <a:r>
              <a:rPr sz="1700" dirty="0">
                <a:solidFill>
                  <a:srgbClr val="5B6A5E"/>
                </a:solidFill>
                <a:latin typeface="Verdana"/>
                <a:cs typeface="Verdana"/>
              </a:rPr>
              <a:t>t</a:t>
            </a:r>
            <a:r>
              <a:rPr sz="1700" spc="-20" dirty="0">
                <a:solidFill>
                  <a:srgbClr val="5B6A5E"/>
                </a:solidFill>
                <a:latin typeface="Verdana"/>
                <a:cs typeface="Verdana"/>
              </a:rPr>
              <a:t>i</a:t>
            </a:r>
            <a:r>
              <a:rPr sz="1700" spc="10" dirty="0">
                <a:solidFill>
                  <a:srgbClr val="5B6A5E"/>
                </a:solidFill>
                <a:latin typeface="Verdana"/>
                <a:cs typeface="Verdana"/>
              </a:rPr>
              <a:t>s</a:t>
            </a:r>
            <a:r>
              <a:rPr sz="1700" spc="-290" dirty="0">
                <a:solidFill>
                  <a:srgbClr val="5B6A5E"/>
                </a:solidFill>
                <a:latin typeface="Verdana"/>
                <a:cs typeface="Verdana"/>
              </a:rPr>
              <a:t> </a:t>
            </a:r>
            <a:r>
              <a:rPr sz="1700" spc="15" dirty="0">
                <a:solidFill>
                  <a:srgbClr val="5B6A5E"/>
                </a:solidFill>
                <a:latin typeface="Verdana"/>
                <a:cs typeface="Verdana"/>
              </a:rPr>
              <a:t>A</a:t>
            </a:r>
            <a:r>
              <a:rPr sz="1700" spc="-204" dirty="0">
                <a:solidFill>
                  <a:srgbClr val="5B6A5E"/>
                </a:solidFill>
                <a:latin typeface="Verdana"/>
                <a:cs typeface="Verdana"/>
              </a:rPr>
              <a:t> </a:t>
            </a:r>
            <a:r>
              <a:rPr sz="1700" spc="-20" dirty="0">
                <a:solidFill>
                  <a:srgbClr val="5B6A5E"/>
                </a:solidFill>
                <a:latin typeface="Verdana"/>
                <a:cs typeface="Verdana"/>
              </a:rPr>
              <a:t>i</a:t>
            </a:r>
            <a:r>
              <a:rPr sz="1700" spc="10" dirty="0">
                <a:solidFill>
                  <a:srgbClr val="5B6A5E"/>
                </a:solidFill>
                <a:latin typeface="Verdana"/>
                <a:cs typeface="Verdana"/>
              </a:rPr>
              <a:t>s</a:t>
            </a:r>
            <a:r>
              <a:rPr sz="1700" spc="-300" dirty="0">
                <a:solidFill>
                  <a:srgbClr val="5B6A5E"/>
                </a:solidFill>
                <a:latin typeface="Verdana"/>
                <a:cs typeface="Verdana"/>
              </a:rPr>
              <a:t> </a:t>
            </a:r>
            <a:r>
              <a:rPr sz="1700" spc="20" dirty="0">
                <a:solidFill>
                  <a:srgbClr val="5B6A5E"/>
                </a:solidFill>
                <a:latin typeface="Verdana"/>
                <a:cs typeface="Verdana"/>
              </a:rPr>
              <a:t>r</a:t>
            </a:r>
            <a:r>
              <a:rPr sz="1700" spc="35" dirty="0">
                <a:solidFill>
                  <a:srgbClr val="5B6A5E"/>
                </a:solidFill>
                <a:latin typeface="Verdana"/>
                <a:cs typeface="Verdana"/>
              </a:rPr>
              <a:t>e</a:t>
            </a:r>
            <a:r>
              <a:rPr sz="1700" spc="10" dirty="0">
                <a:solidFill>
                  <a:srgbClr val="5B6A5E"/>
                </a:solidFill>
                <a:latin typeface="Verdana"/>
                <a:cs typeface="Verdana"/>
              </a:rPr>
              <a:t>s</a:t>
            </a:r>
            <a:r>
              <a:rPr sz="1700" spc="-10" dirty="0">
                <a:solidFill>
                  <a:srgbClr val="5B6A5E"/>
                </a:solidFill>
                <a:latin typeface="Verdana"/>
                <a:cs typeface="Verdana"/>
              </a:rPr>
              <a:t>p</a:t>
            </a:r>
            <a:r>
              <a:rPr sz="1700" spc="15" dirty="0">
                <a:solidFill>
                  <a:srgbClr val="5B6A5E"/>
                </a:solidFill>
                <a:latin typeface="Verdana"/>
                <a:cs typeface="Verdana"/>
              </a:rPr>
              <a:t>o</a:t>
            </a:r>
            <a:r>
              <a:rPr sz="1700" spc="50" dirty="0">
                <a:solidFill>
                  <a:srgbClr val="5B6A5E"/>
                </a:solidFill>
                <a:latin typeface="Verdana"/>
                <a:cs typeface="Verdana"/>
              </a:rPr>
              <a:t>n</a:t>
            </a:r>
            <a:r>
              <a:rPr sz="1700" spc="10" dirty="0">
                <a:solidFill>
                  <a:srgbClr val="5B6A5E"/>
                </a:solidFill>
                <a:latin typeface="Verdana"/>
                <a:cs typeface="Verdana"/>
              </a:rPr>
              <a:t>s</a:t>
            </a:r>
            <a:r>
              <a:rPr sz="1700" spc="-15" dirty="0">
                <a:solidFill>
                  <a:srgbClr val="5B6A5E"/>
                </a:solidFill>
                <a:latin typeface="Verdana"/>
                <a:cs typeface="Verdana"/>
              </a:rPr>
              <a:t>ibl</a:t>
            </a:r>
            <a:r>
              <a:rPr sz="1700" spc="15" dirty="0">
                <a:solidFill>
                  <a:srgbClr val="5B6A5E"/>
                </a:solidFill>
                <a:latin typeface="Verdana"/>
                <a:cs typeface="Verdana"/>
              </a:rPr>
              <a:t>e</a:t>
            </a:r>
            <a:r>
              <a:rPr sz="1700" spc="-204" dirty="0">
                <a:solidFill>
                  <a:srgbClr val="5B6A5E"/>
                </a:solidFill>
                <a:latin typeface="Verdana"/>
                <a:cs typeface="Verdana"/>
              </a:rPr>
              <a:t> </a:t>
            </a:r>
            <a:r>
              <a:rPr sz="1700" spc="70" dirty="0">
                <a:solidFill>
                  <a:srgbClr val="5B6A5E"/>
                </a:solidFill>
                <a:latin typeface="Verdana"/>
                <a:cs typeface="Verdana"/>
              </a:rPr>
              <a:t>f</a:t>
            </a:r>
            <a:r>
              <a:rPr sz="1700" spc="90" dirty="0">
                <a:solidFill>
                  <a:srgbClr val="5B6A5E"/>
                </a:solidFill>
                <a:latin typeface="Verdana"/>
                <a:cs typeface="Verdana"/>
              </a:rPr>
              <a:t>o</a:t>
            </a:r>
            <a:r>
              <a:rPr sz="1700" spc="10" dirty="0">
                <a:solidFill>
                  <a:srgbClr val="5B6A5E"/>
                </a:solidFill>
                <a:latin typeface="Verdana"/>
                <a:cs typeface="Verdana"/>
              </a:rPr>
              <a:t>r</a:t>
            </a:r>
            <a:r>
              <a:rPr sz="1700" spc="-360" dirty="0">
                <a:solidFill>
                  <a:srgbClr val="5B6A5E"/>
                </a:solidFill>
                <a:latin typeface="Verdana"/>
                <a:cs typeface="Verdana"/>
              </a:rPr>
              <a:t> </a:t>
            </a:r>
            <a:r>
              <a:rPr sz="1700" spc="25" dirty="0">
                <a:solidFill>
                  <a:srgbClr val="5B6A5E"/>
                </a:solidFill>
                <a:latin typeface="Verdana"/>
                <a:cs typeface="Verdana"/>
              </a:rPr>
              <a:t>a</a:t>
            </a:r>
            <a:r>
              <a:rPr sz="1700" spc="-10" dirty="0">
                <a:solidFill>
                  <a:srgbClr val="5B6A5E"/>
                </a:solidFill>
                <a:latin typeface="Verdana"/>
                <a:cs typeface="Verdana"/>
              </a:rPr>
              <a:t>pp</a:t>
            </a:r>
            <a:r>
              <a:rPr sz="1700" spc="20" dirty="0">
                <a:solidFill>
                  <a:srgbClr val="5B6A5E"/>
                </a:solidFill>
                <a:latin typeface="Verdana"/>
                <a:cs typeface="Verdana"/>
              </a:rPr>
              <a:t>r</a:t>
            </a:r>
            <a:r>
              <a:rPr sz="1700" spc="15" dirty="0">
                <a:solidFill>
                  <a:srgbClr val="5B6A5E"/>
                </a:solidFill>
                <a:latin typeface="Verdana"/>
                <a:cs typeface="Verdana"/>
              </a:rPr>
              <a:t>o</a:t>
            </a:r>
            <a:r>
              <a:rPr sz="1700" spc="45" dirty="0">
                <a:solidFill>
                  <a:srgbClr val="5B6A5E"/>
                </a:solidFill>
                <a:latin typeface="Verdana"/>
                <a:cs typeface="Verdana"/>
              </a:rPr>
              <a:t>x</a:t>
            </a:r>
            <a:r>
              <a:rPr sz="1700" spc="-20" dirty="0">
                <a:solidFill>
                  <a:srgbClr val="5B6A5E"/>
                </a:solidFill>
                <a:latin typeface="Verdana"/>
                <a:cs typeface="Verdana"/>
              </a:rPr>
              <a:t>i</a:t>
            </a:r>
            <a:r>
              <a:rPr sz="1700" spc="-5" dirty="0">
                <a:solidFill>
                  <a:srgbClr val="5B6A5E"/>
                </a:solidFill>
                <a:latin typeface="Verdana"/>
                <a:cs typeface="Verdana"/>
              </a:rPr>
              <a:t>m</a:t>
            </a:r>
            <a:r>
              <a:rPr sz="1700" spc="25" dirty="0">
                <a:solidFill>
                  <a:srgbClr val="5B6A5E"/>
                </a:solidFill>
                <a:latin typeface="Verdana"/>
                <a:cs typeface="Verdana"/>
              </a:rPr>
              <a:t>a</a:t>
            </a:r>
            <a:r>
              <a:rPr sz="1700" dirty="0">
                <a:solidFill>
                  <a:srgbClr val="5B6A5E"/>
                </a:solidFill>
                <a:latin typeface="Verdana"/>
                <a:cs typeface="Verdana"/>
              </a:rPr>
              <a:t>t</a:t>
            </a:r>
            <a:r>
              <a:rPr sz="1700" spc="35" dirty="0">
                <a:solidFill>
                  <a:srgbClr val="5B6A5E"/>
                </a:solidFill>
                <a:latin typeface="Verdana"/>
                <a:cs typeface="Verdana"/>
              </a:rPr>
              <a:t>e</a:t>
            </a:r>
            <a:r>
              <a:rPr sz="1700" spc="-20" dirty="0">
                <a:solidFill>
                  <a:srgbClr val="5B6A5E"/>
                </a:solidFill>
                <a:latin typeface="Verdana"/>
                <a:cs typeface="Verdana"/>
              </a:rPr>
              <a:t>l</a:t>
            </a:r>
            <a:r>
              <a:rPr sz="1700" spc="15" dirty="0">
                <a:solidFill>
                  <a:srgbClr val="5B6A5E"/>
                </a:solidFill>
                <a:latin typeface="Verdana"/>
                <a:cs typeface="Verdana"/>
              </a:rPr>
              <a:t>y</a:t>
            </a:r>
            <a:r>
              <a:rPr sz="1700" spc="-420" dirty="0">
                <a:solidFill>
                  <a:srgbClr val="5B6A5E"/>
                </a:solidFill>
                <a:latin typeface="Verdana"/>
                <a:cs typeface="Verdana"/>
              </a:rPr>
              <a:t> </a:t>
            </a:r>
            <a:r>
              <a:rPr sz="1700" spc="-35" dirty="0">
                <a:solidFill>
                  <a:srgbClr val="5B6A5E"/>
                </a:solidFill>
                <a:latin typeface="Verdana"/>
                <a:cs typeface="Verdana"/>
              </a:rPr>
              <a:t>50</a:t>
            </a:r>
            <a:r>
              <a:rPr sz="1700" spc="114" dirty="0">
                <a:solidFill>
                  <a:srgbClr val="5B6A5E"/>
                </a:solidFill>
                <a:latin typeface="Verdana"/>
                <a:cs typeface="Verdana"/>
              </a:rPr>
              <a:t>%</a:t>
            </a:r>
            <a:r>
              <a:rPr sz="1700" spc="90" dirty="0">
                <a:solidFill>
                  <a:srgbClr val="5B6A5E"/>
                </a:solidFill>
                <a:latin typeface="Verdana"/>
                <a:cs typeface="Verdana"/>
              </a:rPr>
              <a:t>o</a:t>
            </a:r>
            <a:r>
              <a:rPr sz="1700" spc="5" dirty="0">
                <a:solidFill>
                  <a:srgbClr val="5B6A5E"/>
                </a:solidFill>
                <a:latin typeface="Verdana"/>
                <a:cs typeface="Verdana"/>
              </a:rPr>
              <a:t>f</a:t>
            </a:r>
            <a:r>
              <a:rPr sz="1700" spc="-160" dirty="0">
                <a:solidFill>
                  <a:srgbClr val="5B6A5E"/>
                </a:solidFill>
                <a:latin typeface="Verdana"/>
                <a:cs typeface="Verdana"/>
              </a:rPr>
              <a:t> </a:t>
            </a:r>
            <a:r>
              <a:rPr sz="1700" spc="25" dirty="0">
                <a:solidFill>
                  <a:srgbClr val="5B6A5E"/>
                </a:solidFill>
                <a:latin typeface="Verdana"/>
                <a:cs typeface="Verdana"/>
              </a:rPr>
              <a:t>a</a:t>
            </a:r>
            <a:r>
              <a:rPr sz="1700" spc="-20" dirty="0">
                <a:solidFill>
                  <a:srgbClr val="5B6A5E"/>
                </a:solidFill>
                <a:latin typeface="Verdana"/>
                <a:cs typeface="Verdana"/>
              </a:rPr>
              <a:t>l</a:t>
            </a:r>
            <a:r>
              <a:rPr sz="1700" spc="5" dirty="0">
                <a:solidFill>
                  <a:srgbClr val="5B6A5E"/>
                </a:solidFill>
                <a:latin typeface="Verdana"/>
                <a:cs typeface="Verdana"/>
              </a:rPr>
              <a:t>l  </a:t>
            </a:r>
            <a:r>
              <a:rPr sz="1700" spc="15" dirty="0">
                <a:solidFill>
                  <a:srgbClr val="5B6A5E"/>
                </a:solidFill>
                <a:latin typeface="Verdana"/>
                <a:cs typeface="Verdana"/>
              </a:rPr>
              <a:t>clinicallyapparent </a:t>
            </a:r>
            <a:r>
              <a:rPr sz="1700" spc="20" dirty="0">
                <a:solidFill>
                  <a:srgbClr val="5B6A5E"/>
                </a:solidFill>
                <a:latin typeface="Verdana"/>
                <a:cs typeface="Verdana"/>
              </a:rPr>
              <a:t>acute </a:t>
            </a:r>
            <a:r>
              <a:rPr sz="1700" spc="25" dirty="0">
                <a:solidFill>
                  <a:srgbClr val="5B6A5E"/>
                </a:solidFill>
                <a:latin typeface="Verdana"/>
                <a:cs typeface="Verdana"/>
              </a:rPr>
              <a:t>viralhepatitis </a:t>
            </a:r>
            <a:r>
              <a:rPr sz="1700" dirty="0">
                <a:solidFill>
                  <a:srgbClr val="5B6A5E"/>
                </a:solidFill>
                <a:latin typeface="Verdana"/>
                <a:cs typeface="Verdana"/>
              </a:rPr>
              <a:t>in </a:t>
            </a:r>
            <a:r>
              <a:rPr sz="1700" spc="70" dirty="0">
                <a:solidFill>
                  <a:srgbClr val="5B6A5E"/>
                </a:solidFill>
                <a:latin typeface="Verdana"/>
                <a:cs typeface="Verdana"/>
              </a:rPr>
              <a:t>the </a:t>
            </a:r>
            <a:r>
              <a:rPr sz="1700" spc="15" dirty="0">
                <a:solidFill>
                  <a:srgbClr val="5B6A5E"/>
                </a:solidFill>
                <a:latin typeface="Verdana"/>
                <a:cs typeface="Verdana"/>
              </a:rPr>
              <a:t>United </a:t>
            </a:r>
            <a:r>
              <a:rPr sz="1700" spc="-585" dirty="0">
                <a:solidFill>
                  <a:srgbClr val="5B6A5E"/>
                </a:solidFill>
                <a:latin typeface="Verdana"/>
                <a:cs typeface="Verdana"/>
              </a:rPr>
              <a:t> </a:t>
            </a:r>
            <a:r>
              <a:rPr sz="1700" spc="15" dirty="0">
                <a:solidFill>
                  <a:srgbClr val="5B6A5E"/>
                </a:solidFill>
                <a:latin typeface="Verdana"/>
                <a:cs typeface="Verdana"/>
              </a:rPr>
              <a:t>States.</a:t>
            </a:r>
            <a:endParaRPr sz="1700">
              <a:latin typeface="Verdana"/>
              <a:cs typeface="Verdana"/>
            </a:endParaRPr>
          </a:p>
          <a:p>
            <a:pPr marL="12700" marR="5080">
              <a:lnSpc>
                <a:spcPts val="1880"/>
              </a:lnSpc>
              <a:spcBef>
                <a:spcPts val="1760"/>
              </a:spcBef>
            </a:pPr>
            <a:r>
              <a:rPr sz="1700" spc="10" dirty="0">
                <a:solidFill>
                  <a:srgbClr val="5B6A5E"/>
                </a:solidFill>
                <a:latin typeface="Verdana"/>
                <a:cs typeface="Verdana"/>
              </a:rPr>
              <a:t>Vaccination</a:t>
            </a:r>
            <a:r>
              <a:rPr sz="1700" spc="-409" dirty="0">
                <a:solidFill>
                  <a:srgbClr val="5B6A5E"/>
                </a:solidFill>
                <a:latin typeface="Verdana"/>
                <a:cs typeface="Verdana"/>
              </a:rPr>
              <a:t> </a:t>
            </a:r>
            <a:r>
              <a:rPr sz="1700" spc="20" dirty="0">
                <a:solidFill>
                  <a:srgbClr val="5B6A5E"/>
                </a:solidFill>
                <a:latin typeface="Verdana"/>
                <a:cs typeface="Verdana"/>
              </a:rPr>
              <a:t>hasdramatically</a:t>
            </a:r>
            <a:r>
              <a:rPr sz="1700" spc="-405" dirty="0">
                <a:solidFill>
                  <a:srgbClr val="5B6A5E"/>
                </a:solidFill>
                <a:latin typeface="Verdana"/>
                <a:cs typeface="Verdana"/>
              </a:rPr>
              <a:t> </a:t>
            </a:r>
            <a:r>
              <a:rPr sz="1700" spc="35" dirty="0">
                <a:solidFill>
                  <a:srgbClr val="5B6A5E"/>
                </a:solidFill>
                <a:latin typeface="Verdana"/>
                <a:cs typeface="Verdana"/>
              </a:rPr>
              <a:t>decreasedthe</a:t>
            </a:r>
            <a:r>
              <a:rPr sz="1700" spc="-330" dirty="0">
                <a:solidFill>
                  <a:srgbClr val="5B6A5E"/>
                </a:solidFill>
                <a:latin typeface="Verdana"/>
                <a:cs typeface="Verdana"/>
              </a:rPr>
              <a:t> </a:t>
            </a:r>
            <a:r>
              <a:rPr sz="1700" spc="40" dirty="0">
                <a:solidFill>
                  <a:srgbClr val="5B6A5E"/>
                </a:solidFill>
                <a:latin typeface="Verdana"/>
                <a:cs typeface="Verdana"/>
              </a:rPr>
              <a:t>prevalenceof </a:t>
            </a:r>
            <a:r>
              <a:rPr sz="1700" spc="-585" dirty="0">
                <a:solidFill>
                  <a:srgbClr val="5B6A5E"/>
                </a:solidFill>
                <a:latin typeface="Verdana"/>
                <a:cs typeface="Verdana"/>
              </a:rPr>
              <a:t> </a:t>
            </a:r>
            <a:r>
              <a:rPr sz="1700" spc="10" dirty="0">
                <a:solidFill>
                  <a:srgbClr val="5B6A5E"/>
                </a:solidFill>
                <a:latin typeface="Verdana"/>
                <a:cs typeface="Verdana"/>
              </a:rPr>
              <a:t>symptomatic </a:t>
            </a:r>
            <a:r>
              <a:rPr sz="1700" spc="-10" dirty="0">
                <a:solidFill>
                  <a:srgbClr val="5B6A5E"/>
                </a:solidFill>
                <a:latin typeface="Verdana"/>
                <a:cs typeface="Verdana"/>
              </a:rPr>
              <a:t>HAV </a:t>
            </a:r>
            <a:r>
              <a:rPr sz="1700" spc="20" dirty="0">
                <a:solidFill>
                  <a:srgbClr val="5B6A5E"/>
                </a:solidFill>
                <a:latin typeface="Verdana"/>
                <a:cs typeface="Verdana"/>
              </a:rPr>
              <a:t>cases </a:t>
            </a:r>
            <a:r>
              <a:rPr sz="1700" spc="55" dirty="0">
                <a:solidFill>
                  <a:srgbClr val="5B6A5E"/>
                </a:solidFill>
                <a:latin typeface="Verdana"/>
                <a:cs typeface="Verdana"/>
              </a:rPr>
              <a:t>worldwide,whichhas </a:t>
            </a:r>
            <a:r>
              <a:rPr sz="1700" spc="35" dirty="0">
                <a:solidFill>
                  <a:srgbClr val="5B6A5E"/>
                </a:solidFill>
                <a:latin typeface="Verdana"/>
                <a:cs typeface="Verdana"/>
              </a:rPr>
              <a:t>been </a:t>
            </a:r>
            <a:r>
              <a:rPr sz="1700" spc="40" dirty="0">
                <a:solidFill>
                  <a:srgbClr val="5B6A5E"/>
                </a:solidFill>
                <a:latin typeface="Verdana"/>
                <a:cs typeface="Verdana"/>
              </a:rPr>
              <a:t> </a:t>
            </a:r>
            <a:r>
              <a:rPr sz="1700" spc="15" dirty="0">
                <a:solidFill>
                  <a:srgbClr val="5B6A5E"/>
                </a:solidFill>
                <a:latin typeface="Verdana"/>
                <a:cs typeface="Verdana"/>
              </a:rPr>
              <a:t>introduced </a:t>
            </a:r>
            <a:r>
              <a:rPr sz="1700" spc="10" dirty="0">
                <a:solidFill>
                  <a:srgbClr val="5B6A5E"/>
                </a:solidFill>
                <a:latin typeface="Verdana"/>
                <a:cs typeface="Verdana"/>
              </a:rPr>
              <a:t>into </a:t>
            </a:r>
            <a:r>
              <a:rPr sz="1700" spc="70" dirty="0">
                <a:solidFill>
                  <a:srgbClr val="5B6A5E"/>
                </a:solidFill>
                <a:latin typeface="Verdana"/>
                <a:cs typeface="Verdana"/>
              </a:rPr>
              <a:t>the </a:t>
            </a:r>
            <a:r>
              <a:rPr sz="1700" spc="55" dirty="0">
                <a:solidFill>
                  <a:srgbClr val="5B6A5E"/>
                </a:solidFill>
                <a:latin typeface="Verdana"/>
                <a:cs typeface="Verdana"/>
              </a:rPr>
              <a:t>Jordanian </a:t>
            </a:r>
            <a:r>
              <a:rPr sz="1700" spc="15" dirty="0">
                <a:solidFill>
                  <a:srgbClr val="5B6A5E"/>
                </a:solidFill>
                <a:latin typeface="Verdana"/>
                <a:cs typeface="Verdana"/>
              </a:rPr>
              <a:t>national vaccination </a:t>
            </a:r>
            <a:r>
              <a:rPr sz="1700" spc="20" dirty="0">
                <a:solidFill>
                  <a:srgbClr val="5B6A5E"/>
                </a:solidFill>
                <a:latin typeface="Verdana"/>
                <a:cs typeface="Verdana"/>
              </a:rPr>
              <a:t> </a:t>
            </a:r>
            <a:r>
              <a:rPr sz="1700" spc="30" dirty="0">
                <a:solidFill>
                  <a:srgbClr val="5B6A5E"/>
                </a:solidFill>
                <a:latin typeface="Verdana"/>
                <a:cs typeface="Verdana"/>
              </a:rPr>
              <a:t>programsince</a:t>
            </a:r>
            <a:r>
              <a:rPr sz="1700" spc="-360" dirty="0">
                <a:solidFill>
                  <a:srgbClr val="5B6A5E"/>
                </a:solidFill>
                <a:latin typeface="Verdana"/>
                <a:cs typeface="Verdana"/>
              </a:rPr>
              <a:t> </a:t>
            </a:r>
            <a:r>
              <a:rPr sz="1700" spc="40" dirty="0">
                <a:solidFill>
                  <a:srgbClr val="5B6A5E"/>
                </a:solidFill>
                <a:latin typeface="Verdana"/>
                <a:cs typeface="Verdana"/>
              </a:rPr>
              <a:t>2020.</a:t>
            </a:r>
            <a:endParaRPr sz="1700">
              <a:latin typeface="Verdana"/>
              <a:cs typeface="Verdana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7827962" y="5599112"/>
            <a:ext cx="3527425" cy="98425"/>
            <a:chOff x="7827962" y="5599112"/>
            <a:chExt cx="3527425" cy="98425"/>
          </a:xfrm>
        </p:grpSpPr>
        <p:sp>
          <p:nvSpPr>
            <p:cNvPr id="6" name="object 6"/>
            <p:cNvSpPr/>
            <p:nvPr/>
          </p:nvSpPr>
          <p:spPr>
            <a:xfrm>
              <a:off x="7848600" y="5629275"/>
              <a:ext cx="3486150" cy="28575"/>
            </a:xfrm>
            <a:custGeom>
              <a:avLst/>
              <a:gdLst/>
              <a:ahLst/>
              <a:cxnLst/>
              <a:rect l="l" t="t" r="r" b="b"/>
              <a:pathLst>
                <a:path w="3486150" h="28575">
                  <a:moveTo>
                    <a:pt x="561721" y="0"/>
                  </a:moveTo>
                  <a:lnTo>
                    <a:pt x="516127" y="152"/>
                  </a:lnTo>
                  <a:lnTo>
                    <a:pt x="472567" y="1244"/>
                  </a:lnTo>
                  <a:lnTo>
                    <a:pt x="429768" y="2997"/>
                  </a:lnTo>
                  <a:lnTo>
                    <a:pt x="342900" y="7200"/>
                  </a:lnTo>
                  <a:lnTo>
                    <a:pt x="296799" y="9067"/>
                  </a:lnTo>
                  <a:lnTo>
                    <a:pt x="247523" y="10363"/>
                  </a:lnTo>
                  <a:lnTo>
                    <a:pt x="194309" y="10782"/>
                  </a:lnTo>
                  <a:lnTo>
                    <a:pt x="135890" y="10020"/>
                  </a:lnTo>
                  <a:lnTo>
                    <a:pt x="71500" y="7785"/>
                  </a:lnTo>
                  <a:lnTo>
                    <a:pt x="0" y="3771"/>
                  </a:lnTo>
                  <a:lnTo>
                    <a:pt x="380" y="9753"/>
                  </a:lnTo>
                  <a:lnTo>
                    <a:pt x="889" y="12090"/>
                  </a:lnTo>
                  <a:lnTo>
                    <a:pt x="0" y="19646"/>
                  </a:lnTo>
                  <a:lnTo>
                    <a:pt x="60705" y="17513"/>
                  </a:lnTo>
                  <a:lnTo>
                    <a:pt x="117855" y="16357"/>
                  </a:lnTo>
                  <a:lnTo>
                    <a:pt x="172339" y="16027"/>
                  </a:lnTo>
                  <a:lnTo>
                    <a:pt x="224281" y="16344"/>
                  </a:lnTo>
                  <a:lnTo>
                    <a:pt x="274574" y="17144"/>
                  </a:lnTo>
                  <a:lnTo>
                    <a:pt x="467868" y="22021"/>
                  </a:lnTo>
                  <a:lnTo>
                    <a:pt x="516890" y="22847"/>
                  </a:lnTo>
                  <a:lnTo>
                    <a:pt x="567308" y="23177"/>
                  </a:lnTo>
                  <a:lnTo>
                    <a:pt x="619632" y="22859"/>
                  </a:lnTo>
                  <a:lnTo>
                    <a:pt x="674370" y="21742"/>
                  </a:lnTo>
                  <a:lnTo>
                    <a:pt x="790321" y="17665"/>
                  </a:lnTo>
                  <a:lnTo>
                    <a:pt x="846835" y="16878"/>
                  </a:lnTo>
                  <a:lnTo>
                    <a:pt x="901573" y="17068"/>
                  </a:lnTo>
                  <a:lnTo>
                    <a:pt x="954785" y="17995"/>
                  </a:lnTo>
                  <a:lnTo>
                    <a:pt x="1006475" y="19443"/>
                  </a:lnTo>
                  <a:lnTo>
                    <a:pt x="1154302" y="24739"/>
                  </a:lnTo>
                  <a:lnTo>
                    <a:pt x="1201547" y="26085"/>
                  </a:lnTo>
                  <a:lnTo>
                    <a:pt x="1248028" y="26835"/>
                  </a:lnTo>
                  <a:lnTo>
                    <a:pt x="1294002" y="26796"/>
                  </a:lnTo>
                  <a:lnTo>
                    <a:pt x="1339342" y="25730"/>
                  </a:lnTo>
                  <a:lnTo>
                    <a:pt x="1384300" y="23418"/>
                  </a:lnTo>
                  <a:lnTo>
                    <a:pt x="1473834" y="15887"/>
                  </a:lnTo>
                  <a:lnTo>
                    <a:pt x="1512824" y="14249"/>
                  </a:lnTo>
                  <a:lnTo>
                    <a:pt x="1547749" y="14312"/>
                  </a:lnTo>
                  <a:lnTo>
                    <a:pt x="1580133" y="15684"/>
                  </a:lnTo>
                  <a:lnTo>
                    <a:pt x="1611629" y="17932"/>
                  </a:lnTo>
                  <a:lnTo>
                    <a:pt x="1678177" y="23507"/>
                  </a:lnTo>
                  <a:lnTo>
                    <a:pt x="1716404" y="26022"/>
                  </a:lnTo>
                  <a:lnTo>
                    <a:pt x="1760220" y="27812"/>
                  </a:lnTo>
                  <a:lnTo>
                    <a:pt x="1811020" y="28473"/>
                  </a:lnTo>
                  <a:lnTo>
                    <a:pt x="1870455" y="27597"/>
                  </a:lnTo>
                  <a:lnTo>
                    <a:pt x="1940052" y="24790"/>
                  </a:lnTo>
                  <a:lnTo>
                    <a:pt x="2094865" y="14884"/>
                  </a:lnTo>
                  <a:lnTo>
                    <a:pt x="2162682" y="11658"/>
                  </a:lnTo>
                  <a:lnTo>
                    <a:pt x="2225421" y="9766"/>
                  </a:lnTo>
                  <a:lnTo>
                    <a:pt x="2283714" y="9016"/>
                  </a:lnTo>
                  <a:lnTo>
                    <a:pt x="2338070" y="9207"/>
                  </a:lnTo>
                  <a:lnTo>
                    <a:pt x="2389251" y="10147"/>
                  </a:lnTo>
                  <a:lnTo>
                    <a:pt x="2437510" y="11633"/>
                  </a:lnTo>
                  <a:lnTo>
                    <a:pt x="2483484" y="13474"/>
                  </a:lnTo>
                  <a:lnTo>
                    <a:pt x="2570988" y="17424"/>
                  </a:lnTo>
                  <a:lnTo>
                    <a:pt x="2613405" y="19126"/>
                  </a:lnTo>
                  <a:lnTo>
                    <a:pt x="2655951" y="20408"/>
                  </a:lnTo>
                  <a:lnTo>
                    <a:pt x="2698877" y="21043"/>
                  </a:lnTo>
                  <a:lnTo>
                    <a:pt x="2742819" y="20853"/>
                  </a:lnTo>
                  <a:lnTo>
                    <a:pt x="2839211" y="18211"/>
                  </a:lnTo>
                  <a:lnTo>
                    <a:pt x="2891408" y="17653"/>
                  </a:lnTo>
                  <a:lnTo>
                    <a:pt x="2944876" y="17818"/>
                  </a:lnTo>
                  <a:lnTo>
                    <a:pt x="2998978" y="18516"/>
                  </a:lnTo>
                  <a:lnTo>
                    <a:pt x="3053333" y="19608"/>
                  </a:lnTo>
                  <a:lnTo>
                    <a:pt x="3213861" y="23558"/>
                  </a:lnTo>
                  <a:lnTo>
                    <a:pt x="3265043" y="24536"/>
                  </a:lnTo>
                  <a:lnTo>
                    <a:pt x="3314446" y="25095"/>
                  </a:lnTo>
                  <a:lnTo>
                    <a:pt x="3361690" y="25044"/>
                  </a:lnTo>
                  <a:lnTo>
                    <a:pt x="3406140" y="24218"/>
                  </a:lnTo>
                  <a:lnTo>
                    <a:pt x="3447542" y="22478"/>
                  </a:lnTo>
                  <a:lnTo>
                    <a:pt x="3485515" y="19646"/>
                  </a:lnTo>
                  <a:lnTo>
                    <a:pt x="3485896" y="11988"/>
                  </a:lnTo>
                  <a:lnTo>
                    <a:pt x="3485260" y="7670"/>
                  </a:lnTo>
                  <a:lnTo>
                    <a:pt x="3485515" y="3771"/>
                  </a:lnTo>
                  <a:lnTo>
                    <a:pt x="3415410" y="7048"/>
                  </a:lnTo>
                  <a:lnTo>
                    <a:pt x="3349625" y="9258"/>
                  </a:lnTo>
                  <a:lnTo>
                    <a:pt x="3287903" y="10502"/>
                  </a:lnTo>
                  <a:lnTo>
                    <a:pt x="3229609" y="10947"/>
                  </a:lnTo>
                  <a:lnTo>
                    <a:pt x="3174619" y="10731"/>
                  </a:lnTo>
                  <a:lnTo>
                    <a:pt x="3122549" y="9969"/>
                  </a:lnTo>
                  <a:lnTo>
                    <a:pt x="3073019" y="8826"/>
                  </a:lnTo>
                  <a:lnTo>
                    <a:pt x="2893314" y="3086"/>
                  </a:lnTo>
                  <a:lnTo>
                    <a:pt x="2851277" y="2057"/>
                  </a:lnTo>
                  <a:lnTo>
                    <a:pt x="2809621" y="1473"/>
                  </a:lnTo>
                  <a:lnTo>
                    <a:pt x="2768092" y="1473"/>
                  </a:lnTo>
                  <a:lnTo>
                    <a:pt x="2726181" y="2197"/>
                  </a:lnTo>
                  <a:lnTo>
                    <a:pt x="2632964" y="5753"/>
                  </a:lnTo>
                  <a:lnTo>
                    <a:pt x="2585593" y="6769"/>
                  </a:lnTo>
                  <a:lnTo>
                    <a:pt x="2540507" y="6984"/>
                  </a:lnTo>
                  <a:lnTo>
                    <a:pt x="2496947" y="6591"/>
                  </a:lnTo>
                  <a:lnTo>
                    <a:pt x="2453894" y="5753"/>
                  </a:lnTo>
                  <a:lnTo>
                    <a:pt x="2319274" y="2286"/>
                  </a:lnTo>
                  <a:lnTo>
                    <a:pt x="2269490" y="1384"/>
                  </a:lnTo>
                  <a:lnTo>
                    <a:pt x="2215642" y="914"/>
                  </a:lnTo>
                  <a:lnTo>
                    <a:pt x="2157095" y="1041"/>
                  </a:lnTo>
                  <a:lnTo>
                    <a:pt x="2092705" y="1930"/>
                  </a:lnTo>
                  <a:lnTo>
                    <a:pt x="1957070" y="5537"/>
                  </a:lnTo>
                  <a:lnTo>
                    <a:pt x="1892934" y="6781"/>
                  </a:lnTo>
                  <a:lnTo>
                    <a:pt x="1829816" y="7569"/>
                  </a:lnTo>
                  <a:lnTo>
                    <a:pt x="1767840" y="7962"/>
                  </a:lnTo>
                  <a:lnTo>
                    <a:pt x="1707388" y="8026"/>
                  </a:lnTo>
                  <a:lnTo>
                    <a:pt x="1648714" y="7823"/>
                  </a:lnTo>
                  <a:lnTo>
                    <a:pt x="1538097" y="6819"/>
                  </a:lnTo>
                  <a:lnTo>
                    <a:pt x="1352550" y="4254"/>
                  </a:lnTo>
                  <a:lnTo>
                    <a:pt x="1282827" y="3670"/>
                  </a:lnTo>
                  <a:lnTo>
                    <a:pt x="1254759" y="3771"/>
                  </a:lnTo>
                  <a:lnTo>
                    <a:pt x="1220724" y="4330"/>
                  </a:lnTo>
                  <a:lnTo>
                    <a:pt x="1049147" y="8978"/>
                  </a:lnTo>
                  <a:lnTo>
                    <a:pt x="999108" y="9994"/>
                  </a:lnTo>
                  <a:lnTo>
                    <a:pt x="946657" y="10680"/>
                  </a:lnTo>
                  <a:lnTo>
                    <a:pt x="892428" y="10871"/>
                  </a:lnTo>
                  <a:lnTo>
                    <a:pt x="836422" y="10413"/>
                  </a:lnTo>
                  <a:lnTo>
                    <a:pt x="779272" y="9182"/>
                  </a:lnTo>
                  <a:lnTo>
                    <a:pt x="721105" y="7010"/>
                  </a:lnTo>
                  <a:lnTo>
                    <a:pt x="610107" y="1104"/>
                  </a:lnTo>
                  <a:lnTo>
                    <a:pt x="561721" y="0"/>
                  </a:lnTo>
                  <a:close/>
                </a:path>
              </a:pathLst>
            </a:custGeom>
            <a:solidFill>
              <a:srgbClr val="C0C7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848600" y="5619750"/>
              <a:ext cx="3486150" cy="57150"/>
            </a:xfrm>
            <a:custGeom>
              <a:avLst/>
              <a:gdLst/>
              <a:ahLst/>
              <a:cxnLst/>
              <a:rect l="l" t="t" r="r" b="b"/>
              <a:pathLst>
                <a:path w="3486150" h="57150">
                  <a:moveTo>
                    <a:pt x="253" y="13893"/>
                  </a:moveTo>
                  <a:lnTo>
                    <a:pt x="41782" y="12661"/>
                  </a:lnTo>
                  <a:lnTo>
                    <a:pt x="83947" y="10871"/>
                  </a:lnTo>
                  <a:lnTo>
                    <a:pt x="127000" y="8724"/>
                  </a:lnTo>
                  <a:lnTo>
                    <a:pt x="171196" y="6426"/>
                  </a:lnTo>
                  <a:lnTo>
                    <a:pt x="216789" y="4203"/>
                  </a:lnTo>
                  <a:lnTo>
                    <a:pt x="264159" y="2247"/>
                  </a:lnTo>
                  <a:lnTo>
                    <a:pt x="313308" y="774"/>
                  </a:lnTo>
                  <a:lnTo>
                    <a:pt x="364744" y="0"/>
                  </a:lnTo>
                  <a:lnTo>
                    <a:pt x="418465" y="127"/>
                  </a:lnTo>
                  <a:lnTo>
                    <a:pt x="474979" y="1371"/>
                  </a:lnTo>
                  <a:lnTo>
                    <a:pt x="534289" y="3937"/>
                  </a:lnTo>
                  <a:lnTo>
                    <a:pt x="596773" y="8039"/>
                  </a:lnTo>
                  <a:lnTo>
                    <a:pt x="662558" y="13893"/>
                  </a:lnTo>
                  <a:lnTo>
                    <a:pt x="722122" y="19265"/>
                  </a:lnTo>
                  <a:lnTo>
                    <a:pt x="775843" y="22910"/>
                  </a:lnTo>
                  <a:lnTo>
                    <a:pt x="824865" y="25069"/>
                  </a:lnTo>
                  <a:lnTo>
                    <a:pt x="870330" y="25958"/>
                  </a:lnTo>
                  <a:lnTo>
                    <a:pt x="913129" y="25793"/>
                  </a:lnTo>
                  <a:lnTo>
                    <a:pt x="954531" y="24803"/>
                  </a:lnTo>
                  <a:lnTo>
                    <a:pt x="995426" y="23202"/>
                  </a:lnTo>
                  <a:lnTo>
                    <a:pt x="1036954" y="21221"/>
                  </a:lnTo>
                  <a:lnTo>
                    <a:pt x="1080261" y="19088"/>
                  </a:lnTo>
                  <a:lnTo>
                    <a:pt x="1126235" y="17030"/>
                  </a:lnTo>
                  <a:lnTo>
                    <a:pt x="1176147" y="15252"/>
                  </a:lnTo>
                  <a:lnTo>
                    <a:pt x="1231010" y="13982"/>
                  </a:lnTo>
                  <a:lnTo>
                    <a:pt x="1291717" y="13462"/>
                  </a:lnTo>
                  <a:lnTo>
                    <a:pt x="1359534" y="13893"/>
                  </a:lnTo>
                  <a:lnTo>
                    <a:pt x="1422653" y="15049"/>
                  </a:lnTo>
                  <a:lnTo>
                    <a:pt x="1479042" y="16611"/>
                  </a:lnTo>
                  <a:lnTo>
                    <a:pt x="1529715" y="18440"/>
                  </a:lnTo>
                  <a:lnTo>
                    <a:pt x="1575816" y="20396"/>
                  </a:lnTo>
                  <a:lnTo>
                    <a:pt x="1618360" y="22364"/>
                  </a:lnTo>
                  <a:lnTo>
                    <a:pt x="1658493" y="24206"/>
                  </a:lnTo>
                  <a:lnTo>
                    <a:pt x="1697227" y="25806"/>
                  </a:lnTo>
                  <a:lnTo>
                    <a:pt x="1735835" y="27012"/>
                  </a:lnTo>
                  <a:lnTo>
                    <a:pt x="1775332" y="27711"/>
                  </a:lnTo>
                  <a:lnTo>
                    <a:pt x="1816734" y="27774"/>
                  </a:lnTo>
                  <a:lnTo>
                    <a:pt x="1861184" y="27050"/>
                  </a:lnTo>
                  <a:lnTo>
                    <a:pt x="1909826" y="25438"/>
                  </a:lnTo>
                  <a:lnTo>
                    <a:pt x="1963674" y="22796"/>
                  </a:lnTo>
                  <a:lnTo>
                    <a:pt x="2023872" y="18986"/>
                  </a:lnTo>
                  <a:lnTo>
                    <a:pt x="2091563" y="13893"/>
                  </a:lnTo>
                  <a:lnTo>
                    <a:pt x="2160524" y="8902"/>
                  </a:lnTo>
                  <a:lnTo>
                    <a:pt x="2224404" y="5410"/>
                  </a:lnTo>
                  <a:lnTo>
                    <a:pt x="2283714" y="3225"/>
                  </a:lnTo>
                  <a:lnTo>
                    <a:pt x="2338831" y="2171"/>
                  </a:lnTo>
                  <a:lnTo>
                    <a:pt x="2390394" y="2057"/>
                  </a:lnTo>
                  <a:lnTo>
                    <a:pt x="2438907" y="2717"/>
                  </a:lnTo>
                  <a:lnTo>
                    <a:pt x="2484881" y="3975"/>
                  </a:lnTo>
                  <a:lnTo>
                    <a:pt x="2528824" y="5651"/>
                  </a:lnTo>
                  <a:lnTo>
                    <a:pt x="2571242" y="7556"/>
                  </a:lnTo>
                  <a:lnTo>
                    <a:pt x="2612644" y="9512"/>
                  </a:lnTo>
                  <a:lnTo>
                    <a:pt x="2653665" y="11353"/>
                  </a:lnTo>
                  <a:lnTo>
                    <a:pt x="2694685" y="12877"/>
                  </a:lnTo>
                  <a:lnTo>
                    <a:pt x="2736342" y="13944"/>
                  </a:lnTo>
                  <a:lnTo>
                    <a:pt x="2779141" y="14338"/>
                  </a:lnTo>
                  <a:lnTo>
                    <a:pt x="2823464" y="13893"/>
                  </a:lnTo>
                  <a:lnTo>
                    <a:pt x="2874645" y="13436"/>
                  </a:lnTo>
                  <a:lnTo>
                    <a:pt x="2924048" y="14020"/>
                  </a:lnTo>
                  <a:lnTo>
                    <a:pt x="2972054" y="15392"/>
                  </a:lnTo>
                  <a:lnTo>
                    <a:pt x="3019171" y="17271"/>
                  </a:lnTo>
                  <a:lnTo>
                    <a:pt x="3065906" y="19405"/>
                  </a:lnTo>
                  <a:lnTo>
                    <a:pt x="3112770" y="21526"/>
                  </a:lnTo>
                  <a:lnTo>
                    <a:pt x="3160141" y="23368"/>
                  </a:lnTo>
                  <a:lnTo>
                    <a:pt x="3208781" y="24676"/>
                  </a:lnTo>
                  <a:lnTo>
                    <a:pt x="3258947" y="25184"/>
                  </a:lnTo>
                  <a:lnTo>
                    <a:pt x="3311271" y="24625"/>
                  </a:lnTo>
                  <a:lnTo>
                    <a:pt x="3366134" y="22720"/>
                  </a:lnTo>
                  <a:lnTo>
                    <a:pt x="3424174" y="19240"/>
                  </a:lnTo>
                  <a:lnTo>
                    <a:pt x="3485769" y="13893"/>
                  </a:lnTo>
                  <a:lnTo>
                    <a:pt x="3485006" y="22390"/>
                  </a:lnTo>
                  <a:lnTo>
                    <a:pt x="3485388" y="26530"/>
                  </a:lnTo>
                  <a:lnTo>
                    <a:pt x="3485769" y="32943"/>
                  </a:lnTo>
                  <a:lnTo>
                    <a:pt x="3452114" y="29197"/>
                  </a:lnTo>
                  <a:lnTo>
                    <a:pt x="3416807" y="26708"/>
                  </a:lnTo>
                  <a:lnTo>
                    <a:pt x="3379597" y="25311"/>
                  </a:lnTo>
                  <a:lnTo>
                    <a:pt x="3340354" y="24828"/>
                  </a:lnTo>
                  <a:lnTo>
                    <a:pt x="3298825" y="25107"/>
                  </a:lnTo>
                  <a:lnTo>
                    <a:pt x="3254882" y="25984"/>
                  </a:lnTo>
                  <a:lnTo>
                    <a:pt x="3208274" y="27279"/>
                  </a:lnTo>
                  <a:lnTo>
                    <a:pt x="3158871" y="28828"/>
                  </a:lnTo>
                  <a:lnTo>
                    <a:pt x="3106420" y="30467"/>
                  </a:lnTo>
                  <a:lnTo>
                    <a:pt x="3050794" y="32042"/>
                  </a:lnTo>
                  <a:lnTo>
                    <a:pt x="2991866" y="33362"/>
                  </a:lnTo>
                  <a:lnTo>
                    <a:pt x="2929381" y="34290"/>
                  </a:lnTo>
                  <a:lnTo>
                    <a:pt x="2863215" y="34632"/>
                  </a:lnTo>
                  <a:lnTo>
                    <a:pt x="2793110" y="34239"/>
                  </a:lnTo>
                  <a:lnTo>
                    <a:pt x="2718943" y="32943"/>
                  </a:lnTo>
                  <a:lnTo>
                    <a:pt x="2646679" y="30924"/>
                  </a:lnTo>
                  <a:lnTo>
                    <a:pt x="2581529" y="28600"/>
                  </a:lnTo>
                  <a:lnTo>
                    <a:pt x="2522728" y="26111"/>
                  </a:lnTo>
                  <a:lnTo>
                    <a:pt x="2469260" y="23571"/>
                  </a:lnTo>
                  <a:lnTo>
                    <a:pt x="2420111" y="21132"/>
                  </a:lnTo>
                  <a:lnTo>
                    <a:pt x="2374265" y="18948"/>
                  </a:lnTo>
                  <a:lnTo>
                    <a:pt x="2330830" y="17132"/>
                  </a:lnTo>
                  <a:lnTo>
                    <a:pt x="2288794" y="15836"/>
                  </a:lnTo>
                  <a:lnTo>
                    <a:pt x="2247265" y="15201"/>
                  </a:lnTo>
                  <a:lnTo>
                    <a:pt x="2205101" y="15366"/>
                  </a:lnTo>
                  <a:lnTo>
                    <a:pt x="2161413" y="16459"/>
                  </a:lnTo>
                  <a:lnTo>
                    <a:pt x="2115311" y="18618"/>
                  </a:lnTo>
                  <a:lnTo>
                    <a:pt x="2065654" y="21996"/>
                  </a:lnTo>
                  <a:lnTo>
                    <a:pt x="2011552" y="26720"/>
                  </a:lnTo>
                  <a:lnTo>
                    <a:pt x="1952117" y="32943"/>
                  </a:lnTo>
                  <a:lnTo>
                    <a:pt x="1887601" y="39827"/>
                  </a:lnTo>
                  <a:lnTo>
                    <a:pt x="1827656" y="45504"/>
                  </a:lnTo>
                  <a:lnTo>
                    <a:pt x="1771523" y="50012"/>
                  </a:lnTo>
                  <a:lnTo>
                    <a:pt x="1718818" y="53378"/>
                  </a:lnTo>
                  <a:lnTo>
                    <a:pt x="1669033" y="55638"/>
                  </a:lnTo>
                  <a:lnTo>
                    <a:pt x="1621408" y="56857"/>
                  </a:lnTo>
                  <a:lnTo>
                    <a:pt x="1575434" y="57048"/>
                  </a:lnTo>
                  <a:lnTo>
                    <a:pt x="1530730" y="56248"/>
                  </a:lnTo>
                  <a:lnTo>
                    <a:pt x="1486661" y="54508"/>
                  </a:lnTo>
                  <a:lnTo>
                    <a:pt x="1442466" y="51854"/>
                  </a:lnTo>
                  <a:lnTo>
                    <a:pt x="1397761" y="48336"/>
                  </a:lnTo>
                  <a:lnTo>
                    <a:pt x="1352042" y="43992"/>
                  </a:lnTo>
                  <a:lnTo>
                    <a:pt x="1304671" y="38836"/>
                  </a:lnTo>
                  <a:lnTo>
                    <a:pt x="1255014" y="32943"/>
                  </a:lnTo>
                  <a:lnTo>
                    <a:pt x="1225296" y="29565"/>
                  </a:lnTo>
                  <a:lnTo>
                    <a:pt x="1158748" y="23583"/>
                  </a:lnTo>
                  <a:lnTo>
                    <a:pt x="1083309" y="18668"/>
                  </a:lnTo>
                  <a:lnTo>
                    <a:pt x="1042543" y="16611"/>
                  </a:lnTo>
                  <a:lnTo>
                    <a:pt x="999744" y="14833"/>
                  </a:lnTo>
                  <a:lnTo>
                    <a:pt x="955167" y="13322"/>
                  </a:lnTo>
                  <a:lnTo>
                    <a:pt x="908684" y="12103"/>
                  </a:lnTo>
                  <a:lnTo>
                    <a:pt x="860678" y="11163"/>
                  </a:lnTo>
                  <a:lnTo>
                    <a:pt x="811022" y="10515"/>
                  </a:lnTo>
                  <a:lnTo>
                    <a:pt x="759968" y="10147"/>
                  </a:lnTo>
                  <a:lnTo>
                    <a:pt x="707390" y="10071"/>
                  </a:lnTo>
                  <a:lnTo>
                    <a:pt x="653542" y="10287"/>
                  </a:lnTo>
                  <a:lnTo>
                    <a:pt x="598424" y="10807"/>
                  </a:lnTo>
                  <a:lnTo>
                    <a:pt x="542290" y="11620"/>
                  </a:lnTo>
                  <a:lnTo>
                    <a:pt x="485013" y="12738"/>
                  </a:lnTo>
                  <a:lnTo>
                    <a:pt x="426847" y="14173"/>
                  </a:lnTo>
                  <a:lnTo>
                    <a:pt x="367792" y="15900"/>
                  </a:lnTo>
                  <a:lnTo>
                    <a:pt x="307848" y="17945"/>
                  </a:lnTo>
                  <a:lnTo>
                    <a:pt x="247396" y="20307"/>
                  </a:lnTo>
                  <a:lnTo>
                    <a:pt x="186308" y="22987"/>
                  </a:lnTo>
                  <a:lnTo>
                    <a:pt x="124586" y="25971"/>
                  </a:lnTo>
                  <a:lnTo>
                    <a:pt x="62610" y="29298"/>
                  </a:lnTo>
                  <a:lnTo>
                    <a:pt x="253" y="32943"/>
                  </a:lnTo>
                  <a:lnTo>
                    <a:pt x="253" y="26898"/>
                  </a:lnTo>
                  <a:lnTo>
                    <a:pt x="0" y="20650"/>
                  </a:lnTo>
                  <a:lnTo>
                    <a:pt x="253" y="13893"/>
                  </a:lnTo>
                  <a:close/>
                </a:path>
              </a:pathLst>
            </a:custGeom>
            <a:ln w="41274">
              <a:solidFill>
                <a:srgbClr val="C0C7C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817562" y="600075"/>
            <a:ext cx="11374755" cy="5078730"/>
            <a:chOff x="817562" y="600075"/>
            <a:chExt cx="11374755" cy="5078730"/>
          </a:xfrm>
        </p:grpSpPr>
        <p:sp>
          <p:nvSpPr>
            <p:cNvPr id="9" name="object 9"/>
            <p:cNvSpPr/>
            <p:nvPr/>
          </p:nvSpPr>
          <p:spPr>
            <a:xfrm>
              <a:off x="838200" y="5610225"/>
              <a:ext cx="4248150" cy="47625"/>
            </a:xfrm>
            <a:custGeom>
              <a:avLst/>
              <a:gdLst/>
              <a:ahLst/>
              <a:cxnLst/>
              <a:rect l="l" t="t" r="r" b="b"/>
              <a:pathLst>
                <a:path w="4248150" h="47625">
                  <a:moveTo>
                    <a:pt x="1772158" y="26009"/>
                  </a:moveTo>
                  <a:lnTo>
                    <a:pt x="1769618" y="25615"/>
                  </a:lnTo>
                  <a:lnTo>
                    <a:pt x="1756664" y="23583"/>
                  </a:lnTo>
                  <a:lnTo>
                    <a:pt x="1701165" y="15024"/>
                  </a:lnTo>
                  <a:lnTo>
                    <a:pt x="1661795" y="11137"/>
                  </a:lnTo>
                  <a:lnTo>
                    <a:pt x="1617980" y="8432"/>
                  </a:lnTo>
                  <a:lnTo>
                    <a:pt x="1570355" y="6781"/>
                  </a:lnTo>
                  <a:lnTo>
                    <a:pt x="1519682" y="6057"/>
                  </a:lnTo>
                  <a:lnTo>
                    <a:pt x="1466596" y="6134"/>
                  </a:lnTo>
                  <a:lnTo>
                    <a:pt x="1411859" y="6870"/>
                  </a:lnTo>
                  <a:lnTo>
                    <a:pt x="1356233" y="8166"/>
                  </a:lnTo>
                  <a:lnTo>
                    <a:pt x="981202" y="22313"/>
                  </a:lnTo>
                  <a:lnTo>
                    <a:pt x="929132" y="23355"/>
                  </a:lnTo>
                  <a:lnTo>
                    <a:pt x="883793" y="23583"/>
                  </a:lnTo>
                  <a:lnTo>
                    <a:pt x="640080" y="20205"/>
                  </a:lnTo>
                  <a:lnTo>
                    <a:pt x="497332" y="20828"/>
                  </a:lnTo>
                  <a:lnTo>
                    <a:pt x="210820" y="27228"/>
                  </a:lnTo>
                  <a:lnTo>
                    <a:pt x="162788" y="27736"/>
                  </a:lnTo>
                  <a:lnTo>
                    <a:pt x="117729" y="27482"/>
                  </a:lnTo>
                  <a:lnTo>
                    <a:pt x="75615" y="26289"/>
                  </a:lnTo>
                  <a:lnTo>
                    <a:pt x="36385" y="23939"/>
                  </a:lnTo>
                  <a:lnTo>
                    <a:pt x="0" y="20218"/>
                  </a:lnTo>
                  <a:lnTo>
                    <a:pt x="495" y="24828"/>
                  </a:lnTo>
                  <a:lnTo>
                    <a:pt x="622" y="33604"/>
                  </a:lnTo>
                  <a:lnTo>
                    <a:pt x="0" y="37642"/>
                  </a:lnTo>
                  <a:lnTo>
                    <a:pt x="36906" y="34950"/>
                  </a:lnTo>
                  <a:lnTo>
                    <a:pt x="75425" y="32715"/>
                  </a:lnTo>
                  <a:lnTo>
                    <a:pt x="115976" y="30962"/>
                  </a:lnTo>
                  <a:lnTo>
                    <a:pt x="158991" y="29718"/>
                  </a:lnTo>
                  <a:lnTo>
                    <a:pt x="204889" y="29006"/>
                  </a:lnTo>
                  <a:lnTo>
                    <a:pt x="269443" y="29006"/>
                  </a:lnTo>
                  <a:lnTo>
                    <a:pt x="306984" y="29324"/>
                  </a:lnTo>
                  <a:lnTo>
                    <a:pt x="364032" y="30391"/>
                  </a:lnTo>
                  <a:lnTo>
                    <a:pt x="495681" y="34671"/>
                  </a:lnTo>
                  <a:lnTo>
                    <a:pt x="622808" y="40081"/>
                  </a:lnTo>
                  <a:lnTo>
                    <a:pt x="680974" y="41948"/>
                  </a:lnTo>
                  <a:lnTo>
                    <a:pt x="794639" y="44170"/>
                  </a:lnTo>
                  <a:lnTo>
                    <a:pt x="903605" y="44704"/>
                  </a:lnTo>
                  <a:lnTo>
                    <a:pt x="1054227" y="43167"/>
                  </a:lnTo>
                  <a:lnTo>
                    <a:pt x="1255903" y="37642"/>
                  </a:lnTo>
                  <a:lnTo>
                    <a:pt x="1335913" y="34671"/>
                  </a:lnTo>
                  <a:lnTo>
                    <a:pt x="1512189" y="28867"/>
                  </a:lnTo>
                  <a:lnTo>
                    <a:pt x="1555877" y="27736"/>
                  </a:lnTo>
                  <a:lnTo>
                    <a:pt x="1672844" y="25793"/>
                  </a:lnTo>
                  <a:lnTo>
                    <a:pt x="1736598" y="25679"/>
                  </a:lnTo>
                  <a:lnTo>
                    <a:pt x="1772158" y="26009"/>
                  </a:lnTo>
                  <a:close/>
                </a:path>
                <a:path w="4248150" h="47625">
                  <a:moveTo>
                    <a:pt x="1921002" y="33655"/>
                  </a:moveTo>
                  <a:lnTo>
                    <a:pt x="1879346" y="29743"/>
                  </a:lnTo>
                  <a:lnTo>
                    <a:pt x="1834642" y="27470"/>
                  </a:lnTo>
                  <a:lnTo>
                    <a:pt x="1784477" y="26123"/>
                  </a:lnTo>
                  <a:lnTo>
                    <a:pt x="1772158" y="26009"/>
                  </a:lnTo>
                  <a:lnTo>
                    <a:pt x="1775714" y="26555"/>
                  </a:lnTo>
                  <a:lnTo>
                    <a:pt x="1817624" y="30721"/>
                  </a:lnTo>
                  <a:lnTo>
                    <a:pt x="1861439" y="33045"/>
                  </a:lnTo>
                  <a:lnTo>
                    <a:pt x="1907159" y="33807"/>
                  </a:lnTo>
                  <a:lnTo>
                    <a:pt x="1921002" y="33655"/>
                  </a:lnTo>
                  <a:close/>
                </a:path>
                <a:path w="4248150" h="47625">
                  <a:moveTo>
                    <a:pt x="2929636" y="27241"/>
                  </a:moveTo>
                  <a:lnTo>
                    <a:pt x="2901188" y="24714"/>
                  </a:lnTo>
                  <a:lnTo>
                    <a:pt x="2819527" y="15024"/>
                  </a:lnTo>
                  <a:lnTo>
                    <a:pt x="2775331" y="11569"/>
                  </a:lnTo>
                  <a:lnTo>
                    <a:pt x="2730373" y="9588"/>
                  </a:lnTo>
                  <a:lnTo>
                    <a:pt x="2684526" y="8864"/>
                  </a:lnTo>
                  <a:lnTo>
                    <a:pt x="2637155" y="9194"/>
                  </a:lnTo>
                  <a:lnTo>
                    <a:pt x="2587879" y="10325"/>
                  </a:lnTo>
                  <a:lnTo>
                    <a:pt x="2234311" y="22123"/>
                  </a:lnTo>
                  <a:lnTo>
                    <a:pt x="2005457" y="31826"/>
                  </a:lnTo>
                  <a:lnTo>
                    <a:pt x="1955165" y="33299"/>
                  </a:lnTo>
                  <a:lnTo>
                    <a:pt x="1921002" y="33655"/>
                  </a:lnTo>
                  <a:lnTo>
                    <a:pt x="1982470" y="42989"/>
                  </a:lnTo>
                  <a:lnTo>
                    <a:pt x="2021459" y="46088"/>
                  </a:lnTo>
                  <a:lnTo>
                    <a:pt x="2064385" y="47345"/>
                  </a:lnTo>
                  <a:lnTo>
                    <a:pt x="2110867" y="47129"/>
                  </a:lnTo>
                  <a:lnTo>
                    <a:pt x="2160651" y="45859"/>
                  </a:lnTo>
                  <a:lnTo>
                    <a:pt x="2326640" y="39535"/>
                  </a:lnTo>
                  <a:lnTo>
                    <a:pt x="2386584" y="37884"/>
                  </a:lnTo>
                  <a:lnTo>
                    <a:pt x="2448433" y="37122"/>
                  </a:lnTo>
                  <a:lnTo>
                    <a:pt x="2569972" y="38125"/>
                  </a:lnTo>
                  <a:lnTo>
                    <a:pt x="2627503" y="37439"/>
                  </a:lnTo>
                  <a:lnTo>
                    <a:pt x="2639187" y="37122"/>
                  </a:lnTo>
                  <a:lnTo>
                    <a:pt x="2683891" y="35915"/>
                  </a:lnTo>
                  <a:lnTo>
                    <a:pt x="2895981" y="27851"/>
                  </a:lnTo>
                  <a:lnTo>
                    <a:pt x="2929636" y="27241"/>
                  </a:lnTo>
                  <a:close/>
                </a:path>
                <a:path w="4248150" h="47625">
                  <a:moveTo>
                    <a:pt x="3108833" y="36322"/>
                  </a:moveTo>
                  <a:lnTo>
                    <a:pt x="3078607" y="32194"/>
                  </a:lnTo>
                  <a:lnTo>
                    <a:pt x="3036316" y="28803"/>
                  </a:lnTo>
                  <a:lnTo>
                    <a:pt x="2991739" y="27165"/>
                  </a:lnTo>
                  <a:lnTo>
                    <a:pt x="2944876" y="26962"/>
                  </a:lnTo>
                  <a:lnTo>
                    <a:pt x="2929636" y="27241"/>
                  </a:lnTo>
                  <a:lnTo>
                    <a:pt x="2991866" y="31737"/>
                  </a:lnTo>
                  <a:lnTo>
                    <a:pt x="3043047" y="34251"/>
                  </a:lnTo>
                  <a:lnTo>
                    <a:pt x="3096895" y="36080"/>
                  </a:lnTo>
                  <a:lnTo>
                    <a:pt x="3108833" y="36322"/>
                  </a:lnTo>
                  <a:close/>
                </a:path>
                <a:path w="4248150" h="47625">
                  <a:moveTo>
                    <a:pt x="4247642" y="33870"/>
                  </a:moveTo>
                  <a:lnTo>
                    <a:pt x="4247515" y="32689"/>
                  </a:lnTo>
                  <a:lnTo>
                    <a:pt x="4247261" y="31546"/>
                  </a:lnTo>
                  <a:lnTo>
                    <a:pt x="4246118" y="26009"/>
                  </a:lnTo>
                  <a:lnTo>
                    <a:pt x="4246245" y="23939"/>
                  </a:lnTo>
                  <a:lnTo>
                    <a:pt x="4246880" y="20218"/>
                  </a:lnTo>
                  <a:lnTo>
                    <a:pt x="4184904" y="14363"/>
                  </a:lnTo>
                  <a:lnTo>
                    <a:pt x="4124706" y="9563"/>
                  </a:lnTo>
                  <a:lnTo>
                    <a:pt x="4066413" y="5765"/>
                  </a:lnTo>
                  <a:lnTo>
                    <a:pt x="4009898" y="2959"/>
                  </a:lnTo>
                  <a:lnTo>
                    <a:pt x="3955288" y="1079"/>
                  </a:lnTo>
                  <a:lnTo>
                    <a:pt x="3902583" y="114"/>
                  </a:lnTo>
                  <a:lnTo>
                    <a:pt x="3851910" y="0"/>
                  </a:lnTo>
                  <a:lnTo>
                    <a:pt x="3803142" y="711"/>
                  </a:lnTo>
                  <a:lnTo>
                    <a:pt x="3756533" y="2222"/>
                  </a:lnTo>
                  <a:lnTo>
                    <a:pt x="3711956" y="4470"/>
                  </a:lnTo>
                  <a:lnTo>
                    <a:pt x="3669538" y="7429"/>
                  </a:lnTo>
                  <a:lnTo>
                    <a:pt x="3629152" y="11074"/>
                  </a:lnTo>
                  <a:lnTo>
                    <a:pt x="3591052" y="15341"/>
                  </a:lnTo>
                  <a:lnTo>
                    <a:pt x="3555238" y="20218"/>
                  </a:lnTo>
                  <a:lnTo>
                    <a:pt x="3517392" y="24993"/>
                  </a:lnTo>
                  <a:lnTo>
                    <a:pt x="3474339" y="28981"/>
                  </a:lnTo>
                  <a:lnTo>
                    <a:pt x="3426714" y="32207"/>
                  </a:lnTo>
                  <a:lnTo>
                    <a:pt x="3375406" y="34671"/>
                  </a:lnTo>
                  <a:lnTo>
                    <a:pt x="3321558" y="36398"/>
                  </a:lnTo>
                  <a:lnTo>
                    <a:pt x="3265805" y="37401"/>
                  </a:lnTo>
                  <a:lnTo>
                    <a:pt x="3209163" y="37668"/>
                  </a:lnTo>
                  <a:lnTo>
                    <a:pt x="3152521" y="37223"/>
                  </a:lnTo>
                  <a:lnTo>
                    <a:pt x="3108833" y="36322"/>
                  </a:lnTo>
                  <a:lnTo>
                    <a:pt x="3158744" y="42748"/>
                  </a:lnTo>
                  <a:lnTo>
                    <a:pt x="3202178" y="45224"/>
                  </a:lnTo>
                  <a:lnTo>
                    <a:pt x="3248533" y="45567"/>
                  </a:lnTo>
                  <a:lnTo>
                    <a:pt x="3297301" y="44297"/>
                  </a:lnTo>
                  <a:lnTo>
                    <a:pt x="3348101" y="41935"/>
                  </a:lnTo>
                  <a:lnTo>
                    <a:pt x="3423793" y="37668"/>
                  </a:lnTo>
                  <a:lnTo>
                    <a:pt x="3508375" y="33362"/>
                  </a:lnTo>
                  <a:lnTo>
                    <a:pt x="3563112" y="31724"/>
                  </a:lnTo>
                  <a:lnTo>
                    <a:pt x="3622586" y="31711"/>
                  </a:lnTo>
                  <a:lnTo>
                    <a:pt x="3671824" y="33350"/>
                  </a:lnTo>
                  <a:lnTo>
                    <a:pt x="3787775" y="42684"/>
                  </a:lnTo>
                  <a:lnTo>
                    <a:pt x="3849370" y="44627"/>
                  </a:lnTo>
                  <a:lnTo>
                    <a:pt x="3909314" y="44196"/>
                  </a:lnTo>
                  <a:lnTo>
                    <a:pt x="3967226" y="42138"/>
                  </a:lnTo>
                  <a:lnTo>
                    <a:pt x="4124071" y="33756"/>
                  </a:lnTo>
                  <a:lnTo>
                    <a:pt x="4169410" y="32689"/>
                  </a:lnTo>
                  <a:lnTo>
                    <a:pt x="4210558" y="33756"/>
                  </a:lnTo>
                  <a:lnTo>
                    <a:pt x="4246880" y="37642"/>
                  </a:lnTo>
                  <a:lnTo>
                    <a:pt x="4247642" y="3387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38200" y="5600700"/>
              <a:ext cx="4248150" cy="57150"/>
            </a:xfrm>
            <a:custGeom>
              <a:avLst/>
              <a:gdLst/>
              <a:ahLst/>
              <a:cxnLst/>
              <a:rect l="l" t="t" r="r" b="b"/>
              <a:pathLst>
                <a:path w="4248150" h="57150">
                  <a:moveTo>
                    <a:pt x="660" y="24930"/>
                  </a:moveTo>
                  <a:lnTo>
                    <a:pt x="45123" y="20942"/>
                  </a:lnTo>
                  <a:lnTo>
                    <a:pt x="92316" y="18186"/>
                  </a:lnTo>
                  <a:lnTo>
                    <a:pt x="141782" y="16509"/>
                  </a:lnTo>
                  <a:lnTo>
                    <a:pt x="193078" y="15786"/>
                  </a:lnTo>
                  <a:lnTo>
                    <a:pt x="245732" y="15862"/>
                  </a:lnTo>
                  <a:lnTo>
                    <a:pt x="299300" y="16586"/>
                  </a:lnTo>
                  <a:lnTo>
                    <a:pt x="353313" y="17818"/>
                  </a:lnTo>
                  <a:lnTo>
                    <a:pt x="407339" y="19418"/>
                  </a:lnTo>
                  <a:lnTo>
                    <a:pt x="460883" y="21221"/>
                  </a:lnTo>
                  <a:lnTo>
                    <a:pt x="513588" y="23113"/>
                  </a:lnTo>
                  <a:lnTo>
                    <a:pt x="564896" y="24930"/>
                  </a:lnTo>
                  <a:lnTo>
                    <a:pt x="625602" y="26403"/>
                  </a:lnTo>
                  <a:lnTo>
                    <a:pt x="684276" y="26796"/>
                  </a:lnTo>
                  <a:lnTo>
                    <a:pt x="740918" y="26415"/>
                  </a:lnTo>
                  <a:lnTo>
                    <a:pt x="795782" y="25565"/>
                  </a:lnTo>
                  <a:lnTo>
                    <a:pt x="848868" y="24549"/>
                  </a:lnTo>
                  <a:lnTo>
                    <a:pt x="900049" y="23672"/>
                  </a:lnTo>
                  <a:lnTo>
                    <a:pt x="949706" y="23240"/>
                  </a:lnTo>
                  <a:lnTo>
                    <a:pt x="997712" y="23558"/>
                  </a:lnTo>
                  <a:lnTo>
                    <a:pt x="1044194" y="24930"/>
                  </a:lnTo>
                  <a:lnTo>
                    <a:pt x="1086485" y="25768"/>
                  </a:lnTo>
                  <a:lnTo>
                    <a:pt x="1131189" y="25018"/>
                  </a:lnTo>
                  <a:lnTo>
                    <a:pt x="1178179" y="23202"/>
                  </a:lnTo>
                  <a:lnTo>
                    <a:pt x="1227327" y="20853"/>
                  </a:lnTo>
                  <a:lnTo>
                    <a:pt x="1278636" y="18491"/>
                  </a:lnTo>
                  <a:lnTo>
                    <a:pt x="1332102" y="16637"/>
                  </a:lnTo>
                  <a:lnTo>
                    <a:pt x="1387729" y="15836"/>
                  </a:lnTo>
                  <a:lnTo>
                    <a:pt x="1445260" y="16598"/>
                  </a:lnTo>
                  <a:lnTo>
                    <a:pt x="1504695" y="19456"/>
                  </a:lnTo>
                  <a:lnTo>
                    <a:pt x="1566037" y="24930"/>
                  </a:lnTo>
                  <a:lnTo>
                    <a:pt x="1612773" y="29946"/>
                  </a:lnTo>
                  <a:lnTo>
                    <a:pt x="1657731" y="34251"/>
                  </a:lnTo>
                  <a:lnTo>
                    <a:pt x="1701673" y="37807"/>
                  </a:lnTo>
                  <a:lnTo>
                    <a:pt x="1745107" y="40589"/>
                  </a:lnTo>
                  <a:lnTo>
                    <a:pt x="1788668" y="42557"/>
                  </a:lnTo>
                  <a:lnTo>
                    <a:pt x="1832864" y="43675"/>
                  </a:lnTo>
                  <a:lnTo>
                    <a:pt x="1878457" y="43916"/>
                  </a:lnTo>
                  <a:lnTo>
                    <a:pt x="1926082" y="43243"/>
                  </a:lnTo>
                  <a:lnTo>
                    <a:pt x="1976247" y="41617"/>
                  </a:lnTo>
                  <a:lnTo>
                    <a:pt x="2029587" y="39014"/>
                  </a:lnTo>
                  <a:lnTo>
                    <a:pt x="2086737" y="35382"/>
                  </a:lnTo>
                  <a:lnTo>
                    <a:pt x="2148459" y="30695"/>
                  </a:lnTo>
                  <a:lnTo>
                    <a:pt x="2215134" y="24930"/>
                  </a:lnTo>
                  <a:lnTo>
                    <a:pt x="2290191" y="18084"/>
                  </a:lnTo>
                  <a:lnTo>
                    <a:pt x="2352929" y="12522"/>
                  </a:lnTo>
                  <a:lnTo>
                    <a:pt x="2405761" y="8280"/>
                  </a:lnTo>
                  <a:lnTo>
                    <a:pt x="2451480" y="5359"/>
                  </a:lnTo>
                  <a:lnTo>
                    <a:pt x="2492375" y="3822"/>
                  </a:lnTo>
                  <a:lnTo>
                    <a:pt x="2531110" y="3670"/>
                  </a:lnTo>
                  <a:lnTo>
                    <a:pt x="2570099" y="4953"/>
                  </a:lnTo>
                  <a:lnTo>
                    <a:pt x="2611882" y="7696"/>
                  </a:lnTo>
                  <a:lnTo>
                    <a:pt x="2658999" y="11912"/>
                  </a:lnTo>
                  <a:lnTo>
                    <a:pt x="2713990" y="17653"/>
                  </a:lnTo>
                  <a:lnTo>
                    <a:pt x="2779395" y="24930"/>
                  </a:lnTo>
                  <a:lnTo>
                    <a:pt x="2854325" y="32651"/>
                  </a:lnTo>
                  <a:lnTo>
                    <a:pt x="2922651" y="38176"/>
                  </a:lnTo>
                  <a:lnTo>
                    <a:pt x="2985008" y="41694"/>
                  </a:lnTo>
                  <a:lnTo>
                    <a:pt x="3041777" y="43383"/>
                  </a:lnTo>
                  <a:lnTo>
                    <a:pt x="3093720" y="43421"/>
                  </a:lnTo>
                  <a:lnTo>
                    <a:pt x="3141345" y="41973"/>
                  </a:lnTo>
                  <a:lnTo>
                    <a:pt x="3185287" y="39230"/>
                  </a:lnTo>
                  <a:lnTo>
                    <a:pt x="3226180" y="35356"/>
                  </a:lnTo>
                  <a:lnTo>
                    <a:pt x="3264535" y="30530"/>
                  </a:lnTo>
                  <a:lnTo>
                    <a:pt x="3300984" y="24930"/>
                  </a:lnTo>
                  <a:lnTo>
                    <a:pt x="3323716" y="21780"/>
                  </a:lnTo>
                  <a:lnTo>
                    <a:pt x="3389884" y="15493"/>
                  </a:lnTo>
                  <a:lnTo>
                    <a:pt x="3431794" y="12484"/>
                  </a:lnTo>
                  <a:lnTo>
                    <a:pt x="3478784" y="9652"/>
                  </a:lnTo>
                  <a:lnTo>
                    <a:pt x="3530091" y="7061"/>
                  </a:lnTo>
                  <a:lnTo>
                    <a:pt x="3584829" y="4775"/>
                  </a:lnTo>
                  <a:lnTo>
                    <a:pt x="3642360" y="2857"/>
                  </a:lnTo>
                  <a:lnTo>
                    <a:pt x="3701796" y="1384"/>
                  </a:lnTo>
                  <a:lnTo>
                    <a:pt x="3762755" y="406"/>
                  </a:lnTo>
                  <a:lnTo>
                    <a:pt x="3824097" y="0"/>
                  </a:lnTo>
                  <a:lnTo>
                    <a:pt x="3885311" y="228"/>
                  </a:lnTo>
                  <a:lnTo>
                    <a:pt x="3945636" y="1143"/>
                  </a:lnTo>
                  <a:lnTo>
                    <a:pt x="4004437" y="2819"/>
                  </a:lnTo>
                  <a:lnTo>
                    <a:pt x="4060698" y="5334"/>
                  </a:lnTo>
                  <a:lnTo>
                    <a:pt x="4113911" y="8737"/>
                  </a:lnTo>
                  <a:lnTo>
                    <a:pt x="4163314" y="13093"/>
                  </a:lnTo>
                  <a:lnTo>
                    <a:pt x="4208018" y="18465"/>
                  </a:lnTo>
                  <a:lnTo>
                    <a:pt x="4247515" y="24930"/>
                  </a:lnTo>
                  <a:lnTo>
                    <a:pt x="4247896" y="33019"/>
                  </a:lnTo>
                  <a:lnTo>
                    <a:pt x="4247515" y="36728"/>
                  </a:lnTo>
                  <a:lnTo>
                    <a:pt x="4247515" y="44869"/>
                  </a:lnTo>
                  <a:lnTo>
                    <a:pt x="4177411" y="35623"/>
                  </a:lnTo>
                  <a:lnTo>
                    <a:pt x="4138549" y="32626"/>
                  </a:lnTo>
                  <a:lnTo>
                    <a:pt x="4096766" y="30632"/>
                  </a:lnTo>
                  <a:lnTo>
                    <a:pt x="4052062" y="29616"/>
                  </a:lnTo>
                  <a:lnTo>
                    <a:pt x="4004310" y="29502"/>
                  </a:lnTo>
                  <a:lnTo>
                    <a:pt x="3953129" y="30238"/>
                  </a:lnTo>
                  <a:lnTo>
                    <a:pt x="3898391" y="31775"/>
                  </a:lnTo>
                  <a:lnTo>
                    <a:pt x="3839972" y="34061"/>
                  </a:lnTo>
                  <a:lnTo>
                    <a:pt x="3777741" y="37033"/>
                  </a:lnTo>
                  <a:lnTo>
                    <a:pt x="3711321" y="40652"/>
                  </a:lnTo>
                  <a:lnTo>
                    <a:pt x="3640836" y="44869"/>
                  </a:lnTo>
                  <a:lnTo>
                    <a:pt x="3559302" y="49479"/>
                  </a:lnTo>
                  <a:lnTo>
                    <a:pt x="3488182" y="52628"/>
                  </a:lnTo>
                  <a:lnTo>
                    <a:pt x="3425952" y="54508"/>
                  </a:lnTo>
                  <a:lnTo>
                    <a:pt x="3371341" y="55244"/>
                  </a:lnTo>
                  <a:lnTo>
                    <a:pt x="3322828" y="55016"/>
                  </a:lnTo>
                  <a:lnTo>
                    <a:pt x="3278759" y="53975"/>
                  </a:lnTo>
                  <a:lnTo>
                    <a:pt x="3237865" y="52285"/>
                  </a:lnTo>
                  <a:lnTo>
                    <a:pt x="3198622" y="50101"/>
                  </a:lnTo>
                  <a:lnTo>
                    <a:pt x="3159505" y="47574"/>
                  </a:lnTo>
                  <a:lnTo>
                    <a:pt x="3119120" y="44869"/>
                  </a:lnTo>
                  <a:lnTo>
                    <a:pt x="3086227" y="43345"/>
                  </a:lnTo>
                  <a:lnTo>
                    <a:pt x="3047491" y="42595"/>
                  </a:lnTo>
                  <a:lnTo>
                    <a:pt x="3003677" y="42494"/>
                  </a:lnTo>
                  <a:lnTo>
                    <a:pt x="2955544" y="42887"/>
                  </a:lnTo>
                  <a:lnTo>
                    <a:pt x="2904236" y="43662"/>
                  </a:lnTo>
                  <a:lnTo>
                    <a:pt x="2850261" y="44665"/>
                  </a:lnTo>
                  <a:lnTo>
                    <a:pt x="2794635" y="45770"/>
                  </a:lnTo>
                  <a:lnTo>
                    <a:pt x="2738120" y="46837"/>
                  </a:lnTo>
                  <a:lnTo>
                    <a:pt x="2681604" y="47726"/>
                  </a:lnTo>
                  <a:lnTo>
                    <a:pt x="2625852" y="48310"/>
                  </a:lnTo>
                  <a:lnTo>
                    <a:pt x="2571750" y="48463"/>
                  </a:lnTo>
                  <a:lnTo>
                    <a:pt x="2520061" y="48018"/>
                  </a:lnTo>
                  <a:lnTo>
                    <a:pt x="2471674" y="46862"/>
                  </a:lnTo>
                  <a:lnTo>
                    <a:pt x="2427351" y="44869"/>
                  </a:lnTo>
                  <a:lnTo>
                    <a:pt x="2375408" y="41719"/>
                  </a:lnTo>
                  <a:lnTo>
                    <a:pt x="2325370" y="38696"/>
                  </a:lnTo>
                  <a:lnTo>
                    <a:pt x="2276729" y="35953"/>
                  </a:lnTo>
                  <a:lnTo>
                    <a:pt x="2228977" y="33680"/>
                  </a:lnTo>
                  <a:lnTo>
                    <a:pt x="2181225" y="32029"/>
                  </a:lnTo>
                  <a:lnTo>
                    <a:pt x="2133092" y="31178"/>
                  </a:lnTo>
                  <a:lnTo>
                    <a:pt x="2083943" y="31292"/>
                  </a:lnTo>
                  <a:lnTo>
                    <a:pt x="2032889" y="32550"/>
                  </a:lnTo>
                  <a:lnTo>
                    <a:pt x="1979549" y="35115"/>
                  </a:lnTo>
                  <a:lnTo>
                    <a:pt x="1923161" y="39166"/>
                  </a:lnTo>
                  <a:lnTo>
                    <a:pt x="1863217" y="44869"/>
                  </a:lnTo>
                  <a:lnTo>
                    <a:pt x="1797812" y="50165"/>
                  </a:lnTo>
                  <a:lnTo>
                    <a:pt x="1737614" y="52133"/>
                  </a:lnTo>
                  <a:lnTo>
                    <a:pt x="1682242" y="51562"/>
                  </a:lnTo>
                  <a:lnTo>
                    <a:pt x="1630933" y="49275"/>
                  </a:lnTo>
                  <a:lnTo>
                    <a:pt x="1583436" y="46088"/>
                  </a:lnTo>
                  <a:lnTo>
                    <a:pt x="1539113" y="42799"/>
                  </a:lnTo>
                  <a:lnTo>
                    <a:pt x="1497583" y="40220"/>
                  </a:lnTo>
                  <a:lnTo>
                    <a:pt x="1458214" y="39166"/>
                  </a:lnTo>
                  <a:lnTo>
                    <a:pt x="1420495" y="40449"/>
                  </a:lnTo>
                  <a:lnTo>
                    <a:pt x="1383919" y="44869"/>
                  </a:lnTo>
                  <a:lnTo>
                    <a:pt x="1354455" y="49149"/>
                  </a:lnTo>
                  <a:lnTo>
                    <a:pt x="1321562" y="52425"/>
                  </a:lnTo>
                  <a:lnTo>
                    <a:pt x="1285239" y="54775"/>
                  </a:lnTo>
                  <a:lnTo>
                    <a:pt x="1245489" y="56261"/>
                  </a:lnTo>
                  <a:lnTo>
                    <a:pt x="1202308" y="56984"/>
                  </a:lnTo>
                  <a:lnTo>
                    <a:pt x="1155827" y="57022"/>
                  </a:lnTo>
                  <a:lnTo>
                    <a:pt x="1105916" y="56464"/>
                  </a:lnTo>
                  <a:lnTo>
                    <a:pt x="1052576" y="55371"/>
                  </a:lnTo>
                  <a:lnTo>
                    <a:pt x="995807" y="53835"/>
                  </a:lnTo>
                  <a:lnTo>
                    <a:pt x="935608" y="51930"/>
                  </a:lnTo>
                  <a:lnTo>
                    <a:pt x="872108" y="49745"/>
                  </a:lnTo>
                  <a:lnTo>
                    <a:pt x="805052" y="47371"/>
                  </a:lnTo>
                  <a:lnTo>
                    <a:pt x="734694" y="44869"/>
                  </a:lnTo>
                  <a:lnTo>
                    <a:pt x="675259" y="42456"/>
                  </a:lnTo>
                  <a:lnTo>
                    <a:pt x="621030" y="39725"/>
                  </a:lnTo>
                  <a:lnTo>
                    <a:pt x="571372" y="36817"/>
                  </a:lnTo>
                  <a:lnTo>
                    <a:pt x="525144" y="33896"/>
                  </a:lnTo>
                  <a:lnTo>
                    <a:pt x="481584" y="31115"/>
                  </a:lnTo>
                  <a:lnTo>
                    <a:pt x="439928" y="28613"/>
                  </a:lnTo>
                  <a:lnTo>
                    <a:pt x="399059" y="26581"/>
                  </a:lnTo>
                  <a:lnTo>
                    <a:pt x="358305" y="25133"/>
                  </a:lnTo>
                  <a:lnTo>
                    <a:pt x="316699" y="24447"/>
                  </a:lnTo>
                  <a:lnTo>
                    <a:pt x="273405" y="24676"/>
                  </a:lnTo>
                  <a:lnTo>
                    <a:pt x="227520" y="25958"/>
                  </a:lnTo>
                  <a:lnTo>
                    <a:pt x="178181" y="28473"/>
                  </a:lnTo>
                  <a:lnTo>
                    <a:pt x="124510" y="32359"/>
                  </a:lnTo>
                  <a:lnTo>
                    <a:pt x="65633" y="37769"/>
                  </a:lnTo>
                  <a:lnTo>
                    <a:pt x="660" y="44869"/>
                  </a:lnTo>
                  <a:lnTo>
                    <a:pt x="63" y="39331"/>
                  </a:lnTo>
                  <a:lnTo>
                    <a:pt x="0" y="31826"/>
                  </a:lnTo>
                  <a:lnTo>
                    <a:pt x="660" y="24930"/>
                  </a:lnTo>
                  <a:close/>
                </a:path>
              </a:pathLst>
            </a:custGeom>
            <a:ln w="412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743700" y="600075"/>
              <a:ext cx="5448300" cy="2095500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7658100" y="2971228"/>
            <a:ext cx="4232275" cy="88201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8100" marR="30480">
              <a:lnSpc>
                <a:spcPct val="99800"/>
              </a:lnSpc>
              <a:spcBef>
                <a:spcPts val="130"/>
              </a:spcBef>
            </a:pPr>
            <a:r>
              <a:rPr sz="1400" b="1" spc="-10" dirty="0">
                <a:solidFill>
                  <a:srgbClr val="212121"/>
                </a:solidFill>
                <a:latin typeface="Tahoma"/>
                <a:cs typeface="Tahoma"/>
              </a:rPr>
              <a:t>Incidence*</a:t>
            </a:r>
            <a:r>
              <a:rPr sz="1400" b="1" spc="-195" dirty="0">
                <a:solidFill>
                  <a:srgbClr val="212121"/>
                </a:solidFill>
                <a:latin typeface="Tahoma"/>
                <a:cs typeface="Tahoma"/>
              </a:rPr>
              <a:t> </a:t>
            </a:r>
            <a:r>
              <a:rPr sz="1400" b="1" spc="20" dirty="0">
                <a:solidFill>
                  <a:srgbClr val="212121"/>
                </a:solidFill>
                <a:latin typeface="Tahoma"/>
                <a:cs typeface="Tahoma"/>
              </a:rPr>
              <a:t>of</a:t>
            </a:r>
            <a:r>
              <a:rPr sz="1400" b="1" spc="-135" dirty="0">
                <a:solidFill>
                  <a:srgbClr val="212121"/>
                </a:solidFill>
                <a:latin typeface="Tahoma"/>
                <a:cs typeface="Tahoma"/>
              </a:rPr>
              <a:t> </a:t>
            </a:r>
            <a:r>
              <a:rPr sz="1400" b="1" spc="20" dirty="0">
                <a:solidFill>
                  <a:srgbClr val="212121"/>
                </a:solidFill>
                <a:latin typeface="Tahoma"/>
                <a:cs typeface="Tahoma"/>
              </a:rPr>
              <a:t>reported</a:t>
            </a:r>
            <a:r>
              <a:rPr sz="1400" b="1" spc="-110" dirty="0">
                <a:solidFill>
                  <a:srgbClr val="212121"/>
                </a:solidFill>
                <a:latin typeface="Tahoma"/>
                <a:cs typeface="Tahoma"/>
              </a:rPr>
              <a:t> </a:t>
            </a:r>
            <a:r>
              <a:rPr sz="1400" b="1" spc="5" dirty="0">
                <a:solidFill>
                  <a:srgbClr val="212121"/>
                </a:solidFill>
                <a:latin typeface="Tahoma"/>
                <a:cs typeface="Tahoma"/>
              </a:rPr>
              <a:t>acute</a:t>
            </a:r>
            <a:r>
              <a:rPr sz="1400" b="1" spc="-60" dirty="0">
                <a:solidFill>
                  <a:srgbClr val="212121"/>
                </a:solidFill>
                <a:latin typeface="Tahoma"/>
                <a:cs typeface="Tahoma"/>
              </a:rPr>
              <a:t> </a:t>
            </a:r>
            <a:r>
              <a:rPr sz="1400" b="1" spc="10" dirty="0">
                <a:solidFill>
                  <a:srgbClr val="212121"/>
                </a:solidFill>
                <a:latin typeface="Tahoma"/>
                <a:cs typeface="Tahoma"/>
              </a:rPr>
              <a:t>hepatitis</a:t>
            </a:r>
            <a:r>
              <a:rPr sz="1400" b="1" spc="-95" dirty="0">
                <a:solidFill>
                  <a:srgbClr val="212121"/>
                </a:solidFill>
                <a:latin typeface="Tahoma"/>
                <a:cs typeface="Tahoma"/>
              </a:rPr>
              <a:t> </a:t>
            </a:r>
            <a:r>
              <a:rPr sz="1400" b="1" spc="15" dirty="0">
                <a:solidFill>
                  <a:srgbClr val="212121"/>
                </a:solidFill>
                <a:latin typeface="Tahoma"/>
                <a:cs typeface="Tahoma"/>
              </a:rPr>
              <a:t>A</a:t>
            </a:r>
            <a:r>
              <a:rPr sz="1400" b="1" spc="-30" dirty="0">
                <a:solidFill>
                  <a:srgbClr val="212121"/>
                </a:solidFill>
                <a:latin typeface="Tahoma"/>
                <a:cs typeface="Tahoma"/>
              </a:rPr>
              <a:t> </a:t>
            </a:r>
            <a:r>
              <a:rPr sz="1400" b="1" spc="-20" dirty="0">
                <a:solidFill>
                  <a:srgbClr val="212121"/>
                </a:solidFill>
                <a:latin typeface="Tahoma"/>
                <a:cs typeface="Tahoma"/>
              </a:rPr>
              <a:t>cases, </a:t>
            </a:r>
            <a:r>
              <a:rPr sz="1400" b="1" spc="-395" dirty="0">
                <a:solidFill>
                  <a:srgbClr val="212121"/>
                </a:solidFill>
                <a:latin typeface="Tahoma"/>
                <a:cs typeface="Tahoma"/>
              </a:rPr>
              <a:t> </a:t>
            </a:r>
            <a:r>
              <a:rPr sz="1400" b="1" spc="10" dirty="0">
                <a:solidFill>
                  <a:srgbClr val="212121"/>
                </a:solidFill>
                <a:latin typeface="Tahoma"/>
                <a:cs typeface="Tahoma"/>
              </a:rPr>
              <a:t>b</a:t>
            </a:r>
            <a:r>
              <a:rPr sz="1400" b="1" spc="15" dirty="0">
                <a:solidFill>
                  <a:srgbClr val="212121"/>
                </a:solidFill>
                <a:latin typeface="Tahoma"/>
                <a:cs typeface="Tahoma"/>
              </a:rPr>
              <a:t>y</a:t>
            </a:r>
            <a:r>
              <a:rPr sz="1400" b="1" spc="-110" dirty="0">
                <a:solidFill>
                  <a:srgbClr val="212121"/>
                </a:solidFill>
                <a:latin typeface="Tahoma"/>
                <a:cs typeface="Tahoma"/>
              </a:rPr>
              <a:t> </a:t>
            </a:r>
            <a:r>
              <a:rPr sz="1400" b="1" spc="5" dirty="0">
                <a:solidFill>
                  <a:srgbClr val="212121"/>
                </a:solidFill>
                <a:latin typeface="Tahoma"/>
                <a:cs typeface="Tahoma"/>
              </a:rPr>
              <a:t>c</a:t>
            </a:r>
            <a:r>
              <a:rPr sz="1400" b="1" spc="30" dirty="0">
                <a:solidFill>
                  <a:srgbClr val="212121"/>
                </a:solidFill>
                <a:latin typeface="Tahoma"/>
                <a:cs typeface="Tahoma"/>
              </a:rPr>
              <a:t>o</a:t>
            </a:r>
            <a:r>
              <a:rPr sz="1400" b="1" dirty="0">
                <a:solidFill>
                  <a:srgbClr val="212121"/>
                </a:solidFill>
                <a:latin typeface="Tahoma"/>
                <a:cs typeface="Tahoma"/>
              </a:rPr>
              <a:t>un</a:t>
            </a:r>
            <a:r>
              <a:rPr sz="1400" b="1" spc="15" dirty="0">
                <a:solidFill>
                  <a:srgbClr val="212121"/>
                </a:solidFill>
                <a:latin typeface="Tahoma"/>
                <a:cs typeface="Tahoma"/>
              </a:rPr>
              <a:t>ty</a:t>
            </a:r>
            <a:r>
              <a:rPr sz="1400" b="1" spc="-35" dirty="0">
                <a:solidFill>
                  <a:srgbClr val="212121"/>
                </a:solidFill>
                <a:latin typeface="Tahoma"/>
                <a:cs typeface="Tahoma"/>
              </a:rPr>
              <a:t> </a:t>
            </a:r>
            <a:r>
              <a:rPr sz="1400" b="1" spc="25" dirty="0">
                <a:solidFill>
                  <a:srgbClr val="212121"/>
                </a:solidFill>
                <a:latin typeface="Tahoma"/>
                <a:cs typeface="Tahoma"/>
              </a:rPr>
              <a:t>—</a:t>
            </a:r>
            <a:r>
              <a:rPr sz="1400" b="1" spc="20" dirty="0">
                <a:solidFill>
                  <a:srgbClr val="212121"/>
                </a:solidFill>
                <a:latin typeface="Tahoma"/>
                <a:cs typeface="Tahoma"/>
              </a:rPr>
              <a:t> </a:t>
            </a:r>
            <a:r>
              <a:rPr sz="1400" b="1" spc="120" dirty="0">
                <a:solidFill>
                  <a:srgbClr val="212121"/>
                </a:solidFill>
                <a:latin typeface="Tahoma"/>
                <a:cs typeface="Tahoma"/>
              </a:rPr>
              <a:t>N</a:t>
            </a:r>
            <a:r>
              <a:rPr sz="1400" b="1" spc="-15" dirty="0">
                <a:solidFill>
                  <a:srgbClr val="212121"/>
                </a:solidFill>
                <a:latin typeface="Tahoma"/>
                <a:cs typeface="Tahoma"/>
              </a:rPr>
              <a:t>a</a:t>
            </a:r>
            <a:r>
              <a:rPr sz="1400" b="1" spc="15" dirty="0">
                <a:solidFill>
                  <a:srgbClr val="212121"/>
                </a:solidFill>
                <a:latin typeface="Tahoma"/>
                <a:cs typeface="Tahoma"/>
              </a:rPr>
              <a:t>t</a:t>
            </a:r>
            <a:r>
              <a:rPr sz="1400" b="1" spc="25" dirty="0">
                <a:solidFill>
                  <a:srgbClr val="212121"/>
                </a:solidFill>
                <a:latin typeface="Tahoma"/>
                <a:cs typeface="Tahoma"/>
              </a:rPr>
              <a:t>i</a:t>
            </a:r>
            <a:r>
              <a:rPr sz="1400" b="1" spc="30" dirty="0">
                <a:solidFill>
                  <a:srgbClr val="212121"/>
                </a:solidFill>
                <a:latin typeface="Tahoma"/>
                <a:cs typeface="Tahoma"/>
              </a:rPr>
              <a:t>o</a:t>
            </a:r>
            <a:r>
              <a:rPr sz="1400" b="1" dirty="0">
                <a:solidFill>
                  <a:srgbClr val="212121"/>
                </a:solidFill>
                <a:latin typeface="Tahoma"/>
                <a:cs typeface="Tahoma"/>
              </a:rPr>
              <a:t>n</a:t>
            </a:r>
            <a:r>
              <a:rPr sz="1400" b="1" spc="-15" dirty="0">
                <a:solidFill>
                  <a:srgbClr val="212121"/>
                </a:solidFill>
                <a:latin typeface="Tahoma"/>
                <a:cs typeface="Tahoma"/>
              </a:rPr>
              <a:t>a</a:t>
            </a:r>
            <a:r>
              <a:rPr sz="1400" b="1" spc="5" dirty="0">
                <a:solidFill>
                  <a:srgbClr val="212121"/>
                </a:solidFill>
                <a:latin typeface="Tahoma"/>
                <a:cs typeface="Tahoma"/>
              </a:rPr>
              <a:t>l</a:t>
            </a:r>
            <a:r>
              <a:rPr sz="1400" b="1" spc="-90" dirty="0">
                <a:solidFill>
                  <a:srgbClr val="212121"/>
                </a:solidFill>
                <a:latin typeface="Tahoma"/>
                <a:cs typeface="Tahoma"/>
              </a:rPr>
              <a:t> </a:t>
            </a:r>
            <a:r>
              <a:rPr sz="1400" b="1" spc="120" dirty="0">
                <a:solidFill>
                  <a:srgbClr val="212121"/>
                </a:solidFill>
                <a:latin typeface="Tahoma"/>
                <a:cs typeface="Tahoma"/>
              </a:rPr>
              <a:t>N</a:t>
            </a:r>
            <a:r>
              <a:rPr sz="1400" b="1" spc="30" dirty="0">
                <a:solidFill>
                  <a:srgbClr val="212121"/>
                </a:solidFill>
                <a:latin typeface="Tahoma"/>
                <a:cs typeface="Tahoma"/>
              </a:rPr>
              <a:t>o</a:t>
            </a:r>
            <a:r>
              <a:rPr sz="1400" b="1" spc="15" dirty="0">
                <a:solidFill>
                  <a:srgbClr val="212121"/>
                </a:solidFill>
                <a:latin typeface="Tahoma"/>
                <a:cs typeface="Tahoma"/>
              </a:rPr>
              <a:t>t</a:t>
            </a:r>
            <a:r>
              <a:rPr sz="1400" b="1" spc="25" dirty="0">
                <a:solidFill>
                  <a:srgbClr val="212121"/>
                </a:solidFill>
                <a:latin typeface="Tahoma"/>
                <a:cs typeface="Tahoma"/>
              </a:rPr>
              <a:t>i</a:t>
            </a:r>
            <a:r>
              <a:rPr sz="1400" b="1" spc="-15" dirty="0">
                <a:solidFill>
                  <a:srgbClr val="212121"/>
                </a:solidFill>
                <a:latin typeface="Tahoma"/>
                <a:cs typeface="Tahoma"/>
              </a:rPr>
              <a:t>f</a:t>
            </a:r>
            <a:r>
              <a:rPr sz="1400" b="1" spc="20" dirty="0">
                <a:solidFill>
                  <a:srgbClr val="212121"/>
                </a:solidFill>
                <a:latin typeface="Tahoma"/>
                <a:cs typeface="Tahoma"/>
              </a:rPr>
              <a:t>i</a:t>
            </a:r>
            <a:r>
              <a:rPr sz="1400" b="1" spc="-15" dirty="0">
                <a:solidFill>
                  <a:srgbClr val="212121"/>
                </a:solidFill>
                <a:latin typeface="Tahoma"/>
                <a:cs typeface="Tahoma"/>
              </a:rPr>
              <a:t>a</a:t>
            </a:r>
            <a:r>
              <a:rPr sz="1400" b="1" spc="10" dirty="0">
                <a:solidFill>
                  <a:srgbClr val="212121"/>
                </a:solidFill>
                <a:latin typeface="Tahoma"/>
                <a:cs typeface="Tahoma"/>
              </a:rPr>
              <a:t>b</a:t>
            </a:r>
            <a:r>
              <a:rPr sz="1400" b="1" spc="25" dirty="0">
                <a:solidFill>
                  <a:srgbClr val="212121"/>
                </a:solidFill>
                <a:latin typeface="Tahoma"/>
                <a:cs typeface="Tahoma"/>
              </a:rPr>
              <a:t>l</a:t>
            </a:r>
            <a:r>
              <a:rPr sz="1400" b="1" spc="15" dirty="0">
                <a:solidFill>
                  <a:srgbClr val="212121"/>
                </a:solidFill>
                <a:latin typeface="Tahoma"/>
                <a:cs typeface="Tahoma"/>
              </a:rPr>
              <a:t>e</a:t>
            </a:r>
            <a:r>
              <a:rPr sz="1400" b="1" spc="-210" dirty="0">
                <a:solidFill>
                  <a:srgbClr val="212121"/>
                </a:solidFill>
                <a:latin typeface="Tahoma"/>
                <a:cs typeface="Tahoma"/>
              </a:rPr>
              <a:t> </a:t>
            </a:r>
            <a:r>
              <a:rPr sz="1400" b="1" spc="-15" dirty="0">
                <a:solidFill>
                  <a:srgbClr val="212121"/>
                </a:solidFill>
                <a:latin typeface="Tahoma"/>
                <a:cs typeface="Tahoma"/>
              </a:rPr>
              <a:t>D</a:t>
            </a:r>
            <a:r>
              <a:rPr sz="1400" b="1" spc="20" dirty="0">
                <a:solidFill>
                  <a:srgbClr val="212121"/>
                </a:solidFill>
                <a:latin typeface="Tahoma"/>
                <a:cs typeface="Tahoma"/>
              </a:rPr>
              <a:t>i</a:t>
            </a:r>
            <a:r>
              <a:rPr sz="1400" b="1" spc="-50" dirty="0">
                <a:solidFill>
                  <a:srgbClr val="212121"/>
                </a:solidFill>
                <a:latin typeface="Tahoma"/>
                <a:cs typeface="Tahoma"/>
              </a:rPr>
              <a:t>s</a:t>
            </a:r>
            <a:r>
              <a:rPr sz="1400" b="1" spc="-10" dirty="0">
                <a:solidFill>
                  <a:srgbClr val="212121"/>
                </a:solidFill>
                <a:latin typeface="Tahoma"/>
                <a:cs typeface="Tahoma"/>
              </a:rPr>
              <a:t>e</a:t>
            </a:r>
            <a:r>
              <a:rPr sz="1400" b="1" spc="-15" dirty="0">
                <a:solidFill>
                  <a:srgbClr val="212121"/>
                </a:solidFill>
                <a:latin typeface="Tahoma"/>
                <a:cs typeface="Tahoma"/>
              </a:rPr>
              <a:t>a</a:t>
            </a:r>
            <a:r>
              <a:rPr sz="1400" b="1" spc="-50" dirty="0">
                <a:solidFill>
                  <a:srgbClr val="212121"/>
                </a:solidFill>
                <a:latin typeface="Tahoma"/>
                <a:cs typeface="Tahoma"/>
              </a:rPr>
              <a:t>s</a:t>
            </a:r>
            <a:r>
              <a:rPr sz="1400" b="1" spc="-10" dirty="0">
                <a:solidFill>
                  <a:srgbClr val="212121"/>
                </a:solidFill>
                <a:latin typeface="Tahoma"/>
                <a:cs typeface="Tahoma"/>
              </a:rPr>
              <a:t>e</a:t>
            </a:r>
            <a:r>
              <a:rPr sz="1400" b="1" spc="10" dirty="0">
                <a:solidFill>
                  <a:srgbClr val="212121"/>
                </a:solidFill>
                <a:latin typeface="Tahoma"/>
                <a:cs typeface="Tahoma"/>
              </a:rPr>
              <a:t>s  </a:t>
            </a:r>
            <a:r>
              <a:rPr sz="1400" b="1" spc="-140" dirty="0">
                <a:solidFill>
                  <a:srgbClr val="212121"/>
                </a:solidFill>
                <a:latin typeface="Tahoma"/>
                <a:cs typeface="Tahoma"/>
              </a:rPr>
              <a:t>S</a:t>
            </a:r>
            <a:r>
              <a:rPr sz="1400" b="1" dirty="0">
                <a:solidFill>
                  <a:srgbClr val="212121"/>
                </a:solidFill>
                <a:latin typeface="Tahoma"/>
                <a:cs typeface="Tahoma"/>
              </a:rPr>
              <a:t>u</a:t>
            </a:r>
            <a:r>
              <a:rPr sz="1400" b="1" spc="65" dirty="0">
                <a:solidFill>
                  <a:srgbClr val="212121"/>
                </a:solidFill>
                <a:latin typeface="Tahoma"/>
                <a:cs typeface="Tahoma"/>
              </a:rPr>
              <a:t>r</a:t>
            </a:r>
            <a:r>
              <a:rPr sz="1400" b="1" spc="10" dirty="0">
                <a:solidFill>
                  <a:srgbClr val="212121"/>
                </a:solidFill>
                <a:latin typeface="Tahoma"/>
                <a:cs typeface="Tahoma"/>
              </a:rPr>
              <a:t>v</a:t>
            </a:r>
            <a:r>
              <a:rPr sz="1400" b="1" spc="-15" dirty="0">
                <a:solidFill>
                  <a:srgbClr val="212121"/>
                </a:solidFill>
                <a:latin typeface="Tahoma"/>
                <a:cs typeface="Tahoma"/>
              </a:rPr>
              <a:t>e</a:t>
            </a:r>
            <a:r>
              <a:rPr sz="1400" b="1" spc="20" dirty="0">
                <a:solidFill>
                  <a:srgbClr val="212121"/>
                </a:solidFill>
                <a:latin typeface="Tahoma"/>
                <a:cs typeface="Tahoma"/>
              </a:rPr>
              <a:t>il</a:t>
            </a:r>
            <a:r>
              <a:rPr sz="1400" b="1" spc="25" dirty="0">
                <a:solidFill>
                  <a:srgbClr val="212121"/>
                </a:solidFill>
                <a:latin typeface="Tahoma"/>
                <a:cs typeface="Tahoma"/>
              </a:rPr>
              <a:t>l</a:t>
            </a:r>
            <a:r>
              <a:rPr sz="1400" b="1" spc="-15" dirty="0">
                <a:solidFill>
                  <a:srgbClr val="212121"/>
                </a:solidFill>
                <a:latin typeface="Tahoma"/>
                <a:cs typeface="Tahoma"/>
              </a:rPr>
              <a:t>a</a:t>
            </a:r>
            <a:r>
              <a:rPr sz="1400" b="1" dirty="0">
                <a:solidFill>
                  <a:srgbClr val="212121"/>
                </a:solidFill>
                <a:latin typeface="Tahoma"/>
                <a:cs typeface="Tahoma"/>
              </a:rPr>
              <a:t>n</a:t>
            </a:r>
            <a:r>
              <a:rPr sz="1400" b="1" spc="5" dirty="0">
                <a:solidFill>
                  <a:srgbClr val="212121"/>
                </a:solidFill>
                <a:latin typeface="Tahoma"/>
                <a:cs typeface="Tahoma"/>
              </a:rPr>
              <a:t>c</a:t>
            </a:r>
            <a:r>
              <a:rPr sz="1400" b="1" spc="10" dirty="0">
                <a:solidFill>
                  <a:srgbClr val="212121"/>
                </a:solidFill>
                <a:latin typeface="Tahoma"/>
                <a:cs typeface="Tahoma"/>
              </a:rPr>
              <a:t>e</a:t>
            </a:r>
            <a:r>
              <a:rPr sz="1400" b="1" spc="-130" dirty="0">
                <a:solidFill>
                  <a:srgbClr val="212121"/>
                </a:solidFill>
                <a:latin typeface="Tahoma"/>
                <a:cs typeface="Tahoma"/>
              </a:rPr>
              <a:t> </a:t>
            </a:r>
            <a:r>
              <a:rPr sz="1400" b="1" spc="-140" dirty="0">
                <a:solidFill>
                  <a:srgbClr val="212121"/>
                </a:solidFill>
                <a:latin typeface="Tahoma"/>
                <a:cs typeface="Tahoma"/>
              </a:rPr>
              <a:t>S</a:t>
            </a:r>
            <a:r>
              <a:rPr sz="1400" b="1" spc="10" dirty="0">
                <a:solidFill>
                  <a:srgbClr val="212121"/>
                </a:solidFill>
                <a:latin typeface="Tahoma"/>
                <a:cs typeface="Tahoma"/>
              </a:rPr>
              <a:t>y</a:t>
            </a:r>
            <a:r>
              <a:rPr sz="1400" b="1" spc="-50" dirty="0">
                <a:solidFill>
                  <a:srgbClr val="212121"/>
                </a:solidFill>
                <a:latin typeface="Tahoma"/>
                <a:cs typeface="Tahoma"/>
              </a:rPr>
              <a:t>s</a:t>
            </a:r>
            <a:r>
              <a:rPr sz="1400" b="1" spc="15" dirty="0">
                <a:solidFill>
                  <a:srgbClr val="212121"/>
                </a:solidFill>
                <a:latin typeface="Tahoma"/>
                <a:cs typeface="Tahoma"/>
              </a:rPr>
              <a:t>t</a:t>
            </a:r>
            <a:r>
              <a:rPr sz="1400" b="1" spc="-10" dirty="0">
                <a:solidFill>
                  <a:srgbClr val="212121"/>
                </a:solidFill>
                <a:latin typeface="Tahoma"/>
                <a:cs typeface="Tahoma"/>
              </a:rPr>
              <a:t>e</a:t>
            </a:r>
            <a:r>
              <a:rPr sz="1400" b="1" spc="85" dirty="0">
                <a:solidFill>
                  <a:srgbClr val="212121"/>
                </a:solidFill>
                <a:latin typeface="Tahoma"/>
                <a:cs typeface="Tahoma"/>
              </a:rPr>
              <a:t>m</a:t>
            </a:r>
            <a:r>
              <a:rPr sz="1400" b="1" spc="5" dirty="0">
                <a:solidFill>
                  <a:srgbClr val="212121"/>
                </a:solidFill>
                <a:latin typeface="Tahoma"/>
                <a:cs typeface="Tahoma"/>
              </a:rPr>
              <a:t>,</a:t>
            </a:r>
            <a:r>
              <a:rPr sz="1400" b="1" spc="-185" dirty="0">
                <a:solidFill>
                  <a:srgbClr val="212121"/>
                </a:solidFill>
                <a:latin typeface="Tahoma"/>
                <a:cs typeface="Tahoma"/>
              </a:rPr>
              <a:t> </a:t>
            </a:r>
            <a:r>
              <a:rPr sz="1400" b="1" spc="15" dirty="0">
                <a:solidFill>
                  <a:srgbClr val="212121"/>
                </a:solidFill>
                <a:latin typeface="Tahoma"/>
                <a:cs typeface="Tahoma"/>
              </a:rPr>
              <a:t>U</a:t>
            </a:r>
            <a:r>
              <a:rPr sz="1400" b="1" dirty="0">
                <a:solidFill>
                  <a:srgbClr val="212121"/>
                </a:solidFill>
                <a:latin typeface="Tahoma"/>
                <a:cs typeface="Tahoma"/>
              </a:rPr>
              <a:t>n</a:t>
            </a:r>
            <a:r>
              <a:rPr sz="1400" b="1" spc="25" dirty="0">
                <a:solidFill>
                  <a:srgbClr val="212121"/>
                </a:solidFill>
                <a:latin typeface="Tahoma"/>
                <a:cs typeface="Tahoma"/>
              </a:rPr>
              <a:t>i</a:t>
            </a:r>
            <a:r>
              <a:rPr sz="1400" b="1" spc="15" dirty="0">
                <a:solidFill>
                  <a:srgbClr val="212121"/>
                </a:solidFill>
                <a:latin typeface="Tahoma"/>
                <a:cs typeface="Tahoma"/>
              </a:rPr>
              <a:t>t</a:t>
            </a:r>
            <a:r>
              <a:rPr sz="1400" b="1" spc="-10" dirty="0">
                <a:solidFill>
                  <a:srgbClr val="212121"/>
                </a:solidFill>
                <a:latin typeface="Tahoma"/>
                <a:cs typeface="Tahoma"/>
              </a:rPr>
              <a:t>e</a:t>
            </a:r>
            <a:r>
              <a:rPr sz="1400" b="1" spc="15" dirty="0">
                <a:solidFill>
                  <a:srgbClr val="212121"/>
                </a:solidFill>
                <a:latin typeface="Tahoma"/>
                <a:cs typeface="Tahoma"/>
              </a:rPr>
              <a:t>d</a:t>
            </a:r>
            <a:r>
              <a:rPr sz="1400" b="1" spc="-35" dirty="0">
                <a:solidFill>
                  <a:srgbClr val="212121"/>
                </a:solidFill>
                <a:latin typeface="Tahoma"/>
                <a:cs typeface="Tahoma"/>
              </a:rPr>
              <a:t> </a:t>
            </a:r>
            <a:r>
              <a:rPr sz="1400" b="1" spc="-140" dirty="0">
                <a:solidFill>
                  <a:srgbClr val="212121"/>
                </a:solidFill>
                <a:latin typeface="Tahoma"/>
                <a:cs typeface="Tahoma"/>
              </a:rPr>
              <a:t>S</a:t>
            </a:r>
            <a:r>
              <a:rPr sz="1400" b="1" spc="15" dirty="0">
                <a:solidFill>
                  <a:srgbClr val="212121"/>
                </a:solidFill>
                <a:latin typeface="Tahoma"/>
                <a:cs typeface="Tahoma"/>
              </a:rPr>
              <a:t>t</a:t>
            </a:r>
            <a:r>
              <a:rPr sz="1400" b="1" spc="-15" dirty="0">
                <a:solidFill>
                  <a:srgbClr val="212121"/>
                </a:solidFill>
                <a:latin typeface="Tahoma"/>
                <a:cs typeface="Tahoma"/>
              </a:rPr>
              <a:t>a</a:t>
            </a:r>
            <a:r>
              <a:rPr sz="1400" b="1" spc="15" dirty="0">
                <a:solidFill>
                  <a:srgbClr val="212121"/>
                </a:solidFill>
                <a:latin typeface="Tahoma"/>
                <a:cs typeface="Tahoma"/>
              </a:rPr>
              <a:t>t</a:t>
            </a:r>
            <a:r>
              <a:rPr sz="1400" b="1" spc="-15" dirty="0">
                <a:solidFill>
                  <a:srgbClr val="212121"/>
                </a:solidFill>
                <a:latin typeface="Tahoma"/>
                <a:cs typeface="Tahoma"/>
              </a:rPr>
              <a:t>e</a:t>
            </a:r>
            <a:r>
              <a:rPr sz="1400" b="1" spc="-50" dirty="0">
                <a:solidFill>
                  <a:srgbClr val="212121"/>
                </a:solidFill>
                <a:latin typeface="Tahoma"/>
                <a:cs typeface="Tahoma"/>
              </a:rPr>
              <a:t>s</a:t>
            </a:r>
            <a:r>
              <a:rPr sz="1400" b="1" spc="5" dirty="0">
                <a:solidFill>
                  <a:srgbClr val="212121"/>
                </a:solidFill>
                <a:latin typeface="Tahoma"/>
                <a:cs typeface="Tahoma"/>
              </a:rPr>
              <a:t>,</a:t>
            </a:r>
            <a:r>
              <a:rPr sz="1400" b="1" spc="-30" dirty="0">
                <a:solidFill>
                  <a:srgbClr val="212121"/>
                </a:solidFill>
                <a:latin typeface="Tahoma"/>
                <a:cs typeface="Tahoma"/>
              </a:rPr>
              <a:t> </a:t>
            </a:r>
            <a:r>
              <a:rPr sz="1400" b="1" spc="-145" dirty="0">
                <a:solidFill>
                  <a:srgbClr val="212121"/>
                </a:solidFill>
                <a:latin typeface="Tahoma"/>
                <a:cs typeface="Tahoma"/>
              </a:rPr>
              <a:t>198</a:t>
            </a:r>
            <a:r>
              <a:rPr sz="1400" b="1" spc="15" dirty="0">
                <a:solidFill>
                  <a:srgbClr val="212121"/>
                </a:solidFill>
                <a:latin typeface="Tahoma"/>
                <a:cs typeface="Tahoma"/>
              </a:rPr>
              <a:t>7</a:t>
            </a:r>
            <a:r>
              <a:rPr sz="1400" b="1" spc="-120" dirty="0">
                <a:solidFill>
                  <a:srgbClr val="212121"/>
                </a:solidFill>
                <a:latin typeface="Tahoma"/>
                <a:cs typeface="Tahoma"/>
              </a:rPr>
              <a:t> </a:t>
            </a:r>
            <a:r>
              <a:rPr sz="1400" b="1" spc="15" dirty="0">
                <a:solidFill>
                  <a:srgbClr val="212121"/>
                </a:solidFill>
                <a:latin typeface="Tahoma"/>
                <a:cs typeface="Tahoma"/>
              </a:rPr>
              <a:t>t</a:t>
            </a:r>
            <a:r>
              <a:rPr sz="1400" b="1" spc="10" dirty="0">
                <a:solidFill>
                  <a:srgbClr val="212121"/>
                </a:solidFill>
                <a:latin typeface="Tahoma"/>
                <a:cs typeface="Tahoma"/>
              </a:rPr>
              <a:t>o  </a:t>
            </a:r>
            <a:r>
              <a:rPr sz="1400" b="1" spc="-145" dirty="0">
                <a:solidFill>
                  <a:srgbClr val="212121"/>
                </a:solidFill>
                <a:latin typeface="Tahoma"/>
                <a:cs typeface="Tahoma"/>
              </a:rPr>
              <a:t>19</a:t>
            </a:r>
            <a:r>
              <a:rPr sz="1400" b="1" spc="-140" dirty="0">
                <a:solidFill>
                  <a:srgbClr val="212121"/>
                </a:solidFill>
                <a:latin typeface="Tahoma"/>
                <a:cs typeface="Tahoma"/>
              </a:rPr>
              <a:t>9</a:t>
            </a:r>
            <a:r>
              <a:rPr sz="1400" b="1" spc="-145" dirty="0">
                <a:solidFill>
                  <a:srgbClr val="212121"/>
                </a:solidFill>
                <a:latin typeface="Tahoma"/>
                <a:cs typeface="Tahoma"/>
              </a:rPr>
              <a:t>7</a:t>
            </a:r>
            <a:r>
              <a:rPr sz="1350" b="1" baseline="24691" dirty="0">
                <a:solidFill>
                  <a:srgbClr val="212121"/>
                </a:solidFill>
                <a:latin typeface="Tahoma"/>
                <a:cs typeface="Tahoma"/>
              </a:rPr>
              <a:t>¶ </a:t>
            </a:r>
            <a:r>
              <a:rPr sz="1350" b="1" spc="-82" baseline="24691" dirty="0">
                <a:solidFill>
                  <a:srgbClr val="212121"/>
                </a:solidFill>
                <a:latin typeface="Tahoma"/>
                <a:cs typeface="Tahoma"/>
              </a:rPr>
              <a:t> </a:t>
            </a:r>
            <a:r>
              <a:rPr sz="1400" b="1" spc="-114" dirty="0">
                <a:solidFill>
                  <a:srgbClr val="212121"/>
                </a:solidFill>
                <a:latin typeface="Tahoma"/>
                <a:cs typeface="Tahoma"/>
              </a:rPr>
              <a:t>(</a:t>
            </a:r>
            <a:r>
              <a:rPr sz="1400" b="1" spc="20" dirty="0">
                <a:solidFill>
                  <a:srgbClr val="212121"/>
                </a:solidFill>
                <a:latin typeface="Tahoma"/>
                <a:cs typeface="Tahoma"/>
              </a:rPr>
              <a:t>p</a:t>
            </a:r>
            <a:r>
              <a:rPr sz="1400" b="1" spc="65" dirty="0">
                <a:solidFill>
                  <a:srgbClr val="212121"/>
                </a:solidFill>
                <a:latin typeface="Tahoma"/>
                <a:cs typeface="Tahoma"/>
              </a:rPr>
              <a:t>r</a:t>
            </a:r>
            <a:r>
              <a:rPr sz="1400" b="1" spc="-15" dirty="0">
                <a:solidFill>
                  <a:srgbClr val="212121"/>
                </a:solidFill>
                <a:latin typeface="Tahoma"/>
                <a:cs typeface="Tahoma"/>
              </a:rPr>
              <a:t>e</a:t>
            </a:r>
            <a:r>
              <a:rPr sz="1400" b="1" spc="10" dirty="0">
                <a:solidFill>
                  <a:srgbClr val="212121"/>
                </a:solidFill>
                <a:latin typeface="Tahoma"/>
                <a:cs typeface="Tahoma"/>
              </a:rPr>
              <a:t>v</a:t>
            </a:r>
            <a:r>
              <a:rPr sz="1400" b="1" spc="-15" dirty="0">
                <a:solidFill>
                  <a:srgbClr val="212121"/>
                </a:solidFill>
                <a:latin typeface="Tahoma"/>
                <a:cs typeface="Tahoma"/>
              </a:rPr>
              <a:t>a</a:t>
            </a:r>
            <a:r>
              <a:rPr sz="1400" b="1" spc="10" dirty="0">
                <a:solidFill>
                  <a:srgbClr val="212121"/>
                </a:solidFill>
                <a:latin typeface="Tahoma"/>
                <a:cs typeface="Tahoma"/>
              </a:rPr>
              <a:t>c</a:t>
            </a:r>
            <a:r>
              <a:rPr sz="1400" b="1" spc="5" dirty="0">
                <a:solidFill>
                  <a:srgbClr val="212121"/>
                </a:solidFill>
                <a:latin typeface="Tahoma"/>
                <a:cs typeface="Tahoma"/>
              </a:rPr>
              <a:t>c</a:t>
            </a:r>
            <a:r>
              <a:rPr sz="1400" b="1" spc="25" dirty="0">
                <a:solidFill>
                  <a:srgbClr val="212121"/>
                </a:solidFill>
                <a:latin typeface="Tahoma"/>
                <a:cs typeface="Tahoma"/>
              </a:rPr>
              <a:t>i</a:t>
            </a:r>
            <a:r>
              <a:rPr sz="1400" b="1" dirty="0">
                <a:solidFill>
                  <a:srgbClr val="212121"/>
                </a:solidFill>
                <a:latin typeface="Tahoma"/>
                <a:cs typeface="Tahoma"/>
              </a:rPr>
              <a:t>n</a:t>
            </a:r>
            <a:r>
              <a:rPr sz="1400" b="1" spc="-10" dirty="0">
                <a:solidFill>
                  <a:srgbClr val="212121"/>
                </a:solidFill>
                <a:latin typeface="Tahoma"/>
                <a:cs typeface="Tahoma"/>
              </a:rPr>
              <a:t>e</a:t>
            </a:r>
            <a:r>
              <a:rPr sz="1400" b="1" spc="10" dirty="0">
                <a:solidFill>
                  <a:srgbClr val="212121"/>
                </a:solidFill>
                <a:latin typeface="Tahoma"/>
                <a:cs typeface="Tahoma"/>
              </a:rPr>
              <a:t>)</a:t>
            </a:r>
            <a:r>
              <a:rPr sz="1400" b="1" spc="-235" dirty="0">
                <a:solidFill>
                  <a:srgbClr val="212121"/>
                </a:solidFill>
                <a:latin typeface="Tahoma"/>
                <a:cs typeface="Tahoma"/>
              </a:rPr>
              <a:t> </a:t>
            </a:r>
            <a:r>
              <a:rPr sz="1400" b="1" spc="-15" dirty="0">
                <a:solidFill>
                  <a:srgbClr val="212121"/>
                </a:solidFill>
                <a:latin typeface="Tahoma"/>
                <a:cs typeface="Tahoma"/>
              </a:rPr>
              <a:t>a</a:t>
            </a:r>
            <a:r>
              <a:rPr sz="1400" b="1" dirty="0">
                <a:solidFill>
                  <a:srgbClr val="212121"/>
                </a:solidFill>
                <a:latin typeface="Tahoma"/>
                <a:cs typeface="Tahoma"/>
              </a:rPr>
              <a:t>n</a:t>
            </a:r>
            <a:r>
              <a:rPr sz="1400" b="1" spc="15" dirty="0">
                <a:solidFill>
                  <a:srgbClr val="212121"/>
                </a:solidFill>
                <a:latin typeface="Tahoma"/>
                <a:cs typeface="Tahoma"/>
              </a:rPr>
              <a:t>d</a:t>
            </a:r>
            <a:r>
              <a:rPr sz="1400" b="1" spc="-105" dirty="0">
                <a:solidFill>
                  <a:srgbClr val="212121"/>
                </a:solidFill>
                <a:latin typeface="Tahoma"/>
                <a:cs typeface="Tahoma"/>
              </a:rPr>
              <a:t> </a:t>
            </a:r>
            <a:r>
              <a:rPr sz="1400" b="1" spc="-145" dirty="0">
                <a:solidFill>
                  <a:srgbClr val="212121"/>
                </a:solidFill>
                <a:latin typeface="Tahoma"/>
                <a:cs typeface="Tahoma"/>
              </a:rPr>
              <a:t>200</a:t>
            </a:r>
            <a:r>
              <a:rPr sz="1400" b="1" spc="15" dirty="0">
                <a:solidFill>
                  <a:srgbClr val="212121"/>
                </a:solidFill>
                <a:latin typeface="Tahoma"/>
                <a:cs typeface="Tahoma"/>
              </a:rPr>
              <a:t>7</a:t>
            </a:r>
            <a:endParaRPr sz="14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F0EF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28700" y="457200"/>
            <a:ext cx="1143000" cy="0"/>
          </a:xfrm>
          <a:custGeom>
            <a:avLst/>
            <a:gdLst/>
            <a:ahLst/>
            <a:cxnLst/>
            <a:rect l="l" t="t" r="r" b="b"/>
            <a:pathLst>
              <a:path w="1143000">
                <a:moveTo>
                  <a:pt x="0" y="0"/>
                </a:moveTo>
                <a:lnTo>
                  <a:pt x="1143000" y="0"/>
                </a:lnTo>
              </a:path>
            </a:pathLst>
          </a:custGeom>
          <a:ln w="15875">
            <a:solidFill>
              <a:srgbClr val="5B6A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72502" y="1082928"/>
            <a:ext cx="5997575" cy="11245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7200" spc="-160" dirty="0"/>
              <a:t>T</a:t>
            </a:r>
            <a:r>
              <a:rPr sz="7200" spc="-150" dirty="0"/>
              <a:t>r</a:t>
            </a:r>
            <a:r>
              <a:rPr sz="7200" spc="-125" dirty="0"/>
              <a:t>a</a:t>
            </a:r>
            <a:r>
              <a:rPr sz="7200" spc="-55" dirty="0"/>
              <a:t>n</a:t>
            </a:r>
            <a:r>
              <a:rPr sz="7200" spc="-75" dirty="0"/>
              <a:t>s</a:t>
            </a:r>
            <a:r>
              <a:rPr sz="7200" spc="-30" dirty="0"/>
              <a:t>mi</a:t>
            </a:r>
            <a:r>
              <a:rPr sz="7200" dirty="0"/>
              <a:t>ss</a:t>
            </a:r>
            <a:r>
              <a:rPr sz="7200" spc="-30" dirty="0"/>
              <a:t>i</a:t>
            </a:r>
            <a:r>
              <a:rPr sz="7200" spc="55" dirty="0"/>
              <a:t>on</a:t>
            </a:r>
            <a:endParaRPr sz="7200"/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5" dirty="0">
                <a:solidFill>
                  <a:srgbClr val="878787"/>
                </a:solidFill>
              </a:rPr>
              <a:t>8/13/2023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>
                <a:solidFill>
                  <a:srgbClr val="878787"/>
                </a:solidFill>
              </a:rPr>
              <a:t>13</a:t>
            </a:fld>
            <a:endParaRPr dirty="0">
              <a:solidFill>
                <a:srgbClr val="878787"/>
              </a:solidFill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47750" y="2426906"/>
            <a:ext cx="9238615" cy="113220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241300" marR="5080" indent="-228600">
              <a:lnSpc>
                <a:spcPct val="155500"/>
              </a:lnSpc>
              <a:spcBef>
                <a:spcPts val="130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1550" b="1" spc="10" dirty="0">
                <a:solidFill>
                  <a:srgbClr val="212121"/>
                </a:solidFill>
                <a:latin typeface="Tahoma"/>
                <a:cs typeface="Tahoma"/>
              </a:rPr>
              <a:t>Transmission</a:t>
            </a:r>
            <a:r>
              <a:rPr sz="1550" b="1" spc="55" dirty="0">
                <a:solidFill>
                  <a:srgbClr val="212121"/>
                </a:solidFill>
                <a:latin typeface="Tahoma"/>
                <a:cs typeface="Tahoma"/>
              </a:rPr>
              <a:t> </a:t>
            </a:r>
            <a:r>
              <a:rPr sz="1550" b="1" spc="60" dirty="0">
                <a:solidFill>
                  <a:srgbClr val="212121"/>
                </a:solidFill>
                <a:latin typeface="Tahoma"/>
                <a:cs typeface="Tahoma"/>
              </a:rPr>
              <a:t>and</a:t>
            </a:r>
            <a:r>
              <a:rPr sz="1550" b="1" spc="-90" dirty="0">
                <a:solidFill>
                  <a:srgbClr val="212121"/>
                </a:solidFill>
                <a:latin typeface="Tahoma"/>
                <a:cs typeface="Tahoma"/>
              </a:rPr>
              <a:t> </a:t>
            </a:r>
            <a:r>
              <a:rPr sz="1550" b="1" spc="5" dirty="0">
                <a:solidFill>
                  <a:srgbClr val="212121"/>
                </a:solidFill>
                <a:latin typeface="Tahoma"/>
                <a:cs typeface="Tahoma"/>
              </a:rPr>
              <a:t>risk</a:t>
            </a:r>
            <a:r>
              <a:rPr sz="1550" b="1" spc="105" dirty="0">
                <a:solidFill>
                  <a:srgbClr val="212121"/>
                </a:solidFill>
                <a:latin typeface="Tahoma"/>
                <a:cs typeface="Tahoma"/>
              </a:rPr>
              <a:t> </a:t>
            </a:r>
            <a:r>
              <a:rPr sz="1550" b="1" spc="10" dirty="0">
                <a:solidFill>
                  <a:srgbClr val="212121"/>
                </a:solidFill>
                <a:latin typeface="Tahoma"/>
                <a:cs typeface="Tahoma"/>
              </a:rPr>
              <a:t>factors</a:t>
            </a:r>
            <a:r>
              <a:rPr sz="1550" b="1" spc="-55" dirty="0">
                <a:solidFill>
                  <a:srgbClr val="212121"/>
                </a:solidFill>
                <a:latin typeface="Tahoma"/>
                <a:cs typeface="Tahoma"/>
              </a:rPr>
              <a:t> </a:t>
            </a:r>
            <a:r>
              <a:rPr sz="1550" spc="15" dirty="0">
                <a:solidFill>
                  <a:srgbClr val="212121"/>
                </a:solidFill>
                <a:latin typeface="Microsoft Sans Serif"/>
                <a:cs typeface="Microsoft Sans Serif"/>
              </a:rPr>
              <a:t>—</a:t>
            </a:r>
            <a:r>
              <a:rPr sz="1550" spc="280" dirty="0">
                <a:solidFill>
                  <a:srgbClr val="212121"/>
                </a:solidFill>
                <a:latin typeface="Microsoft Sans Serif"/>
                <a:cs typeface="Microsoft Sans Serif"/>
              </a:rPr>
              <a:t> </a:t>
            </a:r>
            <a:r>
              <a:rPr sz="1550" spc="10" dirty="0">
                <a:solidFill>
                  <a:srgbClr val="212121"/>
                </a:solidFill>
                <a:latin typeface="Microsoft Sans Serif"/>
                <a:cs typeface="Microsoft Sans Serif"/>
              </a:rPr>
              <a:t>HAV</a:t>
            </a:r>
            <a:r>
              <a:rPr sz="1550" spc="45" dirty="0">
                <a:solidFill>
                  <a:srgbClr val="212121"/>
                </a:solidFill>
                <a:latin typeface="Microsoft Sans Serif"/>
                <a:cs typeface="Microsoft Sans Serif"/>
              </a:rPr>
              <a:t> </a:t>
            </a:r>
            <a:r>
              <a:rPr sz="1550" spc="35" dirty="0">
                <a:solidFill>
                  <a:srgbClr val="212121"/>
                </a:solidFill>
                <a:latin typeface="Microsoft Sans Serif"/>
                <a:cs typeface="Microsoft Sans Serif"/>
              </a:rPr>
              <a:t>is</a:t>
            </a:r>
            <a:r>
              <a:rPr sz="1550" spc="-30" dirty="0">
                <a:solidFill>
                  <a:srgbClr val="212121"/>
                </a:solidFill>
                <a:latin typeface="Microsoft Sans Serif"/>
                <a:cs typeface="Microsoft Sans Serif"/>
              </a:rPr>
              <a:t> </a:t>
            </a:r>
            <a:r>
              <a:rPr sz="1550" spc="65" dirty="0">
                <a:solidFill>
                  <a:srgbClr val="212121"/>
                </a:solidFill>
                <a:latin typeface="Microsoft Sans Serif"/>
                <a:cs typeface="Microsoft Sans Serif"/>
              </a:rPr>
              <a:t>usually</a:t>
            </a:r>
            <a:r>
              <a:rPr sz="1550" spc="-35" dirty="0">
                <a:solidFill>
                  <a:srgbClr val="212121"/>
                </a:solidFill>
                <a:latin typeface="Microsoft Sans Serif"/>
                <a:cs typeface="Microsoft Sans Serif"/>
              </a:rPr>
              <a:t> </a:t>
            </a:r>
            <a:r>
              <a:rPr sz="1550" spc="95" dirty="0">
                <a:solidFill>
                  <a:srgbClr val="212121"/>
                </a:solidFill>
                <a:latin typeface="Microsoft Sans Serif"/>
                <a:cs typeface="Microsoft Sans Serif"/>
              </a:rPr>
              <a:t>transmitted</a:t>
            </a:r>
            <a:r>
              <a:rPr sz="1550" spc="-30" dirty="0">
                <a:solidFill>
                  <a:srgbClr val="212121"/>
                </a:solidFill>
                <a:latin typeface="Microsoft Sans Serif"/>
                <a:cs typeface="Microsoft Sans Serif"/>
              </a:rPr>
              <a:t> </a:t>
            </a:r>
            <a:r>
              <a:rPr sz="1550" spc="114" dirty="0">
                <a:solidFill>
                  <a:srgbClr val="212121"/>
                </a:solidFill>
                <a:latin typeface="Microsoft Sans Serif"/>
                <a:cs typeface="Microsoft Sans Serif"/>
              </a:rPr>
              <a:t>by</a:t>
            </a:r>
            <a:r>
              <a:rPr sz="1550" spc="-30" dirty="0">
                <a:solidFill>
                  <a:srgbClr val="212121"/>
                </a:solidFill>
                <a:latin typeface="Microsoft Sans Serif"/>
                <a:cs typeface="Microsoft Sans Serif"/>
              </a:rPr>
              <a:t> </a:t>
            </a:r>
            <a:r>
              <a:rPr sz="1550" spc="105" dirty="0">
                <a:solidFill>
                  <a:srgbClr val="212121"/>
                </a:solidFill>
                <a:latin typeface="Microsoft Sans Serif"/>
                <a:cs typeface="Microsoft Sans Serif"/>
              </a:rPr>
              <a:t>the</a:t>
            </a:r>
            <a:r>
              <a:rPr sz="1550" spc="-35" dirty="0">
                <a:solidFill>
                  <a:srgbClr val="212121"/>
                </a:solidFill>
                <a:latin typeface="Microsoft Sans Serif"/>
                <a:cs typeface="Microsoft Sans Serif"/>
              </a:rPr>
              <a:t> </a:t>
            </a:r>
            <a:r>
              <a:rPr sz="1550" spc="60" dirty="0">
                <a:solidFill>
                  <a:srgbClr val="212121"/>
                </a:solidFill>
                <a:latin typeface="Microsoft Sans Serif"/>
                <a:cs typeface="Microsoft Sans Serif"/>
              </a:rPr>
              <a:t>fecal-oral</a:t>
            </a:r>
            <a:r>
              <a:rPr sz="1550" spc="-105" dirty="0">
                <a:solidFill>
                  <a:srgbClr val="212121"/>
                </a:solidFill>
                <a:latin typeface="Microsoft Sans Serif"/>
                <a:cs typeface="Microsoft Sans Serif"/>
              </a:rPr>
              <a:t> </a:t>
            </a:r>
            <a:r>
              <a:rPr sz="1550" spc="100" dirty="0">
                <a:solidFill>
                  <a:srgbClr val="212121"/>
                </a:solidFill>
                <a:latin typeface="Microsoft Sans Serif"/>
                <a:cs typeface="Microsoft Sans Serif"/>
              </a:rPr>
              <a:t>route</a:t>
            </a:r>
            <a:r>
              <a:rPr sz="1550" spc="-35" dirty="0">
                <a:solidFill>
                  <a:srgbClr val="212121"/>
                </a:solidFill>
                <a:latin typeface="Microsoft Sans Serif"/>
                <a:cs typeface="Microsoft Sans Serif"/>
              </a:rPr>
              <a:t> </a:t>
            </a:r>
            <a:r>
              <a:rPr sz="1550" spc="95" dirty="0">
                <a:solidFill>
                  <a:srgbClr val="212121"/>
                </a:solidFill>
                <a:latin typeface="Microsoft Sans Serif"/>
                <a:cs typeface="Microsoft Sans Serif"/>
              </a:rPr>
              <a:t>(either</a:t>
            </a:r>
            <a:r>
              <a:rPr sz="1550" spc="-110" dirty="0">
                <a:solidFill>
                  <a:srgbClr val="212121"/>
                </a:solidFill>
                <a:latin typeface="Microsoft Sans Serif"/>
                <a:cs typeface="Microsoft Sans Serif"/>
              </a:rPr>
              <a:t> </a:t>
            </a:r>
            <a:r>
              <a:rPr sz="1550" spc="30" dirty="0">
                <a:solidFill>
                  <a:srgbClr val="212121"/>
                </a:solidFill>
                <a:latin typeface="Microsoft Sans Serif"/>
                <a:cs typeface="Microsoft Sans Serif"/>
              </a:rPr>
              <a:t>via </a:t>
            </a:r>
            <a:r>
              <a:rPr sz="1550" spc="35" dirty="0">
                <a:solidFill>
                  <a:srgbClr val="212121"/>
                </a:solidFill>
                <a:latin typeface="Microsoft Sans Serif"/>
                <a:cs typeface="Microsoft Sans Serif"/>
              </a:rPr>
              <a:t> </a:t>
            </a:r>
            <a:r>
              <a:rPr sz="1550" spc="90" dirty="0">
                <a:solidFill>
                  <a:srgbClr val="212121"/>
                </a:solidFill>
                <a:latin typeface="Microsoft Sans Serif"/>
                <a:cs typeface="Microsoft Sans Serif"/>
              </a:rPr>
              <a:t>person-to-person </a:t>
            </a:r>
            <a:r>
              <a:rPr sz="1550" spc="95" dirty="0">
                <a:solidFill>
                  <a:srgbClr val="212121"/>
                </a:solidFill>
                <a:latin typeface="Microsoft Sans Serif"/>
                <a:cs typeface="Microsoft Sans Serif"/>
              </a:rPr>
              <a:t>contact </a:t>
            </a:r>
            <a:r>
              <a:rPr sz="1550" spc="165" dirty="0">
                <a:solidFill>
                  <a:srgbClr val="212121"/>
                </a:solidFill>
                <a:latin typeface="Microsoft Sans Serif"/>
                <a:cs typeface="Microsoft Sans Serif"/>
              </a:rPr>
              <a:t>or </a:t>
            </a:r>
            <a:r>
              <a:rPr sz="1550" spc="100" dirty="0">
                <a:solidFill>
                  <a:srgbClr val="212121"/>
                </a:solidFill>
                <a:latin typeface="Microsoft Sans Serif"/>
                <a:cs typeface="Microsoft Sans Serif"/>
              </a:rPr>
              <a:t>consumption of contaminated </a:t>
            </a:r>
            <a:r>
              <a:rPr sz="1550" spc="105" dirty="0">
                <a:solidFill>
                  <a:srgbClr val="212121"/>
                </a:solidFill>
                <a:latin typeface="Microsoft Sans Serif"/>
                <a:cs typeface="Microsoft Sans Serif"/>
              </a:rPr>
              <a:t>food </a:t>
            </a:r>
            <a:r>
              <a:rPr sz="1550" spc="165" dirty="0">
                <a:solidFill>
                  <a:srgbClr val="212121"/>
                </a:solidFill>
                <a:latin typeface="Microsoft Sans Serif"/>
                <a:cs typeface="Microsoft Sans Serif"/>
              </a:rPr>
              <a:t>or </a:t>
            </a:r>
            <a:r>
              <a:rPr sz="1550" spc="90" dirty="0">
                <a:solidFill>
                  <a:srgbClr val="212121"/>
                </a:solidFill>
                <a:latin typeface="Microsoft Sans Serif"/>
                <a:cs typeface="Microsoft Sans Serif"/>
              </a:rPr>
              <a:t>water). Maternal-fetal </a:t>
            </a:r>
            <a:r>
              <a:rPr sz="1550" spc="95" dirty="0">
                <a:solidFill>
                  <a:srgbClr val="212121"/>
                </a:solidFill>
                <a:latin typeface="Microsoft Sans Serif"/>
                <a:cs typeface="Microsoft Sans Serif"/>
              </a:rPr>
              <a:t> </a:t>
            </a:r>
            <a:r>
              <a:rPr sz="1550" spc="85" dirty="0">
                <a:solidFill>
                  <a:srgbClr val="212121"/>
                </a:solidFill>
                <a:latin typeface="Microsoft Sans Serif"/>
                <a:cs typeface="Microsoft Sans Serif"/>
              </a:rPr>
              <a:t>transmission</a:t>
            </a:r>
            <a:r>
              <a:rPr sz="1550" spc="-40" dirty="0">
                <a:solidFill>
                  <a:srgbClr val="212121"/>
                </a:solidFill>
                <a:latin typeface="Microsoft Sans Serif"/>
                <a:cs typeface="Microsoft Sans Serif"/>
              </a:rPr>
              <a:t> </a:t>
            </a:r>
            <a:r>
              <a:rPr sz="1550" spc="85" dirty="0">
                <a:solidFill>
                  <a:srgbClr val="212121"/>
                </a:solidFill>
                <a:latin typeface="Microsoft Sans Serif"/>
                <a:cs typeface="Microsoft Sans Serif"/>
              </a:rPr>
              <a:t>has</a:t>
            </a:r>
            <a:r>
              <a:rPr sz="1550" spc="-190" dirty="0">
                <a:solidFill>
                  <a:srgbClr val="212121"/>
                </a:solidFill>
                <a:latin typeface="Microsoft Sans Serif"/>
                <a:cs typeface="Microsoft Sans Serif"/>
              </a:rPr>
              <a:t> </a:t>
            </a:r>
            <a:r>
              <a:rPr sz="1550" spc="150" dirty="0">
                <a:solidFill>
                  <a:srgbClr val="212121"/>
                </a:solidFill>
                <a:latin typeface="Microsoft Sans Serif"/>
                <a:cs typeface="Microsoft Sans Serif"/>
              </a:rPr>
              <a:t>not</a:t>
            </a:r>
            <a:r>
              <a:rPr sz="1550" spc="-110" dirty="0">
                <a:solidFill>
                  <a:srgbClr val="212121"/>
                </a:solidFill>
                <a:latin typeface="Microsoft Sans Serif"/>
                <a:cs typeface="Microsoft Sans Serif"/>
              </a:rPr>
              <a:t> </a:t>
            </a:r>
            <a:r>
              <a:rPr sz="1550" spc="110" dirty="0">
                <a:solidFill>
                  <a:srgbClr val="212121"/>
                </a:solidFill>
                <a:latin typeface="Microsoft Sans Serif"/>
                <a:cs typeface="Microsoft Sans Serif"/>
              </a:rPr>
              <a:t>been</a:t>
            </a:r>
            <a:r>
              <a:rPr sz="1550" spc="-114" dirty="0">
                <a:solidFill>
                  <a:srgbClr val="212121"/>
                </a:solidFill>
                <a:latin typeface="Microsoft Sans Serif"/>
                <a:cs typeface="Microsoft Sans Serif"/>
              </a:rPr>
              <a:t> </a:t>
            </a:r>
            <a:r>
              <a:rPr sz="1550" spc="50" dirty="0">
                <a:solidFill>
                  <a:srgbClr val="212121"/>
                </a:solidFill>
                <a:latin typeface="Microsoft Sans Serif"/>
                <a:cs typeface="Microsoft Sans Serif"/>
              </a:rPr>
              <a:t>described.</a:t>
            </a:r>
            <a:endParaRPr sz="1550">
              <a:latin typeface="Microsoft Sans Serif"/>
              <a:cs typeface="Microsoft Sans Serif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47750" y="4159948"/>
            <a:ext cx="9589770" cy="7505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marR="5080" indent="-228600">
              <a:lnSpc>
                <a:spcPct val="153500"/>
              </a:lnSpc>
              <a:spcBef>
                <a:spcPts val="95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1550" b="1" dirty="0">
                <a:solidFill>
                  <a:srgbClr val="212121"/>
                </a:solidFill>
                <a:latin typeface="Tahoma"/>
                <a:cs typeface="Tahoma"/>
              </a:rPr>
              <a:t>Distribution </a:t>
            </a:r>
            <a:r>
              <a:rPr sz="1550" b="1" spc="65" dirty="0">
                <a:solidFill>
                  <a:srgbClr val="212121"/>
                </a:solidFill>
                <a:latin typeface="Tahoma"/>
                <a:cs typeface="Tahoma"/>
              </a:rPr>
              <a:t>and </a:t>
            </a:r>
            <a:r>
              <a:rPr sz="1550" b="1" spc="10" dirty="0">
                <a:solidFill>
                  <a:srgbClr val="212121"/>
                </a:solidFill>
                <a:latin typeface="Tahoma"/>
                <a:cs typeface="Tahoma"/>
              </a:rPr>
              <a:t>outbreaks </a:t>
            </a:r>
            <a:r>
              <a:rPr sz="1550" spc="15" dirty="0">
                <a:solidFill>
                  <a:srgbClr val="212121"/>
                </a:solidFill>
                <a:latin typeface="Microsoft Sans Serif"/>
                <a:cs typeface="Microsoft Sans Serif"/>
              </a:rPr>
              <a:t>—</a:t>
            </a:r>
            <a:r>
              <a:rPr sz="1550" spc="20" dirty="0">
                <a:solidFill>
                  <a:srgbClr val="212121"/>
                </a:solidFill>
                <a:latin typeface="Microsoft Sans Serif"/>
                <a:cs typeface="Microsoft Sans Serif"/>
              </a:rPr>
              <a:t> </a:t>
            </a:r>
            <a:r>
              <a:rPr sz="1550" spc="10" dirty="0">
                <a:solidFill>
                  <a:srgbClr val="212121"/>
                </a:solidFill>
                <a:latin typeface="Microsoft Sans Serif"/>
                <a:cs typeface="Microsoft Sans Serif"/>
              </a:rPr>
              <a:t>HAV </a:t>
            </a:r>
            <a:r>
              <a:rPr sz="1550" spc="85" dirty="0">
                <a:solidFill>
                  <a:srgbClr val="212121"/>
                </a:solidFill>
                <a:latin typeface="Microsoft Sans Serif"/>
                <a:cs typeface="Microsoft Sans Serif"/>
              </a:rPr>
              <a:t>infection </a:t>
            </a:r>
            <a:r>
              <a:rPr sz="1550" spc="60" dirty="0">
                <a:solidFill>
                  <a:srgbClr val="212121"/>
                </a:solidFill>
                <a:latin typeface="Microsoft Sans Serif"/>
                <a:cs typeface="Microsoft Sans Serif"/>
              </a:rPr>
              <a:t>occurs </a:t>
            </a:r>
            <a:r>
              <a:rPr sz="1550" spc="95" dirty="0">
                <a:solidFill>
                  <a:srgbClr val="212121"/>
                </a:solidFill>
                <a:latin typeface="Microsoft Sans Serif"/>
                <a:cs typeface="Microsoft Sans Serif"/>
              </a:rPr>
              <a:t>worldwide. </a:t>
            </a:r>
            <a:r>
              <a:rPr sz="1550" spc="20" dirty="0">
                <a:solidFill>
                  <a:srgbClr val="212121"/>
                </a:solidFill>
                <a:latin typeface="Microsoft Sans Serif"/>
                <a:cs typeface="Microsoft Sans Serif"/>
              </a:rPr>
              <a:t>Globally, </a:t>
            </a:r>
            <a:r>
              <a:rPr sz="1550" spc="110" dirty="0">
                <a:solidFill>
                  <a:srgbClr val="212121"/>
                </a:solidFill>
                <a:latin typeface="Microsoft Sans Serif"/>
                <a:cs typeface="Microsoft Sans Serif"/>
              </a:rPr>
              <a:t>an </a:t>
            </a:r>
            <a:r>
              <a:rPr sz="1550" spc="100" dirty="0">
                <a:solidFill>
                  <a:srgbClr val="212121"/>
                </a:solidFill>
                <a:latin typeface="Microsoft Sans Serif"/>
                <a:cs typeface="Microsoft Sans Serif"/>
              </a:rPr>
              <a:t>estimated </a:t>
            </a:r>
            <a:r>
              <a:rPr sz="1550" spc="25" dirty="0">
                <a:solidFill>
                  <a:srgbClr val="212121"/>
                </a:solidFill>
                <a:latin typeface="Microsoft Sans Serif"/>
                <a:cs typeface="Microsoft Sans Serif"/>
              </a:rPr>
              <a:t>1.4 </a:t>
            </a:r>
            <a:r>
              <a:rPr sz="1550" spc="90" dirty="0">
                <a:solidFill>
                  <a:srgbClr val="212121"/>
                </a:solidFill>
                <a:latin typeface="Microsoft Sans Serif"/>
                <a:cs typeface="Microsoft Sans Serif"/>
              </a:rPr>
              <a:t>million </a:t>
            </a:r>
            <a:r>
              <a:rPr sz="1550" spc="-400" dirty="0">
                <a:solidFill>
                  <a:srgbClr val="212121"/>
                </a:solidFill>
                <a:latin typeface="Microsoft Sans Serif"/>
                <a:cs typeface="Microsoft Sans Serif"/>
              </a:rPr>
              <a:t> </a:t>
            </a:r>
            <a:r>
              <a:rPr sz="1550" spc="40" dirty="0">
                <a:solidFill>
                  <a:srgbClr val="212121"/>
                </a:solidFill>
                <a:latin typeface="Microsoft Sans Serif"/>
                <a:cs typeface="Microsoft Sans Serif"/>
              </a:rPr>
              <a:t>cases</a:t>
            </a:r>
            <a:r>
              <a:rPr sz="1550" spc="-114" dirty="0">
                <a:solidFill>
                  <a:srgbClr val="212121"/>
                </a:solidFill>
                <a:latin typeface="Microsoft Sans Serif"/>
                <a:cs typeface="Microsoft Sans Serif"/>
              </a:rPr>
              <a:t> </a:t>
            </a:r>
            <a:r>
              <a:rPr sz="1550" spc="80" dirty="0">
                <a:solidFill>
                  <a:srgbClr val="212121"/>
                </a:solidFill>
                <a:latin typeface="Microsoft Sans Serif"/>
                <a:cs typeface="Microsoft Sans Serif"/>
              </a:rPr>
              <a:t>occur</a:t>
            </a:r>
            <a:r>
              <a:rPr sz="1550" spc="-110" dirty="0">
                <a:solidFill>
                  <a:srgbClr val="212121"/>
                </a:solidFill>
                <a:latin typeface="Microsoft Sans Serif"/>
                <a:cs typeface="Microsoft Sans Serif"/>
              </a:rPr>
              <a:t> </a:t>
            </a:r>
            <a:r>
              <a:rPr sz="1550" spc="95" dirty="0">
                <a:solidFill>
                  <a:srgbClr val="212121"/>
                </a:solidFill>
                <a:latin typeface="Microsoft Sans Serif"/>
                <a:cs typeface="Microsoft Sans Serif"/>
              </a:rPr>
              <a:t>each</a:t>
            </a:r>
            <a:r>
              <a:rPr sz="1550" spc="-190" dirty="0">
                <a:solidFill>
                  <a:srgbClr val="212121"/>
                </a:solidFill>
                <a:latin typeface="Microsoft Sans Serif"/>
                <a:cs typeface="Microsoft Sans Serif"/>
              </a:rPr>
              <a:t> </a:t>
            </a:r>
            <a:r>
              <a:rPr sz="1550" spc="75" dirty="0">
                <a:solidFill>
                  <a:srgbClr val="212121"/>
                </a:solidFill>
                <a:latin typeface="Microsoft Sans Serif"/>
                <a:cs typeface="Microsoft Sans Serif"/>
              </a:rPr>
              <a:t>year.</a:t>
            </a:r>
            <a:r>
              <a:rPr sz="1550" spc="-110" dirty="0">
                <a:solidFill>
                  <a:srgbClr val="212121"/>
                </a:solidFill>
                <a:latin typeface="Microsoft Sans Serif"/>
                <a:cs typeface="Microsoft Sans Serif"/>
              </a:rPr>
              <a:t> </a:t>
            </a:r>
            <a:r>
              <a:rPr sz="1550" spc="75" dirty="0">
                <a:solidFill>
                  <a:srgbClr val="212121"/>
                </a:solidFill>
                <a:latin typeface="Microsoft Sans Serif"/>
                <a:cs typeface="Microsoft Sans Serif"/>
              </a:rPr>
              <a:t>Hepatitis</a:t>
            </a:r>
            <a:r>
              <a:rPr sz="1550" spc="-114" dirty="0">
                <a:solidFill>
                  <a:srgbClr val="212121"/>
                </a:solidFill>
                <a:latin typeface="Microsoft Sans Serif"/>
                <a:cs typeface="Microsoft Sans Serif"/>
              </a:rPr>
              <a:t> </a:t>
            </a:r>
            <a:r>
              <a:rPr sz="1550" spc="10" dirty="0">
                <a:solidFill>
                  <a:srgbClr val="212121"/>
                </a:solidFill>
                <a:latin typeface="Microsoft Sans Serif"/>
                <a:cs typeface="Microsoft Sans Serif"/>
              </a:rPr>
              <a:t>A</a:t>
            </a:r>
            <a:r>
              <a:rPr sz="1550" spc="-110" dirty="0">
                <a:solidFill>
                  <a:srgbClr val="212121"/>
                </a:solidFill>
                <a:latin typeface="Microsoft Sans Serif"/>
                <a:cs typeface="Microsoft Sans Serif"/>
              </a:rPr>
              <a:t> </a:t>
            </a:r>
            <a:r>
              <a:rPr sz="1550" spc="110" dirty="0">
                <a:solidFill>
                  <a:srgbClr val="212121"/>
                </a:solidFill>
                <a:latin typeface="Microsoft Sans Serif"/>
                <a:cs typeface="Microsoft Sans Serif"/>
              </a:rPr>
              <a:t>can</a:t>
            </a:r>
            <a:r>
              <a:rPr sz="1550" spc="-110" dirty="0">
                <a:solidFill>
                  <a:srgbClr val="212121"/>
                </a:solidFill>
                <a:latin typeface="Microsoft Sans Serif"/>
                <a:cs typeface="Microsoft Sans Serif"/>
              </a:rPr>
              <a:t> </a:t>
            </a:r>
            <a:r>
              <a:rPr sz="1550" spc="95" dirty="0">
                <a:solidFill>
                  <a:srgbClr val="212121"/>
                </a:solidFill>
                <a:latin typeface="Microsoft Sans Serif"/>
                <a:cs typeface="Microsoft Sans Serif"/>
              </a:rPr>
              <a:t>occur</a:t>
            </a:r>
            <a:r>
              <a:rPr sz="1550" spc="-110" dirty="0">
                <a:solidFill>
                  <a:srgbClr val="212121"/>
                </a:solidFill>
                <a:latin typeface="Microsoft Sans Serif"/>
                <a:cs typeface="Microsoft Sans Serif"/>
              </a:rPr>
              <a:t> </a:t>
            </a:r>
            <a:r>
              <a:rPr sz="1550" spc="55" dirty="0">
                <a:solidFill>
                  <a:srgbClr val="212121"/>
                </a:solidFill>
                <a:latin typeface="Microsoft Sans Serif"/>
                <a:cs typeface="Microsoft Sans Serif"/>
              </a:rPr>
              <a:t>sporadically</a:t>
            </a:r>
            <a:r>
              <a:rPr sz="1550" spc="-40" dirty="0">
                <a:solidFill>
                  <a:srgbClr val="212121"/>
                </a:solidFill>
                <a:latin typeface="Microsoft Sans Serif"/>
                <a:cs typeface="Microsoft Sans Serif"/>
              </a:rPr>
              <a:t> </a:t>
            </a:r>
            <a:r>
              <a:rPr sz="1550" spc="95" dirty="0">
                <a:solidFill>
                  <a:srgbClr val="212121"/>
                </a:solidFill>
                <a:latin typeface="Microsoft Sans Serif"/>
                <a:cs typeface="Microsoft Sans Serif"/>
              </a:rPr>
              <a:t>or</a:t>
            </a:r>
            <a:r>
              <a:rPr sz="1550" spc="35" dirty="0">
                <a:solidFill>
                  <a:srgbClr val="212121"/>
                </a:solidFill>
                <a:latin typeface="Microsoft Sans Serif"/>
                <a:cs typeface="Microsoft Sans Serif"/>
              </a:rPr>
              <a:t> </a:t>
            </a:r>
            <a:r>
              <a:rPr sz="1550" spc="100" dirty="0">
                <a:solidFill>
                  <a:srgbClr val="212121"/>
                </a:solidFill>
                <a:latin typeface="Microsoft Sans Serif"/>
                <a:cs typeface="Microsoft Sans Serif"/>
              </a:rPr>
              <a:t>in</a:t>
            </a:r>
            <a:r>
              <a:rPr sz="1550" spc="-35" dirty="0">
                <a:solidFill>
                  <a:srgbClr val="212121"/>
                </a:solidFill>
                <a:latin typeface="Microsoft Sans Serif"/>
                <a:cs typeface="Microsoft Sans Serif"/>
              </a:rPr>
              <a:t> </a:t>
            </a:r>
            <a:r>
              <a:rPr sz="1550" spc="110" dirty="0">
                <a:solidFill>
                  <a:srgbClr val="212121"/>
                </a:solidFill>
                <a:latin typeface="Microsoft Sans Serif"/>
                <a:cs typeface="Microsoft Sans Serif"/>
              </a:rPr>
              <a:t>an</a:t>
            </a:r>
            <a:r>
              <a:rPr sz="1550" spc="-35" dirty="0">
                <a:solidFill>
                  <a:srgbClr val="212121"/>
                </a:solidFill>
                <a:latin typeface="Microsoft Sans Serif"/>
                <a:cs typeface="Microsoft Sans Serif"/>
              </a:rPr>
              <a:t> </a:t>
            </a:r>
            <a:r>
              <a:rPr sz="1550" spc="80" dirty="0">
                <a:solidFill>
                  <a:srgbClr val="212121"/>
                </a:solidFill>
                <a:latin typeface="Microsoft Sans Serif"/>
                <a:cs typeface="Microsoft Sans Serif"/>
              </a:rPr>
              <a:t>epidemic</a:t>
            </a:r>
            <a:r>
              <a:rPr sz="1550" spc="-114" dirty="0">
                <a:solidFill>
                  <a:srgbClr val="212121"/>
                </a:solidFill>
                <a:latin typeface="Microsoft Sans Serif"/>
                <a:cs typeface="Microsoft Sans Serif"/>
              </a:rPr>
              <a:t> </a:t>
            </a:r>
            <a:r>
              <a:rPr sz="1550" spc="70" dirty="0">
                <a:solidFill>
                  <a:srgbClr val="212121"/>
                </a:solidFill>
                <a:latin typeface="Microsoft Sans Serif"/>
                <a:cs typeface="Microsoft Sans Serif"/>
              </a:rPr>
              <a:t>form.</a:t>
            </a:r>
            <a:endParaRPr sz="155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D6D2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28700" y="457200"/>
            <a:ext cx="1143000" cy="0"/>
          </a:xfrm>
          <a:custGeom>
            <a:avLst/>
            <a:gdLst/>
            <a:ahLst/>
            <a:cxnLst/>
            <a:rect l="l" t="t" r="r" b="b"/>
            <a:pathLst>
              <a:path w="1143000">
                <a:moveTo>
                  <a:pt x="0" y="0"/>
                </a:moveTo>
                <a:lnTo>
                  <a:pt x="1143000" y="0"/>
                </a:lnTo>
              </a:path>
            </a:pathLst>
          </a:custGeom>
          <a:ln w="15875">
            <a:solidFill>
              <a:srgbClr val="5B6A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72502" y="1082928"/>
            <a:ext cx="5305425" cy="11245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7200" spc="-355" dirty="0"/>
              <a:t>R</a:t>
            </a:r>
            <a:r>
              <a:rPr sz="7200" spc="-30" dirty="0"/>
              <a:t>i</a:t>
            </a:r>
            <a:r>
              <a:rPr sz="7200" dirty="0"/>
              <a:t>s</a:t>
            </a:r>
            <a:r>
              <a:rPr sz="7200" spc="5" dirty="0"/>
              <a:t>k</a:t>
            </a:r>
            <a:r>
              <a:rPr sz="7200" spc="-1100" dirty="0"/>
              <a:t> </a:t>
            </a:r>
            <a:r>
              <a:rPr sz="7200" spc="465" dirty="0"/>
              <a:t>f</a:t>
            </a:r>
            <a:r>
              <a:rPr sz="7200" spc="-125" dirty="0"/>
              <a:t>a</a:t>
            </a:r>
            <a:r>
              <a:rPr sz="7200" spc="225" dirty="0"/>
              <a:t>c</a:t>
            </a:r>
            <a:r>
              <a:rPr sz="7200" spc="160" dirty="0"/>
              <a:t>t</a:t>
            </a:r>
            <a:r>
              <a:rPr sz="7200" spc="45" dirty="0"/>
              <a:t>o</a:t>
            </a:r>
            <a:r>
              <a:rPr sz="7200" spc="65" dirty="0"/>
              <a:t>r</a:t>
            </a:r>
            <a:r>
              <a:rPr sz="7200" spc="5" dirty="0"/>
              <a:t>s</a:t>
            </a:r>
            <a:endParaRPr sz="7200"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5" dirty="0">
                <a:solidFill>
                  <a:srgbClr val="878787"/>
                </a:solidFill>
              </a:rPr>
              <a:t>8/13/2023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>
                <a:solidFill>
                  <a:srgbClr val="878787"/>
                </a:solidFill>
              </a:rPr>
              <a:t>14</a:t>
            </a:fld>
            <a:endParaRPr dirty="0">
              <a:solidFill>
                <a:srgbClr val="878787"/>
              </a:solidFill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877060" y="3417887"/>
            <a:ext cx="6040755" cy="247142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125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000" spc="-10" dirty="0">
                <a:latin typeface="Verdana"/>
                <a:cs typeface="Verdana"/>
              </a:rPr>
              <a:t>P</a:t>
            </a:r>
            <a:r>
              <a:rPr sz="2000" spc="55" dirty="0">
                <a:latin typeface="Verdana"/>
                <a:cs typeface="Verdana"/>
              </a:rPr>
              <a:t>o</a:t>
            </a:r>
            <a:r>
              <a:rPr sz="2000" spc="60" dirty="0">
                <a:latin typeface="Verdana"/>
                <a:cs typeface="Verdana"/>
              </a:rPr>
              <a:t>o</a:t>
            </a:r>
            <a:r>
              <a:rPr sz="2000" spc="10" dirty="0">
                <a:latin typeface="Verdana"/>
                <a:cs typeface="Verdana"/>
              </a:rPr>
              <a:t>r</a:t>
            </a:r>
            <a:r>
              <a:rPr sz="2000" spc="-29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sa</a:t>
            </a:r>
            <a:r>
              <a:rPr sz="2000" spc="5" dirty="0">
                <a:latin typeface="Verdana"/>
                <a:cs typeface="Verdana"/>
              </a:rPr>
              <a:t>n</a:t>
            </a:r>
            <a:r>
              <a:rPr sz="2000" spc="-30" dirty="0">
                <a:latin typeface="Verdana"/>
                <a:cs typeface="Verdana"/>
              </a:rPr>
              <a:t>i</a:t>
            </a:r>
            <a:r>
              <a:rPr sz="2000" spc="110" dirty="0">
                <a:latin typeface="Verdana"/>
                <a:cs typeface="Verdana"/>
              </a:rPr>
              <a:t>t</a:t>
            </a:r>
            <a:r>
              <a:rPr sz="2000" spc="-5" dirty="0">
                <a:latin typeface="Verdana"/>
                <a:cs typeface="Verdana"/>
              </a:rPr>
              <a:t>a</a:t>
            </a:r>
            <a:r>
              <a:rPr sz="2000" spc="110" dirty="0">
                <a:latin typeface="Verdana"/>
                <a:cs typeface="Verdana"/>
              </a:rPr>
              <a:t>t</a:t>
            </a:r>
            <a:r>
              <a:rPr sz="2000" spc="-30" dirty="0">
                <a:latin typeface="Verdana"/>
                <a:cs typeface="Verdana"/>
              </a:rPr>
              <a:t>i</a:t>
            </a:r>
            <a:r>
              <a:rPr sz="2000" spc="60" dirty="0">
                <a:latin typeface="Verdana"/>
                <a:cs typeface="Verdana"/>
              </a:rPr>
              <a:t>o</a:t>
            </a:r>
            <a:r>
              <a:rPr sz="2000" spc="15" dirty="0">
                <a:latin typeface="Verdana"/>
                <a:cs typeface="Verdana"/>
              </a:rPr>
              <a:t>n</a:t>
            </a:r>
            <a:endParaRPr sz="2000">
              <a:latin typeface="Verdana"/>
              <a:cs typeface="Verdana"/>
            </a:endParaRPr>
          </a:p>
          <a:p>
            <a:pPr marL="355600" indent="-343535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000" spc="85" dirty="0">
                <a:latin typeface="Verdana"/>
                <a:cs typeface="Verdana"/>
              </a:rPr>
              <a:t>L</a:t>
            </a:r>
            <a:r>
              <a:rPr sz="2000" spc="-5" dirty="0">
                <a:latin typeface="Verdana"/>
                <a:cs typeface="Verdana"/>
              </a:rPr>
              <a:t>a</a:t>
            </a:r>
            <a:r>
              <a:rPr sz="2000" spc="5" dirty="0">
                <a:latin typeface="Verdana"/>
                <a:cs typeface="Verdana"/>
              </a:rPr>
              <a:t>c</a:t>
            </a:r>
            <a:r>
              <a:rPr sz="2000" spc="15" dirty="0">
                <a:latin typeface="Verdana"/>
                <a:cs typeface="Verdana"/>
              </a:rPr>
              <a:t>k</a:t>
            </a:r>
            <a:r>
              <a:rPr sz="2000" spc="-330" dirty="0">
                <a:latin typeface="Verdana"/>
                <a:cs typeface="Verdana"/>
              </a:rPr>
              <a:t> </a:t>
            </a:r>
            <a:r>
              <a:rPr sz="2000" spc="60" dirty="0">
                <a:latin typeface="Verdana"/>
                <a:cs typeface="Verdana"/>
              </a:rPr>
              <a:t>o</a:t>
            </a:r>
            <a:r>
              <a:rPr sz="2000" spc="5" dirty="0">
                <a:latin typeface="Verdana"/>
                <a:cs typeface="Verdana"/>
              </a:rPr>
              <a:t>f</a:t>
            </a:r>
            <a:r>
              <a:rPr sz="2000" spc="-22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s</a:t>
            </a:r>
            <a:r>
              <a:rPr sz="2000" spc="-5" dirty="0">
                <a:latin typeface="Verdana"/>
                <a:cs typeface="Verdana"/>
              </a:rPr>
              <a:t>a</a:t>
            </a:r>
            <a:r>
              <a:rPr sz="2000" spc="190" dirty="0">
                <a:latin typeface="Verdana"/>
                <a:cs typeface="Verdana"/>
              </a:rPr>
              <a:t>f</a:t>
            </a:r>
            <a:r>
              <a:rPr sz="2000" spc="15" dirty="0">
                <a:latin typeface="Verdana"/>
                <a:cs typeface="Verdana"/>
              </a:rPr>
              <a:t>e</a:t>
            </a:r>
            <a:r>
              <a:rPr sz="2000" spc="-415" dirty="0">
                <a:latin typeface="Verdana"/>
                <a:cs typeface="Verdana"/>
              </a:rPr>
              <a:t> </a:t>
            </a:r>
            <a:r>
              <a:rPr sz="2000" spc="85" dirty="0">
                <a:latin typeface="Verdana"/>
                <a:cs typeface="Verdana"/>
              </a:rPr>
              <a:t>w</a:t>
            </a:r>
            <a:r>
              <a:rPr sz="2000" spc="70" dirty="0">
                <a:latin typeface="Verdana"/>
                <a:cs typeface="Verdana"/>
              </a:rPr>
              <a:t>a</a:t>
            </a:r>
            <a:r>
              <a:rPr sz="2000" spc="110" dirty="0">
                <a:latin typeface="Verdana"/>
                <a:cs typeface="Verdana"/>
              </a:rPr>
              <a:t>t</a:t>
            </a:r>
            <a:r>
              <a:rPr sz="2000" spc="5" dirty="0">
                <a:latin typeface="Verdana"/>
                <a:cs typeface="Verdana"/>
              </a:rPr>
              <a:t>e</a:t>
            </a:r>
            <a:r>
              <a:rPr sz="2000" spc="10" dirty="0">
                <a:latin typeface="Verdana"/>
                <a:cs typeface="Verdana"/>
              </a:rPr>
              <a:t>r</a:t>
            </a:r>
            <a:endParaRPr sz="2000">
              <a:latin typeface="Verdana"/>
              <a:cs typeface="Verdana"/>
            </a:endParaRPr>
          </a:p>
          <a:p>
            <a:pPr marL="355600" indent="-343535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000" spc="-320" dirty="0">
                <a:latin typeface="Verdana"/>
                <a:cs typeface="Verdana"/>
              </a:rPr>
              <a:t>I</a:t>
            </a:r>
            <a:r>
              <a:rPr sz="2000" spc="5" dirty="0">
                <a:latin typeface="Verdana"/>
                <a:cs typeface="Verdana"/>
              </a:rPr>
              <a:t>n</a:t>
            </a:r>
            <a:r>
              <a:rPr sz="2000" spc="-170" dirty="0">
                <a:latin typeface="Verdana"/>
                <a:cs typeface="Verdana"/>
              </a:rPr>
              <a:t>j</a:t>
            </a:r>
            <a:r>
              <a:rPr sz="2000" spc="5" dirty="0">
                <a:latin typeface="Verdana"/>
                <a:cs typeface="Verdana"/>
              </a:rPr>
              <a:t>ec</a:t>
            </a:r>
            <a:r>
              <a:rPr sz="2000" spc="110" dirty="0">
                <a:latin typeface="Verdana"/>
                <a:cs typeface="Verdana"/>
              </a:rPr>
              <a:t>t</a:t>
            </a:r>
            <a:r>
              <a:rPr sz="2000" spc="-30" dirty="0">
                <a:latin typeface="Verdana"/>
                <a:cs typeface="Verdana"/>
              </a:rPr>
              <a:t>i</a:t>
            </a:r>
            <a:r>
              <a:rPr sz="2000" spc="10" dirty="0">
                <a:latin typeface="Verdana"/>
                <a:cs typeface="Verdana"/>
              </a:rPr>
              <a:t>n</a:t>
            </a:r>
            <a:r>
              <a:rPr sz="2000" spc="15" dirty="0">
                <a:latin typeface="Verdana"/>
                <a:cs typeface="Verdana"/>
              </a:rPr>
              <a:t>g</a:t>
            </a:r>
            <a:r>
              <a:rPr sz="2000" spc="-395" dirty="0">
                <a:latin typeface="Verdana"/>
                <a:cs typeface="Verdana"/>
              </a:rPr>
              <a:t> </a:t>
            </a:r>
            <a:r>
              <a:rPr sz="2000" spc="25" dirty="0">
                <a:latin typeface="Verdana"/>
                <a:cs typeface="Verdana"/>
              </a:rPr>
              <a:t>d</a:t>
            </a:r>
            <a:r>
              <a:rPr sz="2000" spc="114" dirty="0">
                <a:latin typeface="Verdana"/>
                <a:cs typeface="Verdana"/>
              </a:rPr>
              <a:t>r</a:t>
            </a:r>
            <a:r>
              <a:rPr sz="2000" spc="5" dirty="0">
                <a:latin typeface="Verdana"/>
                <a:cs typeface="Verdana"/>
              </a:rPr>
              <a:t>u</a:t>
            </a:r>
            <a:r>
              <a:rPr sz="2000" spc="-50" dirty="0">
                <a:latin typeface="Verdana"/>
                <a:cs typeface="Verdana"/>
              </a:rPr>
              <a:t>g</a:t>
            </a:r>
            <a:r>
              <a:rPr sz="2000" spc="10" dirty="0">
                <a:latin typeface="Verdana"/>
                <a:cs typeface="Verdana"/>
              </a:rPr>
              <a:t>s</a:t>
            </a:r>
            <a:endParaRPr sz="2000">
              <a:latin typeface="Verdana"/>
              <a:cs typeface="Verdana"/>
            </a:endParaRPr>
          </a:p>
          <a:p>
            <a:pPr marL="355600" indent="-343535">
              <a:lnSpc>
                <a:spcPct val="100000"/>
              </a:lnSpc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000" spc="85" dirty="0">
                <a:latin typeface="Verdana"/>
                <a:cs typeface="Verdana"/>
              </a:rPr>
              <a:t>L</a:t>
            </a:r>
            <a:r>
              <a:rPr sz="2000" spc="-30" dirty="0">
                <a:latin typeface="Verdana"/>
                <a:cs typeface="Verdana"/>
              </a:rPr>
              <a:t>i</a:t>
            </a:r>
            <a:r>
              <a:rPr sz="2000" spc="15" dirty="0">
                <a:latin typeface="Verdana"/>
                <a:cs typeface="Verdana"/>
              </a:rPr>
              <a:t>v</a:t>
            </a:r>
            <a:r>
              <a:rPr sz="2000" spc="-30" dirty="0">
                <a:latin typeface="Verdana"/>
                <a:cs typeface="Verdana"/>
              </a:rPr>
              <a:t>i</a:t>
            </a:r>
            <a:r>
              <a:rPr sz="2000" spc="5" dirty="0">
                <a:latin typeface="Verdana"/>
                <a:cs typeface="Verdana"/>
              </a:rPr>
              <a:t>n</a:t>
            </a:r>
            <a:r>
              <a:rPr sz="2000" spc="15" dirty="0">
                <a:latin typeface="Verdana"/>
                <a:cs typeface="Verdana"/>
              </a:rPr>
              <a:t>g</a:t>
            </a:r>
            <a:r>
              <a:rPr sz="2000" spc="-390" dirty="0">
                <a:latin typeface="Verdana"/>
                <a:cs typeface="Verdana"/>
              </a:rPr>
              <a:t> </a:t>
            </a:r>
            <a:r>
              <a:rPr sz="2000" spc="-30" dirty="0">
                <a:latin typeface="Verdana"/>
                <a:cs typeface="Verdana"/>
              </a:rPr>
              <a:t>i</a:t>
            </a:r>
            <a:r>
              <a:rPr sz="2000" spc="15" dirty="0">
                <a:latin typeface="Verdana"/>
                <a:cs typeface="Verdana"/>
              </a:rPr>
              <a:t>n</a:t>
            </a:r>
            <a:r>
              <a:rPr sz="2000" spc="-340" dirty="0">
                <a:latin typeface="Verdana"/>
                <a:cs typeface="Verdana"/>
              </a:rPr>
              <a:t> </a:t>
            </a:r>
            <a:r>
              <a:rPr sz="2000" spc="15" dirty="0">
                <a:latin typeface="Verdana"/>
                <a:cs typeface="Verdana"/>
              </a:rPr>
              <a:t>a</a:t>
            </a:r>
            <a:r>
              <a:rPr sz="2000" spc="-270" dirty="0">
                <a:latin typeface="Verdana"/>
                <a:cs typeface="Verdana"/>
              </a:rPr>
              <a:t> </a:t>
            </a:r>
            <a:r>
              <a:rPr sz="2000" spc="5" dirty="0">
                <a:latin typeface="Verdana"/>
                <a:cs typeface="Verdana"/>
              </a:rPr>
              <a:t>h</a:t>
            </a:r>
            <a:r>
              <a:rPr sz="2000" spc="60" dirty="0">
                <a:latin typeface="Verdana"/>
                <a:cs typeface="Verdana"/>
              </a:rPr>
              <a:t>o</a:t>
            </a:r>
            <a:r>
              <a:rPr sz="2000" spc="5" dirty="0">
                <a:latin typeface="Verdana"/>
                <a:cs typeface="Verdana"/>
              </a:rPr>
              <a:t>useh</a:t>
            </a:r>
            <a:r>
              <a:rPr sz="2000" spc="55" dirty="0">
                <a:latin typeface="Verdana"/>
                <a:cs typeface="Verdana"/>
              </a:rPr>
              <a:t>o</a:t>
            </a:r>
            <a:r>
              <a:rPr sz="2000" spc="-25" dirty="0">
                <a:latin typeface="Verdana"/>
                <a:cs typeface="Verdana"/>
              </a:rPr>
              <a:t>l</a:t>
            </a:r>
            <a:r>
              <a:rPr sz="2000" spc="15" dirty="0">
                <a:latin typeface="Verdana"/>
                <a:cs typeface="Verdana"/>
              </a:rPr>
              <a:t>d</a:t>
            </a:r>
            <a:r>
              <a:rPr sz="2000" spc="-395" dirty="0">
                <a:latin typeface="Verdana"/>
                <a:cs typeface="Verdana"/>
              </a:rPr>
              <a:t> </a:t>
            </a:r>
            <a:r>
              <a:rPr sz="2000" spc="85" dirty="0">
                <a:latin typeface="Verdana"/>
                <a:cs typeface="Verdana"/>
              </a:rPr>
              <a:t>w</a:t>
            </a:r>
            <a:r>
              <a:rPr sz="2000" spc="-30" dirty="0">
                <a:latin typeface="Verdana"/>
                <a:cs typeface="Verdana"/>
              </a:rPr>
              <a:t>i</a:t>
            </a:r>
            <a:r>
              <a:rPr sz="2000" spc="110" dirty="0">
                <a:latin typeface="Verdana"/>
                <a:cs typeface="Verdana"/>
              </a:rPr>
              <a:t>t</a:t>
            </a:r>
            <a:r>
              <a:rPr sz="2000" spc="15" dirty="0">
                <a:latin typeface="Verdana"/>
                <a:cs typeface="Verdana"/>
              </a:rPr>
              <a:t>h</a:t>
            </a:r>
            <a:r>
              <a:rPr sz="2000" spc="-260" dirty="0">
                <a:latin typeface="Verdana"/>
                <a:cs typeface="Verdana"/>
              </a:rPr>
              <a:t> </a:t>
            </a:r>
            <a:r>
              <a:rPr sz="2000" spc="-5" dirty="0">
                <a:latin typeface="Verdana"/>
                <a:cs typeface="Verdana"/>
              </a:rPr>
              <a:t>a</a:t>
            </a:r>
            <a:r>
              <a:rPr sz="2000" spc="15" dirty="0">
                <a:latin typeface="Verdana"/>
                <a:cs typeface="Verdana"/>
              </a:rPr>
              <a:t>n</a:t>
            </a:r>
            <a:r>
              <a:rPr sz="2000" spc="-340" dirty="0">
                <a:latin typeface="Verdana"/>
                <a:cs typeface="Verdana"/>
              </a:rPr>
              <a:t> </a:t>
            </a:r>
            <a:r>
              <a:rPr sz="2000" spc="-25" dirty="0">
                <a:latin typeface="Verdana"/>
                <a:cs typeface="Verdana"/>
              </a:rPr>
              <a:t>i</a:t>
            </a:r>
            <a:r>
              <a:rPr sz="2000" spc="5" dirty="0">
                <a:latin typeface="Verdana"/>
                <a:cs typeface="Verdana"/>
              </a:rPr>
              <a:t>n</a:t>
            </a:r>
            <a:r>
              <a:rPr sz="2000" spc="190" dirty="0">
                <a:latin typeface="Verdana"/>
                <a:cs typeface="Verdana"/>
              </a:rPr>
              <a:t>f</a:t>
            </a:r>
            <a:r>
              <a:rPr sz="2000" spc="5" dirty="0">
                <a:latin typeface="Verdana"/>
                <a:cs typeface="Verdana"/>
              </a:rPr>
              <a:t>ec</a:t>
            </a:r>
            <a:r>
              <a:rPr sz="2000" spc="110" dirty="0">
                <a:latin typeface="Verdana"/>
                <a:cs typeface="Verdana"/>
              </a:rPr>
              <a:t>t</a:t>
            </a:r>
            <a:r>
              <a:rPr sz="2000" spc="5" dirty="0">
                <a:latin typeface="Verdana"/>
                <a:cs typeface="Verdana"/>
              </a:rPr>
              <a:t>e</a:t>
            </a:r>
            <a:r>
              <a:rPr sz="2000" spc="250" dirty="0">
                <a:latin typeface="Verdana"/>
                <a:cs typeface="Verdana"/>
              </a:rPr>
              <a:t>d</a:t>
            </a:r>
            <a:r>
              <a:rPr sz="2000" spc="25" dirty="0">
                <a:latin typeface="Verdana"/>
                <a:cs typeface="Verdana"/>
              </a:rPr>
              <a:t>p</a:t>
            </a:r>
            <a:r>
              <a:rPr sz="2000" spc="10" dirty="0">
                <a:latin typeface="Verdana"/>
                <a:cs typeface="Verdana"/>
              </a:rPr>
              <a:t>e</a:t>
            </a:r>
            <a:r>
              <a:rPr sz="2000" spc="114" dirty="0">
                <a:latin typeface="Verdana"/>
                <a:cs typeface="Verdana"/>
              </a:rPr>
              <a:t>r</a:t>
            </a:r>
            <a:r>
              <a:rPr sz="2000" dirty="0">
                <a:latin typeface="Verdana"/>
                <a:cs typeface="Verdana"/>
              </a:rPr>
              <a:t>s</a:t>
            </a:r>
            <a:r>
              <a:rPr sz="2000" spc="-20" dirty="0">
                <a:latin typeface="Verdana"/>
                <a:cs typeface="Verdana"/>
              </a:rPr>
              <a:t>o</a:t>
            </a:r>
            <a:r>
              <a:rPr sz="2000" spc="15" dirty="0">
                <a:latin typeface="Verdana"/>
                <a:cs typeface="Verdana"/>
              </a:rPr>
              <a:t>n</a:t>
            </a:r>
            <a:endParaRPr sz="2000">
              <a:latin typeface="Verdana"/>
              <a:cs typeface="Verdana"/>
            </a:endParaRPr>
          </a:p>
          <a:p>
            <a:pPr marL="355600" indent="-343535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000" spc="45" dirty="0">
                <a:latin typeface="Verdana"/>
                <a:cs typeface="Verdana"/>
              </a:rPr>
              <a:t>B</a:t>
            </a:r>
            <a:r>
              <a:rPr sz="2000" spc="5" dirty="0">
                <a:latin typeface="Verdana"/>
                <a:cs typeface="Verdana"/>
              </a:rPr>
              <a:t>e</a:t>
            </a:r>
            <a:r>
              <a:rPr sz="2000" spc="-30" dirty="0">
                <a:latin typeface="Verdana"/>
                <a:cs typeface="Verdana"/>
              </a:rPr>
              <a:t>i</a:t>
            </a:r>
            <a:r>
              <a:rPr sz="2000" spc="5" dirty="0">
                <a:latin typeface="Verdana"/>
                <a:cs typeface="Verdana"/>
              </a:rPr>
              <a:t>n</a:t>
            </a:r>
            <a:r>
              <a:rPr sz="2000" spc="15" dirty="0">
                <a:latin typeface="Verdana"/>
                <a:cs typeface="Verdana"/>
              </a:rPr>
              <a:t>g</a:t>
            </a:r>
            <a:r>
              <a:rPr sz="2000" spc="-390" dirty="0">
                <a:latin typeface="Verdana"/>
                <a:cs typeface="Verdana"/>
              </a:rPr>
              <a:t> </a:t>
            </a:r>
            <a:r>
              <a:rPr sz="2000" spc="15" dirty="0">
                <a:latin typeface="Verdana"/>
                <a:cs typeface="Verdana"/>
              </a:rPr>
              <a:t>a</a:t>
            </a:r>
            <a:r>
              <a:rPr sz="2000" spc="-345" dirty="0">
                <a:latin typeface="Verdana"/>
                <a:cs typeface="Verdana"/>
              </a:rPr>
              <a:t> </a:t>
            </a:r>
            <a:r>
              <a:rPr sz="2000" spc="5" dirty="0">
                <a:latin typeface="Verdana"/>
                <a:cs typeface="Verdana"/>
              </a:rPr>
              <a:t>se</a:t>
            </a:r>
            <a:r>
              <a:rPr sz="2000" spc="15" dirty="0">
                <a:latin typeface="Verdana"/>
                <a:cs typeface="Verdana"/>
              </a:rPr>
              <a:t>x</a:t>
            </a:r>
            <a:r>
              <a:rPr sz="2000" spc="5" dirty="0">
                <a:latin typeface="Verdana"/>
                <a:cs typeface="Verdana"/>
              </a:rPr>
              <a:t>u</a:t>
            </a:r>
            <a:r>
              <a:rPr sz="2000" spc="-5" dirty="0">
                <a:latin typeface="Verdana"/>
                <a:cs typeface="Verdana"/>
              </a:rPr>
              <a:t>a</a:t>
            </a:r>
            <a:r>
              <a:rPr sz="2000" spc="200" dirty="0">
                <a:latin typeface="Verdana"/>
                <a:cs typeface="Verdana"/>
              </a:rPr>
              <a:t>l</a:t>
            </a:r>
            <a:r>
              <a:rPr sz="2000" spc="25" dirty="0">
                <a:latin typeface="Verdana"/>
                <a:cs typeface="Verdana"/>
              </a:rPr>
              <a:t>p</a:t>
            </a:r>
            <a:r>
              <a:rPr sz="2000" spc="-5" dirty="0">
                <a:latin typeface="Verdana"/>
                <a:cs typeface="Verdana"/>
              </a:rPr>
              <a:t>a</a:t>
            </a:r>
            <a:r>
              <a:rPr sz="2000" spc="40" dirty="0">
                <a:latin typeface="Verdana"/>
                <a:cs typeface="Verdana"/>
              </a:rPr>
              <a:t>r</a:t>
            </a:r>
            <a:r>
              <a:rPr sz="2000" spc="30" dirty="0">
                <a:latin typeface="Verdana"/>
                <a:cs typeface="Verdana"/>
              </a:rPr>
              <a:t>t</a:t>
            </a:r>
            <a:r>
              <a:rPr sz="2000" spc="5" dirty="0">
                <a:latin typeface="Verdana"/>
                <a:cs typeface="Verdana"/>
              </a:rPr>
              <a:t>ne</a:t>
            </a:r>
            <a:r>
              <a:rPr sz="2000" spc="10" dirty="0">
                <a:latin typeface="Verdana"/>
                <a:cs typeface="Verdana"/>
              </a:rPr>
              <a:t>r</a:t>
            </a:r>
            <a:r>
              <a:rPr sz="2000" spc="-360" dirty="0">
                <a:latin typeface="Verdana"/>
                <a:cs typeface="Verdana"/>
              </a:rPr>
              <a:t> </a:t>
            </a:r>
            <a:r>
              <a:rPr sz="2000" spc="60" dirty="0">
                <a:latin typeface="Verdana"/>
                <a:cs typeface="Verdana"/>
              </a:rPr>
              <a:t>o</a:t>
            </a:r>
            <a:r>
              <a:rPr sz="2000" spc="5" dirty="0">
                <a:latin typeface="Verdana"/>
                <a:cs typeface="Verdana"/>
              </a:rPr>
              <a:t>f</a:t>
            </a:r>
            <a:r>
              <a:rPr sz="2000" spc="-145" dirty="0">
                <a:latin typeface="Verdana"/>
                <a:cs typeface="Verdana"/>
              </a:rPr>
              <a:t> </a:t>
            </a:r>
            <a:r>
              <a:rPr sz="2000" spc="10" dirty="0">
                <a:latin typeface="Verdana"/>
                <a:cs typeface="Verdana"/>
              </a:rPr>
              <a:t>s</a:t>
            </a:r>
            <a:r>
              <a:rPr sz="2000" spc="-20" dirty="0">
                <a:latin typeface="Verdana"/>
                <a:cs typeface="Verdana"/>
              </a:rPr>
              <a:t>o</a:t>
            </a:r>
            <a:r>
              <a:rPr sz="2000" spc="5" dirty="0">
                <a:latin typeface="Verdana"/>
                <a:cs typeface="Verdana"/>
              </a:rPr>
              <a:t>m</a:t>
            </a:r>
            <a:r>
              <a:rPr sz="2000" spc="15" dirty="0">
                <a:latin typeface="Verdana"/>
                <a:cs typeface="Verdana"/>
              </a:rPr>
              <a:t>e</a:t>
            </a:r>
            <a:r>
              <a:rPr sz="2000" spc="-20" dirty="0">
                <a:latin typeface="Verdana"/>
                <a:cs typeface="Verdana"/>
              </a:rPr>
              <a:t>o</a:t>
            </a:r>
            <a:r>
              <a:rPr sz="2000" spc="15" dirty="0">
                <a:latin typeface="Verdana"/>
                <a:cs typeface="Verdana"/>
              </a:rPr>
              <a:t>ne</a:t>
            </a:r>
            <a:r>
              <a:rPr sz="2000" spc="-350" dirty="0">
                <a:latin typeface="Verdana"/>
                <a:cs typeface="Verdana"/>
              </a:rPr>
              <a:t> </a:t>
            </a:r>
            <a:r>
              <a:rPr sz="2000" spc="85" dirty="0">
                <a:latin typeface="Verdana"/>
                <a:cs typeface="Verdana"/>
              </a:rPr>
              <a:t>w</a:t>
            </a:r>
            <a:r>
              <a:rPr sz="2000" spc="45" dirty="0">
                <a:latin typeface="Verdana"/>
                <a:cs typeface="Verdana"/>
              </a:rPr>
              <a:t>i</a:t>
            </a:r>
            <a:r>
              <a:rPr sz="2000" spc="105" dirty="0">
                <a:latin typeface="Verdana"/>
                <a:cs typeface="Verdana"/>
              </a:rPr>
              <a:t>t</a:t>
            </a:r>
            <a:r>
              <a:rPr sz="2000" spc="15" dirty="0">
                <a:latin typeface="Verdana"/>
                <a:cs typeface="Verdana"/>
              </a:rPr>
              <a:t>h</a:t>
            </a:r>
            <a:r>
              <a:rPr sz="2000" spc="-254" dirty="0">
                <a:latin typeface="Verdana"/>
                <a:cs typeface="Verdana"/>
              </a:rPr>
              <a:t> </a:t>
            </a:r>
            <a:r>
              <a:rPr sz="2000" spc="-5" dirty="0">
                <a:latin typeface="Verdana"/>
                <a:cs typeface="Verdana"/>
              </a:rPr>
              <a:t>a</a:t>
            </a:r>
            <a:r>
              <a:rPr sz="2000" spc="5" dirty="0">
                <a:latin typeface="Verdana"/>
                <a:cs typeface="Verdana"/>
              </a:rPr>
              <a:t>cu</a:t>
            </a:r>
            <a:r>
              <a:rPr sz="2000" spc="30" dirty="0">
                <a:latin typeface="Verdana"/>
                <a:cs typeface="Verdana"/>
              </a:rPr>
              <a:t>t</a:t>
            </a:r>
            <a:r>
              <a:rPr sz="2000" spc="15" dirty="0">
                <a:latin typeface="Verdana"/>
                <a:cs typeface="Verdana"/>
              </a:rPr>
              <a:t>e</a:t>
            </a:r>
            <a:endParaRPr sz="2000">
              <a:latin typeface="Verdana"/>
              <a:cs typeface="Verdana"/>
            </a:endParaRPr>
          </a:p>
          <a:p>
            <a:pPr marL="355600">
              <a:lnSpc>
                <a:spcPct val="100000"/>
              </a:lnSpc>
            </a:pPr>
            <a:r>
              <a:rPr sz="2000" spc="5" dirty="0">
                <a:latin typeface="Verdana"/>
                <a:cs typeface="Verdana"/>
              </a:rPr>
              <a:t>he</a:t>
            </a:r>
            <a:r>
              <a:rPr sz="2000" spc="100" dirty="0">
                <a:latin typeface="Verdana"/>
                <a:cs typeface="Verdana"/>
              </a:rPr>
              <a:t>p</a:t>
            </a:r>
            <a:r>
              <a:rPr sz="2000" spc="70" dirty="0">
                <a:latin typeface="Verdana"/>
                <a:cs typeface="Verdana"/>
              </a:rPr>
              <a:t>a</a:t>
            </a:r>
            <a:r>
              <a:rPr sz="2000" spc="110" dirty="0">
                <a:latin typeface="Verdana"/>
                <a:cs typeface="Verdana"/>
              </a:rPr>
              <a:t>t</a:t>
            </a:r>
            <a:r>
              <a:rPr sz="2000" spc="-25" dirty="0">
                <a:latin typeface="Verdana"/>
                <a:cs typeface="Verdana"/>
              </a:rPr>
              <a:t>i</a:t>
            </a:r>
            <a:r>
              <a:rPr sz="2000" spc="110" dirty="0">
                <a:latin typeface="Verdana"/>
                <a:cs typeface="Verdana"/>
              </a:rPr>
              <a:t>t</a:t>
            </a:r>
            <a:r>
              <a:rPr sz="2000" spc="-30" dirty="0">
                <a:latin typeface="Verdana"/>
                <a:cs typeface="Verdana"/>
              </a:rPr>
              <a:t>i</a:t>
            </a:r>
            <a:r>
              <a:rPr sz="2000" spc="15" dirty="0">
                <a:latin typeface="Verdana"/>
                <a:cs typeface="Verdana"/>
              </a:rPr>
              <a:t>s</a:t>
            </a:r>
            <a:r>
              <a:rPr sz="2000" spc="-490" dirty="0">
                <a:latin typeface="Verdana"/>
                <a:cs typeface="Verdana"/>
              </a:rPr>
              <a:t> </a:t>
            </a:r>
            <a:r>
              <a:rPr sz="2000" spc="20" dirty="0">
                <a:latin typeface="Verdana"/>
                <a:cs typeface="Verdana"/>
              </a:rPr>
              <a:t>A</a:t>
            </a:r>
            <a:r>
              <a:rPr sz="2000" spc="-440" dirty="0">
                <a:latin typeface="Verdana"/>
                <a:cs typeface="Verdana"/>
              </a:rPr>
              <a:t> </a:t>
            </a:r>
            <a:r>
              <a:rPr sz="2000" spc="-30" dirty="0">
                <a:latin typeface="Verdana"/>
                <a:cs typeface="Verdana"/>
              </a:rPr>
              <a:t>i</a:t>
            </a:r>
            <a:r>
              <a:rPr sz="2000" spc="5" dirty="0">
                <a:latin typeface="Verdana"/>
                <a:cs typeface="Verdana"/>
              </a:rPr>
              <a:t>n</a:t>
            </a:r>
            <a:r>
              <a:rPr sz="2000" spc="195" dirty="0">
                <a:latin typeface="Verdana"/>
                <a:cs typeface="Verdana"/>
              </a:rPr>
              <a:t>f</a:t>
            </a:r>
            <a:r>
              <a:rPr sz="2000" spc="5" dirty="0">
                <a:latin typeface="Verdana"/>
                <a:cs typeface="Verdana"/>
              </a:rPr>
              <a:t>ec</a:t>
            </a:r>
            <a:r>
              <a:rPr sz="2000" spc="110" dirty="0">
                <a:latin typeface="Verdana"/>
                <a:cs typeface="Verdana"/>
              </a:rPr>
              <a:t>t</a:t>
            </a:r>
            <a:r>
              <a:rPr sz="2000" spc="-30" dirty="0">
                <a:latin typeface="Verdana"/>
                <a:cs typeface="Verdana"/>
              </a:rPr>
              <a:t>i</a:t>
            </a:r>
            <a:r>
              <a:rPr sz="2000" spc="55" dirty="0">
                <a:latin typeface="Verdana"/>
                <a:cs typeface="Verdana"/>
              </a:rPr>
              <a:t>o</a:t>
            </a:r>
            <a:r>
              <a:rPr sz="2000" spc="15" dirty="0">
                <a:latin typeface="Verdana"/>
                <a:cs typeface="Verdana"/>
              </a:rPr>
              <a:t>n</a:t>
            </a:r>
            <a:endParaRPr sz="2000">
              <a:latin typeface="Verdana"/>
              <a:cs typeface="Verdana"/>
            </a:endParaRPr>
          </a:p>
          <a:p>
            <a:pPr marL="355600" marR="10795" indent="-343535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000" spc="-30" dirty="0">
                <a:latin typeface="Verdana"/>
                <a:cs typeface="Verdana"/>
              </a:rPr>
              <a:t>Travelling</a:t>
            </a:r>
            <a:r>
              <a:rPr sz="2000" spc="-459" dirty="0">
                <a:latin typeface="Verdana"/>
                <a:cs typeface="Verdana"/>
              </a:rPr>
              <a:t> </a:t>
            </a:r>
            <a:r>
              <a:rPr sz="2000" spc="60" dirty="0">
                <a:latin typeface="Verdana"/>
                <a:cs typeface="Verdana"/>
              </a:rPr>
              <a:t>to</a:t>
            </a:r>
            <a:r>
              <a:rPr sz="2000" spc="-360" dirty="0">
                <a:latin typeface="Verdana"/>
                <a:cs typeface="Verdana"/>
              </a:rPr>
              <a:t> </a:t>
            </a:r>
            <a:r>
              <a:rPr sz="2000" spc="50" dirty="0">
                <a:latin typeface="Verdana"/>
                <a:cs typeface="Verdana"/>
              </a:rPr>
              <a:t>areasof</a:t>
            </a:r>
            <a:r>
              <a:rPr sz="2000" spc="-220" dirty="0">
                <a:latin typeface="Verdana"/>
                <a:cs typeface="Verdana"/>
              </a:rPr>
              <a:t> </a:t>
            </a:r>
            <a:r>
              <a:rPr sz="2000" spc="5" dirty="0">
                <a:latin typeface="Verdana"/>
                <a:cs typeface="Verdana"/>
              </a:rPr>
              <a:t>high</a:t>
            </a:r>
            <a:r>
              <a:rPr sz="2000" spc="-335" dirty="0">
                <a:latin typeface="Verdana"/>
                <a:cs typeface="Verdana"/>
              </a:rPr>
              <a:t> </a:t>
            </a:r>
            <a:r>
              <a:rPr sz="2000" spc="5" dirty="0">
                <a:latin typeface="Verdana"/>
                <a:cs typeface="Verdana"/>
              </a:rPr>
              <a:t>endemicity</a:t>
            </a:r>
            <a:r>
              <a:rPr sz="2000" spc="-415" dirty="0">
                <a:latin typeface="Verdana"/>
                <a:cs typeface="Verdana"/>
              </a:rPr>
              <a:t> </a:t>
            </a:r>
            <a:r>
              <a:rPr sz="2000" spc="65" dirty="0">
                <a:latin typeface="Verdana"/>
                <a:cs typeface="Verdana"/>
              </a:rPr>
              <a:t>without </a:t>
            </a:r>
            <a:r>
              <a:rPr sz="2000" spc="-690" dirty="0">
                <a:latin typeface="Verdana"/>
                <a:cs typeface="Verdana"/>
              </a:rPr>
              <a:t> </a:t>
            </a:r>
            <a:r>
              <a:rPr sz="2000" spc="25" dirty="0">
                <a:latin typeface="Verdana"/>
                <a:cs typeface="Verdana"/>
              </a:rPr>
              <a:t>b</a:t>
            </a:r>
            <a:r>
              <a:rPr sz="2000" spc="5" dirty="0">
                <a:latin typeface="Verdana"/>
                <a:cs typeface="Verdana"/>
              </a:rPr>
              <a:t>e</a:t>
            </a:r>
            <a:r>
              <a:rPr sz="2000" spc="-25" dirty="0">
                <a:latin typeface="Verdana"/>
                <a:cs typeface="Verdana"/>
              </a:rPr>
              <a:t>i</a:t>
            </a:r>
            <a:r>
              <a:rPr sz="2000" spc="5" dirty="0">
                <a:latin typeface="Verdana"/>
                <a:cs typeface="Verdana"/>
              </a:rPr>
              <a:t>n</a:t>
            </a:r>
            <a:r>
              <a:rPr sz="2000" spc="15" dirty="0">
                <a:latin typeface="Verdana"/>
                <a:cs typeface="Verdana"/>
              </a:rPr>
              <a:t>g</a:t>
            </a:r>
            <a:r>
              <a:rPr sz="2000" spc="-395" dirty="0">
                <a:latin typeface="Verdana"/>
                <a:cs typeface="Verdana"/>
              </a:rPr>
              <a:t> </a:t>
            </a:r>
            <a:r>
              <a:rPr sz="2000" spc="-25" dirty="0">
                <a:latin typeface="Verdana"/>
                <a:cs typeface="Verdana"/>
              </a:rPr>
              <a:t>i</a:t>
            </a:r>
            <a:r>
              <a:rPr sz="2000" dirty="0">
                <a:latin typeface="Verdana"/>
                <a:cs typeface="Verdana"/>
              </a:rPr>
              <a:t>m</a:t>
            </a:r>
            <a:r>
              <a:rPr sz="2000" spc="5" dirty="0">
                <a:latin typeface="Verdana"/>
                <a:cs typeface="Verdana"/>
              </a:rPr>
              <a:t>mun</a:t>
            </a:r>
            <a:r>
              <a:rPr sz="2000" spc="-30" dirty="0">
                <a:latin typeface="Verdana"/>
                <a:cs typeface="Verdana"/>
              </a:rPr>
              <a:t>i</a:t>
            </a:r>
            <a:r>
              <a:rPr sz="2000" spc="-10" dirty="0">
                <a:latin typeface="Verdana"/>
                <a:cs typeface="Verdana"/>
              </a:rPr>
              <a:t>z</a:t>
            </a:r>
            <a:r>
              <a:rPr sz="2000" spc="5" dirty="0">
                <a:latin typeface="Verdana"/>
                <a:cs typeface="Verdana"/>
              </a:rPr>
              <a:t>e</a:t>
            </a:r>
            <a:r>
              <a:rPr sz="2000" spc="15" dirty="0">
                <a:latin typeface="Verdana"/>
                <a:cs typeface="Verdana"/>
              </a:rPr>
              <a:t>d</a:t>
            </a:r>
            <a:endParaRPr sz="20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F0EF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117600" y="1955863"/>
            <a:ext cx="7839075" cy="276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47625">
              <a:lnSpc>
                <a:spcPct val="153500"/>
              </a:lnSpc>
              <a:spcBef>
                <a:spcPts val="95"/>
              </a:spcBef>
            </a:pPr>
            <a:r>
              <a:rPr sz="1550" spc="15" dirty="0">
                <a:solidFill>
                  <a:srgbClr val="545454"/>
                </a:solidFill>
                <a:latin typeface="Verdana"/>
                <a:cs typeface="Verdana"/>
              </a:rPr>
              <a:t>Hepatitis</a:t>
            </a:r>
            <a:r>
              <a:rPr sz="1550" spc="-229" dirty="0">
                <a:solidFill>
                  <a:srgbClr val="545454"/>
                </a:solidFill>
                <a:latin typeface="Verdana"/>
                <a:cs typeface="Verdana"/>
              </a:rPr>
              <a:t> </a:t>
            </a:r>
            <a:r>
              <a:rPr sz="1550" spc="15" dirty="0">
                <a:solidFill>
                  <a:srgbClr val="545454"/>
                </a:solidFill>
                <a:latin typeface="Verdana"/>
                <a:cs typeface="Verdana"/>
              </a:rPr>
              <a:t>A</a:t>
            </a:r>
            <a:r>
              <a:rPr sz="1550" spc="-120" dirty="0">
                <a:solidFill>
                  <a:srgbClr val="545454"/>
                </a:solidFill>
                <a:latin typeface="Verdana"/>
                <a:cs typeface="Verdana"/>
              </a:rPr>
              <a:t> </a:t>
            </a:r>
            <a:r>
              <a:rPr sz="1550" spc="10" dirty="0">
                <a:solidFill>
                  <a:srgbClr val="545454"/>
                </a:solidFill>
                <a:latin typeface="Verdana"/>
                <a:cs typeface="Verdana"/>
              </a:rPr>
              <a:t>infection</a:t>
            </a:r>
            <a:r>
              <a:rPr sz="1550" spc="50" dirty="0">
                <a:solidFill>
                  <a:srgbClr val="545454"/>
                </a:solidFill>
                <a:latin typeface="Verdana"/>
                <a:cs typeface="Verdana"/>
              </a:rPr>
              <a:t> </a:t>
            </a:r>
            <a:r>
              <a:rPr sz="1550" spc="15" dirty="0">
                <a:solidFill>
                  <a:srgbClr val="545454"/>
                </a:solidFill>
                <a:latin typeface="Verdana"/>
                <a:cs typeface="Verdana"/>
              </a:rPr>
              <a:t>has</a:t>
            </a:r>
            <a:r>
              <a:rPr sz="1550" spc="-160" dirty="0">
                <a:solidFill>
                  <a:srgbClr val="545454"/>
                </a:solidFill>
                <a:latin typeface="Verdana"/>
                <a:cs typeface="Verdana"/>
              </a:rPr>
              <a:t> </a:t>
            </a:r>
            <a:r>
              <a:rPr sz="1550" spc="55" dirty="0">
                <a:solidFill>
                  <a:srgbClr val="545454"/>
                </a:solidFill>
                <a:latin typeface="Verdana"/>
                <a:cs typeface="Verdana"/>
              </a:rPr>
              <a:t>four</a:t>
            </a:r>
            <a:r>
              <a:rPr sz="1550" spc="-160" dirty="0">
                <a:solidFill>
                  <a:srgbClr val="545454"/>
                </a:solidFill>
                <a:latin typeface="Verdana"/>
                <a:cs typeface="Verdana"/>
              </a:rPr>
              <a:t> </a:t>
            </a:r>
            <a:r>
              <a:rPr sz="1550" spc="15" dirty="0">
                <a:solidFill>
                  <a:srgbClr val="545454"/>
                </a:solidFill>
                <a:latin typeface="Verdana"/>
                <a:cs typeface="Verdana"/>
              </a:rPr>
              <a:t>clinical</a:t>
            </a:r>
            <a:r>
              <a:rPr sz="1550" spc="-220" dirty="0">
                <a:solidFill>
                  <a:srgbClr val="545454"/>
                </a:solidFill>
                <a:latin typeface="Verdana"/>
                <a:cs typeface="Verdana"/>
              </a:rPr>
              <a:t> </a:t>
            </a:r>
            <a:r>
              <a:rPr sz="1550" spc="5" dirty="0">
                <a:solidFill>
                  <a:srgbClr val="545454"/>
                </a:solidFill>
                <a:latin typeface="Verdana"/>
                <a:cs typeface="Verdana"/>
              </a:rPr>
              <a:t>phases,</a:t>
            </a:r>
            <a:r>
              <a:rPr sz="1550" spc="-280" dirty="0">
                <a:solidFill>
                  <a:srgbClr val="545454"/>
                </a:solidFill>
                <a:latin typeface="Verdana"/>
                <a:cs typeface="Verdana"/>
              </a:rPr>
              <a:t> </a:t>
            </a:r>
            <a:r>
              <a:rPr sz="1550" spc="10" dirty="0">
                <a:solidFill>
                  <a:srgbClr val="545454"/>
                </a:solidFill>
                <a:latin typeface="Verdana"/>
                <a:cs typeface="Verdana"/>
              </a:rPr>
              <a:t>although</a:t>
            </a:r>
            <a:r>
              <a:rPr sz="1550" spc="-30" dirty="0">
                <a:solidFill>
                  <a:srgbClr val="545454"/>
                </a:solidFill>
                <a:latin typeface="Verdana"/>
                <a:cs typeface="Verdana"/>
              </a:rPr>
              <a:t> </a:t>
            </a:r>
            <a:r>
              <a:rPr sz="1550" spc="10" dirty="0">
                <a:solidFill>
                  <a:srgbClr val="545454"/>
                </a:solidFill>
                <a:latin typeface="Verdana"/>
                <a:cs typeface="Verdana"/>
              </a:rPr>
              <a:t>these</a:t>
            </a:r>
            <a:r>
              <a:rPr sz="1550" spc="-125" dirty="0">
                <a:solidFill>
                  <a:srgbClr val="545454"/>
                </a:solidFill>
                <a:latin typeface="Verdana"/>
                <a:cs typeface="Verdana"/>
              </a:rPr>
              <a:t> </a:t>
            </a:r>
            <a:r>
              <a:rPr sz="1550" spc="10" dirty="0">
                <a:solidFill>
                  <a:srgbClr val="545454"/>
                </a:solidFill>
                <a:latin typeface="Verdana"/>
                <a:cs typeface="Verdana"/>
              </a:rPr>
              <a:t>do</a:t>
            </a:r>
            <a:r>
              <a:rPr sz="1550" spc="-150" dirty="0">
                <a:solidFill>
                  <a:srgbClr val="545454"/>
                </a:solidFill>
                <a:latin typeface="Verdana"/>
                <a:cs typeface="Verdana"/>
              </a:rPr>
              <a:t> </a:t>
            </a:r>
            <a:r>
              <a:rPr sz="1550" spc="10" dirty="0">
                <a:solidFill>
                  <a:srgbClr val="545454"/>
                </a:solidFill>
                <a:latin typeface="Verdana"/>
                <a:cs typeface="Verdana"/>
              </a:rPr>
              <a:t>not</a:t>
            </a:r>
            <a:r>
              <a:rPr sz="1550" spc="45" dirty="0">
                <a:solidFill>
                  <a:srgbClr val="545454"/>
                </a:solidFill>
                <a:latin typeface="Verdana"/>
                <a:cs typeface="Verdana"/>
              </a:rPr>
              <a:t> </a:t>
            </a:r>
            <a:r>
              <a:rPr sz="1550" spc="10" dirty="0">
                <a:solidFill>
                  <a:srgbClr val="545454"/>
                </a:solidFill>
                <a:latin typeface="Verdana"/>
                <a:cs typeface="Verdana"/>
              </a:rPr>
              <a:t>occur</a:t>
            </a:r>
            <a:r>
              <a:rPr sz="1550" spc="-80" dirty="0">
                <a:solidFill>
                  <a:srgbClr val="545454"/>
                </a:solidFill>
                <a:latin typeface="Verdana"/>
                <a:cs typeface="Verdana"/>
              </a:rPr>
              <a:t> </a:t>
            </a:r>
            <a:r>
              <a:rPr sz="1550" spc="20" dirty="0">
                <a:solidFill>
                  <a:srgbClr val="545454"/>
                </a:solidFill>
                <a:latin typeface="Verdana"/>
                <a:cs typeface="Verdana"/>
              </a:rPr>
              <a:t>in</a:t>
            </a:r>
            <a:r>
              <a:rPr sz="1550" spc="-190" dirty="0">
                <a:solidFill>
                  <a:srgbClr val="545454"/>
                </a:solidFill>
                <a:latin typeface="Verdana"/>
                <a:cs typeface="Verdana"/>
              </a:rPr>
              <a:t> </a:t>
            </a:r>
            <a:r>
              <a:rPr sz="1550" spc="20" dirty="0">
                <a:solidFill>
                  <a:srgbClr val="545454"/>
                </a:solidFill>
                <a:latin typeface="Verdana"/>
                <a:cs typeface="Verdana"/>
              </a:rPr>
              <a:t>all </a:t>
            </a:r>
            <a:r>
              <a:rPr sz="1550" spc="-530" dirty="0">
                <a:solidFill>
                  <a:srgbClr val="545454"/>
                </a:solidFill>
                <a:latin typeface="Verdana"/>
                <a:cs typeface="Verdana"/>
              </a:rPr>
              <a:t> </a:t>
            </a:r>
            <a:r>
              <a:rPr sz="1550" spc="10" dirty="0">
                <a:solidFill>
                  <a:srgbClr val="545454"/>
                </a:solidFill>
                <a:latin typeface="Verdana"/>
                <a:cs typeface="Verdana"/>
              </a:rPr>
              <a:t>patients</a:t>
            </a:r>
            <a:endParaRPr sz="155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900">
              <a:latin typeface="Verdana"/>
              <a:cs typeface="Verdana"/>
            </a:endParaRPr>
          </a:p>
          <a:p>
            <a:pPr marL="60325">
              <a:lnSpc>
                <a:spcPct val="100000"/>
              </a:lnSpc>
            </a:pPr>
            <a:r>
              <a:rPr sz="1550" spc="5" dirty="0">
                <a:solidFill>
                  <a:srgbClr val="545454"/>
                </a:solidFill>
                <a:latin typeface="Verdana"/>
                <a:cs typeface="Verdana"/>
              </a:rPr>
              <a:t>F</a:t>
            </a:r>
            <a:r>
              <a:rPr sz="1550" spc="20" dirty="0">
                <a:solidFill>
                  <a:srgbClr val="545454"/>
                </a:solidFill>
                <a:latin typeface="Verdana"/>
                <a:cs typeface="Verdana"/>
              </a:rPr>
              <a:t>i</a:t>
            </a:r>
            <a:r>
              <a:rPr sz="1550" spc="10" dirty="0">
                <a:solidFill>
                  <a:srgbClr val="545454"/>
                </a:solidFill>
                <a:latin typeface="Verdana"/>
                <a:cs typeface="Verdana"/>
              </a:rPr>
              <a:t>r</a:t>
            </a:r>
            <a:r>
              <a:rPr sz="1550" spc="15" dirty="0">
                <a:solidFill>
                  <a:srgbClr val="545454"/>
                </a:solidFill>
                <a:latin typeface="Verdana"/>
                <a:cs typeface="Verdana"/>
              </a:rPr>
              <a:t>s</a:t>
            </a:r>
            <a:r>
              <a:rPr sz="1550" spc="10" dirty="0">
                <a:solidFill>
                  <a:srgbClr val="545454"/>
                </a:solidFill>
                <a:latin typeface="Verdana"/>
                <a:cs typeface="Verdana"/>
              </a:rPr>
              <a:t>t</a:t>
            </a:r>
            <a:r>
              <a:rPr sz="1550" spc="-120" dirty="0">
                <a:solidFill>
                  <a:srgbClr val="545454"/>
                </a:solidFill>
                <a:latin typeface="Verdana"/>
                <a:cs typeface="Verdana"/>
              </a:rPr>
              <a:t> </a:t>
            </a:r>
            <a:r>
              <a:rPr sz="1550" spc="10" dirty="0">
                <a:solidFill>
                  <a:srgbClr val="545454"/>
                </a:solidFill>
                <a:latin typeface="Verdana"/>
                <a:cs typeface="Verdana"/>
              </a:rPr>
              <a:t>s</a:t>
            </a:r>
            <a:r>
              <a:rPr sz="1550" spc="65" dirty="0">
                <a:solidFill>
                  <a:srgbClr val="545454"/>
                </a:solidFill>
                <a:latin typeface="Verdana"/>
                <a:cs typeface="Verdana"/>
              </a:rPr>
              <a:t>t</a:t>
            </a:r>
            <a:r>
              <a:rPr sz="1550" spc="40" dirty="0">
                <a:solidFill>
                  <a:srgbClr val="545454"/>
                </a:solidFill>
                <a:latin typeface="Verdana"/>
                <a:cs typeface="Verdana"/>
              </a:rPr>
              <a:t>a</a:t>
            </a:r>
            <a:r>
              <a:rPr sz="1550" spc="5" dirty="0">
                <a:solidFill>
                  <a:srgbClr val="545454"/>
                </a:solidFill>
                <a:latin typeface="Verdana"/>
                <a:cs typeface="Verdana"/>
              </a:rPr>
              <a:t>g</a:t>
            </a:r>
            <a:r>
              <a:rPr sz="1550" spc="15" dirty="0">
                <a:solidFill>
                  <a:srgbClr val="545454"/>
                </a:solidFill>
                <a:latin typeface="Verdana"/>
                <a:cs typeface="Verdana"/>
              </a:rPr>
              <a:t>e</a:t>
            </a:r>
            <a:endParaRPr sz="155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445"/>
              </a:spcBef>
            </a:pPr>
            <a:r>
              <a:rPr sz="1550" dirty="0">
                <a:solidFill>
                  <a:srgbClr val="545454"/>
                </a:solidFill>
                <a:latin typeface="Verdana"/>
                <a:cs typeface="Verdana"/>
              </a:rPr>
              <a:t>An</a:t>
            </a:r>
            <a:r>
              <a:rPr sz="1550" spc="-120" dirty="0">
                <a:solidFill>
                  <a:srgbClr val="545454"/>
                </a:solidFill>
                <a:latin typeface="Verdana"/>
                <a:cs typeface="Verdana"/>
              </a:rPr>
              <a:t> </a:t>
            </a:r>
            <a:r>
              <a:rPr sz="1550" spc="10" dirty="0">
                <a:solidFill>
                  <a:srgbClr val="545454"/>
                </a:solidFill>
                <a:latin typeface="Verdana"/>
                <a:cs typeface="Verdana"/>
              </a:rPr>
              <a:t>incubation</a:t>
            </a:r>
            <a:r>
              <a:rPr sz="1550" spc="-30" dirty="0">
                <a:solidFill>
                  <a:srgbClr val="545454"/>
                </a:solidFill>
                <a:latin typeface="Verdana"/>
                <a:cs typeface="Verdana"/>
              </a:rPr>
              <a:t> </a:t>
            </a:r>
            <a:r>
              <a:rPr sz="1550" spc="25" dirty="0">
                <a:solidFill>
                  <a:srgbClr val="545454"/>
                </a:solidFill>
                <a:latin typeface="Verdana"/>
                <a:cs typeface="Verdana"/>
              </a:rPr>
              <a:t>period</a:t>
            </a:r>
            <a:r>
              <a:rPr sz="1550" spc="-185" dirty="0">
                <a:solidFill>
                  <a:srgbClr val="545454"/>
                </a:solidFill>
                <a:latin typeface="Verdana"/>
                <a:cs typeface="Verdana"/>
              </a:rPr>
              <a:t> </a:t>
            </a:r>
            <a:r>
              <a:rPr sz="1550" spc="55" dirty="0">
                <a:solidFill>
                  <a:srgbClr val="545454"/>
                </a:solidFill>
                <a:latin typeface="Verdana"/>
                <a:cs typeface="Verdana"/>
              </a:rPr>
              <a:t>of</a:t>
            </a:r>
            <a:r>
              <a:rPr sz="1550" spc="-125" dirty="0">
                <a:solidFill>
                  <a:srgbClr val="545454"/>
                </a:solidFill>
                <a:latin typeface="Verdana"/>
                <a:cs typeface="Verdana"/>
              </a:rPr>
              <a:t> </a:t>
            </a:r>
            <a:r>
              <a:rPr sz="1550" dirty="0">
                <a:solidFill>
                  <a:srgbClr val="545454"/>
                </a:solidFill>
                <a:latin typeface="Verdana"/>
                <a:cs typeface="Verdana"/>
              </a:rPr>
              <a:t>15</a:t>
            </a:r>
            <a:r>
              <a:rPr sz="1550" spc="-50" dirty="0">
                <a:solidFill>
                  <a:srgbClr val="545454"/>
                </a:solidFill>
                <a:latin typeface="Verdana"/>
                <a:cs typeface="Verdana"/>
              </a:rPr>
              <a:t> </a:t>
            </a:r>
            <a:r>
              <a:rPr sz="1550" spc="35" dirty="0">
                <a:solidFill>
                  <a:srgbClr val="545454"/>
                </a:solidFill>
                <a:latin typeface="Verdana"/>
                <a:cs typeface="Verdana"/>
              </a:rPr>
              <a:t>to</a:t>
            </a:r>
            <a:r>
              <a:rPr sz="1550" spc="-150" dirty="0">
                <a:solidFill>
                  <a:srgbClr val="545454"/>
                </a:solidFill>
                <a:latin typeface="Verdana"/>
                <a:cs typeface="Verdana"/>
              </a:rPr>
              <a:t> </a:t>
            </a:r>
            <a:r>
              <a:rPr sz="1550" dirty="0">
                <a:solidFill>
                  <a:srgbClr val="545454"/>
                </a:solidFill>
                <a:latin typeface="Verdana"/>
                <a:cs typeface="Verdana"/>
              </a:rPr>
              <a:t>50</a:t>
            </a:r>
            <a:r>
              <a:rPr sz="1550" spc="-125" dirty="0">
                <a:solidFill>
                  <a:srgbClr val="545454"/>
                </a:solidFill>
                <a:latin typeface="Verdana"/>
                <a:cs typeface="Verdana"/>
              </a:rPr>
              <a:t> </a:t>
            </a:r>
            <a:r>
              <a:rPr sz="1550" spc="10" dirty="0">
                <a:solidFill>
                  <a:srgbClr val="545454"/>
                </a:solidFill>
                <a:latin typeface="Verdana"/>
                <a:cs typeface="Verdana"/>
              </a:rPr>
              <a:t>days</a:t>
            </a:r>
            <a:r>
              <a:rPr sz="1550" spc="-165" dirty="0">
                <a:solidFill>
                  <a:srgbClr val="545454"/>
                </a:solidFill>
                <a:latin typeface="Verdana"/>
                <a:cs typeface="Verdana"/>
              </a:rPr>
              <a:t> </a:t>
            </a:r>
            <a:r>
              <a:rPr sz="1550" spc="-35" dirty="0">
                <a:solidFill>
                  <a:srgbClr val="545454"/>
                </a:solidFill>
                <a:latin typeface="Verdana"/>
                <a:cs typeface="Verdana"/>
              </a:rPr>
              <a:t>(mean</a:t>
            </a:r>
            <a:r>
              <a:rPr sz="1550" spc="-345" dirty="0">
                <a:solidFill>
                  <a:srgbClr val="545454"/>
                </a:solidFill>
                <a:latin typeface="Verdana"/>
                <a:cs typeface="Verdana"/>
              </a:rPr>
              <a:t> </a:t>
            </a:r>
            <a:r>
              <a:rPr sz="1550" dirty="0">
                <a:solidFill>
                  <a:srgbClr val="545454"/>
                </a:solidFill>
                <a:latin typeface="Verdana"/>
                <a:cs typeface="Verdana"/>
              </a:rPr>
              <a:t>28</a:t>
            </a:r>
            <a:r>
              <a:rPr sz="1550" spc="-120" dirty="0">
                <a:solidFill>
                  <a:srgbClr val="545454"/>
                </a:solidFill>
                <a:latin typeface="Verdana"/>
                <a:cs typeface="Verdana"/>
              </a:rPr>
              <a:t> </a:t>
            </a:r>
            <a:r>
              <a:rPr sz="1550" spc="35" dirty="0">
                <a:solidFill>
                  <a:srgbClr val="545454"/>
                </a:solidFill>
                <a:latin typeface="Verdana"/>
                <a:cs typeface="Verdana"/>
              </a:rPr>
              <a:t>to</a:t>
            </a:r>
            <a:r>
              <a:rPr sz="1550" spc="-80" dirty="0">
                <a:solidFill>
                  <a:srgbClr val="545454"/>
                </a:solidFill>
                <a:latin typeface="Verdana"/>
                <a:cs typeface="Verdana"/>
              </a:rPr>
              <a:t> </a:t>
            </a:r>
            <a:r>
              <a:rPr sz="1550" dirty="0">
                <a:solidFill>
                  <a:srgbClr val="545454"/>
                </a:solidFill>
                <a:latin typeface="Verdana"/>
                <a:cs typeface="Verdana"/>
              </a:rPr>
              <a:t>30</a:t>
            </a:r>
            <a:r>
              <a:rPr sz="1550" spc="-120" dirty="0">
                <a:solidFill>
                  <a:srgbClr val="545454"/>
                </a:solidFill>
                <a:latin typeface="Verdana"/>
                <a:cs typeface="Verdana"/>
              </a:rPr>
              <a:t> </a:t>
            </a:r>
            <a:r>
              <a:rPr sz="1550" spc="-50" dirty="0">
                <a:solidFill>
                  <a:srgbClr val="545454"/>
                </a:solidFill>
                <a:latin typeface="Verdana"/>
                <a:cs typeface="Verdana"/>
              </a:rPr>
              <a:t>days)</a:t>
            </a:r>
            <a:endParaRPr sz="155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6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1550" spc="5" dirty="0">
                <a:solidFill>
                  <a:srgbClr val="545454"/>
                </a:solidFill>
                <a:latin typeface="Verdana"/>
                <a:cs typeface="Verdana"/>
              </a:rPr>
              <a:t>Asymptomatic</a:t>
            </a:r>
            <a:endParaRPr sz="155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15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1550" dirty="0">
                <a:solidFill>
                  <a:srgbClr val="545454"/>
                </a:solidFill>
                <a:latin typeface="Verdana"/>
                <a:cs typeface="Verdana"/>
              </a:rPr>
              <a:t>Infected</a:t>
            </a:r>
            <a:r>
              <a:rPr sz="1550" spc="-95" dirty="0">
                <a:solidFill>
                  <a:srgbClr val="545454"/>
                </a:solidFill>
                <a:latin typeface="Verdana"/>
                <a:cs typeface="Verdana"/>
              </a:rPr>
              <a:t> </a:t>
            </a:r>
            <a:r>
              <a:rPr sz="1550" spc="20" dirty="0">
                <a:solidFill>
                  <a:srgbClr val="545454"/>
                </a:solidFill>
                <a:latin typeface="Verdana"/>
                <a:cs typeface="Verdana"/>
              </a:rPr>
              <a:t>person</a:t>
            </a:r>
            <a:r>
              <a:rPr sz="1550" spc="-180" dirty="0">
                <a:solidFill>
                  <a:srgbClr val="545454"/>
                </a:solidFill>
                <a:latin typeface="Verdana"/>
                <a:cs typeface="Verdana"/>
              </a:rPr>
              <a:t> </a:t>
            </a:r>
            <a:r>
              <a:rPr sz="1550" spc="10" dirty="0">
                <a:solidFill>
                  <a:srgbClr val="545454"/>
                </a:solidFill>
                <a:latin typeface="Verdana"/>
                <a:cs typeface="Verdana"/>
              </a:rPr>
              <a:t>may</a:t>
            </a:r>
            <a:r>
              <a:rPr sz="1550" spc="-125" dirty="0">
                <a:solidFill>
                  <a:srgbClr val="545454"/>
                </a:solidFill>
                <a:latin typeface="Verdana"/>
                <a:cs typeface="Verdana"/>
              </a:rPr>
              <a:t> </a:t>
            </a:r>
            <a:r>
              <a:rPr sz="1550" spc="10" dirty="0">
                <a:solidFill>
                  <a:srgbClr val="545454"/>
                </a:solidFill>
                <a:latin typeface="Verdana"/>
                <a:cs typeface="Verdana"/>
              </a:rPr>
              <a:t>be</a:t>
            </a:r>
            <a:r>
              <a:rPr sz="1550" spc="-204" dirty="0">
                <a:solidFill>
                  <a:srgbClr val="545454"/>
                </a:solidFill>
                <a:latin typeface="Verdana"/>
                <a:cs typeface="Verdana"/>
              </a:rPr>
              <a:t> </a:t>
            </a:r>
            <a:r>
              <a:rPr sz="1550" spc="15" dirty="0">
                <a:solidFill>
                  <a:srgbClr val="545454"/>
                </a:solidFill>
                <a:latin typeface="Verdana"/>
                <a:cs typeface="Verdana"/>
              </a:rPr>
              <a:t>actively</a:t>
            </a:r>
            <a:r>
              <a:rPr sz="1550" spc="-195" dirty="0">
                <a:solidFill>
                  <a:srgbClr val="545454"/>
                </a:solidFill>
                <a:latin typeface="Verdana"/>
                <a:cs typeface="Verdana"/>
              </a:rPr>
              <a:t> </a:t>
            </a:r>
            <a:r>
              <a:rPr sz="1550" spc="10" dirty="0">
                <a:solidFill>
                  <a:srgbClr val="545454"/>
                </a:solidFill>
                <a:latin typeface="Verdana"/>
                <a:cs typeface="Verdana"/>
              </a:rPr>
              <a:t>shedding</a:t>
            </a:r>
            <a:r>
              <a:rPr sz="1550" spc="-165" dirty="0">
                <a:solidFill>
                  <a:srgbClr val="545454"/>
                </a:solidFill>
                <a:latin typeface="Verdana"/>
                <a:cs typeface="Verdana"/>
              </a:rPr>
              <a:t> </a:t>
            </a:r>
            <a:r>
              <a:rPr sz="1550" spc="-5" dirty="0">
                <a:solidFill>
                  <a:srgbClr val="545454"/>
                </a:solidFill>
                <a:latin typeface="Verdana"/>
                <a:cs typeface="Verdana"/>
              </a:rPr>
              <a:t>the</a:t>
            </a:r>
            <a:r>
              <a:rPr sz="1550" spc="-55" dirty="0">
                <a:solidFill>
                  <a:srgbClr val="545454"/>
                </a:solidFill>
                <a:latin typeface="Verdana"/>
                <a:cs typeface="Verdana"/>
              </a:rPr>
              <a:t> </a:t>
            </a:r>
            <a:r>
              <a:rPr sz="1550" dirty="0">
                <a:solidFill>
                  <a:srgbClr val="545454"/>
                </a:solidFill>
                <a:latin typeface="Verdana"/>
                <a:cs typeface="Verdana"/>
              </a:rPr>
              <a:t>virus</a:t>
            </a:r>
            <a:r>
              <a:rPr sz="1550" spc="-90" dirty="0">
                <a:solidFill>
                  <a:srgbClr val="545454"/>
                </a:solidFill>
                <a:latin typeface="Verdana"/>
                <a:cs typeface="Verdana"/>
              </a:rPr>
              <a:t> </a:t>
            </a:r>
            <a:r>
              <a:rPr sz="1550" spc="15" dirty="0">
                <a:solidFill>
                  <a:srgbClr val="545454"/>
                </a:solidFill>
                <a:latin typeface="Verdana"/>
                <a:cs typeface="Verdana"/>
              </a:rPr>
              <a:t>in</a:t>
            </a:r>
            <a:r>
              <a:rPr sz="1550" spc="-260" dirty="0">
                <a:solidFill>
                  <a:srgbClr val="545454"/>
                </a:solidFill>
                <a:latin typeface="Verdana"/>
                <a:cs typeface="Verdana"/>
              </a:rPr>
              <a:t> </a:t>
            </a:r>
            <a:r>
              <a:rPr sz="1550" spc="-5" dirty="0">
                <a:solidFill>
                  <a:srgbClr val="545454"/>
                </a:solidFill>
                <a:latin typeface="Verdana"/>
                <a:cs typeface="Verdana"/>
              </a:rPr>
              <a:t>the</a:t>
            </a:r>
            <a:r>
              <a:rPr sz="1550" spc="-60" dirty="0">
                <a:solidFill>
                  <a:srgbClr val="545454"/>
                </a:solidFill>
                <a:latin typeface="Verdana"/>
                <a:cs typeface="Verdana"/>
              </a:rPr>
              <a:t> </a:t>
            </a:r>
            <a:r>
              <a:rPr sz="1550" spc="15" dirty="0">
                <a:solidFill>
                  <a:srgbClr val="545454"/>
                </a:solidFill>
                <a:latin typeface="Verdana"/>
                <a:cs typeface="Verdana"/>
              </a:rPr>
              <a:t>stool</a:t>
            </a:r>
            <a:endParaRPr sz="1550">
              <a:latin typeface="Verdana"/>
              <a:cs typeface="Verdana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5" dirty="0">
                <a:solidFill>
                  <a:srgbClr val="878787"/>
                </a:solidFill>
              </a:rPr>
              <a:t>8/13/2023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>
                <a:solidFill>
                  <a:srgbClr val="878787"/>
                </a:solidFill>
              </a:rPr>
              <a:t>15</a:t>
            </a:fld>
            <a:endParaRPr dirty="0">
              <a:solidFill>
                <a:srgbClr val="878787"/>
              </a:solidFill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184780" y="837564"/>
            <a:ext cx="5780405" cy="7010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pc="-235" dirty="0">
                <a:solidFill>
                  <a:srgbClr val="545454"/>
                </a:solidFill>
              </a:rPr>
              <a:t>S</a:t>
            </a:r>
            <a:r>
              <a:rPr spc="-160" dirty="0">
                <a:solidFill>
                  <a:srgbClr val="545454"/>
                </a:solidFill>
              </a:rPr>
              <a:t>i</a:t>
            </a:r>
            <a:r>
              <a:rPr spc="-120" dirty="0">
                <a:solidFill>
                  <a:srgbClr val="545454"/>
                </a:solidFill>
              </a:rPr>
              <a:t>g</a:t>
            </a:r>
            <a:r>
              <a:rPr spc="60" dirty="0">
                <a:solidFill>
                  <a:srgbClr val="545454"/>
                </a:solidFill>
              </a:rPr>
              <a:t>n</a:t>
            </a:r>
            <a:r>
              <a:rPr spc="15" dirty="0">
                <a:solidFill>
                  <a:srgbClr val="545454"/>
                </a:solidFill>
              </a:rPr>
              <a:t>s</a:t>
            </a:r>
            <a:r>
              <a:rPr spc="-630" dirty="0">
                <a:solidFill>
                  <a:srgbClr val="545454"/>
                </a:solidFill>
              </a:rPr>
              <a:t> </a:t>
            </a:r>
            <a:r>
              <a:rPr spc="-20" dirty="0">
                <a:solidFill>
                  <a:srgbClr val="545454"/>
                </a:solidFill>
              </a:rPr>
              <a:t>a</a:t>
            </a:r>
            <a:r>
              <a:rPr spc="60" dirty="0">
                <a:solidFill>
                  <a:srgbClr val="545454"/>
                </a:solidFill>
              </a:rPr>
              <a:t>n</a:t>
            </a:r>
            <a:r>
              <a:rPr spc="15" dirty="0">
                <a:solidFill>
                  <a:srgbClr val="545454"/>
                </a:solidFill>
              </a:rPr>
              <a:t>d</a:t>
            </a:r>
            <a:r>
              <a:rPr spc="-555" dirty="0">
                <a:solidFill>
                  <a:srgbClr val="545454"/>
                </a:solidFill>
              </a:rPr>
              <a:t> </a:t>
            </a:r>
            <a:r>
              <a:rPr spc="-160" dirty="0">
                <a:solidFill>
                  <a:srgbClr val="545454"/>
                </a:solidFill>
              </a:rPr>
              <a:t>S</a:t>
            </a:r>
            <a:r>
              <a:rPr spc="-130" dirty="0">
                <a:solidFill>
                  <a:srgbClr val="545454"/>
                </a:solidFill>
              </a:rPr>
              <a:t>y</a:t>
            </a:r>
            <a:r>
              <a:rPr spc="-85" dirty="0">
                <a:solidFill>
                  <a:srgbClr val="545454"/>
                </a:solidFill>
              </a:rPr>
              <a:t>m</a:t>
            </a:r>
            <a:r>
              <a:rPr spc="30" dirty="0">
                <a:solidFill>
                  <a:srgbClr val="545454"/>
                </a:solidFill>
              </a:rPr>
              <a:t>p</a:t>
            </a:r>
            <a:r>
              <a:rPr spc="215" dirty="0">
                <a:solidFill>
                  <a:srgbClr val="545454"/>
                </a:solidFill>
              </a:rPr>
              <a:t>t</a:t>
            </a:r>
            <a:r>
              <a:rPr spc="100" dirty="0">
                <a:solidFill>
                  <a:srgbClr val="545454"/>
                </a:solidFill>
              </a:rPr>
              <a:t>o</a:t>
            </a:r>
            <a:r>
              <a:rPr spc="-80" dirty="0">
                <a:solidFill>
                  <a:srgbClr val="545454"/>
                </a:solidFill>
              </a:rPr>
              <a:t>m</a:t>
            </a:r>
            <a:r>
              <a:rPr spc="15" dirty="0">
                <a:solidFill>
                  <a:srgbClr val="545454"/>
                </a:solidFill>
              </a:rPr>
              <a:t>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C0C7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28700" y="457200"/>
            <a:ext cx="1143000" cy="0"/>
          </a:xfrm>
          <a:custGeom>
            <a:avLst/>
            <a:gdLst/>
            <a:ahLst/>
            <a:cxnLst/>
            <a:rect l="l" t="t" r="r" b="b"/>
            <a:pathLst>
              <a:path w="1143000">
                <a:moveTo>
                  <a:pt x="0" y="0"/>
                </a:moveTo>
                <a:lnTo>
                  <a:pt x="1143000" y="0"/>
                </a:lnTo>
              </a:path>
            </a:pathLst>
          </a:custGeom>
          <a:ln w="15875">
            <a:solidFill>
              <a:srgbClr val="5B6A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73772" y="835596"/>
            <a:ext cx="7116445" cy="7010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pc="-160" dirty="0"/>
              <a:t>S</a:t>
            </a:r>
            <a:r>
              <a:rPr spc="-150" dirty="0"/>
              <a:t>e</a:t>
            </a:r>
            <a:r>
              <a:rPr spc="30" dirty="0"/>
              <a:t>c</a:t>
            </a:r>
            <a:r>
              <a:rPr spc="100" dirty="0"/>
              <a:t>o</a:t>
            </a:r>
            <a:r>
              <a:rPr spc="60" dirty="0"/>
              <a:t>n</a:t>
            </a:r>
            <a:r>
              <a:rPr spc="20" dirty="0"/>
              <a:t>d</a:t>
            </a:r>
            <a:r>
              <a:rPr spc="-630" dirty="0"/>
              <a:t> </a:t>
            </a:r>
            <a:r>
              <a:rPr spc="30" dirty="0"/>
              <a:t>s</a:t>
            </a:r>
            <a:r>
              <a:rPr spc="215" dirty="0"/>
              <a:t>t</a:t>
            </a:r>
            <a:r>
              <a:rPr spc="-20" dirty="0"/>
              <a:t>a</a:t>
            </a:r>
            <a:r>
              <a:rPr spc="-114" dirty="0"/>
              <a:t>g</a:t>
            </a:r>
            <a:r>
              <a:rPr spc="15" dirty="0"/>
              <a:t>e</a:t>
            </a:r>
            <a:r>
              <a:rPr spc="-810" dirty="0"/>
              <a:t> </a:t>
            </a:r>
            <a:r>
              <a:rPr spc="-355" dirty="0"/>
              <a:t>(</a:t>
            </a:r>
            <a:r>
              <a:rPr spc="-490" dirty="0"/>
              <a:t>p</a:t>
            </a:r>
            <a:r>
              <a:rPr spc="-10" dirty="0"/>
              <a:t>r</a:t>
            </a:r>
            <a:r>
              <a:rPr dirty="0"/>
              <a:t>e</a:t>
            </a:r>
            <a:r>
              <a:rPr spc="175" dirty="0"/>
              <a:t>-</a:t>
            </a:r>
            <a:r>
              <a:rPr spc="-90" dirty="0"/>
              <a:t>i</a:t>
            </a:r>
            <a:r>
              <a:rPr spc="30" dirty="0"/>
              <a:t>c</a:t>
            </a:r>
            <a:r>
              <a:rPr spc="210" dirty="0"/>
              <a:t>t</a:t>
            </a:r>
            <a:r>
              <a:rPr dirty="0"/>
              <a:t>er</a:t>
            </a:r>
            <a:r>
              <a:rPr spc="-90" dirty="0"/>
              <a:t>i</a:t>
            </a:r>
            <a:r>
              <a:rPr spc="30" dirty="0"/>
              <a:t>c</a:t>
            </a:r>
            <a:r>
              <a:rPr spc="10" dirty="0"/>
              <a:t>)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5" dirty="0">
                <a:solidFill>
                  <a:srgbClr val="878787"/>
                </a:solidFill>
              </a:rPr>
              <a:t>8/13/2023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>
                <a:solidFill>
                  <a:srgbClr val="878787"/>
                </a:solidFill>
              </a:rPr>
              <a:t>16</a:t>
            </a:fld>
            <a:endParaRPr dirty="0">
              <a:solidFill>
                <a:srgbClr val="878787"/>
              </a:solidFill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15035" y="1943798"/>
            <a:ext cx="10794365" cy="3415029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125"/>
              </a:spcBef>
              <a:buFont typeface="Arial MT"/>
              <a:buChar char="•"/>
              <a:tabLst>
                <a:tab pos="241300" algn="l"/>
                <a:tab pos="241935" algn="l"/>
              </a:tabLst>
            </a:pPr>
            <a:r>
              <a:rPr sz="2000" spc="-25" dirty="0">
                <a:latin typeface="Verdana"/>
                <a:cs typeface="Verdana"/>
              </a:rPr>
              <a:t>S</a:t>
            </a:r>
            <a:r>
              <a:rPr sz="2000" spc="5" dirty="0">
                <a:latin typeface="Verdana"/>
                <a:cs typeface="Verdana"/>
              </a:rPr>
              <a:t>e</a:t>
            </a:r>
            <a:r>
              <a:rPr sz="2000" spc="15" dirty="0">
                <a:latin typeface="Verdana"/>
                <a:cs typeface="Verdana"/>
              </a:rPr>
              <a:t>v</a:t>
            </a:r>
            <a:r>
              <a:rPr sz="2000" spc="5" dirty="0">
                <a:latin typeface="Verdana"/>
                <a:cs typeface="Verdana"/>
              </a:rPr>
              <a:t>e</a:t>
            </a:r>
            <a:r>
              <a:rPr sz="2000" spc="40" dirty="0">
                <a:latin typeface="Verdana"/>
                <a:cs typeface="Verdana"/>
              </a:rPr>
              <a:t>r</a:t>
            </a:r>
            <a:r>
              <a:rPr sz="2000" spc="-5" dirty="0">
                <a:latin typeface="Verdana"/>
                <a:cs typeface="Verdana"/>
              </a:rPr>
              <a:t>a</a:t>
            </a:r>
            <a:r>
              <a:rPr sz="2000" spc="200" dirty="0">
                <a:latin typeface="Verdana"/>
                <a:cs typeface="Verdana"/>
              </a:rPr>
              <a:t>l</a:t>
            </a:r>
            <a:r>
              <a:rPr sz="2000" spc="25" dirty="0">
                <a:latin typeface="Verdana"/>
                <a:cs typeface="Verdana"/>
              </a:rPr>
              <a:t>d</a:t>
            </a:r>
            <a:r>
              <a:rPr sz="2000" spc="-5" dirty="0">
                <a:latin typeface="Verdana"/>
                <a:cs typeface="Verdana"/>
              </a:rPr>
              <a:t>a</a:t>
            </a:r>
            <a:r>
              <a:rPr sz="2000" spc="15" dirty="0">
                <a:latin typeface="Verdana"/>
                <a:cs typeface="Verdana"/>
              </a:rPr>
              <a:t>ys</a:t>
            </a:r>
            <a:r>
              <a:rPr sz="2000" spc="-409" dirty="0">
                <a:latin typeface="Verdana"/>
                <a:cs typeface="Verdana"/>
              </a:rPr>
              <a:t> </a:t>
            </a:r>
            <a:r>
              <a:rPr sz="2000" spc="110" dirty="0">
                <a:latin typeface="Verdana"/>
                <a:cs typeface="Verdana"/>
              </a:rPr>
              <a:t>t</a:t>
            </a:r>
            <a:r>
              <a:rPr sz="2000" spc="15" dirty="0">
                <a:latin typeface="Verdana"/>
                <a:cs typeface="Verdana"/>
              </a:rPr>
              <a:t>o</a:t>
            </a:r>
            <a:r>
              <a:rPr sz="2000" spc="-434" dirty="0">
                <a:latin typeface="Verdana"/>
                <a:cs typeface="Verdana"/>
              </a:rPr>
              <a:t> </a:t>
            </a:r>
            <a:r>
              <a:rPr sz="2000" spc="5" dirty="0">
                <a:latin typeface="Verdana"/>
                <a:cs typeface="Verdana"/>
              </a:rPr>
              <a:t>wee</a:t>
            </a:r>
            <a:r>
              <a:rPr sz="2000" spc="15" dirty="0">
                <a:latin typeface="Verdana"/>
                <a:cs typeface="Verdana"/>
              </a:rPr>
              <a:t>ks</a:t>
            </a:r>
            <a:r>
              <a:rPr sz="2000" spc="-335" dirty="0">
                <a:latin typeface="Verdana"/>
                <a:cs typeface="Verdana"/>
              </a:rPr>
              <a:t> </a:t>
            </a:r>
            <a:r>
              <a:rPr sz="2000" spc="105" dirty="0">
                <a:latin typeface="Verdana"/>
                <a:cs typeface="Verdana"/>
              </a:rPr>
              <a:t>t</a:t>
            </a:r>
            <a:r>
              <a:rPr sz="2000" spc="80" dirty="0">
                <a:latin typeface="Verdana"/>
                <a:cs typeface="Verdana"/>
              </a:rPr>
              <a:t>h</a:t>
            </a:r>
            <a:r>
              <a:rPr sz="2000" spc="70" dirty="0">
                <a:latin typeface="Verdana"/>
                <a:cs typeface="Verdana"/>
              </a:rPr>
              <a:t>a</a:t>
            </a:r>
            <a:r>
              <a:rPr sz="2000" spc="10" dirty="0">
                <a:latin typeface="Verdana"/>
                <a:cs typeface="Verdana"/>
              </a:rPr>
              <a:t>t</a:t>
            </a:r>
            <a:r>
              <a:rPr sz="2000" spc="-29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ma</a:t>
            </a:r>
            <a:r>
              <a:rPr sz="2000" spc="15" dirty="0">
                <a:latin typeface="Verdana"/>
                <a:cs typeface="Verdana"/>
              </a:rPr>
              <a:t>y</a:t>
            </a:r>
            <a:r>
              <a:rPr sz="2000" spc="-405" dirty="0">
                <a:latin typeface="Verdana"/>
                <a:cs typeface="Verdana"/>
              </a:rPr>
              <a:t> </a:t>
            </a:r>
            <a:r>
              <a:rPr sz="2000" spc="25" dirty="0">
                <a:latin typeface="Verdana"/>
                <a:cs typeface="Verdana"/>
              </a:rPr>
              <a:t>p</a:t>
            </a:r>
            <a:r>
              <a:rPr sz="2000" spc="45" dirty="0">
                <a:latin typeface="Verdana"/>
                <a:cs typeface="Verdana"/>
              </a:rPr>
              <a:t>r</a:t>
            </a:r>
            <a:r>
              <a:rPr sz="2000" spc="15" dirty="0">
                <a:latin typeface="Verdana"/>
                <a:cs typeface="Verdana"/>
              </a:rPr>
              <a:t>e</a:t>
            </a:r>
            <a:r>
              <a:rPr sz="2000" dirty="0">
                <a:latin typeface="Verdana"/>
                <a:cs typeface="Verdana"/>
              </a:rPr>
              <a:t>c</a:t>
            </a:r>
            <a:r>
              <a:rPr sz="2000" spc="15" dirty="0">
                <a:latin typeface="Verdana"/>
                <a:cs typeface="Verdana"/>
              </a:rPr>
              <a:t>e</a:t>
            </a:r>
            <a:r>
              <a:rPr sz="2000" spc="20" dirty="0">
                <a:latin typeface="Verdana"/>
                <a:cs typeface="Verdana"/>
              </a:rPr>
              <a:t>d</a:t>
            </a:r>
            <a:r>
              <a:rPr sz="2000" spc="229" dirty="0">
                <a:latin typeface="Verdana"/>
                <a:cs typeface="Verdana"/>
              </a:rPr>
              <a:t>e</a:t>
            </a:r>
            <a:r>
              <a:rPr sz="2000" spc="30" dirty="0">
                <a:latin typeface="Verdana"/>
                <a:cs typeface="Verdana"/>
              </a:rPr>
              <a:t>t</a:t>
            </a:r>
            <a:r>
              <a:rPr sz="2000" spc="5" dirty="0">
                <a:latin typeface="Verdana"/>
                <a:cs typeface="Verdana"/>
              </a:rPr>
              <a:t>h</a:t>
            </a:r>
            <a:r>
              <a:rPr sz="2000" spc="15" dirty="0">
                <a:latin typeface="Verdana"/>
                <a:cs typeface="Verdana"/>
              </a:rPr>
              <a:t>e</a:t>
            </a:r>
            <a:r>
              <a:rPr sz="2000" spc="-260" dirty="0">
                <a:latin typeface="Verdana"/>
                <a:cs typeface="Verdana"/>
              </a:rPr>
              <a:t> </a:t>
            </a:r>
            <a:r>
              <a:rPr sz="2000" spc="-15" dirty="0">
                <a:latin typeface="Verdana"/>
                <a:cs typeface="Verdana"/>
              </a:rPr>
              <a:t>o</a:t>
            </a:r>
            <a:r>
              <a:rPr sz="2000" spc="15" dirty="0">
                <a:latin typeface="Verdana"/>
                <a:cs typeface="Verdana"/>
              </a:rPr>
              <a:t>n</a:t>
            </a:r>
            <a:r>
              <a:rPr sz="2000" spc="-5" dirty="0">
                <a:latin typeface="Verdana"/>
                <a:cs typeface="Verdana"/>
              </a:rPr>
              <a:t>s</a:t>
            </a:r>
            <a:r>
              <a:rPr sz="2000" spc="10" dirty="0">
                <a:latin typeface="Verdana"/>
                <a:cs typeface="Verdana"/>
              </a:rPr>
              <a:t>et</a:t>
            </a:r>
            <a:r>
              <a:rPr sz="2000" spc="-240" dirty="0">
                <a:latin typeface="Verdana"/>
                <a:cs typeface="Verdana"/>
              </a:rPr>
              <a:t> </a:t>
            </a:r>
            <a:r>
              <a:rPr sz="2000" spc="55" dirty="0">
                <a:latin typeface="Verdana"/>
                <a:cs typeface="Verdana"/>
              </a:rPr>
              <a:t>o</a:t>
            </a:r>
            <a:r>
              <a:rPr sz="2000" spc="5" dirty="0">
                <a:latin typeface="Verdana"/>
                <a:cs typeface="Verdana"/>
              </a:rPr>
              <a:t>f</a:t>
            </a:r>
            <a:r>
              <a:rPr sz="2000" spc="-140" dirty="0">
                <a:latin typeface="Verdana"/>
                <a:cs typeface="Verdana"/>
              </a:rPr>
              <a:t> </a:t>
            </a:r>
            <a:r>
              <a:rPr sz="2000" spc="-95" dirty="0">
                <a:latin typeface="Verdana"/>
                <a:cs typeface="Verdana"/>
              </a:rPr>
              <a:t>j</a:t>
            </a:r>
            <a:r>
              <a:rPr sz="2000" spc="-80" dirty="0">
                <a:latin typeface="Verdana"/>
                <a:cs typeface="Verdana"/>
              </a:rPr>
              <a:t>a</a:t>
            </a:r>
            <a:r>
              <a:rPr sz="2000" spc="-70" dirty="0">
                <a:latin typeface="Verdana"/>
                <a:cs typeface="Verdana"/>
              </a:rPr>
              <a:t>un</a:t>
            </a:r>
            <a:r>
              <a:rPr sz="2000" spc="-50" dirty="0">
                <a:latin typeface="Verdana"/>
                <a:cs typeface="Verdana"/>
              </a:rPr>
              <a:t>d</a:t>
            </a:r>
            <a:r>
              <a:rPr sz="2000" spc="-105" dirty="0">
                <a:latin typeface="Verdana"/>
                <a:cs typeface="Verdana"/>
              </a:rPr>
              <a:t>i</a:t>
            </a:r>
            <a:r>
              <a:rPr sz="2000" spc="-70" dirty="0">
                <a:latin typeface="Verdana"/>
                <a:cs typeface="Verdana"/>
              </a:rPr>
              <a:t>ce</a:t>
            </a:r>
            <a:r>
              <a:rPr sz="2000" spc="10" dirty="0">
                <a:latin typeface="Verdana"/>
                <a:cs typeface="Verdana"/>
              </a:rPr>
              <a:t>.</a:t>
            </a:r>
            <a:endParaRPr sz="20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Arial MT"/>
              <a:buChar char="•"/>
            </a:pPr>
            <a:endParaRPr sz="1850">
              <a:latin typeface="Verdana"/>
              <a:cs typeface="Verdana"/>
            </a:endParaRPr>
          </a:p>
          <a:p>
            <a:pPr marL="241300" indent="-229235">
              <a:lnSpc>
                <a:spcPct val="100000"/>
              </a:lnSpc>
              <a:buFont typeface="Arial MT"/>
              <a:buChar char="•"/>
              <a:tabLst>
                <a:tab pos="241300" algn="l"/>
                <a:tab pos="241935" algn="l"/>
              </a:tabLst>
            </a:pPr>
            <a:r>
              <a:rPr sz="2000" spc="5" dirty="0">
                <a:latin typeface="Verdana"/>
                <a:cs typeface="Verdana"/>
              </a:rPr>
              <a:t>Prodromal</a:t>
            </a:r>
            <a:r>
              <a:rPr sz="2000" spc="-265" dirty="0">
                <a:latin typeface="Verdana"/>
                <a:cs typeface="Verdana"/>
              </a:rPr>
              <a:t> </a:t>
            </a:r>
            <a:r>
              <a:rPr sz="2000" spc="5" dirty="0">
                <a:latin typeface="Verdana"/>
                <a:cs typeface="Verdana"/>
              </a:rPr>
              <a:t>period</a:t>
            </a:r>
            <a:r>
              <a:rPr sz="2000" spc="-300" dirty="0">
                <a:latin typeface="Verdana"/>
                <a:cs typeface="Verdana"/>
              </a:rPr>
              <a:t> </a:t>
            </a:r>
            <a:r>
              <a:rPr sz="2000" spc="-10" dirty="0">
                <a:latin typeface="Verdana"/>
                <a:cs typeface="Verdana"/>
              </a:rPr>
              <a:t>is</a:t>
            </a:r>
            <a:r>
              <a:rPr sz="2000" spc="-250" dirty="0">
                <a:latin typeface="Verdana"/>
                <a:cs typeface="Verdana"/>
              </a:rPr>
              <a:t> </a:t>
            </a:r>
            <a:r>
              <a:rPr sz="2000" spc="25" dirty="0">
                <a:latin typeface="Verdana"/>
                <a:cs typeface="Verdana"/>
              </a:rPr>
              <a:t>characterizedby</a:t>
            </a:r>
            <a:r>
              <a:rPr sz="2000" spc="-31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nonspecific</a:t>
            </a:r>
            <a:r>
              <a:rPr sz="2000" spc="-315" dirty="0">
                <a:latin typeface="Verdana"/>
                <a:cs typeface="Verdana"/>
              </a:rPr>
              <a:t> </a:t>
            </a:r>
            <a:r>
              <a:rPr sz="2000" spc="5" dirty="0">
                <a:latin typeface="Verdana"/>
                <a:cs typeface="Verdana"/>
              </a:rPr>
              <a:t>symptoms</a:t>
            </a:r>
            <a:endParaRPr sz="2000">
              <a:latin typeface="Verdana"/>
              <a:cs typeface="Verdana"/>
            </a:endParaRPr>
          </a:p>
          <a:p>
            <a:pPr marL="241300" marR="1167130" indent="-229235">
              <a:lnSpc>
                <a:spcPct val="150200"/>
              </a:lnSpc>
              <a:spcBef>
                <a:spcPts val="605"/>
              </a:spcBef>
              <a:buFont typeface="Arial MT"/>
              <a:buChar char="•"/>
              <a:tabLst>
                <a:tab pos="241300" algn="l"/>
                <a:tab pos="241935" algn="l"/>
              </a:tabLst>
            </a:pPr>
            <a:r>
              <a:rPr sz="2000" spc="-10" dirty="0">
                <a:latin typeface="Verdana"/>
                <a:cs typeface="Verdana"/>
              </a:rPr>
              <a:t>Followed</a:t>
            </a:r>
            <a:r>
              <a:rPr sz="2000" spc="-85" dirty="0">
                <a:latin typeface="Verdana"/>
                <a:cs typeface="Verdana"/>
              </a:rPr>
              <a:t> </a:t>
            </a:r>
            <a:r>
              <a:rPr sz="2000" spc="20" dirty="0">
                <a:latin typeface="Verdana"/>
                <a:cs typeface="Verdana"/>
              </a:rPr>
              <a:t>by</a:t>
            </a:r>
            <a:r>
              <a:rPr sz="2000" spc="-250" dirty="0">
                <a:latin typeface="Verdana"/>
                <a:cs typeface="Verdana"/>
              </a:rPr>
              <a:t> </a:t>
            </a:r>
            <a:r>
              <a:rPr sz="2000" spc="5" dirty="0">
                <a:latin typeface="Verdana"/>
                <a:cs typeface="Verdana"/>
              </a:rPr>
              <a:t>gastrointestinal</a:t>
            </a:r>
            <a:r>
              <a:rPr sz="2000" spc="-415" dirty="0">
                <a:latin typeface="Verdana"/>
                <a:cs typeface="Verdana"/>
              </a:rPr>
              <a:t> </a:t>
            </a:r>
            <a:r>
              <a:rPr sz="2000" spc="10" dirty="0">
                <a:latin typeface="Verdana"/>
                <a:cs typeface="Verdana"/>
              </a:rPr>
              <a:t>symptoms</a:t>
            </a:r>
            <a:r>
              <a:rPr sz="2000" spc="-254" dirty="0">
                <a:latin typeface="Verdana"/>
                <a:cs typeface="Verdana"/>
              </a:rPr>
              <a:t> </a:t>
            </a:r>
            <a:r>
              <a:rPr sz="2000" spc="5" dirty="0">
                <a:latin typeface="Verdana"/>
                <a:cs typeface="Verdana"/>
              </a:rPr>
              <a:t>such</a:t>
            </a:r>
            <a:r>
              <a:rPr sz="2000" spc="-405" dirty="0">
                <a:latin typeface="Verdana"/>
                <a:cs typeface="Verdana"/>
              </a:rPr>
              <a:t> </a:t>
            </a:r>
            <a:r>
              <a:rPr sz="2000" spc="5" dirty="0">
                <a:latin typeface="Verdana"/>
                <a:cs typeface="Verdana"/>
              </a:rPr>
              <a:t>as</a:t>
            </a:r>
            <a:r>
              <a:rPr sz="2000" spc="-330" dirty="0">
                <a:latin typeface="Verdana"/>
                <a:cs typeface="Verdana"/>
              </a:rPr>
              <a:t> </a:t>
            </a:r>
            <a:r>
              <a:rPr sz="2000" spc="5" dirty="0">
                <a:latin typeface="Verdana"/>
                <a:cs typeface="Verdana"/>
              </a:rPr>
              <a:t>anorexia,nausea,</a:t>
            </a:r>
            <a:r>
              <a:rPr sz="2000" spc="-465" dirty="0">
                <a:latin typeface="Verdana"/>
                <a:cs typeface="Verdana"/>
              </a:rPr>
              <a:t> </a:t>
            </a:r>
            <a:r>
              <a:rPr sz="2000" spc="-10" dirty="0">
                <a:latin typeface="Verdana"/>
                <a:cs typeface="Verdana"/>
              </a:rPr>
              <a:t>vomiting, </a:t>
            </a:r>
            <a:r>
              <a:rPr sz="2000" spc="-690" dirty="0">
                <a:latin typeface="Verdana"/>
                <a:cs typeface="Verdana"/>
              </a:rPr>
              <a:t> </a:t>
            </a:r>
            <a:r>
              <a:rPr sz="2000" spc="-5" dirty="0">
                <a:latin typeface="Verdana"/>
                <a:cs typeface="Verdana"/>
              </a:rPr>
              <a:t>a</a:t>
            </a:r>
            <a:r>
              <a:rPr sz="2000" spc="25" dirty="0">
                <a:latin typeface="Verdana"/>
                <a:cs typeface="Verdana"/>
              </a:rPr>
              <a:t>b</a:t>
            </a:r>
            <a:r>
              <a:rPr sz="2000" spc="100" dirty="0">
                <a:latin typeface="Verdana"/>
                <a:cs typeface="Verdana"/>
              </a:rPr>
              <a:t>d</a:t>
            </a:r>
            <a:r>
              <a:rPr sz="2000" spc="-20" dirty="0">
                <a:latin typeface="Verdana"/>
                <a:cs typeface="Verdana"/>
              </a:rPr>
              <a:t>o</a:t>
            </a:r>
            <a:r>
              <a:rPr sz="2000" spc="5" dirty="0">
                <a:latin typeface="Verdana"/>
                <a:cs typeface="Verdana"/>
              </a:rPr>
              <a:t>m</a:t>
            </a:r>
            <a:r>
              <a:rPr sz="2000" spc="-30" dirty="0">
                <a:latin typeface="Verdana"/>
                <a:cs typeface="Verdana"/>
              </a:rPr>
              <a:t>i</a:t>
            </a:r>
            <a:r>
              <a:rPr sz="2000" spc="5" dirty="0">
                <a:latin typeface="Verdana"/>
                <a:cs typeface="Verdana"/>
              </a:rPr>
              <a:t>n</a:t>
            </a:r>
            <a:r>
              <a:rPr sz="2000" spc="-5" dirty="0">
                <a:latin typeface="Verdana"/>
                <a:cs typeface="Verdana"/>
              </a:rPr>
              <a:t>a</a:t>
            </a:r>
            <a:r>
              <a:rPr sz="2000" spc="5" dirty="0">
                <a:latin typeface="Verdana"/>
                <a:cs typeface="Verdana"/>
              </a:rPr>
              <a:t>l</a:t>
            </a:r>
            <a:r>
              <a:rPr sz="2000" spc="-434" dirty="0">
                <a:latin typeface="Verdana"/>
                <a:cs typeface="Verdana"/>
              </a:rPr>
              <a:t> </a:t>
            </a:r>
            <a:r>
              <a:rPr sz="2000" spc="25" dirty="0">
                <a:latin typeface="Verdana"/>
                <a:cs typeface="Verdana"/>
              </a:rPr>
              <a:t>p</a:t>
            </a:r>
            <a:r>
              <a:rPr sz="2000" spc="-5" dirty="0">
                <a:latin typeface="Verdana"/>
                <a:cs typeface="Verdana"/>
              </a:rPr>
              <a:t>a</a:t>
            </a:r>
            <a:r>
              <a:rPr sz="2000" spc="-30" dirty="0">
                <a:latin typeface="Verdana"/>
                <a:cs typeface="Verdana"/>
              </a:rPr>
              <a:t>i</a:t>
            </a:r>
            <a:r>
              <a:rPr sz="2000" spc="5" dirty="0">
                <a:latin typeface="Verdana"/>
                <a:cs typeface="Verdana"/>
              </a:rPr>
              <a:t>n</a:t>
            </a:r>
            <a:r>
              <a:rPr sz="2000" spc="170" dirty="0">
                <a:latin typeface="Verdana"/>
                <a:cs typeface="Verdana"/>
              </a:rPr>
              <a:t>,</a:t>
            </a:r>
            <a:r>
              <a:rPr sz="2000" spc="190" dirty="0">
                <a:latin typeface="Verdana"/>
                <a:cs typeface="Verdana"/>
              </a:rPr>
              <a:t>f</a:t>
            </a:r>
            <a:r>
              <a:rPr sz="2000" spc="-5" dirty="0">
                <a:latin typeface="Verdana"/>
                <a:cs typeface="Verdana"/>
              </a:rPr>
              <a:t>a</a:t>
            </a:r>
            <a:r>
              <a:rPr sz="2000" spc="110" dirty="0">
                <a:latin typeface="Verdana"/>
                <a:cs typeface="Verdana"/>
              </a:rPr>
              <a:t>t</a:t>
            </a:r>
            <a:r>
              <a:rPr sz="2000" spc="-30" dirty="0">
                <a:latin typeface="Verdana"/>
                <a:cs typeface="Verdana"/>
              </a:rPr>
              <a:t>i</a:t>
            </a:r>
            <a:r>
              <a:rPr sz="2000" spc="-50" dirty="0">
                <a:latin typeface="Verdana"/>
                <a:cs typeface="Verdana"/>
              </a:rPr>
              <a:t>g</a:t>
            </a:r>
            <a:r>
              <a:rPr sz="2000" spc="5" dirty="0">
                <a:latin typeface="Verdana"/>
                <a:cs typeface="Verdana"/>
              </a:rPr>
              <a:t>ue</a:t>
            </a:r>
            <a:r>
              <a:rPr sz="2000" spc="20" dirty="0">
                <a:latin typeface="Verdana"/>
                <a:cs typeface="Verdana"/>
              </a:rPr>
              <a:t>,</a:t>
            </a:r>
            <a:r>
              <a:rPr sz="2000" dirty="0">
                <a:latin typeface="Verdana"/>
                <a:cs typeface="Verdana"/>
              </a:rPr>
              <a:t>m</a:t>
            </a:r>
            <a:r>
              <a:rPr sz="2000" spc="-5" dirty="0">
                <a:latin typeface="Verdana"/>
                <a:cs typeface="Verdana"/>
              </a:rPr>
              <a:t>a</a:t>
            </a:r>
            <a:r>
              <a:rPr sz="2000" spc="-30" dirty="0">
                <a:latin typeface="Verdana"/>
                <a:cs typeface="Verdana"/>
              </a:rPr>
              <a:t>l</a:t>
            </a:r>
            <a:r>
              <a:rPr sz="2000" spc="-5" dirty="0">
                <a:latin typeface="Verdana"/>
                <a:cs typeface="Verdana"/>
              </a:rPr>
              <a:t>a</a:t>
            </a:r>
            <a:r>
              <a:rPr sz="2000" spc="-30" dirty="0">
                <a:latin typeface="Verdana"/>
                <a:cs typeface="Verdana"/>
              </a:rPr>
              <a:t>i</a:t>
            </a:r>
            <a:r>
              <a:rPr sz="2000" dirty="0">
                <a:latin typeface="Verdana"/>
                <a:cs typeface="Verdana"/>
              </a:rPr>
              <a:t>s</a:t>
            </a:r>
            <a:r>
              <a:rPr sz="2000" spc="10" dirty="0">
                <a:latin typeface="Verdana"/>
                <a:cs typeface="Verdana"/>
              </a:rPr>
              <a:t>e</a:t>
            </a:r>
            <a:r>
              <a:rPr sz="2000" spc="95" dirty="0">
                <a:latin typeface="Verdana"/>
                <a:cs typeface="Verdana"/>
              </a:rPr>
              <a:t>,</a:t>
            </a:r>
            <a:r>
              <a:rPr sz="2000" spc="-5" dirty="0">
                <a:latin typeface="Verdana"/>
                <a:cs typeface="Verdana"/>
              </a:rPr>
              <a:t>a</a:t>
            </a:r>
            <a:r>
              <a:rPr sz="2000" spc="5" dirty="0">
                <a:latin typeface="Verdana"/>
                <a:cs typeface="Verdana"/>
              </a:rPr>
              <a:t>n</a:t>
            </a:r>
            <a:r>
              <a:rPr sz="2000" spc="15" dirty="0">
                <a:latin typeface="Verdana"/>
                <a:cs typeface="Verdana"/>
              </a:rPr>
              <a:t>d</a:t>
            </a:r>
            <a:r>
              <a:rPr sz="2000" spc="-320" dirty="0">
                <a:latin typeface="Verdana"/>
                <a:cs typeface="Verdana"/>
              </a:rPr>
              <a:t> </a:t>
            </a:r>
            <a:r>
              <a:rPr sz="2000" spc="190" dirty="0">
                <a:latin typeface="Verdana"/>
                <a:cs typeface="Verdana"/>
              </a:rPr>
              <a:t>f</a:t>
            </a:r>
            <a:r>
              <a:rPr sz="2000" spc="10" dirty="0">
                <a:latin typeface="Verdana"/>
                <a:cs typeface="Verdana"/>
              </a:rPr>
              <a:t>e</a:t>
            </a:r>
            <a:r>
              <a:rPr sz="2000" spc="15" dirty="0">
                <a:latin typeface="Verdana"/>
                <a:cs typeface="Verdana"/>
              </a:rPr>
              <a:t>v</a:t>
            </a:r>
            <a:r>
              <a:rPr sz="2000" spc="5" dirty="0">
                <a:latin typeface="Verdana"/>
                <a:cs typeface="Verdana"/>
              </a:rPr>
              <a:t>e</a:t>
            </a:r>
            <a:r>
              <a:rPr sz="2000" spc="-180" dirty="0">
                <a:latin typeface="Verdana"/>
                <a:cs typeface="Verdana"/>
              </a:rPr>
              <a:t>r</a:t>
            </a:r>
            <a:r>
              <a:rPr sz="2000" spc="10" dirty="0">
                <a:latin typeface="Verdana"/>
                <a:cs typeface="Verdana"/>
              </a:rPr>
              <a:t>.</a:t>
            </a:r>
            <a:endParaRPr sz="2000">
              <a:latin typeface="Verdana"/>
              <a:cs typeface="Verdana"/>
            </a:endParaRPr>
          </a:p>
          <a:p>
            <a:pPr marL="241300" marR="5080" indent="-229235">
              <a:lnSpc>
                <a:spcPct val="150200"/>
              </a:lnSpc>
              <a:spcBef>
                <a:spcPts val="975"/>
              </a:spcBef>
              <a:buFont typeface="Arial MT"/>
              <a:buChar char="•"/>
              <a:tabLst>
                <a:tab pos="241300" algn="l"/>
                <a:tab pos="241935" algn="l"/>
              </a:tabLst>
            </a:pPr>
            <a:r>
              <a:rPr sz="2000" spc="-10" dirty="0">
                <a:latin typeface="Verdana"/>
                <a:cs typeface="Verdana"/>
              </a:rPr>
              <a:t>Myalgia,</a:t>
            </a:r>
            <a:r>
              <a:rPr sz="2000" spc="-365" dirty="0">
                <a:latin typeface="Verdana"/>
                <a:cs typeface="Verdana"/>
              </a:rPr>
              <a:t> </a:t>
            </a:r>
            <a:r>
              <a:rPr sz="2000" spc="5" dirty="0">
                <a:latin typeface="Verdana"/>
                <a:cs typeface="Verdana"/>
              </a:rPr>
              <a:t>arthralgia,cough,</a:t>
            </a:r>
            <a:r>
              <a:rPr sz="2000" spc="-445" dirty="0">
                <a:latin typeface="Verdana"/>
                <a:cs typeface="Verdana"/>
              </a:rPr>
              <a:t> </a:t>
            </a:r>
            <a:r>
              <a:rPr sz="2000" spc="-5" dirty="0">
                <a:latin typeface="Verdana"/>
                <a:cs typeface="Verdana"/>
              </a:rPr>
              <a:t>pharyngitis,</a:t>
            </a:r>
            <a:r>
              <a:rPr sz="2000" spc="-52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constipation,</a:t>
            </a:r>
            <a:r>
              <a:rPr sz="2000" spc="-434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diarrhea,</a:t>
            </a:r>
            <a:r>
              <a:rPr sz="2000" spc="-440" dirty="0">
                <a:latin typeface="Verdana"/>
                <a:cs typeface="Verdana"/>
              </a:rPr>
              <a:t> </a:t>
            </a:r>
            <a:r>
              <a:rPr sz="2000" spc="-5" dirty="0">
                <a:latin typeface="Verdana"/>
                <a:cs typeface="Verdana"/>
              </a:rPr>
              <a:t>pruritus,</a:t>
            </a:r>
            <a:r>
              <a:rPr sz="2000" spc="-440" dirty="0">
                <a:latin typeface="Verdana"/>
                <a:cs typeface="Verdana"/>
              </a:rPr>
              <a:t> </a:t>
            </a:r>
            <a:r>
              <a:rPr sz="2000" spc="10" dirty="0">
                <a:latin typeface="Verdana"/>
                <a:cs typeface="Verdana"/>
              </a:rPr>
              <a:t>and</a:t>
            </a:r>
            <a:r>
              <a:rPr sz="2000" spc="-380" dirty="0">
                <a:latin typeface="Verdana"/>
                <a:cs typeface="Verdana"/>
              </a:rPr>
              <a:t> </a:t>
            </a:r>
            <a:r>
              <a:rPr sz="2000" spc="5" dirty="0">
                <a:latin typeface="Verdana"/>
                <a:cs typeface="Verdana"/>
              </a:rPr>
              <a:t>urticaria. </a:t>
            </a:r>
            <a:r>
              <a:rPr sz="2000" spc="-685" dirty="0">
                <a:latin typeface="Verdana"/>
                <a:cs typeface="Verdana"/>
              </a:rPr>
              <a:t> </a:t>
            </a:r>
            <a:r>
              <a:rPr sz="2000" spc="20" dirty="0">
                <a:latin typeface="Verdana"/>
                <a:cs typeface="Verdana"/>
              </a:rPr>
              <a:t>Dark </a:t>
            </a:r>
            <a:r>
              <a:rPr sz="2000" spc="10" dirty="0">
                <a:latin typeface="Verdana"/>
                <a:cs typeface="Verdana"/>
              </a:rPr>
              <a:t>urine caused </a:t>
            </a:r>
            <a:r>
              <a:rPr sz="2000" spc="20" dirty="0">
                <a:latin typeface="Verdana"/>
                <a:cs typeface="Verdana"/>
              </a:rPr>
              <a:t>by </a:t>
            </a:r>
            <a:r>
              <a:rPr sz="2000" spc="-5" dirty="0">
                <a:latin typeface="Verdana"/>
                <a:cs typeface="Verdana"/>
              </a:rPr>
              <a:t>elevated </a:t>
            </a:r>
            <a:r>
              <a:rPr sz="2000" dirty="0">
                <a:latin typeface="Verdana"/>
                <a:cs typeface="Verdana"/>
              </a:rPr>
              <a:t>bilirubin </a:t>
            </a:r>
            <a:r>
              <a:rPr sz="2000" spc="-5" dirty="0">
                <a:latin typeface="Verdana"/>
                <a:cs typeface="Verdana"/>
              </a:rPr>
              <a:t>levels usually </a:t>
            </a:r>
            <a:r>
              <a:rPr sz="2000" spc="5" dirty="0">
                <a:latin typeface="Verdana"/>
                <a:cs typeface="Verdana"/>
              </a:rPr>
              <a:t>occurs prior </a:t>
            </a:r>
            <a:r>
              <a:rPr sz="2000" spc="20" dirty="0">
                <a:latin typeface="Verdana"/>
                <a:cs typeface="Verdana"/>
              </a:rPr>
              <a:t>the </a:t>
            </a:r>
            <a:r>
              <a:rPr sz="2000" dirty="0">
                <a:latin typeface="Verdana"/>
                <a:cs typeface="Verdana"/>
              </a:rPr>
              <a:t>onset </a:t>
            </a:r>
            <a:r>
              <a:rPr sz="2000" spc="30" dirty="0">
                <a:latin typeface="Verdana"/>
                <a:cs typeface="Verdana"/>
              </a:rPr>
              <a:t>of </a:t>
            </a:r>
            <a:r>
              <a:rPr sz="2000" spc="3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jaundice</a:t>
            </a:r>
            <a:endParaRPr sz="20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D6D2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06169" y="711771"/>
            <a:ext cx="3115945" cy="7010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pc="-160" dirty="0"/>
              <a:t>T</a:t>
            </a:r>
            <a:r>
              <a:rPr spc="65" dirty="0"/>
              <a:t>h</a:t>
            </a:r>
            <a:r>
              <a:rPr spc="-85" dirty="0"/>
              <a:t>i</a:t>
            </a:r>
            <a:r>
              <a:rPr spc="-10" dirty="0"/>
              <a:t>r</a:t>
            </a:r>
            <a:r>
              <a:rPr spc="20" dirty="0"/>
              <a:t>d</a:t>
            </a:r>
            <a:r>
              <a:rPr spc="-560" dirty="0"/>
              <a:t> </a:t>
            </a:r>
            <a:r>
              <a:rPr spc="30" dirty="0"/>
              <a:t>s</a:t>
            </a:r>
            <a:r>
              <a:rPr spc="215" dirty="0"/>
              <a:t>t</a:t>
            </a:r>
            <a:r>
              <a:rPr spc="-25" dirty="0"/>
              <a:t>a</a:t>
            </a:r>
            <a:r>
              <a:rPr spc="-120" dirty="0"/>
              <a:t>g</a:t>
            </a:r>
            <a:r>
              <a:rPr spc="15" dirty="0"/>
              <a:t>e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5" dirty="0">
                <a:solidFill>
                  <a:srgbClr val="878787"/>
                </a:solidFill>
              </a:rPr>
              <a:t>8/13/2023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>
                <a:solidFill>
                  <a:srgbClr val="878787"/>
                </a:solidFill>
              </a:rPr>
              <a:t>17</a:t>
            </a:fld>
            <a:endParaRPr dirty="0">
              <a:solidFill>
                <a:srgbClr val="878787"/>
              </a:solidFill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17282" y="2127948"/>
            <a:ext cx="8489315" cy="29654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550" spc="10" dirty="0">
                <a:solidFill>
                  <a:srgbClr val="5B6A5E"/>
                </a:solidFill>
                <a:latin typeface="Verdana"/>
                <a:cs typeface="Verdana"/>
              </a:rPr>
              <a:t>Characteristic</a:t>
            </a:r>
            <a:r>
              <a:rPr sz="1550" spc="-150" dirty="0">
                <a:solidFill>
                  <a:srgbClr val="5B6A5E"/>
                </a:solidFill>
                <a:latin typeface="Verdana"/>
                <a:cs typeface="Verdana"/>
              </a:rPr>
              <a:t> </a:t>
            </a:r>
            <a:r>
              <a:rPr sz="1550" spc="15" dirty="0">
                <a:solidFill>
                  <a:srgbClr val="5B6A5E"/>
                </a:solidFill>
                <a:latin typeface="Verdana"/>
                <a:cs typeface="Verdana"/>
              </a:rPr>
              <a:t>yellowing</a:t>
            </a:r>
            <a:r>
              <a:rPr sz="1550" spc="-95" dirty="0">
                <a:solidFill>
                  <a:srgbClr val="5B6A5E"/>
                </a:solidFill>
                <a:latin typeface="Verdana"/>
                <a:cs typeface="Verdana"/>
              </a:rPr>
              <a:t> </a:t>
            </a:r>
            <a:r>
              <a:rPr sz="1550" spc="55" dirty="0">
                <a:solidFill>
                  <a:srgbClr val="5B6A5E"/>
                </a:solidFill>
                <a:latin typeface="Verdana"/>
                <a:cs typeface="Verdana"/>
              </a:rPr>
              <a:t>of</a:t>
            </a:r>
            <a:r>
              <a:rPr sz="1550" spc="-120" dirty="0">
                <a:solidFill>
                  <a:srgbClr val="5B6A5E"/>
                </a:solidFill>
                <a:latin typeface="Verdana"/>
                <a:cs typeface="Verdana"/>
              </a:rPr>
              <a:t> </a:t>
            </a:r>
            <a:r>
              <a:rPr sz="1550" spc="-5" dirty="0">
                <a:solidFill>
                  <a:srgbClr val="5B6A5E"/>
                </a:solidFill>
                <a:latin typeface="Verdana"/>
                <a:cs typeface="Verdana"/>
              </a:rPr>
              <a:t>the</a:t>
            </a:r>
            <a:r>
              <a:rPr sz="1550" spc="-55" dirty="0">
                <a:solidFill>
                  <a:srgbClr val="5B6A5E"/>
                </a:solidFill>
                <a:latin typeface="Verdana"/>
                <a:cs typeface="Verdana"/>
              </a:rPr>
              <a:t> </a:t>
            </a:r>
            <a:r>
              <a:rPr sz="1550" spc="10" dirty="0">
                <a:solidFill>
                  <a:srgbClr val="5B6A5E"/>
                </a:solidFill>
                <a:latin typeface="Verdana"/>
                <a:cs typeface="Verdana"/>
              </a:rPr>
              <a:t>skin</a:t>
            </a:r>
            <a:r>
              <a:rPr sz="1550" spc="-185" dirty="0">
                <a:solidFill>
                  <a:srgbClr val="5B6A5E"/>
                </a:solidFill>
                <a:latin typeface="Verdana"/>
                <a:cs typeface="Verdana"/>
              </a:rPr>
              <a:t> </a:t>
            </a:r>
            <a:r>
              <a:rPr sz="1550" spc="15" dirty="0">
                <a:solidFill>
                  <a:srgbClr val="5B6A5E"/>
                </a:solidFill>
                <a:latin typeface="Verdana"/>
                <a:cs typeface="Verdana"/>
              </a:rPr>
              <a:t>and</a:t>
            </a:r>
            <a:r>
              <a:rPr sz="1550" spc="-175" dirty="0">
                <a:solidFill>
                  <a:srgbClr val="5B6A5E"/>
                </a:solidFill>
                <a:latin typeface="Verdana"/>
                <a:cs typeface="Verdana"/>
              </a:rPr>
              <a:t> </a:t>
            </a:r>
            <a:r>
              <a:rPr sz="1550" spc="20" dirty="0">
                <a:solidFill>
                  <a:srgbClr val="5B6A5E"/>
                </a:solidFill>
                <a:latin typeface="Verdana"/>
                <a:cs typeface="Verdana"/>
              </a:rPr>
              <a:t>eyes</a:t>
            </a:r>
            <a:r>
              <a:rPr sz="1550" spc="-165" dirty="0">
                <a:solidFill>
                  <a:srgbClr val="5B6A5E"/>
                </a:solidFill>
                <a:latin typeface="Verdana"/>
                <a:cs typeface="Verdana"/>
              </a:rPr>
              <a:t> </a:t>
            </a:r>
            <a:r>
              <a:rPr sz="1550" spc="55" dirty="0">
                <a:solidFill>
                  <a:srgbClr val="5B6A5E"/>
                </a:solidFill>
                <a:latin typeface="Verdana"/>
                <a:cs typeface="Verdana"/>
              </a:rPr>
              <a:t>of</a:t>
            </a:r>
            <a:r>
              <a:rPr sz="1550" spc="-120" dirty="0">
                <a:solidFill>
                  <a:srgbClr val="5B6A5E"/>
                </a:solidFill>
                <a:latin typeface="Verdana"/>
                <a:cs typeface="Verdana"/>
              </a:rPr>
              <a:t> </a:t>
            </a:r>
            <a:r>
              <a:rPr sz="1550" spc="5" dirty="0">
                <a:solidFill>
                  <a:srgbClr val="5B6A5E"/>
                </a:solidFill>
                <a:latin typeface="Verdana"/>
                <a:cs typeface="Verdana"/>
              </a:rPr>
              <a:t>jaundice</a:t>
            </a:r>
            <a:r>
              <a:rPr sz="1550" spc="-114" dirty="0">
                <a:solidFill>
                  <a:srgbClr val="5B6A5E"/>
                </a:solidFill>
                <a:latin typeface="Verdana"/>
                <a:cs typeface="Verdana"/>
              </a:rPr>
              <a:t> </a:t>
            </a:r>
            <a:r>
              <a:rPr sz="1550" dirty="0">
                <a:solidFill>
                  <a:srgbClr val="5B6A5E"/>
                </a:solidFill>
                <a:latin typeface="Verdana"/>
                <a:cs typeface="Verdana"/>
              </a:rPr>
              <a:t>appear</a:t>
            </a:r>
            <a:endParaRPr sz="155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6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1550" spc="80" dirty="0">
                <a:solidFill>
                  <a:srgbClr val="5B6A5E"/>
                </a:solidFill>
                <a:latin typeface="Verdana"/>
                <a:cs typeface="Verdana"/>
              </a:rPr>
              <a:t>Most</a:t>
            </a:r>
            <a:r>
              <a:rPr sz="1550" spc="-65" dirty="0">
                <a:solidFill>
                  <a:srgbClr val="5B6A5E"/>
                </a:solidFill>
                <a:latin typeface="Verdana"/>
                <a:cs typeface="Verdana"/>
              </a:rPr>
              <a:t> </a:t>
            </a:r>
            <a:r>
              <a:rPr sz="1550" dirty="0">
                <a:solidFill>
                  <a:srgbClr val="5B6A5E"/>
                </a:solidFill>
                <a:latin typeface="Verdana"/>
                <a:cs typeface="Verdana"/>
              </a:rPr>
              <a:t>symptoms</a:t>
            </a:r>
            <a:r>
              <a:rPr sz="1550" spc="-40" dirty="0">
                <a:solidFill>
                  <a:srgbClr val="5B6A5E"/>
                </a:solidFill>
                <a:latin typeface="Verdana"/>
                <a:cs typeface="Verdana"/>
              </a:rPr>
              <a:t> </a:t>
            </a:r>
            <a:r>
              <a:rPr sz="1550" spc="10" dirty="0">
                <a:solidFill>
                  <a:srgbClr val="5B6A5E"/>
                </a:solidFill>
                <a:latin typeface="Verdana"/>
                <a:cs typeface="Verdana"/>
              </a:rPr>
              <a:t>subside</a:t>
            </a:r>
            <a:endParaRPr sz="1550">
              <a:latin typeface="Verdana"/>
              <a:cs typeface="Verdana"/>
            </a:endParaRPr>
          </a:p>
          <a:p>
            <a:pPr marL="12700" marR="9525">
              <a:lnSpc>
                <a:spcPct val="161600"/>
              </a:lnSpc>
              <a:spcBef>
                <a:spcPts val="375"/>
              </a:spcBef>
            </a:pPr>
            <a:r>
              <a:rPr sz="1550" spc="10" dirty="0">
                <a:solidFill>
                  <a:srgbClr val="5B6A5E"/>
                </a:solidFill>
                <a:latin typeface="Verdana"/>
                <a:cs typeface="Verdana"/>
              </a:rPr>
              <a:t>Clinical</a:t>
            </a:r>
            <a:r>
              <a:rPr sz="1550" spc="-295" dirty="0">
                <a:solidFill>
                  <a:srgbClr val="5B6A5E"/>
                </a:solidFill>
                <a:latin typeface="Verdana"/>
                <a:cs typeface="Verdana"/>
              </a:rPr>
              <a:t> </a:t>
            </a:r>
            <a:r>
              <a:rPr sz="1550" spc="10" dirty="0">
                <a:solidFill>
                  <a:srgbClr val="5B6A5E"/>
                </a:solidFill>
                <a:latin typeface="Verdana"/>
                <a:cs typeface="Verdana"/>
              </a:rPr>
              <a:t>signs</a:t>
            </a:r>
            <a:r>
              <a:rPr sz="1550" spc="-240" dirty="0">
                <a:solidFill>
                  <a:srgbClr val="5B6A5E"/>
                </a:solidFill>
                <a:latin typeface="Verdana"/>
                <a:cs typeface="Verdana"/>
              </a:rPr>
              <a:t> </a:t>
            </a:r>
            <a:r>
              <a:rPr sz="1550" spc="5" dirty="0">
                <a:solidFill>
                  <a:srgbClr val="5B6A5E"/>
                </a:solidFill>
                <a:latin typeface="Verdana"/>
                <a:cs typeface="Verdana"/>
              </a:rPr>
              <a:t>such</a:t>
            </a:r>
            <a:r>
              <a:rPr sz="1550" spc="-30" dirty="0">
                <a:solidFill>
                  <a:srgbClr val="5B6A5E"/>
                </a:solidFill>
                <a:latin typeface="Verdana"/>
                <a:cs typeface="Verdana"/>
              </a:rPr>
              <a:t> </a:t>
            </a:r>
            <a:r>
              <a:rPr sz="1550" spc="25" dirty="0">
                <a:solidFill>
                  <a:srgbClr val="5B6A5E"/>
                </a:solidFill>
                <a:latin typeface="Verdana"/>
                <a:cs typeface="Verdana"/>
              </a:rPr>
              <a:t>as</a:t>
            </a:r>
            <a:r>
              <a:rPr sz="1550" spc="-235" dirty="0">
                <a:solidFill>
                  <a:srgbClr val="5B6A5E"/>
                </a:solidFill>
                <a:latin typeface="Verdana"/>
                <a:cs typeface="Verdana"/>
              </a:rPr>
              <a:t> </a:t>
            </a:r>
            <a:r>
              <a:rPr sz="1550" spc="10" dirty="0">
                <a:solidFill>
                  <a:srgbClr val="5B6A5E"/>
                </a:solidFill>
                <a:latin typeface="Verdana"/>
                <a:cs typeface="Verdana"/>
              </a:rPr>
              <a:t>hepatomegaly</a:t>
            </a:r>
            <a:r>
              <a:rPr sz="1550" spc="-110" dirty="0">
                <a:solidFill>
                  <a:srgbClr val="5B6A5E"/>
                </a:solidFill>
                <a:latin typeface="Verdana"/>
                <a:cs typeface="Verdana"/>
              </a:rPr>
              <a:t> </a:t>
            </a:r>
            <a:r>
              <a:rPr sz="1550" spc="15" dirty="0">
                <a:solidFill>
                  <a:srgbClr val="5B6A5E"/>
                </a:solidFill>
                <a:latin typeface="Verdana"/>
                <a:cs typeface="Verdana"/>
              </a:rPr>
              <a:t>and</a:t>
            </a:r>
            <a:r>
              <a:rPr sz="1550" spc="-180" dirty="0">
                <a:solidFill>
                  <a:srgbClr val="5B6A5E"/>
                </a:solidFill>
                <a:latin typeface="Verdana"/>
                <a:cs typeface="Verdana"/>
              </a:rPr>
              <a:t> </a:t>
            </a:r>
            <a:r>
              <a:rPr sz="1550" spc="15" dirty="0">
                <a:solidFill>
                  <a:srgbClr val="5B6A5E"/>
                </a:solidFill>
                <a:latin typeface="Verdana"/>
                <a:cs typeface="Verdana"/>
              </a:rPr>
              <a:t>hepatic</a:t>
            </a:r>
            <a:r>
              <a:rPr sz="1550" spc="-95" dirty="0">
                <a:solidFill>
                  <a:srgbClr val="5B6A5E"/>
                </a:solidFill>
                <a:latin typeface="Verdana"/>
                <a:cs typeface="Verdana"/>
              </a:rPr>
              <a:t> </a:t>
            </a:r>
            <a:r>
              <a:rPr sz="1550" spc="15" dirty="0">
                <a:solidFill>
                  <a:srgbClr val="5B6A5E"/>
                </a:solidFill>
                <a:latin typeface="Verdana"/>
                <a:cs typeface="Verdana"/>
              </a:rPr>
              <a:t>tenderness</a:t>
            </a:r>
            <a:r>
              <a:rPr sz="1550" spc="-170" dirty="0">
                <a:solidFill>
                  <a:srgbClr val="5B6A5E"/>
                </a:solidFill>
                <a:latin typeface="Verdana"/>
                <a:cs typeface="Verdana"/>
              </a:rPr>
              <a:t> </a:t>
            </a:r>
            <a:r>
              <a:rPr sz="1550" spc="20" dirty="0">
                <a:solidFill>
                  <a:srgbClr val="5B6A5E"/>
                </a:solidFill>
                <a:latin typeface="Verdana"/>
                <a:cs typeface="Verdana"/>
              </a:rPr>
              <a:t>are</a:t>
            </a:r>
            <a:r>
              <a:rPr sz="1550" spc="-200" dirty="0">
                <a:solidFill>
                  <a:srgbClr val="5B6A5E"/>
                </a:solidFill>
                <a:latin typeface="Verdana"/>
                <a:cs typeface="Verdana"/>
              </a:rPr>
              <a:t> </a:t>
            </a:r>
            <a:r>
              <a:rPr sz="1550" dirty="0">
                <a:solidFill>
                  <a:srgbClr val="5B6A5E"/>
                </a:solidFill>
                <a:latin typeface="Verdana"/>
                <a:cs typeface="Verdana"/>
              </a:rPr>
              <a:t>found</a:t>
            </a:r>
            <a:r>
              <a:rPr sz="1550" spc="135" dirty="0">
                <a:solidFill>
                  <a:srgbClr val="5B6A5E"/>
                </a:solidFill>
                <a:latin typeface="Verdana"/>
                <a:cs typeface="Verdana"/>
              </a:rPr>
              <a:t> </a:t>
            </a:r>
            <a:r>
              <a:rPr sz="1550" spc="20" dirty="0">
                <a:solidFill>
                  <a:srgbClr val="5B6A5E"/>
                </a:solidFill>
                <a:latin typeface="Verdana"/>
                <a:cs typeface="Verdana"/>
              </a:rPr>
              <a:t>in</a:t>
            </a:r>
            <a:r>
              <a:rPr sz="1550" spc="-190" dirty="0">
                <a:solidFill>
                  <a:srgbClr val="5B6A5E"/>
                </a:solidFill>
                <a:latin typeface="Verdana"/>
                <a:cs typeface="Verdana"/>
              </a:rPr>
              <a:t> </a:t>
            </a:r>
            <a:r>
              <a:rPr sz="1550" spc="15" dirty="0">
                <a:solidFill>
                  <a:srgbClr val="5B6A5E"/>
                </a:solidFill>
                <a:latin typeface="Verdana"/>
                <a:cs typeface="Verdana"/>
              </a:rPr>
              <a:t>about</a:t>
            </a:r>
            <a:r>
              <a:rPr sz="1550" spc="-100" dirty="0">
                <a:solidFill>
                  <a:srgbClr val="5B6A5E"/>
                </a:solidFill>
                <a:latin typeface="Verdana"/>
                <a:cs typeface="Verdana"/>
              </a:rPr>
              <a:t> </a:t>
            </a:r>
            <a:r>
              <a:rPr sz="1550" spc="15" dirty="0">
                <a:solidFill>
                  <a:srgbClr val="5B6A5E"/>
                </a:solidFill>
                <a:latin typeface="Verdana"/>
                <a:cs typeface="Verdana"/>
              </a:rPr>
              <a:t>half</a:t>
            </a:r>
            <a:r>
              <a:rPr sz="1550" spc="-40" dirty="0">
                <a:solidFill>
                  <a:srgbClr val="5B6A5E"/>
                </a:solidFill>
                <a:latin typeface="Verdana"/>
                <a:cs typeface="Verdana"/>
              </a:rPr>
              <a:t> </a:t>
            </a:r>
            <a:r>
              <a:rPr sz="1550" spc="55" dirty="0">
                <a:solidFill>
                  <a:srgbClr val="5B6A5E"/>
                </a:solidFill>
                <a:latin typeface="Verdana"/>
                <a:cs typeface="Verdana"/>
              </a:rPr>
              <a:t>of </a:t>
            </a:r>
            <a:r>
              <a:rPr sz="1550" spc="-530" dirty="0">
                <a:solidFill>
                  <a:srgbClr val="5B6A5E"/>
                </a:solidFill>
                <a:latin typeface="Verdana"/>
                <a:cs typeface="Verdana"/>
              </a:rPr>
              <a:t> </a:t>
            </a:r>
            <a:r>
              <a:rPr sz="1550" spc="10" dirty="0">
                <a:solidFill>
                  <a:srgbClr val="5B6A5E"/>
                </a:solidFill>
                <a:latin typeface="Verdana"/>
                <a:cs typeface="Verdana"/>
              </a:rPr>
              <a:t>patients</a:t>
            </a:r>
            <a:endParaRPr sz="155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6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1550" spc="15" dirty="0">
                <a:solidFill>
                  <a:srgbClr val="5B6A5E"/>
                </a:solidFill>
                <a:latin typeface="Verdana"/>
                <a:cs typeface="Verdana"/>
              </a:rPr>
              <a:t>There</a:t>
            </a:r>
            <a:r>
              <a:rPr sz="1550" spc="-200" dirty="0">
                <a:solidFill>
                  <a:srgbClr val="5B6A5E"/>
                </a:solidFill>
                <a:latin typeface="Verdana"/>
                <a:cs typeface="Verdana"/>
              </a:rPr>
              <a:t> </a:t>
            </a:r>
            <a:r>
              <a:rPr sz="1550" spc="15" dirty="0">
                <a:solidFill>
                  <a:srgbClr val="5B6A5E"/>
                </a:solidFill>
                <a:latin typeface="Verdana"/>
                <a:cs typeface="Verdana"/>
              </a:rPr>
              <a:t>is</a:t>
            </a:r>
            <a:r>
              <a:rPr sz="1550" spc="-235" dirty="0">
                <a:solidFill>
                  <a:srgbClr val="5B6A5E"/>
                </a:solidFill>
                <a:latin typeface="Verdana"/>
                <a:cs typeface="Verdana"/>
              </a:rPr>
              <a:t> </a:t>
            </a:r>
            <a:r>
              <a:rPr sz="1550" dirty="0">
                <a:solidFill>
                  <a:srgbClr val="5B6A5E"/>
                </a:solidFill>
                <a:latin typeface="Verdana"/>
                <a:cs typeface="Verdana"/>
              </a:rPr>
              <a:t>no</a:t>
            </a:r>
            <a:r>
              <a:rPr sz="1550" spc="-150" dirty="0">
                <a:solidFill>
                  <a:srgbClr val="5B6A5E"/>
                </a:solidFill>
                <a:latin typeface="Verdana"/>
                <a:cs typeface="Verdana"/>
              </a:rPr>
              <a:t> </a:t>
            </a:r>
            <a:r>
              <a:rPr sz="1550" spc="10" dirty="0">
                <a:solidFill>
                  <a:srgbClr val="5B6A5E"/>
                </a:solidFill>
                <a:latin typeface="Verdana"/>
                <a:cs typeface="Verdana"/>
              </a:rPr>
              <a:t>treatment</a:t>
            </a:r>
            <a:r>
              <a:rPr sz="1550" spc="40" dirty="0">
                <a:solidFill>
                  <a:srgbClr val="5B6A5E"/>
                </a:solidFill>
                <a:latin typeface="Verdana"/>
                <a:cs typeface="Verdana"/>
              </a:rPr>
              <a:t> </a:t>
            </a:r>
            <a:r>
              <a:rPr sz="1550" spc="55" dirty="0">
                <a:solidFill>
                  <a:srgbClr val="5B6A5E"/>
                </a:solidFill>
                <a:latin typeface="Verdana"/>
                <a:cs typeface="Verdana"/>
              </a:rPr>
              <a:t>for</a:t>
            </a:r>
            <a:r>
              <a:rPr sz="1550" spc="-85" dirty="0">
                <a:solidFill>
                  <a:srgbClr val="5B6A5E"/>
                </a:solidFill>
                <a:latin typeface="Verdana"/>
                <a:cs typeface="Verdana"/>
              </a:rPr>
              <a:t> </a:t>
            </a:r>
            <a:r>
              <a:rPr sz="1550" spc="-15" dirty="0">
                <a:solidFill>
                  <a:srgbClr val="5B6A5E"/>
                </a:solidFill>
                <a:latin typeface="Verdana"/>
                <a:cs typeface="Verdana"/>
              </a:rPr>
              <a:t>HAV</a:t>
            </a:r>
            <a:r>
              <a:rPr sz="1550" spc="-190" dirty="0">
                <a:solidFill>
                  <a:srgbClr val="5B6A5E"/>
                </a:solidFill>
                <a:latin typeface="Verdana"/>
                <a:cs typeface="Verdana"/>
              </a:rPr>
              <a:t> </a:t>
            </a:r>
            <a:r>
              <a:rPr sz="1550" spc="10" dirty="0">
                <a:solidFill>
                  <a:srgbClr val="5B6A5E"/>
                </a:solidFill>
                <a:latin typeface="Verdana"/>
                <a:cs typeface="Verdana"/>
              </a:rPr>
              <a:t>infection.</a:t>
            </a:r>
            <a:r>
              <a:rPr sz="1550" spc="-55" dirty="0">
                <a:solidFill>
                  <a:srgbClr val="5B6A5E"/>
                </a:solidFill>
                <a:latin typeface="Verdana"/>
                <a:cs typeface="Verdana"/>
              </a:rPr>
              <a:t> </a:t>
            </a:r>
            <a:r>
              <a:rPr sz="1550" spc="15" dirty="0">
                <a:solidFill>
                  <a:srgbClr val="5B6A5E"/>
                </a:solidFill>
                <a:latin typeface="Verdana"/>
                <a:cs typeface="Verdana"/>
              </a:rPr>
              <a:t>Jaundice </a:t>
            </a:r>
            <a:r>
              <a:rPr sz="1550" spc="10" dirty="0">
                <a:solidFill>
                  <a:srgbClr val="5B6A5E"/>
                </a:solidFill>
                <a:latin typeface="Verdana"/>
                <a:cs typeface="Verdana"/>
              </a:rPr>
              <a:t>usually</a:t>
            </a:r>
            <a:r>
              <a:rPr sz="1550" spc="-265" dirty="0">
                <a:solidFill>
                  <a:srgbClr val="5B6A5E"/>
                </a:solidFill>
                <a:latin typeface="Verdana"/>
                <a:cs typeface="Verdana"/>
              </a:rPr>
              <a:t> </a:t>
            </a:r>
            <a:r>
              <a:rPr sz="1550" spc="20" dirty="0">
                <a:solidFill>
                  <a:srgbClr val="5B6A5E"/>
                </a:solidFill>
                <a:latin typeface="Verdana"/>
                <a:cs typeface="Verdana"/>
              </a:rPr>
              <a:t>resolves</a:t>
            </a:r>
            <a:r>
              <a:rPr sz="1550" spc="-165" dirty="0">
                <a:solidFill>
                  <a:srgbClr val="5B6A5E"/>
                </a:solidFill>
                <a:latin typeface="Verdana"/>
                <a:cs typeface="Verdana"/>
              </a:rPr>
              <a:t> </a:t>
            </a:r>
            <a:r>
              <a:rPr sz="1550" spc="65" dirty="0">
                <a:solidFill>
                  <a:srgbClr val="5B6A5E"/>
                </a:solidFill>
                <a:latin typeface="Verdana"/>
                <a:cs typeface="Verdana"/>
              </a:rPr>
              <a:t>within</a:t>
            </a:r>
            <a:r>
              <a:rPr sz="1550" spc="-254" dirty="0">
                <a:solidFill>
                  <a:srgbClr val="5B6A5E"/>
                </a:solidFill>
                <a:latin typeface="Verdana"/>
                <a:cs typeface="Verdana"/>
              </a:rPr>
              <a:t> </a:t>
            </a:r>
            <a:r>
              <a:rPr sz="1550" spc="15" dirty="0">
                <a:solidFill>
                  <a:srgbClr val="5B6A5E"/>
                </a:solidFill>
                <a:latin typeface="Verdana"/>
                <a:cs typeface="Verdana"/>
              </a:rPr>
              <a:t>a</a:t>
            </a:r>
            <a:r>
              <a:rPr sz="1550" spc="-290" dirty="0">
                <a:solidFill>
                  <a:srgbClr val="5B6A5E"/>
                </a:solidFill>
                <a:latin typeface="Verdana"/>
                <a:cs typeface="Verdana"/>
              </a:rPr>
              <a:t> </a:t>
            </a:r>
            <a:r>
              <a:rPr sz="1550" spc="60" dirty="0">
                <a:solidFill>
                  <a:srgbClr val="5B6A5E"/>
                </a:solidFill>
                <a:latin typeface="Verdana"/>
                <a:cs typeface="Verdana"/>
              </a:rPr>
              <a:t>few</a:t>
            </a:r>
            <a:r>
              <a:rPr sz="1550" spc="-95" dirty="0">
                <a:solidFill>
                  <a:srgbClr val="5B6A5E"/>
                </a:solidFill>
                <a:latin typeface="Verdana"/>
                <a:cs typeface="Verdana"/>
              </a:rPr>
              <a:t> </a:t>
            </a:r>
            <a:r>
              <a:rPr sz="1550" spc="15" dirty="0">
                <a:solidFill>
                  <a:srgbClr val="5B6A5E"/>
                </a:solidFill>
                <a:latin typeface="Verdana"/>
                <a:cs typeface="Verdana"/>
              </a:rPr>
              <a:t>weeks</a:t>
            </a:r>
            <a:endParaRPr sz="155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070"/>
              </a:spcBef>
            </a:pPr>
            <a:r>
              <a:rPr sz="1550" dirty="0">
                <a:solidFill>
                  <a:srgbClr val="5B6A5E"/>
                </a:solidFill>
                <a:latin typeface="Verdana"/>
                <a:cs typeface="Verdana"/>
              </a:rPr>
              <a:t>F</a:t>
            </a:r>
            <a:r>
              <a:rPr sz="1550" spc="20" dirty="0">
                <a:solidFill>
                  <a:srgbClr val="5B6A5E"/>
                </a:solidFill>
                <a:latin typeface="Verdana"/>
                <a:cs typeface="Verdana"/>
              </a:rPr>
              <a:t>i</a:t>
            </a:r>
            <a:r>
              <a:rPr sz="1550" spc="-10" dirty="0">
                <a:solidFill>
                  <a:srgbClr val="5B6A5E"/>
                </a:solidFill>
                <a:latin typeface="Verdana"/>
                <a:cs typeface="Verdana"/>
              </a:rPr>
              <a:t>n</a:t>
            </a:r>
            <a:r>
              <a:rPr sz="1550" spc="40" dirty="0">
                <a:solidFill>
                  <a:srgbClr val="5B6A5E"/>
                </a:solidFill>
                <a:latin typeface="Verdana"/>
                <a:cs typeface="Verdana"/>
              </a:rPr>
              <a:t>a</a:t>
            </a:r>
            <a:r>
              <a:rPr sz="1550" spc="5" dirty="0">
                <a:solidFill>
                  <a:srgbClr val="5B6A5E"/>
                </a:solidFill>
                <a:latin typeface="Verdana"/>
                <a:cs typeface="Verdana"/>
              </a:rPr>
              <a:t>l</a:t>
            </a:r>
            <a:r>
              <a:rPr sz="1550" spc="-225" dirty="0">
                <a:solidFill>
                  <a:srgbClr val="5B6A5E"/>
                </a:solidFill>
                <a:latin typeface="Verdana"/>
                <a:cs typeface="Verdana"/>
              </a:rPr>
              <a:t> </a:t>
            </a:r>
            <a:r>
              <a:rPr sz="1550" spc="10" dirty="0">
                <a:solidFill>
                  <a:srgbClr val="5B6A5E"/>
                </a:solidFill>
                <a:latin typeface="Verdana"/>
                <a:cs typeface="Verdana"/>
              </a:rPr>
              <a:t>s</a:t>
            </a:r>
            <a:r>
              <a:rPr sz="1550" spc="-15" dirty="0">
                <a:solidFill>
                  <a:srgbClr val="5B6A5E"/>
                </a:solidFill>
                <a:latin typeface="Verdana"/>
                <a:cs typeface="Verdana"/>
              </a:rPr>
              <a:t>t</a:t>
            </a:r>
            <a:r>
              <a:rPr sz="1550" spc="40" dirty="0">
                <a:solidFill>
                  <a:srgbClr val="5B6A5E"/>
                </a:solidFill>
                <a:latin typeface="Verdana"/>
                <a:cs typeface="Verdana"/>
              </a:rPr>
              <a:t>a</a:t>
            </a:r>
            <a:r>
              <a:rPr sz="1550" spc="5" dirty="0">
                <a:solidFill>
                  <a:srgbClr val="5B6A5E"/>
                </a:solidFill>
                <a:latin typeface="Verdana"/>
                <a:cs typeface="Verdana"/>
              </a:rPr>
              <a:t>g</a:t>
            </a:r>
            <a:r>
              <a:rPr sz="1550" spc="10" dirty="0">
                <a:solidFill>
                  <a:srgbClr val="5B6A5E"/>
                </a:solidFill>
                <a:latin typeface="Verdana"/>
                <a:cs typeface="Verdana"/>
              </a:rPr>
              <a:t>e</a:t>
            </a:r>
            <a:endParaRPr sz="155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95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1550" spc="35" dirty="0">
                <a:solidFill>
                  <a:srgbClr val="5B6A5E"/>
                </a:solidFill>
                <a:latin typeface="Verdana"/>
                <a:cs typeface="Verdana"/>
              </a:rPr>
              <a:t>C</a:t>
            </a:r>
            <a:r>
              <a:rPr sz="1550" spc="30" dirty="0">
                <a:solidFill>
                  <a:srgbClr val="5B6A5E"/>
                </a:solidFill>
                <a:latin typeface="Verdana"/>
                <a:cs typeface="Verdana"/>
              </a:rPr>
              <a:t>o</a:t>
            </a:r>
            <a:r>
              <a:rPr sz="1550" spc="-10" dirty="0">
                <a:solidFill>
                  <a:srgbClr val="5B6A5E"/>
                </a:solidFill>
                <a:latin typeface="Verdana"/>
                <a:cs typeface="Verdana"/>
              </a:rPr>
              <a:t>n</a:t>
            </a:r>
            <a:r>
              <a:rPr sz="1550" spc="-20" dirty="0">
                <a:solidFill>
                  <a:srgbClr val="5B6A5E"/>
                </a:solidFill>
                <a:latin typeface="Verdana"/>
                <a:cs typeface="Verdana"/>
              </a:rPr>
              <a:t>v</a:t>
            </a:r>
            <a:r>
              <a:rPr sz="1550" spc="40" dirty="0">
                <a:solidFill>
                  <a:srgbClr val="5B6A5E"/>
                </a:solidFill>
                <a:latin typeface="Verdana"/>
                <a:cs typeface="Verdana"/>
              </a:rPr>
              <a:t>a</a:t>
            </a:r>
            <a:r>
              <a:rPr sz="1550" spc="20" dirty="0">
                <a:solidFill>
                  <a:srgbClr val="5B6A5E"/>
                </a:solidFill>
                <a:latin typeface="Verdana"/>
                <a:cs typeface="Verdana"/>
              </a:rPr>
              <a:t>l</a:t>
            </a:r>
            <a:r>
              <a:rPr sz="1550" spc="-25" dirty="0">
                <a:solidFill>
                  <a:srgbClr val="5B6A5E"/>
                </a:solidFill>
                <a:latin typeface="Verdana"/>
                <a:cs typeface="Verdana"/>
              </a:rPr>
              <a:t>e</a:t>
            </a:r>
            <a:r>
              <a:rPr sz="1550" spc="10" dirty="0">
                <a:solidFill>
                  <a:srgbClr val="5B6A5E"/>
                </a:solidFill>
                <a:latin typeface="Verdana"/>
                <a:cs typeface="Verdana"/>
              </a:rPr>
              <a:t>s</a:t>
            </a:r>
            <a:r>
              <a:rPr sz="1550" spc="-60" dirty="0">
                <a:solidFill>
                  <a:srgbClr val="5B6A5E"/>
                </a:solidFill>
                <a:latin typeface="Verdana"/>
                <a:cs typeface="Verdana"/>
              </a:rPr>
              <a:t>c</a:t>
            </a:r>
            <a:r>
              <a:rPr sz="1550" spc="45" dirty="0">
                <a:solidFill>
                  <a:srgbClr val="5B6A5E"/>
                </a:solidFill>
                <a:latin typeface="Verdana"/>
                <a:cs typeface="Verdana"/>
              </a:rPr>
              <a:t>e</a:t>
            </a:r>
            <a:r>
              <a:rPr sz="1550" spc="-85" dirty="0">
                <a:solidFill>
                  <a:srgbClr val="5B6A5E"/>
                </a:solidFill>
                <a:latin typeface="Verdana"/>
                <a:cs typeface="Verdana"/>
              </a:rPr>
              <a:t>n</a:t>
            </a:r>
            <a:r>
              <a:rPr sz="1550" spc="10" dirty="0">
                <a:solidFill>
                  <a:srgbClr val="5B6A5E"/>
                </a:solidFill>
                <a:latin typeface="Verdana"/>
                <a:cs typeface="Verdana"/>
              </a:rPr>
              <a:t>t</a:t>
            </a:r>
            <a:r>
              <a:rPr sz="1550" spc="-30" dirty="0">
                <a:solidFill>
                  <a:srgbClr val="5B6A5E"/>
                </a:solidFill>
                <a:latin typeface="Verdana"/>
                <a:cs typeface="Verdana"/>
              </a:rPr>
              <a:t> </a:t>
            </a:r>
            <a:r>
              <a:rPr sz="1550" spc="5" dirty="0">
                <a:solidFill>
                  <a:srgbClr val="5B6A5E"/>
                </a:solidFill>
                <a:latin typeface="Verdana"/>
                <a:cs typeface="Verdana"/>
              </a:rPr>
              <a:t>p</a:t>
            </a:r>
            <a:r>
              <a:rPr sz="1550" spc="45" dirty="0">
                <a:solidFill>
                  <a:srgbClr val="5B6A5E"/>
                </a:solidFill>
                <a:latin typeface="Verdana"/>
                <a:cs typeface="Verdana"/>
              </a:rPr>
              <a:t>e</a:t>
            </a:r>
            <a:r>
              <a:rPr sz="1550" spc="10" dirty="0">
                <a:solidFill>
                  <a:srgbClr val="5B6A5E"/>
                </a:solidFill>
                <a:latin typeface="Verdana"/>
                <a:cs typeface="Verdana"/>
              </a:rPr>
              <a:t>r</a:t>
            </a:r>
            <a:r>
              <a:rPr sz="1550" spc="25" dirty="0">
                <a:solidFill>
                  <a:srgbClr val="5B6A5E"/>
                </a:solidFill>
                <a:latin typeface="Verdana"/>
                <a:cs typeface="Verdana"/>
              </a:rPr>
              <a:t>i</a:t>
            </a:r>
            <a:r>
              <a:rPr sz="1550" spc="30" dirty="0">
                <a:solidFill>
                  <a:srgbClr val="5B6A5E"/>
                </a:solidFill>
                <a:latin typeface="Verdana"/>
                <a:cs typeface="Verdana"/>
              </a:rPr>
              <a:t>o</a:t>
            </a:r>
            <a:r>
              <a:rPr sz="1550" spc="15" dirty="0">
                <a:solidFill>
                  <a:srgbClr val="5B6A5E"/>
                </a:solidFill>
                <a:latin typeface="Verdana"/>
                <a:cs typeface="Verdana"/>
              </a:rPr>
              <a:t>d</a:t>
            </a:r>
            <a:r>
              <a:rPr sz="1550" spc="-175" dirty="0">
                <a:solidFill>
                  <a:srgbClr val="5B6A5E"/>
                </a:solidFill>
                <a:latin typeface="Verdana"/>
                <a:cs typeface="Verdana"/>
              </a:rPr>
              <a:t> </a:t>
            </a:r>
            <a:r>
              <a:rPr sz="1550" spc="5" dirty="0">
                <a:solidFill>
                  <a:srgbClr val="5B6A5E"/>
                </a:solidFill>
                <a:latin typeface="Verdana"/>
                <a:cs typeface="Verdana"/>
              </a:rPr>
              <a:t>d</a:t>
            </a:r>
            <a:r>
              <a:rPr sz="1550" spc="-10" dirty="0">
                <a:solidFill>
                  <a:srgbClr val="5B6A5E"/>
                </a:solidFill>
                <a:latin typeface="Verdana"/>
                <a:cs typeface="Verdana"/>
              </a:rPr>
              <a:t>u</a:t>
            </a:r>
            <a:r>
              <a:rPr sz="1550" spc="10" dirty="0">
                <a:solidFill>
                  <a:srgbClr val="5B6A5E"/>
                </a:solidFill>
                <a:latin typeface="Verdana"/>
                <a:cs typeface="Verdana"/>
              </a:rPr>
              <a:t>r</a:t>
            </a:r>
            <a:r>
              <a:rPr sz="1550" spc="25" dirty="0">
                <a:solidFill>
                  <a:srgbClr val="5B6A5E"/>
                </a:solidFill>
                <a:latin typeface="Verdana"/>
                <a:cs typeface="Verdana"/>
              </a:rPr>
              <a:t>i</a:t>
            </a:r>
            <a:r>
              <a:rPr sz="1550" spc="-10" dirty="0">
                <a:solidFill>
                  <a:srgbClr val="5B6A5E"/>
                </a:solidFill>
                <a:latin typeface="Verdana"/>
                <a:cs typeface="Verdana"/>
              </a:rPr>
              <a:t>n</a:t>
            </a:r>
            <a:r>
              <a:rPr sz="1550" spc="15" dirty="0">
                <a:solidFill>
                  <a:srgbClr val="5B6A5E"/>
                </a:solidFill>
                <a:latin typeface="Verdana"/>
                <a:cs typeface="Verdana"/>
              </a:rPr>
              <a:t>g</a:t>
            </a:r>
            <a:r>
              <a:rPr sz="1550" spc="-180" dirty="0">
                <a:solidFill>
                  <a:srgbClr val="5B6A5E"/>
                </a:solidFill>
                <a:latin typeface="Verdana"/>
                <a:cs typeface="Verdana"/>
              </a:rPr>
              <a:t> </a:t>
            </a:r>
            <a:r>
              <a:rPr sz="1550" spc="75" dirty="0">
                <a:solidFill>
                  <a:srgbClr val="5B6A5E"/>
                </a:solidFill>
                <a:latin typeface="Verdana"/>
                <a:cs typeface="Verdana"/>
              </a:rPr>
              <a:t>w</a:t>
            </a:r>
            <a:r>
              <a:rPr sz="1550" spc="65" dirty="0">
                <a:solidFill>
                  <a:srgbClr val="5B6A5E"/>
                </a:solidFill>
                <a:latin typeface="Verdana"/>
                <a:cs typeface="Verdana"/>
              </a:rPr>
              <a:t>h</a:t>
            </a:r>
            <a:r>
              <a:rPr sz="1550" spc="95" dirty="0">
                <a:solidFill>
                  <a:srgbClr val="5B6A5E"/>
                </a:solidFill>
                <a:latin typeface="Verdana"/>
                <a:cs typeface="Verdana"/>
              </a:rPr>
              <a:t>i</a:t>
            </a:r>
            <a:r>
              <a:rPr sz="1550" spc="85" dirty="0">
                <a:solidFill>
                  <a:srgbClr val="5B6A5E"/>
                </a:solidFill>
                <a:latin typeface="Verdana"/>
                <a:cs typeface="Verdana"/>
              </a:rPr>
              <a:t>c</a:t>
            </a:r>
            <a:r>
              <a:rPr sz="1550" spc="15" dirty="0">
                <a:solidFill>
                  <a:srgbClr val="5B6A5E"/>
                </a:solidFill>
                <a:latin typeface="Verdana"/>
                <a:cs typeface="Verdana"/>
              </a:rPr>
              <a:t>h</a:t>
            </a:r>
            <a:r>
              <a:rPr sz="1550" spc="-270" dirty="0">
                <a:solidFill>
                  <a:srgbClr val="5B6A5E"/>
                </a:solidFill>
                <a:latin typeface="Verdana"/>
                <a:cs typeface="Verdana"/>
              </a:rPr>
              <a:t> </a:t>
            </a:r>
            <a:r>
              <a:rPr sz="1550" spc="-15" dirty="0">
                <a:solidFill>
                  <a:srgbClr val="5B6A5E"/>
                </a:solidFill>
                <a:latin typeface="Verdana"/>
                <a:cs typeface="Verdana"/>
              </a:rPr>
              <a:t>th</a:t>
            </a:r>
            <a:r>
              <a:rPr sz="1550" spc="15" dirty="0">
                <a:solidFill>
                  <a:srgbClr val="5B6A5E"/>
                </a:solidFill>
                <a:latin typeface="Verdana"/>
                <a:cs typeface="Verdana"/>
              </a:rPr>
              <a:t>e</a:t>
            </a:r>
            <a:r>
              <a:rPr sz="1550" spc="-60" dirty="0">
                <a:solidFill>
                  <a:srgbClr val="5B6A5E"/>
                </a:solidFill>
                <a:latin typeface="Verdana"/>
                <a:cs typeface="Verdana"/>
              </a:rPr>
              <a:t> </a:t>
            </a:r>
            <a:r>
              <a:rPr sz="1550" spc="5" dirty="0">
                <a:solidFill>
                  <a:srgbClr val="5B6A5E"/>
                </a:solidFill>
                <a:latin typeface="Verdana"/>
                <a:cs typeface="Verdana"/>
              </a:rPr>
              <a:t>p</a:t>
            </a:r>
            <a:r>
              <a:rPr sz="1550" spc="40" dirty="0">
                <a:solidFill>
                  <a:srgbClr val="5B6A5E"/>
                </a:solidFill>
                <a:latin typeface="Verdana"/>
                <a:cs typeface="Verdana"/>
              </a:rPr>
              <a:t>a</a:t>
            </a:r>
            <a:r>
              <a:rPr sz="1550" spc="-15" dirty="0">
                <a:solidFill>
                  <a:srgbClr val="5B6A5E"/>
                </a:solidFill>
                <a:latin typeface="Verdana"/>
                <a:cs typeface="Verdana"/>
              </a:rPr>
              <a:t>t</a:t>
            </a:r>
            <a:r>
              <a:rPr sz="1550" spc="20" dirty="0">
                <a:solidFill>
                  <a:srgbClr val="5B6A5E"/>
                </a:solidFill>
                <a:latin typeface="Verdana"/>
                <a:cs typeface="Verdana"/>
              </a:rPr>
              <a:t>i</a:t>
            </a:r>
            <a:r>
              <a:rPr sz="1550" spc="45" dirty="0">
                <a:solidFill>
                  <a:srgbClr val="5B6A5E"/>
                </a:solidFill>
                <a:latin typeface="Verdana"/>
                <a:cs typeface="Verdana"/>
              </a:rPr>
              <a:t>e</a:t>
            </a:r>
            <a:r>
              <a:rPr sz="1550" spc="-10" dirty="0">
                <a:solidFill>
                  <a:srgbClr val="5B6A5E"/>
                </a:solidFill>
                <a:latin typeface="Verdana"/>
                <a:cs typeface="Verdana"/>
              </a:rPr>
              <a:t>n</a:t>
            </a:r>
            <a:r>
              <a:rPr sz="1550" spc="10" dirty="0">
                <a:solidFill>
                  <a:srgbClr val="5B6A5E"/>
                </a:solidFill>
                <a:latin typeface="Verdana"/>
                <a:cs typeface="Verdana"/>
              </a:rPr>
              <a:t>t</a:t>
            </a:r>
            <a:r>
              <a:rPr sz="1550" spc="-110" dirty="0">
                <a:solidFill>
                  <a:srgbClr val="5B6A5E"/>
                </a:solidFill>
                <a:latin typeface="Verdana"/>
                <a:cs typeface="Verdana"/>
              </a:rPr>
              <a:t> </a:t>
            </a:r>
            <a:r>
              <a:rPr sz="1550" spc="10" dirty="0">
                <a:solidFill>
                  <a:srgbClr val="5B6A5E"/>
                </a:solidFill>
                <a:latin typeface="Verdana"/>
                <a:cs typeface="Verdana"/>
              </a:rPr>
              <a:t>r</a:t>
            </a:r>
            <a:r>
              <a:rPr sz="1550" spc="50" dirty="0">
                <a:solidFill>
                  <a:srgbClr val="5B6A5E"/>
                </a:solidFill>
                <a:latin typeface="Verdana"/>
                <a:cs typeface="Verdana"/>
              </a:rPr>
              <a:t>e</a:t>
            </a:r>
            <a:r>
              <a:rPr sz="1550" spc="10" dirty="0">
                <a:solidFill>
                  <a:srgbClr val="5B6A5E"/>
                </a:solidFill>
                <a:latin typeface="Verdana"/>
                <a:cs typeface="Verdana"/>
              </a:rPr>
              <a:t>c</a:t>
            </a:r>
            <a:r>
              <a:rPr sz="1550" spc="30" dirty="0">
                <a:solidFill>
                  <a:srgbClr val="5B6A5E"/>
                </a:solidFill>
                <a:latin typeface="Verdana"/>
                <a:cs typeface="Verdana"/>
              </a:rPr>
              <a:t>o</a:t>
            </a:r>
            <a:r>
              <a:rPr sz="1550" spc="-20" dirty="0">
                <a:solidFill>
                  <a:srgbClr val="5B6A5E"/>
                </a:solidFill>
                <a:latin typeface="Verdana"/>
                <a:cs typeface="Verdana"/>
              </a:rPr>
              <a:t>v</a:t>
            </a:r>
            <a:r>
              <a:rPr sz="1550" spc="45" dirty="0">
                <a:solidFill>
                  <a:srgbClr val="5B6A5E"/>
                </a:solidFill>
                <a:latin typeface="Verdana"/>
                <a:cs typeface="Verdana"/>
              </a:rPr>
              <a:t>e</a:t>
            </a:r>
            <a:r>
              <a:rPr sz="1550" spc="10" dirty="0">
                <a:solidFill>
                  <a:srgbClr val="5B6A5E"/>
                </a:solidFill>
                <a:latin typeface="Verdana"/>
                <a:cs typeface="Verdana"/>
              </a:rPr>
              <a:t>rs</a:t>
            </a:r>
            <a:endParaRPr sz="155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F0EF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17600" y="421322"/>
            <a:ext cx="10075545" cy="1292860"/>
          </a:xfrm>
          <a:prstGeom prst="rect">
            <a:avLst/>
          </a:prstGeom>
        </p:spPr>
        <p:txBody>
          <a:bodyPr vert="horz" wrap="square" lIns="0" tIns="102235" rIns="0" bIns="0" rtlCol="0">
            <a:spAutoFit/>
          </a:bodyPr>
          <a:lstStyle/>
          <a:p>
            <a:pPr marL="12700" marR="5080">
              <a:lnSpc>
                <a:spcPts val="4660"/>
              </a:lnSpc>
              <a:spcBef>
                <a:spcPts val="805"/>
              </a:spcBef>
            </a:pPr>
            <a:r>
              <a:rPr spc="-5" dirty="0">
                <a:solidFill>
                  <a:srgbClr val="545454"/>
                </a:solidFill>
              </a:rPr>
              <a:t>E</a:t>
            </a:r>
            <a:r>
              <a:rPr spc="15" dirty="0">
                <a:solidFill>
                  <a:srgbClr val="545454"/>
                </a:solidFill>
              </a:rPr>
              <a:t>x</a:t>
            </a:r>
            <a:r>
              <a:rPr spc="-10" dirty="0">
                <a:solidFill>
                  <a:srgbClr val="545454"/>
                </a:solidFill>
              </a:rPr>
              <a:t>tr</a:t>
            </a:r>
            <a:r>
              <a:rPr spc="-25" dirty="0">
                <a:solidFill>
                  <a:srgbClr val="545454"/>
                </a:solidFill>
              </a:rPr>
              <a:t>a</a:t>
            </a:r>
            <a:r>
              <a:rPr spc="20" dirty="0">
                <a:solidFill>
                  <a:srgbClr val="545454"/>
                </a:solidFill>
              </a:rPr>
              <a:t>-</a:t>
            </a:r>
            <a:r>
              <a:rPr spc="-10" dirty="0">
                <a:solidFill>
                  <a:srgbClr val="545454"/>
                </a:solidFill>
              </a:rPr>
              <a:t>h</a:t>
            </a:r>
            <a:r>
              <a:rPr dirty="0">
                <a:solidFill>
                  <a:srgbClr val="545454"/>
                </a:solidFill>
              </a:rPr>
              <a:t>e</a:t>
            </a:r>
            <a:r>
              <a:rPr spc="30" dirty="0">
                <a:solidFill>
                  <a:srgbClr val="545454"/>
                </a:solidFill>
              </a:rPr>
              <a:t>p</a:t>
            </a:r>
            <a:r>
              <a:rPr spc="-20" dirty="0">
                <a:solidFill>
                  <a:srgbClr val="545454"/>
                </a:solidFill>
              </a:rPr>
              <a:t>a</a:t>
            </a:r>
            <a:r>
              <a:rPr spc="60" dirty="0">
                <a:solidFill>
                  <a:srgbClr val="545454"/>
                </a:solidFill>
              </a:rPr>
              <a:t>t</a:t>
            </a:r>
            <a:r>
              <a:rPr spc="-90" dirty="0">
                <a:solidFill>
                  <a:srgbClr val="545454"/>
                </a:solidFill>
              </a:rPr>
              <a:t>i</a:t>
            </a:r>
            <a:r>
              <a:rPr spc="15" dirty="0">
                <a:solidFill>
                  <a:srgbClr val="545454"/>
                </a:solidFill>
              </a:rPr>
              <a:t>c</a:t>
            </a:r>
            <a:r>
              <a:rPr spc="-409" dirty="0">
                <a:solidFill>
                  <a:srgbClr val="545454"/>
                </a:solidFill>
              </a:rPr>
              <a:t> </a:t>
            </a:r>
            <a:r>
              <a:rPr spc="25" dirty="0">
                <a:solidFill>
                  <a:srgbClr val="545454"/>
                </a:solidFill>
              </a:rPr>
              <a:t>c</a:t>
            </a:r>
            <a:r>
              <a:rPr spc="15" dirty="0">
                <a:solidFill>
                  <a:srgbClr val="545454"/>
                </a:solidFill>
              </a:rPr>
              <a:t>o</a:t>
            </a:r>
            <a:r>
              <a:rPr spc="5" dirty="0">
                <a:solidFill>
                  <a:srgbClr val="545454"/>
                </a:solidFill>
              </a:rPr>
              <a:t>m</a:t>
            </a:r>
            <a:r>
              <a:rPr spc="30" dirty="0">
                <a:solidFill>
                  <a:srgbClr val="545454"/>
                </a:solidFill>
              </a:rPr>
              <a:t>p</a:t>
            </a:r>
            <a:r>
              <a:rPr spc="-90" dirty="0">
                <a:solidFill>
                  <a:srgbClr val="545454"/>
                </a:solidFill>
              </a:rPr>
              <a:t>li</a:t>
            </a:r>
            <a:r>
              <a:rPr spc="25" dirty="0">
                <a:solidFill>
                  <a:srgbClr val="545454"/>
                </a:solidFill>
              </a:rPr>
              <a:t>c</a:t>
            </a:r>
            <a:r>
              <a:rPr spc="-20" dirty="0">
                <a:solidFill>
                  <a:srgbClr val="545454"/>
                </a:solidFill>
              </a:rPr>
              <a:t>a</a:t>
            </a:r>
            <a:r>
              <a:rPr spc="60" dirty="0">
                <a:solidFill>
                  <a:srgbClr val="545454"/>
                </a:solidFill>
              </a:rPr>
              <a:t>t</a:t>
            </a:r>
            <a:r>
              <a:rPr spc="-90" dirty="0">
                <a:solidFill>
                  <a:srgbClr val="545454"/>
                </a:solidFill>
              </a:rPr>
              <a:t>i</a:t>
            </a:r>
            <a:r>
              <a:rPr spc="95" dirty="0">
                <a:solidFill>
                  <a:srgbClr val="545454"/>
                </a:solidFill>
              </a:rPr>
              <a:t>o</a:t>
            </a:r>
            <a:r>
              <a:rPr spc="-10" dirty="0">
                <a:solidFill>
                  <a:srgbClr val="545454"/>
                </a:solidFill>
              </a:rPr>
              <a:t>n</a:t>
            </a:r>
            <a:r>
              <a:rPr spc="15" dirty="0">
                <a:solidFill>
                  <a:srgbClr val="545454"/>
                </a:solidFill>
              </a:rPr>
              <a:t>s</a:t>
            </a:r>
            <a:r>
              <a:rPr spc="-240" dirty="0">
                <a:solidFill>
                  <a:srgbClr val="545454"/>
                </a:solidFill>
              </a:rPr>
              <a:t> </a:t>
            </a:r>
            <a:r>
              <a:rPr spc="-20" dirty="0">
                <a:solidFill>
                  <a:srgbClr val="545454"/>
                </a:solidFill>
              </a:rPr>
              <a:t>a</a:t>
            </a:r>
            <a:r>
              <a:rPr spc="-10" dirty="0">
                <a:solidFill>
                  <a:srgbClr val="545454"/>
                </a:solidFill>
              </a:rPr>
              <a:t>r</a:t>
            </a:r>
            <a:r>
              <a:rPr spc="15" dirty="0">
                <a:solidFill>
                  <a:srgbClr val="545454"/>
                </a:solidFill>
              </a:rPr>
              <a:t>e</a:t>
            </a:r>
            <a:r>
              <a:rPr spc="-815" dirty="0">
                <a:solidFill>
                  <a:srgbClr val="545454"/>
                </a:solidFill>
              </a:rPr>
              <a:t> </a:t>
            </a:r>
            <a:r>
              <a:rPr spc="-5" dirty="0">
                <a:solidFill>
                  <a:srgbClr val="545454"/>
                </a:solidFill>
              </a:rPr>
              <a:t>r</a:t>
            </a:r>
            <a:r>
              <a:rPr spc="-20" dirty="0">
                <a:solidFill>
                  <a:srgbClr val="545454"/>
                </a:solidFill>
              </a:rPr>
              <a:t>a</a:t>
            </a:r>
            <a:r>
              <a:rPr spc="-5" dirty="0">
                <a:solidFill>
                  <a:srgbClr val="545454"/>
                </a:solidFill>
              </a:rPr>
              <a:t>r</a:t>
            </a:r>
            <a:r>
              <a:rPr spc="10" dirty="0">
                <a:solidFill>
                  <a:srgbClr val="545454"/>
                </a:solidFill>
              </a:rPr>
              <a:t>e  </a:t>
            </a:r>
            <a:r>
              <a:rPr spc="30" dirty="0">
                <a:solidFill>
                  <a:srgbClr val="545454"/>
                </a:solidFill>
              </a:rPr>
              <a:t>b</a:t>
            </a:r>
            <a:r>
              <a:rPr spc="60" dirty="0">
                <a:solidFill>
                  <a:srgbClr val="545454"/>
                </a:solidFill>
              </a:rPr>
              <a:t>u</a:t>
            </a:r>
            <a:r>
              <a:rPr spc="10" dirty="0">
                <a:solidFill>
                  <a:srgbClr val="545454"/>
                </a:solidFill>
              </a:rPr>
              <a:t>t</a:t>
            </a:r>
            <a:r>
              <a:rPr spc="-440" dirty="0">
                <a:solidFill>
                  <a:srgbClr val="545454"/>
                </a:solidFill>
              </a:rPr>
              <a:t> </a:t>
            </a:r>
            <a:r>
              <a:rPr spc="35" dirty="0">
                <a:solidFill>
                  <a:srgbClr val="545454"/>
                </a:solidFill>
              </a:rPr>
              <a:t>c</a:t>
            </a:r>
            <a:r>
              <a:rPr spc="-20" dirty="0">
                <a:solidFill>
                  <a:srgbClr val="545454"/>
                </a:solidFill>
              </a:rPr>
              <a:t>a</a:t>
            </a:r>
            <a:r>
              <a:rPr spc="15" dirty="0">
                <a:solidFill>
                  <a:srgbClr val="545454"/>
                </a:solidFill>
              </a:rPr>
              <a:t>n</a:t>
            </a:r>
            <a:r>
              <a:rPr spc="-600" dirty="0">
                <a:solidFill>
                  <a:srgbClr val="545454"/>
                </a:solidFill>
              </a:rPr>
              <a:t> </a:t>
            </a:r>
            <a:r>
              <a:rPr spc="-90" dirty="0">
                <a:solidFill>
                  <a:srgbClr val="545454"/>
                </a:solidFill>
              </a:rPr>
              <a:t>i</a:t>
            </a:r>
            <a:r>
              <a:rPr spc="60" dirty="0">
                <a:solidFill>
                  <a:srgbClr val="545454"/>
                </a:solidFill>
              </a:rPr>
              <a:t>n</a:t>
            </a:r>
            <a:r>
              <a:rPr spc="30" dirty="0">
                <a:solidFill>
                  <a:srgbClr val="545454"/>
                </a:solidFill>
              </a:rPr>
              <a:t>c</a:t>
            </a:r>
            <a:r>
              <a:rPr spc="-90" dirty="0">
                <a:solidFill>
                  <a:srgbClr val="545454"/>
                </a:solidFill>
              </a:rPr>
              <a:t>l</a:t>
            </a:r>
            <a:r>
              <a:rPr spc="60" dirty="0">
                <a:solidFill>
                  <a:srgbClr val="545454"/>
                </a:solidFill>
              </a:rPr>
              <a:t>u</a:t>
            </a:r>
            <a:r>
              <a:rPr spc="30" dirty="0">
                <a:solidFill>
                  <a:srgbClr val="545454"/>
                </a:solidFill>
              </a:rPr>
              <a:t>d</a:t>
            </a:r>
            <a:r>
              <a:rPr spc="15" dirty="0">
                <a:solidFill>
                  <a:srgbClr val="545454"/>
                </a:solidFill>
              </a:rPr>
              <a:t>e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5" dirty="0">
                <a:solidFill>
                  <a:srgbClr val="878787"/>
                </a:solidFill>
              </a:rPr>
              <a:t>8/13/2023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>
                <a:solidFill>
                  <a:srgbClr val="878787"/>
                </a:solidFill>
              </a:rPr>
              <a:t>18</a:t>
            </a:fld>
            <a:endParaRPr dirty="0">
              <a:solidFill>
                <a:srgbClr val="878787"/>
              </a:solidFill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17282" y="2624391"/>
            <a:ext cx="8782685" cy="317563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297815" indent="-285750">
              <a:lnSpc>
                <a:spcPct val="100000"/>
              </a:lnSpc>
              <a:spcBef>
                <a:spcPts val="125"/>
              </a:spcBef>
              <a:buFont typeface="Arial MT"/>
              <a:buChar char="•"/>
              <a:tabLst>
                <a:tab pos="297815" algn="l"/>
                <a:tab pos="298450" algn="l"/>
              </a:tabLst>
            </a:pPr>
            <a:r>
              <a:rPr sz="1550" spc="5" dirty="0">
                <a:solidFill>
                  <a:srgbClr val="545454"/>
                </a:solidFill>
                <a:latin typeface="Verdana"/>
                <a:cs typeface="Verdana"/>
              </a:rPr>
              <a:t>Lymphadenopathy</a:t>
            </a:r>
            <a:endParaRPr sz="155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545454"/>
              </a:buClr>
              <a:buFont typeface="Arial MT"/>
              <a:buChar char="•"/>
            </a:pPr>
            <a:endParaRPr sz="1550">
              <a:latin typeface="Verdana"/>
              <a:cs typeface="Verdana"/>
            </a:endParaRPr>
          </a:p>
          <a:p>
            <a:pPr marL="297815" indent="-285750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297815" algn="l"/>
                <a:tab pos="298450" algn="l"/>
              </a:tabLst>
            </a:pPr>
            <a:r>
              <a:rPr sz="1550" spc="5" dirty="0">
                <a:solidFill>
                  <a:srgbClr val="545454"/>
                </a:solidFill>
                <a:latin typeface="Verdana"/>
                <a:cs typeface="Verdana"/>
              </a:rPr>
              <a:t>Splenomegaly</a:t>
            </a:r>
            <a:endParaRPr sz="155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545454"/>
              </a:buClr>
              <a:buFont typeface="Arial MT"/>
              <a:buChar char="•"/>
            </a:pPr>
            <a:endParaRPr sz="1600">
              <a:latin typeface="Verdana"/>
              <a:cs typeface="Verdana"/>
            </a:endParaRPr>
          </a:p>
          <a:p>
            <a:pPr marL="297815" indent="-285750">
              <a:lnSpc>
                <a:spcPct val="100000"/>
              </a:lnSpc>
              <a:buFont typeface="Arial MT"/>
              <a:buChar char="•"/>
              <a:tabLst>
                <a:tab pos="297815" algn="l"/>
                <a:tab pos="298450" algn="l"/>
              </a:tabLst>
            </a:pPr>
            <a:r>
              <a:rPr sz="1550" spc="-15" dirty="0">
                <a:solidFill>
                  <a:srgbClr val="545454"/>
                </a:solidFill>
                <a:latin typeface="Verdana"/>
                <a:cs typeface="Verdana"/>
              </a:rPr>
              <a:t>B</a:t>
            </a:r>
            <a:r>
              <a:rPr sz="1550" spc="20" dirty="0">
                <a:solidFill>
                  <a:srgbClr val="545454"/>
                </a:solidFill>
                <a:latin typeface="Verdana"/>
                <a:cs typeface="Verdana"/>
              </a:rPr>
              <a:t>M</a:t>
            </a:r>
            <a:r>
              <a:rPr sz="1550" spc="75" dirty="0">
                <a:solidFill>
                  <a:srgbClr val="545454"/>
                </a:solidFill>
                <a:latin typeface="Verdana"/>
                <a:cs typeface="Verdana"/>
              </a:rPr>
              <a:t> </a:t>
            </a:r>
            <a:r>
              <a:rPr sz="1550" spc="-105" dirty="0">
                <a:solidFill>
                  <a:srgbClr val="545454"/>
                </a:solidFill>
                <a:latin typeface="Verdana"/>
                <a:cs typeface="Verdana"/>
              </a:rPr>
              <a:t>(</a:t>
            </a:r>
            <a:r>
              <a:rPr sz="1550" spc="-140" dirty="0">
                <a:solidFill>
                  <a:srgbClr val="545454"/>
                </a:solidFill>
                <a:latin typeface="Verdana"/>
                <a:cs typeface="Verdana"/>
              </a:rPr>
              <a:t>c</a:t>
            </a:r>
            <a:r>
              <a:rPr sz="1550" spc="35" dirty="0">
                <a:solidFill>
                  <a:srgbClr val="545454"/>
                </a:solidFill>
                <a:latin typeface="Verdana"/>
                <a:cs typeface="Verdana"/>
              </a:rPr>
              <a:t>o</a:t>
            </a:r>
            <a:r>
              <a:rPr sz="1550" spc="-10" dirty="0">
                <a:solidFill>
                  <a:srgbClr val="545454"/>
                </a:solidFill>
                <a:latin typeface="Verdana"/>
                <a:cs typeface="Verdana"/>
              </a:rPr>
              <a:t>u</a:t>
            </a:r>
            <a:r>
              <a:rPr sz="1550" spc="25" dirty="0">
                <a:solidFill>
                  <a:srgbClr val="545454"/>
                </a:solidFill>
                <a:latin typeface="Verdana"/>
                <a:cs typeface="Verdana"/>
              </a:rPr>
              <a:t>l</a:t>
            </a:r>
            <a:r>
              <a:rPr sz="1550" spc="15" dirty="0">
                <a:solidFill>
                  <a:srgbClr val="545454"/>
                </a:solidFill>
                <a:latin typeface="Verdana"/>
                <a:cs typeface="Verdana"/>
              </a:rPr>
              <a:t>d</a:t>
            </a:r>
            <a:r>
              <a:rPr sz="1550" spc="-105" dirty="0">
                <a:solidFill>
                  <a:srgbClr val="545454"/>
                </a:solidFill>
                <a:latin typeface="Verdana"/>
                <a:cs typeface="Verdana"/>
              </a:rPr>
              <a:t> </a:t>
            </a:r>
            <a:r>
              <a:rPr sz="1550" spc="5" dirty="0">
                <a:solidFill>
                  <a:srgbClr val="545454"/>
                </a:solidFill>
                <a:latin typeface="Verdana"/>
                <a:cs typeface="Verdana"/>
              </a:rPr>
              <a:t>b</a:t>
            </a:r>
            <a:r>
              <a:rPr sz="1550" spc="10" dirty="0">
                <a:solidFill>
                  <a:srgbClr val="545454"/>
                </a:solidFill>
                <a:latin typeface="Verdana"/>
                <a:cs typeface="Verdana"/>
              </a:rPr>
              <a:t>e</a:t>
            </a:r>
            <a:r>
              <a:rPr sz="1550" spc="-135" dirty="0">
                <a:solidFill>
                  <a:srgbClr val="545454"/>
                </a:solidFill>
                <a:latin typeface="Verdana"/>
                <a:cs typeface="Verdana"/>
              </a:rPr>
              <a:t> </a:t>
            </a:r>
            <a:r>
              <a:rPr sz="1550" spc="-15" dirty="0">
                <a:solidFill>
                  <a:srgbClr val="545454"/>
                </a:solidFill>
                <a:latin typeface="Verdana"/>
                <a:cs typeface="Verdana"/>
              </a:rPr>
              <a:t>m</a:t>
            </a:r>
            <a:r>
              <a:rPr sz="1550" spc="30" dirty="0">
                <a:solidFill>
                  <a:srgbClr val="545454"/>
                </a:solidFill>
                <a:latin typeface="Verdana"/>
                <a:cs typeface="Verdana"/>
              </a:rPr>
              <a:t>o</a:t>
            </a:r>
            <a:r>
              <a:rPr sz="1550" spc="10" dirty="0">
                <a:solidFill>
                  <a:srgbClr val="545454"/>
                </a:solidFill>
                <a:latin typeface="Verdana"/>
                <a:cs typeface="Verdana"/>
              </a:rPr>
              <a:t>d</a:t>
            </a:r>
            <a:r>
              <a:rPr sz="1550" spc="45" dirty="0">
                <a:solidFill>
                  <a:srgbClr val="545454"/>
                </a:solidFill>
                <a:latin typeface="Verdana"/>
                <a:cs typeface="Verdana"/>
              </a:rPr>
              <a:t>e</a:t>
            </a:r>
            <a:r>
              <a:rPr sz="1550" spc="10" dirty="0">
                <a:solidFill>
                  <a:srgbClr val="545454"/>
                </a:solidFill>
                <a:latin typeface="Verdana"/>
                <a:cs typeface="Verdana"/>
              </a:rPr>
              <a:t>r</a:t>
            </a:r>
            <a:r>
              <a:rPr sz="1550" spc="45" dirty="0">
                <a:solidFill>
                  <a:srgbClr val="545454"/>
                </a:solidFill>
                <a:latin typeface="Verdana"/>
                <a:cs typeface="Verdana"/>
              </a:rPr>
              <a:t>a</a:t>
            </a:r>
            <a:r>
              <a:rPr sz="1550" spc="-20" dirty="0">
                <a:solidFill>
                  <a:srgbClr val="545454"/>
                </a:solidFill>
                <a:latin typeface="Verdana"/>
                <a:cs typeface="Verdana"/>
              </a:rPr>
              <a:t>t</a:t>
            </a:r>
            <a:r>
              <a:rPr sz="1550" spc="45" dirty="0">
                <a:solidFill>
                  <a:srgbClr val="545454"/>
                </a:solidFill>
                <a:latin typeface="Verdana"/>
                <a:cs typeface="Verdana"/>
              </a:rPr>
              <a:t>e</a:t>
            </a:r>
            <a:r>
              <a:rPr sz="1550" spc="20" dirty="0">
                <a:solidFill>
                  <a:srgbClr val="545454"/>
                </a:solidFill>
                <a:latin typeface="Verdana"/>
                <a:cs typeface="Verdana"/>
              </a:rPr>
              <a:t>l</a:t>
            </a:r>
            <a:r>
              <a:rPr sz="1550" spc="10" dirty="0">
                <a:solidFill>
                  <a:srgbClr val="545454"/>
                </a:solidFill>
                <a:latin typeface="Verdana"/>
                <a:cs typeface="Verdana"/>
              </a:rPr>
              <a:t>y</a:t>
            </a:r>
            <a:r>
              <a:rPr sz="1550" spc="-200" dirty="0">
                <a:solidFill>
                  <a:srgbClr val="545454"/>
                </a:solidFill>
                <a:latin typeface="Verdana"/>
                <a:cs typeface="Verdana"/>
              </a:rPr>
              <a:t> </a:t>
            </a:r>
            <a:r>
              <a:rPr sz="1550" spc="-10" dirty="0">
                <a:solidFill>
                  <a:srgbClr val="545454"/>
                </a:solidFill>
                <a:latin typeface="Verdana"/>
                <a:cs typeface="Verdana"/>
              </a:rPr>
              <a:t>h</a:t>
            </a:r>
            <a:r>
              <a:rPr sz="1550" spc="-25" dirty="0">
                <a:solidFill>
                  <a:srgbClr val="545454"/>
                </a:solidFill>
                <a:latin typeface="Verdana"/>
                <a:cs typeface="Verdana"/>
              </a:rPr>
              <a:t>y</a:t>
            </a:r>
            <a:r>
              <a:rPr sz="1550" spc="5" dirty="0">
                <a:solidFill>
                  <a:srgbClr val="545454"/>
                </a:solidFill>
                <a:latin typeface="Verdana"/>
                <a:cs typeface="Verdana"/>
              </a:rPr>
              <a:t>p</a:t>
            </a:r>
            <a:r>
              <a:rPr sz="1550" spc="35" dirty="0">
                <a:solidFill>
                  <a:srgbClr val="545454"/>
                </a:solidFill>
                <a:latin typeface="Verdana"/>
                <a:cs typeface="Verdana"/>
              </a:rPr>
              <a:t>o</a:t>
            </a:r>
            <a:r>
              <a:rPr sz="1550" spc="5" dirty="0">
                <a:solidFill>
                  <a:srgbClr val="545454"/>
                </a:solidFill>
                <a:latin typeface="Verdana"/>
                <a:cs typeface="Verdana"/>
              </a:rPr>
              <a:t>p</a:t>
            </a:r>
            <a:r>
              <a:rPr sz="1550" spc="20" dirty="0">
                <a:solidFill>
                  <a:srgbClr val="545454"/>
                </a:solidFill>
                <a:latin typeface="Verdana"/>
                <a:cs typeface="Verdana"/>
              </a:rPr>
              <a:t>l</a:t>
            </a:r>
            <a:r>
              <a:rPr sz="1550" spc="45" dirty="0">
                <a:solidFill>
                  <a:srgbClr val="545454"/>
                </a:solidFill>
                <a:latin typeface="Verdana"/>
                <a:cs typeface="Verdana"/>
              </a:rPr>
              <a:t>a</a:t>
            </a:r>
            <a:r>
              <a:rPr sz="1550" spc="15" dirty="0">
                <a:solidFill>
                  <a:srgbClr val="545454"/>
                </a:solidFill>
                <a:latin typeface="Verdana"/>
                <a:cs typeface="Verdana"/>
              </a:rPr>
              <a:t>s</a:t>
            </a:r>
            <a:r>
              <a:rPr sz="1550" spc="-20" dirty="0">
                <a:solidFill>
                  <a:srgbClr val="545454"/>
                </a:solidFill>
                <a:latin typeface="Verdana"/>
                <a:cs typeface="Verdana"/>
              </a:rPr>
              <a:t>t</a:t>
            </a:r>
            <a:r>
              <a:rPr sz="1550" spc="95" dirty="0">
                <a:solidFill>
                  <a:srgbClr val="545454"/>
                </a:solidFill>
                <a:latin typeface="Verdana"/>
                <a:cs typeface="Verdana"/>
              </a:rPr>
              <a:t>i</a:t>
            </a:r>
            <a:r>
              <a:rPr sz="1550" spc="10" dirty="0">
                <a:solidFill>
                  <a:srgbClr val="545454"/>
                </a:solidFill>
                <a:latin typeface="Verdana"/>
                <a:cs typeface="Verdana"/>
              </a:rPr>
              <a:t>c)</a:t>
            </a:r>
            <a:endParaRPr sz="155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545454"/>
              </a:buClr>
              <a:buFont typeface="Arial MT"/>
              <a:buChar char="•"/>
            </a:pPr>
            <a:endParaRPr sz="1600">
              <a:latin typeface="Verdana"/>
              <a:cs typeface="Verdana"/>
            </a:endParaRPr>
          </a:p>
          <a:p>
            <a:pPr marL="297815" indent="-285750">
              <a:lnSpc>
                <a:spcPct val="100000"/>
              </a:lnSpc>
              <a:buFont typeface="Arial MT"/>
              <a:buChar char="•"/>
              <a:tabLst>
                <a:tab pos="297815" algn="l"/>
                <a:tab pos="298450" algn="l"/>
              </a:tabLst>
            </a:pPr>
            <a:r>
              <a:rPr sz="1550" spc="10" dirty="0">
                <a:solidFill>
                  <a:srgbClr val="545454"/>
                </a:solidFill>
                <a:latin typeface="Verdana"/>
                <a:cs typeface="Verdana"/>
              </a:rPr>
              <a:t>Small</a:t>
            </a:r>
            <a:r>
              <a:rPr sz="1550" spc="-300" dirty="0">
                <a:solidFill>
                  <a:srgbClr val="545454"/>
                </a:solidFill>
                <a:latin typeface="Verdana"/>
                <a:cs typeface="Verdana"/>
              </a:rPr>
              <a:t> </a:t>
            </a:r>
            <a:r>
              <a:rPr sz="1550" spc="5" dirty="0">
                <a:solidFill>
                  <a:srgbClr val="545454"/>
                </a:solidFill>
                <a:latin typeface="Verdana"/>
                <a:cs typeface="Verdana"/>
              </a:rPr>
              <a:t>intestine</a:t>
            </a:r>
            <a:r>
              <a:rPr sz="1550" spc="35" dirty="0">
                <a:solidFill>
                  <a:srgbClr val="545454"/>
                </a:solidFill>
                <a:latin typeface="Verdana"/>
                <a:cs typeface="Verdana"/>
              </a:rPr>
              <a:t> </a:t>
            </a:r>
            <a:r>
              <a:rPr sz="1550" spc="-10" dirty="0">
                <a:solidFill>
                  <a:srgbClr val="545454"/>
                </a:solidFill>
                <a:latin typeface="Verdana"/>
                <a:cs typeface="Verdana"/>
              </a:rPr>
              <a:t>(ulceration</a:t>
            </a:r>
            <a:r>
              <a:rPr sz="1550" spc="-254" dirty="0">
                <a:solidFill>
                  <a:srgbClr val="545454"/>
                </a:solidFill>
                <a:latin typeface="Verdana"/>
                <a:cs typeface="Verdana"/>
              </a:rPr>
              <a:t> </a:t>
            </a:r>
            <a:r>
              <a:rPr sz="1550" spc="15" dirty="0">
                <a:solidFill>
                  <a:srgbClr val="545454"/>
                </a:solidFill>
                <a:latin typeface="Verdana"/>
                <a:cs typeface="Verdana"/>
              </a:rPr>
              <a:t>and</a:t>
            </a:r>
            <a:r>
              <a:rPr sz="1550" spc="-90" dirty="0">
                <a:solidFill>
                  <a:srgbClr val="545454"/>
                </a:solidFill>
                <a:latin typeface="Verdana"/>
                <a:cs typeface="Verdana"/>
              </a:rPr>
              <a:t> </a:t>
            </a:r>
            <a:r>
              <a:rPr sz="1550" spc="10" dirty="0">
                <a:solidFill>
                  <a:srgbClr val="545454"/>
                </a:solidFill>
                <a:latin typeface="Verdana"/>
                <a:cs typeface="Verdana"/>
              </a:rPr>
              <a:t>change</a:t>
            </a:r>
            <a:r>
              <a:rPr sz="1550" spc="-120" dirty="0">
                <a:solidFill>
                  <a:srgbClr val="545454"/>
                </a:solidFill>
                <a:latin typeface="Verdana"/>
                <a:cs typeface="Verdana"/>
              </a:rPr>
              <a:t> </a:t>
            </a:r>
            <a:r>
              <a:rPr sz="1550" spc="20" dirty="0">
                <a:solidFill>
                  <a:srgbClr val="545454"/>
                </a:solidFill>
                <a:latin typeface="Verdana"/>
                <a:cs typeface="Verdana"/>
              </a:rPr>
              <a:t>in</a:t>
            </a:r>
            <a:r>
              <a:rPr sz="1550" spc="-185" dirty="0">
                <a:solidFill>
                  <a:srgbClr val="545454"/>
                </a:solidFill>
                <a:latin typeface="Verdana"/>
                <a:cs typeface="Verdana"/>
              </a:rPr>
              <a:t> </a:t>
            </a:r>
            <a:r>
              <a:rPr sz="1550" spc="-5" dirty="0">
                <a:solidFill>
                  <a:srgbClr val="545454"/>
                </a:solidFill>
                <a:latin typeface="Verdana"/>
                <a:cs typeface="Verdana"/>
              </a:rPr>
              <a:t>the</a:t>
            </a:r>
            <a:r>
              <a:rPr sz="1550" spc="25" dirty="0">
                <a:solidFill>
                  <a:srgbClr val="545454"/>
                </a:solidFill>
                <a:latin typeface="Verdana"/>
                <a:cs typeface="Verdana"/>
              </a:rPr>
              <a:t> </a:t>
            </a:r>
            <a:r>
              <a:rPr sz="1550" spc="10" dirty="0">
                <a:solidFill>
                  <a:srgbClr val="545454"/>
                </a:solidFill>
                <a:latin typeface="Verdana"/>
                <a:cs typeface="Verdana"/>
              </a:rPr>
              <a:t>villous</a:t>
            </a:r>
            <a:r>
              <a:rPr sz="1550" spc="-229" dirty="0">
                <a:solidFill>
                  <a:srgbClr val="545454"/>
                </a:solidFill>
                <a:latin typeface="Verdana"/>
                <a:cs typeface="Verdana"/>
              </a:rPr>
              <a:t> </a:t>
            </a:r>
            <a:r>
              <a:rPr sz="1550" dirty="0">
                <a:solidFill>
                  <a:srgbClr val="545454"/>
                </a:solidFill>
                <a:latin typeface="Verdana"/>
                <a:cs typeface="Verdana"/>
              </a:rPr>
              <a:t>structure</a:t>
            </a:r>
            <a:r>
              <a:rPr sz="1550" spc="110" dirty="0">
                <a:solidFill>
                  <a:srgbClr val="545454"/>
                </a:solidFill>
                <a:latin typeface="Verdana"/>
                <a:cs typeface="Verdana"/>
              </a:rPr>
              <a:t> </a:t>
            </a:r>
            <a:r>
              <a:rPr sz="1550" spc="25" dirty="0">
                <a:solidFill>
                  <a:srgbClr val="545454"/>
                </a:solidFill>
                <a:latin typeface="Verdana"/>
                <a:cs typeface="Verdana"/>
              </a:rPr>
              <a:t>especially</a:t>
            </a:r>
            <a:r>
              <a:rPr sz="1550" spc="-270" dirty="0">
                <a:solidFill>
                  <a:srgbClr val="545454"/>
                </a:solidFill>
                <a:latin typeface="Verdana"/>
                <a:cs typeface="Verdana"/>
              </a:rPr>
              <a:t> </a:t>
            </a:r>
            <a:r>
              <a:rPr sz="1550" spc="20" dirty="0">
                <a:solidFill>
                  <a:srgbClr val="545454"/>
                </a:solidFill>
                <a:latin typeface="Verdana"/>
                <a:cs typeface="Verdana"/>
              </a:rPr>
              <a:t>in</a:t>
            </a:r>
            <a:r>
              <a:rPr sz="1550" spc="-190" dirty="0">
                <a:solidFill>
                  <a:srgbClr val="545454"/>
                </a:solidFill>
                <a:latin typeface="Verdana"/>
                <a:cs typeface="Verdana"/>
              </a:rPr>
              <a:t> </a:t>
            </a:r>
            <a:r>
              <a:rPr sz="1550" spc="10" dirty="0">
                <a:solidFill>
                  <a:srgbClr val="545454"/>
                </a:solidFill>
                <a:latin typeface="Verdana"/>
                <a:cs typeface="Verdana"/>
              </a:rPr>
              <a:t>fatal</a:t>
            </a:r>
            <a:r>
              <a:rPr sz="1550" spc="-70" dirty="0">
                <a:solidFill>
                  <a:srgbClr val="545454"/>
                </a:solidFill>
                <a:latin typeface="Verdana"/>
                <a:cs typeface="Verdana"/>
              </a:rPr>
              <a:t> </a:t>
            </a:r>
            <a:r>
              <a:rPr sz="1550" spc="-40" dirty="0">
                <a:solidFill>
                  <a:srgbClr val="545454"/>
                </a:solidFill>
                <a:latin typeface="Verdana"/>
                <a:cs typeface="Verdana"/>
              </a:rPr>
              <a:t>cases)</a:t>
            </a:r>
            <a:endParaRPr sz="155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545454"/>
              </a:buClr>
              <a:buFont typeface="Arial MT"/>
              <a:buChar char="•"/>
            </a:pPr>
            <a:endParaRPr sz="1600">
              <a:latin typeface="Verdana"/>
              <a:cs typeface="Verdana"/>
            </a:endParaRPr>
          </a:p>
          <a:p>
            <a:pPr marL="346075" indent="-334010">
              <a:lnSpc>
                <a:spcPct val="100000"/>
              </a:lnSpc>
              <a:buFont typeface="Arial MT"/>
              <a:buChar char="•"/>
              <a:tabLst>
                <a:tab pos="346075" algn="l"/>
                <a:tab pos="346710" algn="l"/>
              </a:tabLst>
            </a:pPr>
            <a:r>
              <a:rPr sz="1550" spc="-5" dirty="0">
                <a:solidFill>
                  <a:srgbClr val="545454"/>
                </a:solidFill>
                <a:latin typeface="Verdana"/>
                <a:cs typeface="Verdana"/>
              </a:rPr>
              <a:t>Acute</a:t>
            </a:r>
            <a:r>
              <a:rPr sz="1550" spc="-95" dirty="0">
                <a:solidFill>
                  <a:srgbClr val="545454"/>
                </a:solidFill>
                <a:latin typeface="Verdana"/>
                <a:cs typeface="Verdana"/>
              </a:rPr>
              <a:t> </a:t>
            </a:r>
            <a:r>
              <a:rPr sz="1550" spc="15" dirty="0">
                <a:solidFill>
                  <a:srgbClr val="545454"/>
                </a:solidFill>
                <a:latin typeface="Verdana"/>
                <a:cs typeface="Verdana"/>
              </a:rPr>
              <a:t>pancreatitis</a:t>
            </a:r>
            <a:endParaRPr sz="155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545454"/>
              </a:buClr>
              <a:buFont typeface="Arial MT"/>
              <a:buChar char="•"/>
            </a:pPr>
            <a:endParaRPr sz="1600">
              <a:latin typeface="Verdana"/>
              <a:cs typeface="Verdana"/>
            </a:endParaRPr>
          </a:p>
          <a:p>
            <a:pPr marL="297815" indent="-285750">
              <a:lnSpc>
                <a:spcPct val="100000"/>
              </a:lnSpc>
              <a:buFont typeface="Arial MT"/>
              <a:buChar char="•"/>
              <a:tabLst>
                <a:tab pos="297815" algn="l"/>
                <a:tab pos="298450" algn="l"/>
              </a:tabLst>
            </a:pPr>
            <a:r>
              <a:rPr sz="1550" spc="15" dirty="0">
                <a:solidFill>
                  <a:srgbClr val="545454"/>
                </a:solidFill>
                <a:latin typeface="Verdana"/>
                <a:cs typeface="Verdana"/>
              </a:rPr>
              <a:t>Myocarditis</a:t>
            </a:r>
            <a:endParaRPr sz="155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545454"/>
              </a:buClr>
              <a:buFont typeface="Arial MT"/>
              <a:buChar char="•"/>
            </a:pPr>
            <a:endParaRPr sz="1600">
              <a:latin typeface="Verdana"/>
              <a:cs typeface="Verdana"/>
            </a:endParaRPr>
          </a:p>
          <a:p>
            <a:pPr marL="297815" indent="-285750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297815" algn="l"/>
                <a:tab pos="298450" algn="l"/>
              </a:tabLst>
            </a:pPr>
            <a:r>
              <a:rPr sz="1550" spc="-20" dirty="0">
                <a:solidFill>
                  <a:srgbClr val="545454"/>
                </a:solidFill>
                <a:latin typeface="Verdana"/>
                <a:cs typeface="Verdana"/>
              </a:rPr>
              <a:t>Rarely,</a:t>
            </a:r>
            <a:r>
              <a:rPr sz="1550" spc="-380" dirty="0">
                <a:solidFill>
                  <a:srgbClr val="545454"/>
                </a:solidFill>
                <a:latin typeface="Verdana"/>
                <a:cs typeface="Verdana"/>
              </a:rPr>
              <a:t> </a:t>
            </a:r>
            <a:r>
              <a:rPr sz="1550" spc="15" dirty="0">
                <a:solidFill>
                  <a:srgbClr val="545454"/>
                </a:solidFill>
                <a:latin typeface="Verdana"/>
                <a:cs typeface="Verdana"/>
              </a:rPr>
              <a:t>and</a:t>
            </a:r>
            <a:r>
              <a:rPr sz="1550" spc="-175" dirty="0">
                <a:solidFill>
                  <a:srgbClr val="545454"/>
                </a:solidFill>
                <a:latin typeface="Verdana"/>
                <a:cs typeface="Verdana"/>
              </a:rPr>
              <a:t> </a:t>
            </a:r>
            <a:r>
              <a:rPr sz="1550" spc="10" dirty="0">
                <a:solidFill>
                  <a:srgbClr val="545454"/>
                </a:solidFill>
                <a:latin typeface="Verdana"/>
                <a:cs typeface="Verdana"/>
              </a:rPr>
              <a:t>nephritis,</a:t>
            </a:r>
            <a:r>
              <a:rPr sz="1550" spc="-204" dirty="0">
                <a:solidFill>
                  <a:srgbClr val="545454"/>
                </a:solidFill>
                <a:latin typeface="Verdana"/>
                <a:cs typeface="Verdana"/>
              </a:rPr>
              <a:t> </a:t>
            </a:r>
            <a:r>
              <a:rPr sz="1550" spc="10" dirty="0">
                <a:solidFill>
                  <a:srgbClr val="545454"/>
                </a:solidFill>
                <a:latin typeface="Verdana"/>
                <a:cs typeface="Verdana"/>
              </a:rPr>
              <a:t>arthritis,</a:t>
            </a:r>
            <a:r>
              <a:rPr sz="1550" spc="-204" dirty="0">
                <a:solidFill>
                  <a:srgbClr val="545454"/>
                </a:solidFill>
                <a:latin typeface="Verdana"/>
                <a:cs typeface="Verdana"/>
              </a:rPr>
              <a:t> </a:t>
            </a:r>
            <a:r>
              <a:rPr sz="1550" spc="10" dirty="0">
                <a:solidFill>
                  <a:srgbClr val="545454"/>
                </a:solidFill>
                <a:latin typeface="Verdana"/>
                <a:cs typeface="Verdana"/>
              </a:rPr>
              <a:t>vasculitis,</a:t>
            </a:r>
            <a:r>
              <a:rPr sz="1550" spc="-280" dirty="0">
                <a:solidFill>
                  <a:srgbClr val="545454"/>
                </a:solidFill>
                <a:latin typeface="Verdana"/>
                <a:cs typeface="Verdana"/>
              </a:rPr>
              <a:t> </a:t>
            </a:r>
            <a:r>
              <a:rPr sz="1550" spc="15" dirty="0">
                <a:solidFill>
                  <a:srgbClr val="545454"/>
                </a:solidFill>
                <a:latin typeface="Verdana"/>
                <a:cs typeface="Verdana"/>
              </a:rPr>
              <a:t>and</a:t>
            </a:r>
            <a:r>
              <a:rPr sz="1550" spc="-254" dirty="0">
                <a:solidFill>
                  <a:srgbClr val="545454"/>
                </a:solidFill>
                <a:latin typeface="Verdana"/>
                <a:cs typeface="Verdana"/>
              </a:rPr>
              <a:t> </a:t>
            </a:r>
            <a:r>
              <a:rPr sz="1550" spc="10" dirty="0">
                <a:solidFill>
                  <a:srgbClr val="545454"/>
                </a:solidFill>
                <a:latin typeface="Verdana"/>
                <a:cs typeface="Verdana"/>
              </a:rPr>
              <a:t>cryoglobulinemia</a:t>
            </a:r>
            <a:endParaRPr sz="155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D6D2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28700" y="457200"/>
            <a:ext cx="1143000" cy="0"/>
          </a:xfrm>
          <a:custGeom>
            <a:avLst/>
            <a:gdLst/>
            <a:ahLst/>
            <a:cxnLst/>
            <a:rect l="l" t="t" r="r" b="b"/>
            <a:pathLst>
              <a:path w="1143000">
                <a:moveTo>
                  <a:pt x="0" y="0"/>
                </a:moveTo>
                <a:lnTo>
                  <a:pt x="1143000" y="0"/>
                </a:lnTo>
              </a:path>
            </a:pathLst>
          </a:custGeom>
          <a:ln w="15875">
            <a:solidFill>
              <a:srgbClr val="5B6A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06169" y="2391092"/>
            <a:ext cx="9093200" cy="224790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241300" marR="5080" indent="-228600">
              <a:lnSpc>
                <a:spcPct val="130700"/>
              </a:lnSpc>
              <a:spcBef>
                <a:spcPts val="75"/>
              </a:spcBef>
              <a:buClr>
                <a:srgbClr val="212121"/>
              </a:buClr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1500" spc="10" dirty="0">
                <a:solidFill>
                  <a:srgbClr val="212121"/>
                </a:solidFill>
                <a:latin typeface="Microsoft Sans Serif"/>
                <a:cs typeface="Microsoft Sans Serif"/>
              </a:rPr>
              <a:t>The</a:t>
            </a:r>
            <a:r>
              <a:rPr sz="1500" spc="-25" dirty="0">
                <a:solidFill>
                  <a:srgbClr val="212121"/>
                </a:solidFill>
                <a:latin typeface="Microsoft Sans Serif"/>
                <a:cs typeface="Microsoft Sans Serif"/>
              </a:rPr>
              <a:t> </a:t>
            </a:r>
            <a:r>
              <a:rPr sz="1500" spc="-20" dirty="0">
                <a:solidFill>
                  <a:srgbClr val="212121"/>
                </a:solidFill>
                <a:latin typeface="Microsoft Sans Serif"/>
                <a:cs typeface="Microsoft Sans Serif"/>
              </a:rPr>
              <a:t>diagnosis</a:t>
            </a:r>
            <a:r>
              <a:rPr sz="1500" spc="65" dirty="0">
                <a:solidFill>
                  <a:srgbClr val="212121"/>
                </a:solidFill>
                <a:latin typeface="Microsoft Sans Serif"/>
                <a:cs typeface="Microsoft Sans Serif"/>
              </a:rPr>
              <a:t> </a:t>
            </a:r>
            <a:r>
              <a:rPr sz="1500" spc="-25" dirty="0">
                <a:solidFill>
                  <a:srgbClr val="212121"/>
                </a:solidFill>
                <a:latin typeface="Microsoft Sans Serif"/>
                <a:cs typeface="Microsoft Sans Serif"/>
              </a:rPr>
              <a:t>is</a:t>
            </a:r>
            <a:r>
              <a:rPr sz="1500" spc="55" dirty="0">
                <a:solidFill>
                  <a:srgbClr val="212121"/>
                </a:solidFill>
                <a:latin typeface="Microsoft Sans Serif"/>
                <a:cs typeface="Microsoft Sans Serif"/>
              </a:rPr>
              <a:t> </a:t>
            </a:r>
            <a:r>
              <a:rPr sz="1500" spc="-15" dirty="0">
                <a:solidFill>
                  <a:srgbClr val="212121"/>
                </a:solidFill>
                <a:latin typeface="Microsoft Sans Serif"/>
                <a:cs typeface="Microsoft Sans Serif"/>
              </a:rPr>
              <a:t>established</a:t>
            </a:r>
            <a:r>
              <a:rPr sz="1500" spc="60" dirty="0">
                <a:solidFill>
                  <a:srgbClr val="212121"/>
                </a:solidFill>
                <a:latin typeface="Microsoft Sans Serif"/>
                <a:cs typeface="Microsoft Sans Serif"/>
              </a:rPr>
              <a:t> </a:t>
            </a:r>
            <a:r>
              <a:rPr sz="1500" spc="70" dirty="0">
                <a:solidFill>
                  <a:srgbClr val="212121"/>
                </a:solidFill>
                <a:latin typeface="Microsoft Sans Serif"/>
                <a:cs typeface="Microsoft Sans Serif"/>
              </a:rPr>
              <a:t>by</a:t>
            </a:r>
            <a:r>
              <a:rPr sz="1500" spc="-15" dirty="0">
                <a:solidFill>
                  <a:srgbClr val="212121"/>
                </a:solidFill>
                <a:latin typeface="Microsoft Sans Serif"/>
                <a:cs typeface="Microsoft Sans Serif"/>
              </a:rPr>
              <a:t> </a:t>
            </a:r>
            <a:r>
              <a:rPr sz="1500" spc="50" dirty="0">
                <a:solidFill>
                  <a:srgbClr val="212121"/>
                </a:solidFill>
                <a:latin typeface="Microsoft Sans Serif"/>
                <a:cs typeface="Microsoft Sans Serif"/>
              </a:rPr>
              <a:t>detection</a:t>
            </a:r>
            <a:r>
              <a:rPr sz="1500" spc="70" dirty="0">
                <a:solidFill>
                  <a:srgbClr val="212121"/>
                </a:solidFill>
                <a:latin typeface="Microsoft Sans Serif"/>
                <a:cs typeface="Microsoft Sans Serif"/>
              </a:rPr>
              <a:t> </a:t>
            </a:r>
            <a:r>
              <a:rPr sz="1500" spc="45" dirty="0">
                <a:solidFill>
                  <a:srgbClr val="212121"/>
                </a:solidFill>
                <a:latin typeface="Microsoft Sans Serif"/>
                <a:cs typeface="Microsoft Sans Serif"/>
              </a:rPr>
              <a:t>of</a:t>
            </a:r>
            <a:r>
              <a:rPr sz="1500" spc="140" dirty="0">
                <a:solidFill>
                  <a:srgbClr val="212121"/>
                </a:solidFill>
                <a:latin typeface="Microsoft Sans Serif"/>
                <a:cs typeface="Microsoft Sans Serif"/>
              </a:rPr>
              <a:t> </a:t>
            </a:r>
            <a:r>
              <a:rPr sz="1500" spc="45" dirty="0">
                <a:solidFill>
                  <a:srgbClr val="212121"/>
                </a:solidFill>
                <a:latin typeface="Microsoft Sans Serif"/>
                <a:cs typeface="Microsoft Sans Serif"/>
              </a:rPr>
              <a:t>serum</a:t>
            </a:r>
            <a:r>
              <a:rPr sz="1500" spc="145" dirty="0">
                <a:solidFill>
                  <a:srgbClr val="212121"/>
                </a:solidFill>
                <a:latin typeface="Microsoft Sans Serif"/>
                <a:cs typeface="Microsoft Sans Serif"/>
              </a:rPr>
              <a:t> </a:t>
            </a:r>
            <a:r>
              <a:rPr sz="1500" spc="60" dirty="0">
                <a:solidFill>
                  <a:srgbClr val="212121"/>
                </a:solidFill>
                <a:latin typeface="Microsoft Sans Serif"/>
                <a:cs typeface="Microsoft Sans Serif"/>
              </a:rPr>
              <a:t>IgM</a:t>
            </a:r>
            <a:r>
              <a:rPr sz="1500" spc="135" dirty="0">
                <a:solidFill>
                  <a:srgbClr val="212121"/>
                </a:solidFill>
                <a:latin typeface="Microsoft Sans Serif"/>
                <a:cs typeface="Microsoft Sans Serif"/>
              </a:rPr>
              <a:t> </a:t>
            </a:r>
            <a:r>
              <a:rPr sz="1500" spc="-5" dirty="0">
                <a:solidFill>
                  <a:srgbClr val="212121"/>
                </a:solidFill>
                <a:latin typeface="Microsoft Sans Serif"/>
                <a:cs typeface="Microsoft Sans Serif"/>
              </a:rPr>
              <a:t>anti-HAV</a:t>
            </a:r>
            <a:r>
              <a:rPr sz="1500" spc="60" dirty="0">
                <a:solidFill>
                  <a:srgbClr val="212121"/>
                </a:solidFill>
                <a:latin typeface="Microsoft Sans Serif"/>
                <a:cs typeface="Microsoft Sans Serif"/>
              </a:rPr>
              <a:t> </a:t>
            </a:r>
            <a:r>
              <a:rPr sz="1500" spc="-5" dirty="0">
                <a:solidFill>
                  <a:srgbClr val="212121"/>
                </a:solidFill>
                <a:latin typeface="Microsoft Sans Serif"/>
                <a:cs typeface="Microsoft Sans Serif"/>
              </a:rPr>
              <a:t>antibodies.</a:t>
            </a:r>
            <a:r>
              <a:rPr sz="1500" spc="425" dirty="0">
                <a:solidFill>
                  <a:srgbClr val="212121"/>
                </a:solidFill>
                <a:latin typeface="Microsoft Sans Serif"/>
                <a:cs typeface="Microsoft Sans Serif"/>
              </a:rPr>
              <a:t> </a:t>
            </a:r>
            <a:r>
              <a:rPr sz="1500" spc="-20" dirty="0">
                <a:solidFill>
                  <a:srgbClr val="212121"/>
                </a:solidFill>
                <a:latin typeface="Microsoft Sans Serif"/>
                <a:cs typeface="Microsoft Sans Serif"/>
              </a:rPr>
              <a:t>Serum</a:t>
            </a:r>
            <a:r>
              <a:rPr sz="1500" spc="215" dirty="0">
                <a:solidFill>
                  <a:srgbClr val="212121"/>
                </a:solidFill>
                <a:latin typeface="Microsoft Sans Serif"/>
                <a:cs typeface="Microsoft Sans Serif"/>
              </a:rPr>
              <a:t> </a:t>
            </a:r>
            <a:r>
              <a:rPr sz="1500" spc="60" dirty="0">
                <a:solidFill>
                  <a:srgbClr val="212121"/>
                </a:solidFill>
                <a:latin typeface="Microsoft Sans Serif"/>
                <a:cs typeface="Microsoft Sans Serif"/>
              </a:rPr>
              <a:t>IgM</a:t>
            </a:r>
            <a:r>
              <a:rPr sz="1500" spc="210" dirty="0">
                <a:solidFill>
                  <a:srgbClr val="212121"/>
                </a:solidFill>
                <a:latin typeface="Microsoft Sans Serif"/>
                <a:cs typeface="Microsoft Sans Serif"/>
              </a:rPr>
              <a:t> </a:t>
            </a:r>
            <a:r>
              <a:rPr sz="1500" spc="-5" dirty="0">
                <a:solidFill>
                  <a:srgbClr val="212121"/>
                </a:solidFill>
                <a:latin typeface="Microsoft Sans Serif"/>
                <a:cs typeface="Microsoft Sans Serif"/>
              </a:rPr>
              <a:t>antibodies </a:t>
            </a:r>
            <a:r>
              <a:rPr sz="1500" dirty="0">
                <a:solidFill>
                  <a:srgbClr val="212121"/>
                </a:solidFill>
                <a:latin typeface="Microsoft Sans Serif"/>
                <a:cs typeface="Microsoft Sans Serif"/>
              </a:rPr>
              <a:t> </a:t>
            </a:r>
            <a:r>
              <a:rPr sz="1500" spc="-25" dirty="0">
                <a:solidFill>
                  <a:srgbClr val="212121"/>
                </a:solidFill>
                <a:latin typeface="Microsoft Sans Serif"/>
                <a:cs typeface="Microsoft Sans Serif"/>
              </a:rPr>
              <a:t>are</a:t>
            </a:r>
            <a:r>
              <a:rPr sz="1500" spc="200" dirty="0">
                <a:solidFill>
                  <a:srgbClr val="212121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>
                <a:solidFill>
                  <a:srgbClr val="212121"/>
                </a:solidFill>
                <a:latin typeface="Microsoft Sans Serif"/>
                <a:cs typeface="Microsoft Sans Serif"/>
              </a:rPr>
              <a:t>detectable</a:t>
            </a:r>
            <a:r>
              <a:rPr sz="1500" spc="130" dirty="0">
                <a:solidFill>
                  <a:srgbClr val="212121"/>
                </a:solidFill>
                <a:latin typeface="Microsoft Sans Serif"/>
                <a:cs typeface="Microsoft Sans Serif"/>
              </a:rPr>
              <a:t> </a:t>
            </a:r>
            <a:r>
              <a:rPr sz="1500" spc="45" dirty="0">
                <a:solidFill>
                  <a:srgbClr val="212121"/>
                </a:solidFill>
                <a:latin typeface="Microsoft Sans Serif"/>
                <a:cs typeface="Microsoft Sans Serif"/>
              </a:rPr>
              <a:t>at</a:t>
            </a:r>
            <a:r>
              <a:rPr sz="1500" spc="55" dirty="0">
                <a:solidFill>
                  <a:srgbClr val="212121"/>
                </a:solidFill>
                <a:latin typeface="Microsoft Sans Serif"/>
                <a:cs typeface="Microsoft Sans Serif"/>
              </a:rPr>
              <a:t> </a:t>
            </a:r>
            <a:r>
              <a:rPr sz="1500" spc="50" dirty="0">
                <a:solidFill>
                  <a:srgbClr val="212121"/>
                </a:solidFill>
                <a:latin typeface="Microsoft Sans Serif"/>
                <a:cs typeface="Microsoft Sans Serif"/>
              </a:rPr>
              <a:t>the</a:t>
            </a:r>
            <a:r>
              <a:rPr sz="1500" spc="55" dirty="0">
                <a:solidFill>
                  <a:srgbClr val="212121"/>
                </a:solidFill>
                <a:latin typeface="Microsoft Sans Serif"/>
                <a:cs typeface="Microsoft Sans Serif"/>
              </a:rPr>
              <a:t> </a:t>
            </a:r>
            <a:r>
              <a:rPr sz="1500" spc="35" dirty="0">
                <a:solidFill>
                  <a:srgbClr val="212121"/>
                </a:solidFill>
                <a:latin typeface="Microsoft Sans Serif"/>
                <a:cs typeface="Microsoft Sans Serif"/>
              </a:rPr>
              <a:t>time</a:t>
            </a:r>
            <a:r>
              <a:rPr sz="1500" spc="135" dirty="0">
                <a:solidFill>
                  <a:srgbClr val="212121"/>
                </a:solidFill>
                <a:latin typeface="Microsoft Sans Serif"/>
                <a:cs typeface="Microsoft Sans Serif"/>
              </a:rPr>
              <a:t> </a:t>
            </a:r>
            <a:r>
              <a:rPr sz="1500" spc="45" dirty="0">
                <a:solidFill>
                  <a:srgbClr val="212121"/>
                </a:solidFill>
                <a:latin typeface="Microsoft Sans Serif"/>
                <a:cs typeface="Microsoft Sans Serif"/>
              </a:rPr>
              <a:t>of</a:t>
            </a:r>
            <a:r>
              <a:rPr sz="1500" spc="55" dirty="0">
                <a:solidFill>
                  <a:srgbClr val="212121"/>
                </a:solidFill>
                <a:latin typeface="Microsoft Sans Serif"/>
                <a:cs typeface="Microsoft Sans Serif"/>
              </a:rPr>
              <a:t> </a:t>
            </a:r>
            <a:r>
              <a:rPr sz="1500" spc="50" dirty="0">
                <a:solidFill>
                  <a:srgbClr val="212121"/>
                </a:solidFill>
                <a:latin typeface="Microsoft Sans Serif"/>
                <a:cs typeface="Microsoft Sans Serif"/>
              </a:rPr>
              <a:t>symptom</a:t>
            </a:r>
            <a:r>
              <a:rPr sz="1500" spc="204" dirty="0">
                <a:solidFill>
                  <a:srgbClr val="212121"/>
                </a:solidFill>
                <a:latin typeface="Microsoft Sans Serif"/>
                <a:cs typeface="Microsoft Sans Serif"/>
              </a:rPr>
              <a:t> </a:t>
            </a:r>
            <a:r>
              <a:rPr sz="1500" spc="-25" dirty="0">
                <a:solidFill>
                  <a:srgbClr val="212121"/>
                </a:solidFill>
                <a:latin typeface="Microsoft Sans Serif"/>
                <a:cs typeface="Microsoft Sans Serif"/>
              </a:rPr>
              <a:t>onset,</a:t>
            </a:r>
            <a:r>
              <a:rPr sz="1500" spc="-15" dirty="0">
                <a:solidFill>
                  <a:srgbClr val="212121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>
                <a:solidFill>
                  <a:srgbClr val="212121"/>
                </a:solidFill>
                <a:latin typeface="Microsoft Sans Serif"/>
                <a:cs typeface="Microsoft Sans Serif"/>
              </a:rPr>
              <a:t>peak</a:t>
            </a:r>
            <a:r>
              <a:rPr sz="1500" spc="130" dirty="0">
                <a:solidFill>
                  <a:srgbClr val="212121"/>
                </a:solidFill>
                <a:latin typeface="Microsoft Sans Serif"/>
                <a:cs typeface="Microsoft Sans Serif"/>
              </a:rPr>
              <a:t> </a:t>
            </a:r>
            <a:r>
              <a:rPr sz="1500" spc="50" dirty="0">
                <a:solidFill>
                  <a:srgbClr val="212121"/>
                </a:solidFill>
                <a:latin typeface="Microsoft Sans Serif"/>
                <a:cs typeface="Microsoft Sans Serif"/>
              </a:rPr>
              <a:t>during</a:t>
            </a:r>
            <a:r>
              <a:rPr sz="1500" spc="130" dirty="0">
                <a:solidFill>
                  <a:srgbClr val="212121"/>
                </a:solidFill>
                <a:latin typeface="Microsoft Sans Serif"/>
                <a:cs typeface="Microsoft Sans Serif"/>
              </a:rPr>
              <a:t> </a:t>
            </a:r>
            <a:r>
              <a:rPr sz="1500" spc="50" dirty="0">
                <a:solidFill>
                  <a:srgbClr val="212121"/>
                </a:solidFill>
                <a:latin typeface="Microsoft Sans Serif"/>
                <a:cs typeface="Microsoft Sans Serif"/>
              </a:rPr>
              <a:t>the</a:t>
            </a:r>
            <a:r>
              <a:rPr sz="1500" spc="55" dirty="0">
                <a:solidFill>
                  <a:srgbClr val="212121"/>
                </a:solidFill>
                <a:latin typeface="Microsoft Sans Serif"/>
                <a:cs typeface="Microsoft Sans Serif"/>
              </a:rPr>
              <a:t> </a:t>
            </a:r>
            <a:r>
              <a:rPr sz="1500" spc="-20" dirty="0">
                <a:solidFill>
                  <a:srgbClr val="212121"/>
                </a:solidFill>
                <a:latin typeface="Microsoft Sans Serif"/>
                <a:cs typeface="Microsoft Sans Serif"/>
              </a:rPr>
              <a:t>acute</a:t>
            </a:r>
            <a:r>
              <a:rPr sz="1500" spc="280" dirty="0">
                <a:solidFill>
                  <a:srgbClr val="212121"/>
                </a:solidFill>
                <a:latin typeface="Microsoft Sans Serif"/>
                <a:cs typeface="Microsoft Sans Serif"/>
              </a:rPr>
              <a:t> </a:t>
            </a:r>
            <a:r>
              <a:rPr sz="1500" spc="40" dirty="0">
                <a:solidFill>
                  <a:srgbClr val="212121"/>
                </a:solidFill>
                <a:latin typeface="Microsoft Sans Serif"/>
                <a:cs typeface="Microsoft Sans Serif"/>
              </a:rPr>
              <a:t>or</a:t>
            </a:r>
            <a:r>
              <a:rPr sz="1500" spc="130" dirty="0">
                <a:solidFill>
                  <a:srgbClr val="212121"/>
                </a:solidFill>
                <a:latin typeface="Microsoft Sans Serif"/>
                <a:cs typeface="Microsoft Sans Serif"/>
              </a:rPr>
              <a:t> </a:t>
            </a:r>
            <a:r>
              <a:rPr sz="1500" spc="-25" dirty="0">
                <a:solidFill>
                  <a:srgbClr val="212121"/>
                </a:solidFill>
                <a:latin typeface="Microsoft Sans Serif"/>
                <a:cs typeface="Microsoft Sans Serif"/>
              </a:rPr>
              <a:t>early</a:t>
            </a:r>
            <a:r>
              <a:rPr sz="1500" spc="280" dirty="0">
                <a:solidFill>
                  <a:srgbClr val="212121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>
                <a:solidFill>
                  <a:srgbClr val="212121"/>
                </a:solidFill>
                <a:latin typeface="Microsoft Sans Serif"/>
                <a:cs typeface="Microsoft Sans Serif"/>
              </a:rPr>
              <a:t>convalescent</a:t>
            </a:r>
            <a:r>
              <a:rPr sz="1500" spc="45" dirty="0">
                <a:solidFill>
                  <a:srgbClr val="212121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>
                <a:solidFill>
                  <a:srgbClr val="212121"/>
                </a:solidFill>
                <a:latin typeface="Microsoft Sans Serif"/>
                <a:cs typeface="Microsoft Sans Serif"/>
              </a:rPr>
              <a:t>phase</a:t>
            </a:r>
            <a:r>
              <a:rPr sz="1500" spc="204" dirty="0">
                <a:solidFill>
                  <a:srgbClr val="212121"/>
                </a:solidFill>
                <a:latin typeface="Microsoft Sans Serif"/>
                <a:cs typeface="Microsoft Sans Serif"/>
              </a:rPr>
              <a:t> </a:t>
            </a:r>
            <a:r>
              <a:rPr sz="1500" spc="45" dirty="0">
                <a:solidFill>
                  <a:srgbClr val="212121"/>
                </a:solidFill>
                <a:latin typeface="Microsoft Sans Serif"/>
                <a:cs typeface="Microsoft Sans Serif"/>
              </a:rPr>
              <a:t>of </a:t>
            </a:r>
            <a:r>
              <a:rPr sz="1500" spc="50" dirty="0">
                <a:solidFill>
                  <a:srgbClr val="212121"/>
                </a:solidFill>
                <a:latin typeface="Microsoft Sans Serif"/>
                <a:cs typeface="Microsoft Sans Serif"/>
              </a:rPr>
              <a:t> the </a:t>
            </a:r>
            <a:r>
              <a:rPr sz="1500" spc="-15" dirty="0">
                <a:solidFill>
                  <a:srgbClr val="212121"/>
                </a:solidFill>
                <a:latin typeface="Microsoft Sans Serif"/>
                <a:cs typeface="Microsoft Sans Serif"/>
              </a:rPr>
              <a:t>disease</a:t>
            </a:r>
            <a:r>
              <a:rPr sz="1500" spc="-10" dirty="0">
                <a:solidFill>
                  <a:srgbClr val="212121"/>
                </a:solidFill>
                <a:latin typeface="Microsoft Sans Serif"/>
                <a:cs typeface="Microsoft Sans Serif"/>
              </a:rPr>
              <a:t> </a:t>
            </a:r>
            <a:r>
              <a:rPr sz="1500" spc="60" dirty="0">
                <a:solidFill>
                  <a:srgbClr val="212121"/>
                </a:solidFill>
                <a:latin typeface="Microsoft Sans Serif"/>
                <a:cs typeface="Microsoft Sans Serif"/>
              </a:rPr>
              <a:t>and </a:t>
            </a:r>
            <a:r>
              <a:rPr sz="1500" spc="40" dirty="0">
                <a:solidFill>
                  <a:srgbClr val="212121"/>
                </a:solidFill>
                <a:latin typeface="Microsoft Sans Serif"/>
                <a:cs typeface="Microsoft Sans Serif"/>
              </a:rPr>
              <a:t>remain </a:t>
            </a:r>
            <a:r>
              <a:rPr sz="1500" dirty="0">
                <a:solidFill>
                  <a:srgbClr val="212121"/>
                </a:solidFill>
                <a:latin typeface="Microsoft Sans Serif"/>
                <a:cs typeface="Microsoft Sans Serif"/>
              </a:rPr>
              <a:t>detectable</a:t>
            </a:r>
            <a:r>
              <a:rPr sz="1500" spc="5" dirty="0">
                <a:solidFill>
                  <a:srgbClr val="212121"/>
                </a:solidFill>
                <a:latin typeface="Microsoft Sans Serif"/>
                <a:cs typeface="Microsoft Sans Serif"/>
              </a:rPr>
              <a:t> </a:t>
            </a:r>
            <a:r>
              <a:rPr sz="1500" spc="35" dirty="0">
                <a:solidFill>
                  <a:srgbClr val="212121"/>
                </a:solidFill>
                <a:latin typeface="Microsoft Sans Serif"/>
                <a:cs typeface="Microsoft Sans Serif"/>
              </a:rPr>
              <a:t>for</a:t>
            </a:r>
            <a:r>
              <a:rPr sz="1500" spc="40" dirty="0">
                <a:solidFill>
                  <a:srgbClr val="212121"/>
                </a:solidFill>
                <a:latin typeface="Microsoft Sans Serif"/>
                <a:cs typeface="Microsoft Sans Serif"/>
              </a:rPr>
              <a:t> </a:t>
            </a:r>
            <a:r>
              <a:rPr sz="1500" spc="45" dirty="0">
                <a:solidFill>
                  <a:srgbClr val="212121"/>
                </a:solidFill>
                <a:latin typeface="Microsoft Sans Serif"/>
                <a:cs typeface="Microsoft Sans Serif"/>
              </a:rPr>
              <a:t>approximately three to </a:t>
            </a:r>
            <a:r>
              <a:rPr sz="1500" spc="-15" dirty="0">
                <a:solidFill>
                  <a:srgbClr val="212121"/>
                </a:solidFill>
                <a:latin typeface="Microsoft Sans Serif"/>
                <a:cs typeface="Microsoft Sans Serif"/>
              </a:rPr>
              <a:t>six </a:t>
            </a:r>
            <a:r>
              <a:rPr sz="1500" spc="50" dirty="0">
                <a:solidFill>
                  <a:srgbClr val="212121"/>
                </a:solidFill>
                <a:latin typeface="Microsoft Sans Serif"/>
                <a:cs typeface="Microsoft Sans Serif"/>
              </a:rPr>
              <a:t>months. </a:t>
            </a:r>
            <a:r>
              <a:rPr sz="1500" spc="65" dirty="0">
                <a:solidFill>
                  <a:srgbClr val="212121"/>
                </a:solidFill>
                <a:latin typeface="Microsoft Sans Serif"/>
                <a:cs typeface="Microsoft Sans Serif"/>
              </a:rPr>
              <a:t>Among </a:t>
            </a:r>
            <a:r>
              <a:rPr sz="1500" spc="50" dirty="0">
                <a:solidFill>
                  <a:srgbClr val="212121"/>
                </a:solidFill>
                <a:latin typeface="Microsoft Sans Serif"/>
                <a:cs typeface="Microsoft Sans Serif"/>
              </a:rPr>
              <a:t>patients </a:t>
            </a:r>
            <a:r>
              <a:rPr sz="1500" spc="35" dirty="0">
                <a:solidFill>
                  <a:srgbClr val="212121"/>
                </a:solidFill>
                <a:latin typeface="Microsoft Sans Serif"/>
                <a:cs typeface="Microsoft Sans Serif"/>
              </a:rPr>
              <a:t>with </a:t>
            </a:r>
            <a:r>
              <a:rPr sz="1500" spc="40" dirty="0">
                <a:solidFill>
                  <a:srgbClr val="212121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>
                <a:solidFill>
                  <a:srgbClr val="212121"/>
                </a:solidFill>
                <a:latin typeface="Microsoft Sans Serif"/>
                <a:cs typeface="Microsoft Sans Serif"/>
              </a:rPr>
              <a:t>relapsing</a:t>
            </a:r>
            <a:r>
              <a:rPr sz="1500" spc="45" dirty="0">
                <a:solidFill>
                  <a:srgbClr val="212121"/>
                </a:solidFill>
                <a:latin typeface="Microsoft Sans Serif"/>
                <a:cs typeface="Microsoft Sans Serif"/>
              </a:rPr>
              <a:t> </a:t>
            </a:r>
            <a:r>
              <a:rPr sz="1500" spc="-5" dirty="0">
                <a:solidFill>
                  <a:srgbClr val="212121"/>
                </a:solidFill>
                <a:latin typeface="Microsoft Sans Serif"/>
                <a:cs typeface="Microsoft Sans Serif"/>
              </a:rPr>
              <a:t>hepatitis,</a:t>
            </a:r>
            <a:r>
              <a:rPr sz="1500" spc="40" dirty="0">
                <a:solidFill>
                  <a:srgbClr val="212121"/>
                </a:solidFill>
                <a:latin typeface="Microsoft Sans Serif"/>
                <a:cs typeface="Microsoft Sans Serif"/>
              </a:rPr>
              <a:t> </a:t>
            </a:r>
            <a:r>
              <a:rPr sz="1500" spc="45" dirty="0">
                <a:solidFill>
                  <a:srgbClr val="212121"/>
                </a:solidFill>
                <a:latin typeface="Microsoft Sans Serif"/>
                <a:cs typeface="Microsoft Sans Serif"/>
              </a:rPr>
              <a:t>serum</a:t>
            </a:r>
            <a:r>
              <a:rPr sz="1500" spc="125" dirty="0">
                <a:solidFill>
                  <a:srgbClr val="212121"/>
                </a:solidFill>
                <a:latin typeface="Microsoft Sans Serif"/>
                <a:cs typeface="Microsoft Sans Serif"/>
              </a:rPr>
              <a:t> </a:t>
            </a:r>
            <a:r>
              <a:rPr sz="1500" spc="65" dirty="0">
                <a:solidFill>
                  <a:srgbClr val="212121"/>
                </a:solidFill>
                <a:latin typeface="Microsoft Sans Serif"/>
                <a:cs typeface="Microsoft Sans Serif"/>
              </a:rPr>
              <a:t>IgM</a:t>
            </a:r>
            <a:r>
              <a:rPr sz="1500" spc="-25" dirty="0">
                <a:solidFill>
                  <a:srgbClr val="212121"/>
                </a:solidFill>
                <a:latin typeface="Microsoft Sans Serif"/>
                <a:cs typeface="Microsoft Sans Serif"/>
              </a:rPr>
              <a:t> </a:t>
            </a:r>
            <a:r>
              <a:rPr sz="1500" spc="-5" dirty="0">
                <a:solidFill>
                  <a:srgbClr val="212121"/>
                </a:solidFill>
                <a:latin typeface="Microsoft Sans Serif"/>
                <a:cs typeface="Microsoft Sans Serif"/>
              </a:rPr>
              <a:t>antibodies</a:t>
            </a:r>
            <a:r>
              <a:rPr sz="1500" spc="185" dirty="0">
                <a:solidFill>
                  <a:srgbClr val="212121"/>
                </a:solidFill>
                <a:latin typeface="Microsoft Sans Serif"/>
                <a:cs typeface="Microsoft Sans Serif"/>
              </a:rPr>
              <a:t> </a:t>
            </a:r>
            <a:r>
              <a:rPr sz="1500" spc="50" dirty="0">
                <a:solidFill>
                  <a:srgbClr val="212121"/>
                </a:solidFill>
                <a:latin typeface="Microsoft Sans Serif"/>
                <a:cs typeface="Microsoft Sans Serif"/>
              </a:rPr>
              <a:t>persist</a:t>
            </a:r>
            <a:r>
              <a:rPr sz="1500" spc="-175" dirty="0">
                <a:solidFill>
                  <a:srgbClr val="212121"/>
                </a:solidFill>
                <a:latin typeface="Microsoft Sans Serif"/>
                <a:cs typeface="Microsoft Sans Serif"/>
              </a:rPr>
              <a:t> </a:t>
            </a:r>
            <a:r>
              <a:rPr sz="1500" spc="35" dirty="0">
                <a:solidFill>
                  <a:srgbClr val="212121"/>
                </a:solidFill>
                <a:latin typeface="Microsoft Sans Serif"/>
                <a:cs typeface="Microsoft Sans Serif"/>
              </a:rPr>
              <a:t>for</a:t>
            </a:r>
            <a:r>
              <a:rPr sz="1500" spc="204" dirty="0">
                <a:solidFill>
                  <a:srgbClr val="212121"/>
                </a:solidFill>
                <a:latin typeface="Microsoft Sans Serif"/>
                <a:cs typeface="Microsoft Sans Serif"/>
              </a:rPr>
              <a:t> </a:t>
            </a:r>
            <a:r>
              <a:rPr sz="1500" spc="50" dirty="0">
                <a:solidFill>
                  <a:srgbClr val="212121"/>
                </a:solidFill>
                <a:latin typeface="Microsoft Sans Serif"/>
                <a:cs typeface="Microsoft Sans Serif"/>
              </a:rPr>
              <a:t>the</a:t>
            </a:r>
            <a:r>
              <a:rPr sz="1500" spc="55" dirty="0">
                <a:solidFill>
                  <a:srgbClr val="212121"/>
                </a:solidFill>
                <a:latin typeface="Microsoft Sans Serif"/>
                <a:cs typeface="Microsoft Sans Serif"/>
              </a:rPr>
              <a:t> </a:t>
            </a:r>
            <a:r>
              <a:rPr sz="1500" spc="45" dirty="0">
                <a:solidFill>
                  <a:srgbClr val="212121"/>
                </a:solidFill>
                <a:latin typeface="Microsoft Sans Serif"/>
                <a:cs typeface="Microsoft Sans Serif"/>
              </a:rPr>
              <a:t>duration</a:t>
            </a:r>
            <a:r>
              <a:rPr sz="1500" spc="200" dirty="0">
                <a:solidFill>
                  <a:srgbClr val="212121"/>
                </a:solidFill>
                <a:latin typeface="Microsoft Sans Serif"/>
                <a:cs typeface="Microsoft Sans Serif"/>
              </a:rPr>
              <a:t> </a:t>
            </a:r>
            <a:r>
              <a:rPr sz="1500" spc="45" dirty="0">
                <a:solidFill>
                  <a:srgbClr val="212121"/>
                </a:solidFill>
                <a:latin typeface="Microsoft Sans Serif"/>
                <a:cs typeface="Microsoft Sans Serif"/>
              </a:rPr>
              <a:t>of</a:t>
            </a:r>
            <a:r>
              <a:rPr sz="1500" spc="50" dirty="0">
                <a:solidFill>
                  <a:srgbClr val="212121"/>
                </a:solidFill>
                <a:latin typeface="Microsoft Sans Serif"/>
                <a:cs typeface="Microsoft Sans Serif"/>
              </a:rPr>
              <a:t> this </a:t>
            </a:r>
            <a:r>
              <a:rPr sz="1500" spc="-15" dirty="0">
                <a:solidFill>
                  <a:srgbClr val="212121"/>
                </a:solidFill>
                <a:latin typeface="Microsoft Sans Serif"/>
                <a:cs typeface="Microsoft Sans Serif"/>
              </a:rPr>
              <a:t>disease.</a:t>
            </a:r>
            <a:endParaRPr sz="1500">
              <a:latin typeface="Microsoft Sans Serif"/>
              <a:cs typeface="Microsoft Sans Serif"/>
            </a:endParaRPr>
          </a:p>
          <a:p>
            <a:pPr marL="241300" marR="433705" indent="-228600" algn="just">
              <a:lnSpc>
                <a:spcPct val="129299"/>
              </a:lnSpc>
              <a:spcBef>
                <a:spcPts val="1125"/>
              </a:spcBef>
              <a:buFont typeface="Arial MT"/>
              <a:buChar char="•"/>
              <a:tabLst>
                <a:tab pos="241300" algn="l"/>
              </a:tabLst>
            </a:pPr>
            <a:r>
              <a:rPr sz="1500" spc="50" dirty="0">
                <a:solidFill>
                  <a:srgbClr val="212121"/>
                </a:solidFill>
                <a:latin typeface="Microsoft Sans Serif"/>
                <a:cs typeface="Microsoft Sans Serif"/>
              </a:rPr>
              <a:t>Detection </a:t>
            </a:r>
            <a:r>
              <a:rPr sz="1500" spc="45" dirty="0">
                <a:solidFill>
                  <a:srgbClr val="212121"/>
                </a:solidFill>
                <a:latin typeface="Microsoft Sans Serif"/>
                <a:cs typeface="Microsoft Sans Serif"/>
              </a:rPr>
              <a:t>of serum </a:t>
            </a:r>
            <a:r>
              <a:rPr sz="1500" spc="85" dirty="0">
                <a:solidFill>
                  <a:srgbClr val="212121"/>
                </a:solidFill>
                <a:latin typeface="Microsoft Sans Serif"/>
                <a:cs typeface="Microsoft Sans Serif"/>
              </a:rPr>
              <a:t>IgM </a:t>
            </a:r>
            <a:r>
              <a:rPr sz="1500" spc="35" dirty="0">
                <a:solidFill>
                  <a:srgbClr val="212121"/>
                </a:solidFill>
                <a:latin typeface="Microsoft Sans Serif"/>
                <a:cs typeface="Microsoft Sans Serif"/>
              </a:rPr>
              <a:t>antibodies </a:t>
            </a:r>
            <a:r>
              <a:rPr sz="1500" spc="85" dirty="0">
                <a:solidFill>
                  <a:srgbClr val="212121"/>
                </a:solidFill>
                <a:latin typeface="Microsoft Sans Serif"/>
                <a:cs typeface="Microsoft Sans Serif"/>
              </a:rPr>
              <a:t>in </a:t>
            </a:r>
            <a:r>
              <a:rPr sz="1500" spc="50" dirty="0">
                <a:solidFill>
                  <a:srgbClr val="212121"/>
                </a:solidFill>
                <a:latin typeface="Microsoft Sans Serif"/>
                <a:cs typeface="Microsoft Sans Serif"/>
              </a:rPr>
              <a:t>the </a:t>
            </a:r>
            <a:r>
              <a:rPr sz="1500" spc="10" dirty="0">
                <a:solidFill>
                  <a:srgbClr val="212121"/>
                </a:solidFill>
                <a:latin typeface="Microsoft Sans Serif"/>
                <a:cs typeface="Microsoft Sans Serif"/>
              </a:rPr>
              <a:t>absence </a:t>
            </a:r>
            <a:r>
              <a:rPr sz="1500" spc="85" dirty="0">
                <a:solidFill>
                  <a:srgbClr val="212121"/>
                </a:solidFill>
                <a:latin typeface="Microsoft Sans Serif"/>
                <a:cs typeface="Microsoft Sans Serif"/>
              </a:rPr>
              <a:t>of </a:t>
            </a:r>
            <a:r>
              <a:rPr sz="1500" spc="10" dirty="0">
                <a:solidFill>
                  <a:srgbClr val="212121"/>
                </a:solidFill>
                <a:latin typeface="Microsoft Sans Serif"/>
                <a:cs typeface="Microsoft Sans Serif"/>
              </a:rPr>
              <a:t>clinical </a:t>
            </a:r>
            <a:r>
              <a:rPr sz="1500" spc="70" dirty="0">
                <a:solidFill>
                  <a:srgbClr val="212121"/>
                </a:solidFill>
                <a:latin typeface="Microsoft Sans Serif"/>
                <a:cs typeface="Microsoft Sans Serif"/>
              </a:rPr>
              <a:t>symptoms </a:t>
            </a:r>
            <a:r>
              <a:rPr sz="1500" spc="50" dirty="0">
                <a:solidFill>
                  <a:srgbClr val="212121"/>
                </a:solidFill>
                <a:latin typeface="Microsoft Sans Serif"/>
                <a:cs typeface="Microsoft Sans Serif"/>
              </a:rPr>
              <a:t>may </a:t>
            </a:r>
            <a:r>
              <a:rPr sz="1500" spc="40" dirty="0">
                <a:solidFill>
                  <a:srgbClr val="212121"/>
                </a:solidFill>
                <a:latin typeface="Microsoft Sans Serif"/>
                <a:cs typeface="Microsoft Sans Serif"/>
              </a:rPr>
              <a:t>reflect </a:t>
            </a:r>
            <a:r>
              <a:rPr sz="1500" spc="70" dirty="0">
                <a:solidFill>
                  <a:srgbClr val="212121"/>
                </a:solidFill>
                <a:latin typeface="Microsoft Sans Serif"/>
                <a:cs typeface="Microsoft Sans Serif"/>
              </a:rPr>
              <a:t>prior </a:t>
            </a:r>
            <a:r>
              <a:rPr sz="1500" spc="-35" dirty="0">
                <a:solidFill>
                  <a:srgbClr val="212121"/>
                </a:solidFill>
                <a:latin typeface="Microsoft Sans Serif"/>
                <a:cs typeface="Microsoft Sans Serif"/>
              </a:rPr>
              <a:t>HAV </a:t>
            </a:r>
            <a:r>
              <a:rPr sz="1500" spc="-30" dirty="0">
                <a:solidFill>
                  <a:srgbClr val="212121"/>
                </a:solidFill>
                <a:latin typeface="Microsoft Sans Serif"/>
                <a:cs typeface="Microsoft Sans Serif"/>
              </a:rPr>
              <a:t> </a:t>
            </a:r>
            <a:r>
              <a:rPr sz="1500" spc="50" dirty="0">
                <a:solidFill>
                  <a:srgbClr val="212121"/>
                </a:solidFill>
                <a:latin typeface="Microsoft Sans Serif"/>
                <a:cs typeface="Microsoft Sans Serif"/>
              </a:rPr>
              <a:t>infection </a:t>
            </a:r>
            <a:r>
              <a:rPr sz="1500" spc="75" dirty="0">
                <a:solidFill>
                  <a:srgbClr val="212121"/>
                </a:solidFill>
                <a:latin typeface="Microsoft Sans Serif"/>
                <a:cs typeface="Microsoft Sans Serif"/>
              </a:rPr>
              <a:t>with </a:t>
            </a:r>
            <a:r>
              <a:rPr sz="1500" spc="55" dirty="0">
                <a:solidFill>
                  <a:srgbClr val="212121"/>
                </a:solidFill>
                <a:latin typeface="Microsoft Sans Serif"/>
                <a:cs typeface="Microsoft Sans Serif"/>
              </a:rPr>
              <a:t>prolonged </a:t>
            </a:r>
            <a:r>
              <a:rPr sz="1500" spc="25" dirty="0">
                <a:solidFill>
                  <a:srgbClr val="212121"/>
                </a:solidFill>
                <a:latin typeface="Microsoft Sans Serif"/>
                <a:cs typeface="Microsoft Sans Serif"/>
              </a:rPr>
              <a:t>persistence </a:t>
            </a:r>
            <a:r>
              <a:rPr sz="1500" spc="85" dirty="0">
                <a:solidFill>
                  <a:srgbClr val="212121"/>
                </a:solidFill>
                <a:latin typeface="Microsoft Sans Serif"/>
                <a:cs typeface="Microsoft Sans Serif"/>
              </a:rPr>
              <a:t>of </a:t>
            </a:r>
            <a:r>
              <a:rPr sz="1500" spc="55" dirty="0">
                <a:solidFill>
                  <a:srgbClr val="212121"/>
                </a:solidFill>
                <a:latin typeface="Microsoft Sans Serif"/>
                <a:cs typeface="Microsoft Sans Serif"/>
              </a:rPr>
              <a:t>IgM, </a:t>
            </a:r>
            <a:r>
              <a:rPr sz="1500" spc="-15" dirty="0">
                <a:solidFill>
                  <a:srgbClr val="212121"/>
                </a:solidFill>
                <a:latin typeface="Microsoft Sans Serif"/>
                <a:cs typeface="Microsoft Sans Serif"/>
              </a:rPr>
              <a:t>a </a:t>
            </a:r>
            <a:r>
              <a:rPr sz="1500" spc="15" dirty="0">
                <a:solidFill>
                  <a:srgbClr val="212121"/>
                </a:solidFill>
                <a:latin typeface="Microsoft Sans Serif"/>
                <a:cs typeface="Microsoft Sans Serif"/>
              </a:rPr>
              <a:t>false-positive </a:t>
            </a:r>
            <a:r>
              <a:rPr sz="1500" spc="20" dirty="0">
                <a:solidFill>
                  <a:srgbClr val="212121"/>
                </a:solidFill>
                <a:latin typeface="Microsoft Sans Serif"/>
                <a:cs typeface="Microsoft Sans Serif"/>
              </a:rPr>
              <a:t>result, </a:t>
            </a:r>
            <a:r>
              <a:rPr sz="1500" spc="80" dirty="0">
                <a:solidFill>
                  <a:srgbClr val="212121"/>
                </a:solidFill>
                <a:latin typeface="Microsoft Sans Serif"/>
                <a:cs typeface="Microsoft Sans Serif"/>
              </a:rPr>
              <a:t>or </a:t>
            </a:r>
            <a:r>
              <a:rPr sz="1500" spc="50" dirty="0">
                <a:solidFill>
                  <a:srgbClr val="212121"/>
                </a:solidFill>
                <a:latin typeface="Microsoft Sans Serif"/>
                <a:cs typeface="Microsoft Sans Serif"/>
              </a:rPr>
              <a:t>asymptomatic </a:t>
            </a:r>
            <a:r>
              <a:rPr sz="1500" spc="55" dirty="0">
                <a:solidFill>
                  <a:srgbClr val="212121"/>
                </a:solidFill>
                <a:latin typeface="Microsoft Sans Serif"/>
                <a:cs typeface="Microsoft Sans Serif"/>
              </a:rPr>
              <a:t>infection </a:t>
            </a:r>
            <a:r>
              <a:rPr sz="1500" spc="60" dirty="0">
                <a:solidFill>
                  <a:srgbClr val="212121"/>
                </a:solidFill>
                <a:latin typeface="Microsoft Sans Serif"/>
                <a:cs typeface="Microsoft Sans Serif"/>
              </a:rPr>
              <a:t> (which</a:t>
            </a:r>
            <a:r>
              <a:rPr sz="1500" spc="-100" dirty="0">
                <a:solidFill>
                  <a:srgbClr val="212121"/>
                </a:solidFill>
                <a:latin typeface="Microsoft Sans Serif"/>
                <a:cs typeface="Microsoft Sans Serif"/>
              </a:rPr>
              <a:t> </a:t>
            </a:r>
            <a:r>
              <a:rPr sz="1500" spc="-25" dirty="0">
                <a:solidFill>
                  <a:srgbClr val="212121"/>
                </a:solidFill>
                <a:latin typeface="Microsoft Sans Serif"/>
                <a:cs typeface="Microsoft Sans Serif"/>
              </a:rPr>
              <a:t>is</a:t>
            </a:r>
            <a:r>
              <a:rPr sz="1500" spc="50" dirty="0">
                <a:solidFill>
                  <a:srgbClr val="212121"/>
                </a:solidFill>
                <a:latin typeface="Microsoft Sans Serif"/>
                <a:cs typeface="Microsoft Sans Serif"/>
              </a:rPr>
              <a:t> </a:t>
            </a:r>
            <a:r>
              <a:rPr sz="1500" spc="40" dirty="0">
                <a:solidFill>
                  <a:srgbClr val="212121"/>
                </a:solidFill>
                <a:latin typeface="Microsoft Sans Serif"/>
                <a:cs typeface="Microsoft Sans Serif"/>
              </a:rPr>
              <a:t>more</a:t>
            </a:r>
            <a:r>
              <a:rPr sz="1500" spc="204" dirty="0">
                <a:solidFill>
                  <a:srgbClr val="212121"/>
                </a:solidFill>
                <a:latin typeface="Microsoft Sans Serif"/>
                <a:cs typeface="Microsoft Sans Serif"/>
              </a:rPr>
              <a:t> </a:t>
            </a:r>
            <a:r>
              <a:rPr sz="1500" spc="50" dirty="0">
                <a:solidFill>
                  <a:srgbClr val="212121"/>
                </a:solidFill>
                <a:latin typeface="Microsoft Sans Serif"/>
                <a:cs typeface="Microsoft Sans Serif"/>
              </a:rPr>
              <a:t>common</a:t>
            </a:r>
            <a:r>
              <a:rPr sz="1500" spc="200" dirty="0">
                <a:solidFill>
                  <a:srgbClr val="212121"/>
                </a:solidFill>
                <a:latin typeface="Microsoft Sans Serif"/>
                <a:cs typeface="Microsoft Sans Serif"/>
              </a:rPr>
              <a:t> </a:t>
            </a:r>
            <a:r>
              <a:rPr sz="1500" spc="45" dirty="0">
                <a:solidFill>
                  <a:srgbClr val="212121"/>
                </a:solidFill>
                <a:latin typeface="Microsoft Sans Serif"/>
                <a:cs typeface="Microsoft Sans Serif"/>
              </a:rPr>
              <a:t>in</a:t>
            </a:r>
            <a:r>
              <a:rPr sz="1500" spc="-25" dirty="0">
                <a:solidFill>
                  <a:srgbClr val="212121"/>
                </a:solidFill>
                <a:latin typeface="Microsoft Sans Serif"/>
                <a:cs typeface="Microsoft Sans Serif"/>
              </a:rPr>
              <a:t> </a:t>
            </a:r>
            <a:r>
              <a:rPr sz="1500" spc="50" dirty="0">
                <a:solidFill>
                  <a:srgbClr val="212121"/>
                </a:solidFill>
                <a:latin typeface="Microsoft Sans Serif"/>
                <a:cs typeface="Microsoft Sans Serif"/>
              </a:rPr>
              <a:t>children</a:t>
            </a:r>
            <a:r>
              <a:rPr sz="1500" spc="-20" dirty="0">
                <a:solidFill>
                  <a:srgbClr val="212121"/>
                </a:solidFill>
                <a:latin typeface="Microsoft Sans Serif"/>
                <a:cs typeface="Microsoft Sans Serif"/>
              </a:rPr>
              <a:t> </a:t>
            </a:r>
            <a:r>
              <a:rPr sz="1500" spc="5" dirty="0">
                <a:solidFill>
                  <a:srgbClr val="212121"/>
                </a:solidFill>
                <a:latin typeface="Microsoft Sans Serif"/>
                <a:cs typeface="Microsoft Sans Serif"/>
              </a:rPr>
              <a:t>&lt;6</a:t>
            </a:r>
            <a:r>
              <a:rPr sz="1500" spc="-100" dirty="0">
                <a:solidFill>
                  <a:srgbClr val="212121"/>
                </a:solidFill>
                <a:latin typeface="Microsoft Sans Serif"/>
                <a:cs typeface="Microsoft Sans Serif"/>
              </a:rPr>
              <a:t> </a:t>
            </a:r>
            <a:r>
              <a:rPr sz="1500" spc="-15" dirty="0">
                <a:solidFill>
                  <a:srgbClr val="212121"/>
                </a:solidFill>
                <a:latin typeface="Microsoft Sans Serif"/>
                <a:cs typeface="Microsoft Sans Serif"/>
              </a:rPr>
              <a:t>years</a:t>
            </a:r>
            <a:r>
              <a:rPr sz="1500" spc="200" dirty="0">
                <a:solidFill>
                  <a:srgbClr val="212121"/>
                </a:solidFill>
                <a:latin typeface="Microsoft Sans Serif"/>
                <a:cs typeface="Microsoft Sans Serif"/>
              </a:rPr>
              <a:t> </a:t>
            </a:r>
            <a:r>
              <a:rPr sz="1500" spc="45" dirty="0">
                <a:solidFill>
                  <a:srgbClr val="212121"/>
                </a:solidFill>
                <a:latin typeface="Microsoft Sans Serif"/>
                <a:cs typeface="Microsoft Sans Serif"/>
              </a:rPr>
              <a:t>of</a:t>
            </a:r>
            <a:r>
              <a:rPr sz="1500" spc="55" dirty="0">
                <a:solidFill>
                  <a:srgbClr val="212121"/>
                </a:solidFill>
                <a:latin typeface="Microsoft Sans Serif"/>
                <a:cs typeface="Microsoft Sans Serif"/>
              </a:rPr>
              <a:t> </a:t>
            </a:r>
            <a:r>
              <a:rPr sz="1500" spc="-15" dirty="0">
                <a:solidFill>
                  <a:srgbClr val="212121"/>
                </a:solidFill>
                <a:latin typeface="Microsoft Sans Serif"/>
                <a:cs typeface="Microsoft Sans Serif"/>
              </a:rPr>
              <a:t>age</a:t>
            </a:r>
            <a:r>
              <a:rPr sz="1500" spc="125" dirty="0">
                <a:solidFill>
                  <a:srgbClr val="212121"/>
                </a:solidFill>
                <a:latin typeface="Microsoft Sans Serif"/>
                <a:cs typeface="Microsoft Sans Serif"/>
              </a:rPr>
              <a:t> </a:t>
            </a:r>
            <a:r>
              <a:rPr sz="1500" spc="55" dirty="0">
                <a:solidFill>
                  <a:srgbClr val="212121"/>
                </a:solidFill>
                <a:latin typeface="Microsoft Sans Serif"/>
                <a:cs typeface="Microsoft Sans Serif"/>
              </a:rPr>
              <a:t>than </a:t>
            </a:r>
            <a:r>
              <a:rPr sz="1500" spc="45" dirty="0">
                <a:solidFill>
                  <a:srgbClr val="212121"/>
                </a:solidFill>
                <a:latin typeface="Microsoft Sans Serif"/>
                <a:cs typeface="Microsoft Sans Serif"/>
              </a:rPr>
              <a:t>in</a:t>
            </a:r>
            <a:r>
              <a:rPr sz="1500" spc="50" dirty="0">
                <a:solidFill>
                  <a:srgbClr val="212121"/>
                </a:solidFill>
                <a:latin typeface="Microsoft Sans Serif"/>
                <a:cs typeface="Microsoft Sans Serif"/>
              </a:rPr>
              <a:t> </a:t>
            </a:r>
            <a:r>
              <a:rPr sz="1500" spc="45" dirty="0">
                <a:solidFill>
                  <a:srgbClr val="212121"/>
                </a:solidFill>
                <a:latin typeface="Microsoft Sans Serif"/>
                <a:cs typeface="Microsoft Sans Serif"/>
              </a:rPr>
              <a:t>older</a:t>
            </a:r>
            <a:r>
              <a:rPr sz="1500" spc="55" dirty="0">
                <a:solidFill>
                  <a:srgbClr val="212121"/>
                </a:solidFill>
                <a:latin typeface="Microsoft Sans Serif"/>
                <a:cs typeface="Microsoft Sans Serif"/>
              </a:rPr>
              <a:t> </a:t>
            </a:r>
            <a:r>
              <a:rPr sz="1500" spc="50" dirty="0">
                <a:solidFill>
                  <a:srgbClr val="212121"/>
                </a:solidFill>
                <a:latin typeface="Microsoft Sans Serif"/>
                <a:cs typeface="Microsoft Sans Serif"/>
              </a:rPr>
              <a:t>children </a:t>
            </a:r>
            <a:r>
              <a:rPr sz="1500" spc="40" dirty="0">
                <a:solidFill>
                  <a:srgbClr val="212121"/>
                </a:solidFill>
                <a:latin typeface="Microsoft Sans Serif"/>
                <a:cs typeface="Microsoft Sans Serif"/>
              </a:rPr>
              <a:t>or</a:t>
            </a:r>
            <a:r>
              <a:rPr sz="1500" spc="125" dirty="0">
                <a:solidFill>
                  <a:srgbClr val="212121"/>
                </a:solidFill>
                <a:latin typeface="Microsoft Sans Serif"/>
                <a:cs typeface="Microsoft Sans Serif"/>
              </a:rPr>
              <a:t> </a:t>
            </a:r>
            <a:r>
              <a:rPr sz="1500" spc="-15" dirty="0">
                <a:solidFill>
                  <a:srgbClr val="212121"/>
                </a:solidFill>
                <a:latin typeface="Microsoft Sans Serif"/>
                <a:cs typeface="Microsoft Sans Serif"/>
              </a:rPr>
              <a:t>adults).</a:t>
            </a:r>
            <a:endParaRPr sz="1500">
              <a:latin typeface="Microsoft Sans Serif"/>
              <a:cs typeface="Microsoft Sans Serif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5" dirty="0">
                <a:solidFill>
                  <a:srgbClr val="878787"/>
                </a:solidFill>
              </a:rPr>
              <a:t>8/13/2023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>
                <a:solidFill>
                  <a:srgbClr val="878787"/>
                </a:solidFill>
              </a:rPr>
              <a:t>19</a:t>
            </a:fld>
            <a:endParaRPr dirty="0">
              <a:solidFill>
                <a:srgbClr val="878787"/>
              </a:solidFill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972502" y="1082928"/>
            <a:ext cx="4305300" cy="11245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7200" spc="-5" dirty="0"/>
              <a:t>diagnosis</a:t>
            </a:r>
            <a:endParaRPr sz="72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F0EF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28700" y="457200"/>
            <a:ext cx="1143000" cy="0"/>
          </a:xfrm>
          <a:custGeom>
            <a:avLst/>
            <a:gdLst/>
            <a:ahLst/>
            <a:cxnLst/>
            <a:rect l="l" t="t" r="r" b="b"/>
            <a:pathLst>
              <a:path w="1143000">
                <a:moveTo>
                  <a:pt x="0" y="0"/>
                </a:moveTo>
                <a:lnTo>
                  <a:pt x="1143000" y="0"/>
                </a:lnTo>
              </a:path>
            </a:pathLst>
          </a:custGeom>
          <a:ln w="15875">
            <a:solidFill>
              <a:srgbClr val="5B6A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25475" y="985519"/>
            <a:ext cx="10909300" cy="342582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30"/>
              </a:spcBef>
            </a:pPr>
            <a:r>
              <a:rPr sz="2000" spc="5" dirty="0">
                <a:solidFill>
                  <a:srgbClr val="5B6A5E"/>
                </a:solidFill>
                <a:latin typeface="Times New Roman"/>
                <a:cs typeface="Times New Roman"/>
              </a:rPr>
              <a:t>Hepatitis</a:t>
            </a:r>
            <a:r>
              <a:rPr sz="2000" spc="-160" dirty="0">
                <a:solidFill>
                  <a:srgbClr val="5B6A5E"/>
                </a:solidFill>
                <a:latin typeface="Times New Roman"/>
                <a:cs typeface="Times New Roman"/>
              </a:rPr>
              <a:t> </a:t>
            </a:r>
            <a:r>
              <a:rPr sz="2000" spc="-15" dirty="0">
                <a:solidFill>
                  <a:srgbClr val="5B6A5E"/>
                </a:solidFill>
                <a:latin typeface="Times New Roman"/>
                <a:cs typeface="Times New Roman"/>
              </a:rPr>
              <a:t>is </a:t>
            </a:r>
            <a:r>
              <a:rPr sz="2000" spc="10" dirty="0">
                <a:solidFill>
                  <a:srgbClr val="5B6A5E"/>
                </a:solidFill>
                <a:latin typeface="Times New Roman"/>
                <a:cs typeface="Times New Roman"/>
              </a:rPr>
              <a:t>a</a:t>
            </a:r>
            <a:r>
              <a:rPr sz="2000" spc="-50" dirty="0">
                <a:solidFill>
                  <a:srgbClr val="5B6A5E"/>
                </a:solidFill>
                <a:latin typeface="Times New Roman"/>
                <a:cs typeface="Times New Roman"/>
              </a:rPr>
              <a:t> </a:t>
            </a:r>
            <a:r>
              <a:rPr sz="2000" spc="25" dirty="0">
                <a:solidFill>
                  <a:srgbClr val="5B6A5E"/>
                </a:solidFill>
                <a:latin typeface="Times New Roman"/>
                <a:cs typeface="Times New Roman"/>
              </a:rPr>
              <a:t>broad</a:t>
            </a:r>
            <a:r>
              <a:rPr sz="2000" spc="-165" dirty="0">
                <a:solidFill>
                  <a:srgbClr val="5B6A5E"/>
                </a:solidFill>
                <a:latin typeface="Times New Roman"/>
                <a:cs typeface="Times New Roman"/>
              </a:rPr>
              <a:t> </a:t>
            </a:r>
            <a:r>
              <a:rPr sz="2000" spc="20" dirty="0">
                <a:solidFill>
                  <a:srgbClr val="5B6A5E"/>
                </a:solidFill>
                <a:latin typeface="Times New Roman"/>
                <a:cs typeface="Times New Roman"/>
              </a:rPr>
              <a:t>term</a:t>
            </a:r>
            <a:r>
              <a:rPr sz="2000" spc="-125" dirty="0">
                <a:solidFill>
                  <a:srgbClr val="5B6A5E"/>
                </a:solidFill>
                <a:latin typeface="Times New Roman"/>
                <a:cs typeface="Times New Roman"/>
              </a:rPr>
              <a:t> </a:t>
            </a:r>
            <a:r>
              <a:rPr sz="2000" spc="25" dirty="0">
                <a:solidFill>
                  <a:srgbClr val="5B6A5E"/>
                </a:solidFill>
                <a:latin typeface="Times New Roman"/>
                <a:cs typeface="Times New Roman"/>
              </a:rPr>
              <a:t>that</a:t>
            </a:r>
            <a:r>
              <a:rPr sz="2000" spc="-160" dirty="0">
                <a:solidFill>
                  <a:srgbClr val="5B6A5E"/>
                </a:solidFill>
                <a:latin typeface="Times New Roman"/>
                <a:cs typeface="Times New Roman"/>
              </a:rPr>
              <a:t> </a:t>
            </a:r>
            <a:r>
              <a:rPr sz="2000" spc="5" dirty="0">
                <a:solidFill>
                  <a:srgbClr val="5B6A5E"/>
                </a:solidFill>
                <a:latin typeface="Times New Roman"/>
                <a:cs typeface="Times New Roman"/>
              </a:rPr>
              <a:t>means</a:t>
            </a:r>
            <a:r>
              <a:rPr sz="2000" spc="-85" dirty="0">
                <a:solidFill>
                  <a:srgbClr val="5B6A5E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5B6A5E"/>
                </a:solidFill>
                <a:latin typeface="Times New Roman"/>
                <a:cs typeface="Times New Roman"/>
              </a:rPr>
              <a:t>inflammation</a:t>
            </a:r>
            <a:r>
              <a:rPr sz="2000" spc="-100" dirty="0">
                <a:solidFill>
                  <a:srgbClr val="5B6A5E"/>
                </a:solidFill>
                <a:latin typeface="Times New Roman"/>
                <a:cs typeface="Times New Roman"/>
              </a:rPr>
              <a:t> </a:t>
            </a:r>
            <a:r>
              <a:rPr sz="2000" spc="30" dirty="0">
                <a:solidFill>
                  <a:srgbClr val="5B6A5E"/>
                </a:solidFill>
                <a:latin typeface="Times New Roman"/>
                <a:cs typeface="Times New Roman"/>
              </a:rPr>
              <a:t>of</a:t>
            </a:r>
            <a:r>
              <a:rPr sz="2000" spc="-120" dirty="0">
                <a:solidFill>
                  <a:srgbClr val="5B6A5E"/>
                </a:solidFill>
                <a:latin typeface="Times New Roman"/>
                <a:cs typeface="Times New Roman"/>
              </a:rPr>
              <a:t> </a:t>
            </a:r>
            <a:r>
              <a:rPr sz="2000" spc="-25" dirty="0">
                <a:solidFill>
                  <a:srgbClr val="5B6A5E"/>
                </a:solidFill>
                <a:latin typeface="Times New Roman"/>
                <a:cs typeface="Times New Roman"/>
              </a:rPr>
              <a:t>liver.</a:t>
            </a:r>
            <a:endParaRPr sz="2000">
              <a:latin typeface="Times New Roman"/>
              <a:cs typeface="Times New Roman"/>
            </a:endParaRPr>
          </a:p>
          <a:p>
            <a:pPr marL="12700" marR="436245" algn="just">
              <a:lnSpc>
                <a:spcPct val="150200"/>
              </a:lnSpc>
              <a:spcBef>
                <a:spcPts val="525"/>
              </a:spcBef>
            </a:pPr>
            <a:r>
              <a:rPr sz="2000" spc="-35" dirty="0">
                <a:solidFill>
                  <a:srgbClr val="5B6A5E"/>
                </a:solidFill>
                <a:latin typeface="Times New Roman"/>
                <a:cs typeface="Times New Roman"/>
              </a:rPr>
              <a:t>It </a:t>
            </a:r>
            <a:r>
              <a:rPr sz="2000" spc="-15" dirty="0">
                <a:solidFill>
                  <a:srgbClr val="5B6A5E"/>
                </a:solidFill>
                <a:latin typeface="Times New Roman"/>
                <a:cs typeface="Times New Roman"/>
              </a:rPr>
              <a:t>is </a:t>
            </a:r>
            <a:r>
              <a:rPr sz="2000" spc="-30" dirty="0">
                <a:solidFill>
                  <a:srgbClr val="5B6A5E"/>
                </a:solidFill>
                <a:latin typeface="Times New Roman"/>
                <a:cs typeface="Times New Roman"/>
              </a:rPr>
              <a:t>most </a:t>
            </a:r>
            <a:r>
              <a:rPr sz="2000" spc="10" dirty="0">
                <a:solidFill>
                  <a:srgbClr val="5B6A5E"/>
                </a:solidFill>
                <a:latin typeface="Times New Roman"/>
                <a:cs typeface="Times New Roman"/>
              </a:rPr>
              <a:t>caused </a:t>
            </a:r>
            <a:r>
              <a:rPr sz="2000" spc="30" dirty="0">
                <a:solidFill>
                  <a:srgbClr val="5B6A5E"/>
                </a:solidFill>
                <a:latin typeface="Times New Roman"/>
                <a:cs typeface="Times New Roman"/>
              </a:rPr>
              <a:t>by </a:t>
            </a:r>
            <a:r>
              <a:rPr sz="2000" spc="-15" dirty="0">
                <a:solidFill>
                  <a:srgbClr val="5B6A5E"/>
                </a:solidFill>
                <a:latin typeface="Times New Roman"/>
                <a:cs typeface="Times New Roman"/>
              </a:rPr>
              <a:t>viruses </a:t>
            </a:r>
            <a:r>
              <a:rPr sz="2000" spc="35" dirty="0">
                <a:solidFill>
                  <a:srgbClr val="5B6A5E"/>
                </a:solidFill>
                <a:latin typeface="Times New Roman"/>
                <a:cs typeface="Times New Roman"/>
              </a:rPr>
              <a:t>but </a:t>
            </a:r>
            <a:r>
              <a:rPr sz="2000" spc="-10" dirty="0">
                <a:solidFill>
                  <a:srgbClr val="5B6A5E"/>
                </a:solidFill>
                <a:latin typeface="Times New Roman"/>
                <a:cs typeface="Times New Roman"/>
              </a:rPr>
              <a:t>also </a:t>
            </a:r>
            <a:r>
              <a:rPr sz="2000" spc="30" dirty="0">
                <a:solidFill>
                  <a:srgbClr val="5B6A5E"/>
                </a:solidFill>
                <a:latin typeface="Times New Roman"/>
                <a:cs typeface="Times New Roman"/>
              </a:rPr>
              <a:t>be </a:t>
            </a:r>
            <a:r>
              <a:rPr sz="2000" spc="10" dirty="0">
                <a:solidFill>
                  <a:srgbClr val="5B6A5E"/>
                </a:solidFill>
                <a:latin typeface="Times New Roman"/>
                <a:cs typeface="Times New Roman"/>
              </a:rPr>
              <a:t>caused </a:t>
            </a:r>
            <a:r>
              <a:rPr sz="2000" spc="30" dirty="0">
                <a:solidFill>
                  <a:srgbClr val="5B6A5E"/>
                </a:solidFill>
                <a:latin typeface="Times New Roman"/>
                <a:cs typeface="Times New Roman"/>
              </a:rPr>
              <a:t>by </a:t>
            </a:r>
            <a:r>
              <a:rPr sz="2000" spc="5" dirty="0">
                <a:solidFill>
                  <a:srgbClr val="5B6A5E"/>
                </a:solidFill>
                <a:latin typeface="Times New Roman"/>
                <a:cs typeface="Times New Roman"/>
              </a:rPr>
              <a:t>drugs(alcohol), </a:t>
            </a:r>
            <a:r>
              <a:rPr sz="2000" spc="-10" dirty="0">
                <a:solidFill>
                  <a:srgbClr val="5B6A5E"/>
                </a:solidFill>
                <a:latin typeface="Times New Roman"/>
                <a:cs typeface="Times New Roman"/>
              </a:rPr>
              <a:t>chemicals, autoimmune diseases </a:t>
            </a:r>
            <a:r>
              <a:rPr sz="2000" spc="-30" dirty="0">
                <a:solidFill>
                  <a:srgbClr val="5B6A5E"/>
                </a:solidFill>
                <a:latin typeface="Times New Roman"/>
                <a:cs typeface="Times New Roman"/>
              </a:rPr>
              <a:t>and </a:t>
            </a:r>
            <a:r>
              <a:rPr sz="2000" spc="-484" dirty="0">
                <a:solidFill>
                  <a:srgbClr val="5B6A5E"/>
                </a:solidFill>
                <a:latin typeface="Times New Roman"/>
                <a:cs typeface="Times New Roman"/>
              </a:rPr>
              <a:t> </a:t>
            </a:r>
            <a:r>
              <a:rPr sz="2000" spc="20" dirty="0">
                <a:solidFill>
                  <a:srgbClr val="5B6A5E"/>
                </a:solidFill>
                <a:latin typeface="Times New Roman"/>
                <a:cs typeface="Times New Roman"/>
              </a:rPr>
              <a:t>metabolicabnormalities.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40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</a:pPr>
            <a:r>
              <a:rPr sz="2000" spc="15" dirty="0">
                <a:solidFill>
                  <a:srgbClr val="5B6A5E"/>
                </a:solidFill>
                <a:latin typeface="Times New Roman"/>
                <a:cs typeface="Times New Roman"/>
              </a:rPr>
              <a:t>Acute</a:t>
            </a:r>
            <a:r>
              <a:rPr sz="2000" spc="-114" dirty="0">
                <a:solidFill>
                  <a:srgbClr val="5B6A5E"/>
                </a:solidFill>
                <a:latin typeface="Times New Roman"/>
                <a:cs typeface="Times New Roman"/>
              </a:rPr>
              <a:t> </a:t>
            </a:r>
            <a:r>
              <a:rPr sz="2000" spc="10" dirty="0">
                <a:solidFill>
                  <a:srgbClr val="5B6A5E"/>
                </a:solidFill>
                <a:latin typeface="Times New Roman"/>
                <a:cs typeface="Times New Roman"/>
              </a:rPr>
              <a:t>hepatitis</a:t>
            </a:r>
            <a:r>
              <a:rPr sz="2000" spc="-220" dirty="0">
                <a:solidFill>
                  <a:srgbClr val="5B6A5E"/>
                </a:solidFill>
                <a:latin typeface="Times New Roman"/>
                <a:cs typeface="Times New Roman"/>
              </a:rPr>
              <a:t> </a:t>
            </a:r>
            <a:r>
              <a:rPr sz="2000" spc="10" dirty="0">
                <a:solidFill>
                  <a:srgbClr val="5B6A5E"/>
                </a:solidFill>
                <a:latin typeface="Times New Roman"/>
                <a:cs typeface="Times New Roman"/>
              </a:rPr>
              <a:t>can</a:t>
            </a:r>
            <a:r>
              <a:rPr sz="2000" spc="-10" dirty="0">
                <a:solidFill>
                  <a:srgbClr val="5B6A5E"/>
                </a:solidFill>
                <a:latin typeface="Times New Roman"/>
                <a:cs typeface="Times New Roman"/>
              </a:rPr>
              <a:t> </a:t>
            </a:r>
            <a:r>
              <a:rPr sz="2000" spc="30" dirty="0">
                <a:solidFill>
                  <a:srgbClr val="5B6A5E"/>
                </a:solidFill>
                <a:latin typeface="Times New Roman"/>
                <a:cs typeface="Times New Roman"/>
              </a:rPr>
              <a:t>be</a:t>
            </a:r>
            <a:r>
              <a:rPr sz="2000" spc="-114" dirty="0">
                <a:solidFill>
                  <a:srgbClr val="5B6A5E"/>
                </a:solidFill>
                <a:latin typeface="Times New Roman"/>
                <a:cs typeface="Times New Roman"/>
              </a:rPr>
              <a:t> </a:t>
            </a:r>
            <a:r>
              <a:rPr sz="2000" spc="30" dirty="0">
                <a:solidFill>
                  <a:srgbClr val="5B6A5E"/>
                </a:solidFill>
                <a:latin typeface="Times New Roman"/>
                <a:cs typeface="Times New Roman"/>
              </a:rPr>
              <a:t>the</a:t>
            </a:r>
            <a:r>
              <a:rPr sz="2000" spc="-40" dirty="0">
                <a:solidFill>
                  <a:srgbClr val="5B6A5E"/>
                </a:solidFill>
                <a:latin typeface="Times New Roman"/>
                <a:cs typeface="Times New Roman"/>
              </a:rPr>
              <a:t> </a:t>
            </a:r>
            <a:r>
              <a:rPr sz="2000" spc="10" dirty="0">
                <a:solidFill>
                  <a:srgbClr val="5B6A5E"/>
                </a:solidFill>
                <a:latin typeface="Times New Roman"/>
                <a:cs typeface="Times New Roman"/>
              </a:rPr>
              <a:t>result</a:t>
            </a:r>
            <a:r>
              <a:rPr sz="2000" spc="-220" dirty="0">
                <a:solidFill>
                  <a:srgbClr val="5B6A5E"/>
                </a:solidFill>
                <a:latin typeface="Times New Roman"/>
                <a:cs typeface="Times New Roman"/>
              </a:rPr>
              <a:t> </a:t>
            </a:r>
            <a:r>
              <a:rPr sz="2000" spc="25" dirty="0">
                <a:solidFill>
                  <a:srgbClr val="5B6A5E"/>
                </a:solidFill>
                <a:latin typeface="Times New Roman"/>
                <a:cs typeface="Times New Roman"/>
              </a:rPr>
              <a:t>of</a:t>
            </a:r>
            <a:r>
              <a:rPr sz="2000" spc="-45" dirty="0">
                <a:solidFill>
                  <a:srgbClr val="5B6A5E"/>
                </a:solidFill>
                <a:latin typeface="Times New Roman"/>
                <a:cs typeface="Times New Roman"/>
              </a:rPr>
              <a:t> </a:t>
            </a:r>
            <a:r>
              <a:rPr sz="2000" spc="10" dirty="0">
                <a:solidFill>
                  <a:srgbClr val="5B6A5E"/>
                </a:solidFill>
                <a:latin typeface="Times New Roman"/>
                <a:cs typeface="Times New Roman"/>
              </a:rPr>
              <a:t>a</a:t>
            </a:r>
            <a:r>
              <a:rPr sz="2000" spc="40" dirty="0">
                <a:solidFill>
                  <a:srgbClr val="5B6A5E"/>
                </a:solidFill>
                <a:latin typeface="Times New Roman"/>
                <a:cs typeface="Times New Roman"/>
              </a:rPr>
              <a:t> </a:t>
            </a:r>
            <a:r>
              <a:rPr sz="2000" spc="15" dirty="0">
                <a:solidFill>
                  <a:srgbClr val="5B6A5E"/>
                </a:solidFill>
                <a:latin typeface="Times New Roman"/>
                <a:cs typeface="Times New Roman"/>
              </a:rPr>
              <a:t>number</a:t>
            </a:r>
            <a:r>
              <a:rPr sz="2000" spc="-190" dirty="0">
                <a:solidFill>
                  <a:srgbClr val="5B6A5E"/>
                </a:solidFill>
                <a:latin typeface="Times New Roman"/>
                <a:cs typeface="Times New Roman"/>
              </a:rPr>
              <a:t> </a:t>
            </a:r>
            <a:r>
              <a:rPr sz="2000" spc="25" dirty="0">
                <a:solidFill>
                  <a:srgbClr val="5B6A5E"/>
                </a:solidFill>
                <a:latin typeface="Times New Roman"/>
                <a:cs typeface="Times New Roman"/>
              </a:rPr>
              <a:t>of</a:t>
            </a:r>
            <a:r>
              <a:rPr sz="2000" spc="-114" dirty="0">
                <a:solidFill>
                  <a:srgbClr val="5B6A5E"/>
                </a:solidFill>
                <a:latin typeface="Times New Roman"/>
                <a:cs typeface="Times New Roman"/>
              </a:rPr>
              <a:t> </a:t>
            </a:r>
            <a:r>
              <a:rPr sz="2000" spc="5" dirty="0">
                <a:solidFill>
                  <a:srgbClr val="5B6A5E"/>
                </a:solidFill>
                <a:latin typeface="Times New Roman"/>
                <a:cs typeface="Times New Roman"/>
              </a:rPr>
              <a:t>infectious</a:t>
            </a:r>
            <a:r>
              <a:rPr sz="2000" spc="-150" dirty="0">
                <a:solidFill>
                  <a:srgbClr val="5B6A5E"/>
                </a:solidFill>
                <a:latin typeface="Times New Roman"/>
                <a:cs typeface="Times New Roman"/>
              </a:rPr>
              <a:t> </a:t>
            </a:r>
            <a:r>
              <a:rPr sz="2000" spc="20" dirty="0">
                <a:solidFill>
                  <a:srgbClr val="5B6A5E"/>
                </a:solidFill>
                <a:latin typeface="Times New Roman"/>
                <a:cs typeface="Times New Roman"/>
              </a:rPr>
              <a:t>and</a:t>
            </a:r>
            <a:r>
              <a:rPr sz="2000" spc="-75" dirty="0">
                <a:solidFill>
                  <a:srgbClr val="5B6A5E"/>
                </a:solidFill>
                <a:latin typeface="Times New Roman"/>
                <a:cs typeface="Times New Roman"/>
              </a:rPr>
              <a:t> </a:t>
            </a:r>
            <a:r>
              <a:rPr sz="2000" spc="15" dirty="0">
                <a:solidFill>
                  <a:srgbClr val="5B6A5E"/>
                </a:solidFill>
                <a:latin typeface="Times New Roman"/>
                <a:cs typeface="Times New Roman"/>
              </a:rPr>
              <a:t>noninfectiousetiologies.</a:t>
            </a:r>
            <a:endParaRPr sz="2000">
              <a:latin typeface="Times New Roman"/>
              <a:cs typeface="Times New Roman"/>
            </a:endParaRPr>
          </a:p>
          <a:p>
            <a:pPr marL="12700" marR="5080" algn="just">
              <a:lnSpc>
                <a:spcPct val="150200"/>
              </a:lnSpc>
              <a:spcBef>
                <a:spcPts val="600"/>
              </a:spcBef>
            </a:pPr>
            <a:r>
              <a:rPr sz="2000" dirty="0">
                <a:solidFill>
                  <a:srgbClr val="5B6A5E"/>
                </a:solidFill>
                <a:latin typeface="Times New Roman"/>
                <a:cs typeface="Times New Roman"/>
              </a:rPr>
              <a:t>Among </a:t>
            </a:r>
            <a:r>
              <a:rPr sz="2000" spc="5" dirty="0">
                <a:solidFill>
                  <a:srgbClr val="5B6A5E"/>
                </a:solidFill>
                <a:latin typeface="Times New Roman"/>
                <a:cs typeface="Times New Roman"/>
              </a:rPr>
              <a:t>infectious </a:t>
            </a:r>
            <a:r>
              <a:rPr sz="2000" spc="10" dirty="0">
                <a:solidFill>
                  <a:srgbClr val="5B6A5E"/>
                </a:solidFill>
                <a:latin typeface="Times New Roman"/>
                <a:cs typeface="Times New Roman"/>
              </a:rPr>
              <a:t>causes </a:t>
            </a:r>
            <a:r>
              <a:rPr sz="2000" spc="25" dirty="0">
                <a:solidFill>
                  <a:srgbClr val="5B6A5E"/>
                </a:solidFill>
                <a:latin typeface="Times New Roman"/>
                <a:cs typeface="Times New Roman"/>
              </a:rPr>
              <a:t>of </a:t>
            </a:r>
            <a:r>
              <a:rPr sz="2000" dirty="0">
                <a:solidFill>
                  <a:srgbClr val="5B6A5E"/>
                </a:solidFill>
                <a:latin typeface="Times New Roman"/>
                <a:cs typeface="Times New Roman"/>
              </a:rPr>
              <a:t>hepatitis, </a:t>
            </a:r>
            <a:r>
              <a:rPr sz="2000" spc="-15" dirty="0">
                <a:solidFill>
                  <a:srgbClr val="5B6A5E"/>
                </a:solidFill>
                <a:latin typeface="Times New Roman"/>
                <a:cs typeface="Times New Roman"/>
              </a:rPr>
              <a:t>viruses </a:t>
            </a:r>
            <a:r>
              <a:rPr sz="2000" spc="25" dirty="0">
                <a:solidFill>
                  <a:srgbClr val="5B6A5E"/>
                </a:solidFill>
                <a:latin typeface="Times New Roman"/>
                <a:cs typeface="Times New Roman"/>
              </a:rPr>
              <a:t>play </a:t>
            </a:r>
            <a:r>
              <a:rPr sz="2000" spc="-25" dirty="0">
                <a:solidFill>
                  <a:srgbClr val="5B6A5E"/>
                </a:solidFill>
                <a:latin typeface="Times New Roman"/>
                <a:cs typeface="Times New Roman"/>
              </a:rPr>
              <a:t>an </a:t>
            </a:r>
            <a:r>
              <a:rPr sz="2000" dirty="0">
                <a:solidFill>
                  <a:srgbClr val="5B6A5E"/>
                </a:solidFill>
                <a:latin typeface="Times New Roman"/>
                <a:cs typeface="Times New Roman"/>
              </a:rPr>
              <a:t>important </a:t>
            </a:r>
            <a:r>
              <a:rPr sz="2000" spc="20" dirty="0">
                <a:solidFill>
                  <a:srgbClr val="5B6A5E"/>
                </a:solidFill>
                <a:latin typeface="Times New Roman"/>
                <a:cs typeface="Times New Roman"/>
              </a:rPr>
              <a:t>role. </a:t>
            </a:r>
            <a:r>
              <a:rPr sz="2000" spc="10" dirty="0">
                <a:solidFill>
                  <a:srgbClr val="5B6A5E"/>
                </a:solidFill>
                <a:latin typeface="Times New Roman"/>
                <a:cs typeface="Times New Roman"/>
              </a:rPr>
              <a:t>The </a:t>
            </a:r>
            <a:r>
              <a:rPr sz="2000" spc="-20" dirty="0">
                <a:solidFill>
                  <a:srgbClr val="5B6A5E"/>
                </a:solidFill>
                <a:latin typeface="Times New Roman"/>
                <a:cs typeface="Times New Roman"/>
              </a:rPr>
              <a:t>six </a:t>
            </a:r>
            <a:r>
              <a:rPr sz="2000" spc="-5" dirty="0">
                <a:solidFill>
                  <a:srgbClr val="5B6A5E"/>
                </a:solidFill>
                <a:latin typeface="Times New Roman"/>
                <a:cs typeface="Times New Roman"/>
              </a:rPr>
              <a:t>primary 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hepatotropic </a:t>
            </a:r>
            <a:r>
              <a:rPr sz="2000" spc="-45" dirty="0">
                <a:solidFill>
                  <a:srgbClr val="FF0000"/>
                </a:solidFill>
                <a:latin typeface="Times New Roman"/>
                <a:cs typeface="Times New Roman"/>
              </a:rPr>
              <a:t>viruses</a:t>
            </a:r>
            <a:r>
              <a:rPr sz="2000" spc="-45" dirty="0">
                <a:solidFill>
                  <a:srgbClr val="5B6A5E"/>
                </a:solidFill>
                <a:latin typeface="Times New Roman"/>
                <a:cs typeface="Times New Roman"/>
              </a:rPr>
              <a:t>, </a:t>
            </a:r>
            <a:r>
              <a:rPr sz="2000" spc="-484" dirty="0">
                <a:solidFill>
                  <a:srgbClr val="5B6A5E"/>
                </a:solidFill>
                <a:latin typeface="Times New Roman"/>
                <a:cs typeface="Times New Roman"/>
              </a:rPr>
              <a:t> </a:t>
            </a:r>
            <a:r>
              <a:rPr sz="2000" spc="5" dirty="0">
                <a:solidFill>
                  <a:srgbClr val="5B6A5E"/>
                </a:solidFill>
                <a:latin typeface="Times New Roman"/>
                <a:cs typeface="Times New Roman"/>
              </a:rPr>
              <a:t>hepatitis </a:t>
            </a:r>
            <a:r>
              <a:rPr sz="2000" spc="15" dirty="0">
                <a:solidFill>
                  <a:srgbClr val="5B6A5E"/>
                </a:solidFill>
                <a:latin typeface="Times New Roman"/>
                <a:cs typeface="Times New Roman"/>
              </a:rPr>
              <a:t>A </a:t>
            </a:r>
            <a:r>
              <a:rPr sz="2000" spc="25" dirty="0">
                <a:solidFill>
                  <a:srgbClr val="5B6A5E"/>
                </a:solidFill>
                <a:latin typeface="Times New Roman"/>
                <a:cs typeface="Times New Roman"/>
              </a:rPr>
              <a:t>to </a:t>
            </a:r>
            <a:r>
              <a:rPr sz="2000" spc="-45" dirty="0">
                <a:solidFill>
                  <a:srgbClr val="5B6A5E"/>
                </a:solidFill>
                <a:latin typeface="Times New Roman"/>
                <a:cs typeface="Times New Roman"/>
              </a:rPr>
              <a:t>G, </a:t>
            </a:r>
            <a:r>
              <a:rPr sz="2000" spc="-20" dirty="0">
                <a:solidFill>
                  <a:srgbClr val="5B6A5E"/>
                </a:solidFill>
                <a:latin typeface="Times New Roman"/>
                <a:cs typeface="Times New Roman"/>
              </a:rPr>
              <a:t>differ </a:t>
            </a:r>
            <a:r>
              <a:rPr sz="2000" spc="-50" dirty="0">
                <a:solidFill>
                  <a:srgbClr val="5B6A5E"/>
                </a:solidFill>
                <a:latin typeface="Times New Roman"/>
                <a:cs typeface="Times New Roman"/>
              </a:rPr>
              <a:t>in </a:t>
            </a:r>
            <a:r>
              <a:rPr sz="2000" spc="10" dirty="0">
                <a:solidFill>
                  <a:srgbClr val="5B6A5E"/>
                </a:solidFill>
                <a:latin typeface="Times New Roman"/>
                <a:cs typeface="Times New Roman"/>
              </a:rPr>
              <a:t>their </a:t>
            </a:r>
            <a:r>
              <a:rPr sz="2000" spc="-20" dirty="0">
                <a:solidFill>
                  <a:srgbClr val="5B6A5E"/>
                </a:solidFill>
                <a:latin typeface="Times New Roman"/>
                <a:cs typeface="Times New Roman"/>
              </a:rPr>
              <a:t>virological </a:t>
            </a:r>
            <a:r>
              <a:rPr sz="2000" spc="-5" dirty="0">
                <a:solidFill>
                  <a:srgbClr val="5B6A5E"/>
                </a:solidFill>
                <a:latin typeface="Times New Roman"/>
                <a:cs typeface="Times New Roman"/>
              </a:rPr>
              <a:t>characteristics, </a:t>
            </a:r>
            <a:r>
              <a:rPr sz="2000" spc="-10" dirty="0">
                <a:solidFill>
                  <a:srgbClr val="5B6A5E"/>
                </a:solidFill>
                <a:latin typeface="Times New Roman"/>
                <a:cs typeface="Times New Roman"/>
              </a:rPr>
              <a:t>transmission, </a:t>
            </a:r>
            <a:r>
              <a:rPr sz="2000" spc="-55" dirty="0">
                <a:solidFill>
                  <a:srgbClr val="5B6A5E"/>
                </a:solidFill>
                <a:latin typeface="Times New Roman"/>
                <a:cs typeface="Times New Roman"/>
              </a:rPr>
              <a:t>severity, </a:t>
            </a:r>
            <a:r>
              <a:rPr sz="2000" spc="5" dirty="0">
                <a:solidFill>
                  <a:srgbClr val="5B6A5E"/>
                </a:solidFill>
                <a:latin typeface="Times New Roman"/>
                <a:cs typeface="Times New Roman"/>
              </a:rPr>
              <a:t>likely </a:t>
            </a:r>
            <a:r>
              <a:rPr sz="2000" spc="15" dirty="0">
                <a:solidFill>
                  <a:srgbClr val="5B6A5E"/>
                </a:solidFill>
                <a:latin typeface="Times New Roman"/>
                <a:cs typeface="Times New Roman"/>
              </a:rPr>
              <a:t>hood </a:t>
            </a:r>
            <a:r>
              <a:rPr sz="2000" spc="25" dirty="0">
                <a:solidFill>
                  <a:srgbClr val="5B6A5E"/>
                </a:solidFill>
                <a:latin typeface="Times New Roman"/>
                <a:cs typeface="Times New Roman"/>
              </a:rPr>
              <a:t>of </a:t>
            </a:r>
            <a:r>
              <a:rPr sz="2000" spc="-15" dirty="0">
                <a:solidFill>
                  <a:srgbClr val="5B6A5E"/>
                </a:solidFill>
                <a:latin typeface="Times New Roman"/>
                <a:cs typeface="Times New Roman"/>
              </a:rPr>
              <a:t>persistence, </a:t>
            </a:r>
            <a:r>
              <a:rPr sz="2000" spc="-10" dirty="0">
                <a:solidFill>
                  <a:srgbClr val="5B6A5E"/>
                </a:solidFill>
                <a:latin typeface="Times New Roman"/>
                <a:cs typeface="Times New Roman"/>
              </a:rPr>
              <a:t> </a:t>
            </a:r>
            <a:r>
              <a:rPr sz="2000" spc="20" dirty="0">
                <a:solidFill>
                  <a:srgbClr val="5B6A5E"/>
                </a:solidFill>
                <a:latin typeface="Times New Roman"/>
                <a:cs typeface="Times New Roman"/>
              </a:rPr>
              <a:t>and</a:t>
            </a:r>
            <a:r>
              <a:rPr sz="2000" spc="-85" dirty="0">
                <a:solidFill>
                  <a:srgbClr val="5B6A5E"/>
                </a:solidFill>
                <a:latin typeface="Times New Roman"/>
                <a:cs typeface="Times New Roman"/>
              </a:rPr>
              <a:t> </a:t>
            </a:r>
            <a:r>
              <a:rPr sz="2000" spc="15" dirty="0">
                <a:solidFill>
                  <a:srgbClr val="5B6A5E"/>
                </a:solidFill>
                <a:latin typeface="Times New Roman"/>
                <a:cs typeface="Times New Roman"/>
              </a:rPr>
              <a:t>subsequent</a:t>
            </a:r>
            <a:r>
              <a:rPr sz="2000" spc="-225" dirty="0">
                <a:solidFill>
                  <a:srgbClr val="5B6A5E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5B6A5E"/>
                </a:solidFill>
                <a:latin typeface="Times New Roman"/>
                <a:cs typeface="Times New Roman"/>
              </a:rPr>
              <a:t>risk</a:t>
            </a:r>
            <a:r>
              <a:rPr sz="2000" spc="-90" dirty="0">
                <a:solidFill>
                  <a:srgbClr val="5B6A5E"/>
                </a:solidFill>
                <a:latin typeface="Times New Roman"/>
                <a:cs typeface="Times New Roman"/>
              </a:rPr>
              <a:t> </a:t>
            </a:r>
            <a:r>
              <a:rPr sz="2000" spc="25" dirty="0">
                <a:solidFill>
                  <a:srgbClr val="5B6A5E"/>
                </a:solidFill>
                <a:latin typeface="Times New Roman"/>
                <a:cs typeface="Times New Roman"/>
              </a:rPr>
              <a:t>of</a:t>
            </a:r>
            <a:r>
              <a:rPr sz="2000" spc="-130" dirty="0">
                <a:solidFill>
                  <a:srgbClr val="5B6A5E"/>
                </a:solidFill>
                <a:latin typeface="Times New Roman"/>
                <a:cs typeface="Times New Roman"/>
              </a:rPr>
              <a:t> </a:t>
            </a:r>
            <a:r>
              <a:rPr sz="2000" spc="5" dirty="0">
                <a:solidFill>
                  <a:srgbClr val="5B6A5E"/>
                </a:solidFill>
                <a:latin typeface="Times New Roman"/>
                <a:cs typeface="Times New Roman"/>
              </a:rPr>
              <a:t>causing</a:t>
            </a:r>
            <a:r>
              <a:rPr sz="2000" spc="-160" dirty="0">
                <a:solidFill>
                  <a:srgbClr val="5B6A5E"/>
                </a:solidFill>
                <a:latin typeface="Times New Roman"/>
                <a:cs typeface="Times New Roman"/>
              </a:rPr>
              <a:t> </a:t>
            </a:r>
            <a:r>
              <a:rPr sz="2000" spc="25" dirty="0">
                <a:solidFill>
                  <a:srgbClr val="5B6A5E"/>
                </a:solidFill>
                <a:latin typeface="Times New Roman"/>
                <a:cs typeface="Times New Roman"/>
              </a:rPr>
              <a:t>hepatocellularcarcinoma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5" dirty="0">
                <a:solidFill>
                  <a:srgbClr val="878787"/>
                </a:solidFill>
              </a:rPr>
              <a:t>8/13/2023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1873230" y="6596718"/>
            <a:ext cx="149225" cy="1644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sz="900" dirty="0">
                <a:solidFill>
                  <a:srgbClr val="878787"/>
                </a:solidFill>
                <a:latin typeface="Verdana"/>
                <a:cs typeface="Verdana"/>
              </a:rPr>
              <a:t>2</a:t>
            </a:fld>
            <a:endParaRPr sz="90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25475" y="5293677"/>
            <a:ext cx="6082030" cy="3346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000" spc="10" dirty="0">
                <a:solidFill>
                  <a:srgbClr val="5B6A5E"/>
                </a:solidFill>
                <a:latin typeface="Times New Roman"/>
                <a:cs typeface="Times New Roman"/>
              </a:rPr>
              <a:t>The</a:t>
            </a:r>
            <a:r>
              <a:rPr sz="2000" spc="-50" dirty="0">
                <a:solidFill>
                  <a:srgbClr val="5B6A5E"/>
                </a:solidFill>
                <a:latin typeface="Times New Roman"/>
                <a:cs typeface="Times New Roman"/>
              </a:rPr>
              <a:t> </a:t>
            </a:r>
            <a:r>
              <a:rPr sz="2000" spc="10" dirty="0">
                <a:solidFill>
                  <a:srgbClr val="5B6A5E"/>
                </a:solidFill>
                <a:latin typeface="Times New Roman"/>
                <a:cs typeface="Times New Roman"/>
              </a:rPr>
              <a:t>cause</a:t>
            </a:r>
            <a:r>
              <a:rPr sz="2000" spc="-45" dirty="0">
                <a:solidFill>
                  <a:srgbClr val="5B6A5E"/>
                </a:solidFill>
                <a:latin typeface="Times New Roman"/>
                <a:cs typeface="Times New Roman"/>
              </a:rPr>
              <a:t> </a:t>
            </a:r>
            <a:r>
              <a:rPr sz="2000" spc="25" dirty="0">
                <a:solidFill>
                  <a:srgbClr val="5B6A5E"/>
                </a:solidFill>
                <a:latin typeface="Times New Roman"/>
                <a:cs typeface="Times New Roman"/>
              </a:rPr>
              <a:t>of</a:t>
            </a:r>
            <a:r>
              <a:rPr sz="2000" spc="-120" dirty="0">
                <a:solidFill>
                  <a:srgbClr val="5B6A5E"/>
                </a:solidFill>
                <a:latin typeface="Times New Roman"/>
                <a:cs typeface="Times New Roman"/>
              </a:rPr>
              <a:t> </a:t>
            </a:r>
            <a:r>
              <a:rPr sz="2000" spc="35" dirty="0">
                <a:solidFill>
                  <a:srgbClr val="5B6A5E"/>
                </a:solidFill>
                <a:latin typeface="Times New Roman"/>
                <a:cs typeface="Times New Roman"/>
              </a:rPr>
              <a:t>10-15%</a:t>
            </a:r>
            <a:r>
              <a:rPr sz="2000" spc="-240" dirty="0">
                <a:solidFill>
                  <a:srgbClr val="5B6A5E"/>
                </a:solidFill>
                <a:latin typeface="Times New Roman"/>
                <a:cs typeface="Times New Roman"/>
              </a:rPr>
              <a:t> </a:t>
            </a:r>
            <a:r>
              <a:rPr sz="2000" spc="25" dirty="0">
                <a:solidFill>
                  <a:srgbClr val="5B6A5E"/>
                </a:solidFill>
                <a:latin typeface="Times New Roman"/>
                <a:cs typeface="Times New Roman"/>
              </a:rPr>
              <a:t>of</a:t>
            </a:r>
            <a:r>
              <a:rPr sz="2000" spc="-45" dirty="0">
                <a:solidFill>
                  <a:srgbClr val="5B6A5E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5B6A5E"/>
                </a:solidFill>
                <a:latin typeface="Times New Roman"/>
                <a:cs typeface="Times New Roman"/>
              </a:rPr>
              <a:t>cases</a:t>
            </a:r>
            <a:r>
              <a:rPr sz="2000" spc="-90" dirty="0">
                <a:solidFill>
                  <a:srgbClr val="5B6A5E"/>
                </a:solidFill>
                <a:latin typeface="Times New Roman"/>
                <a:cs typeface="Times New Roman"/>
              </a:rPr>
              <a:t> </a:t>
            </a:r>
            <a:r>
              <a:rPr sz="2000" spc="25" dirty="0">
                <a:solidFill>
                  <a:srgbClr val="5B6A5E"/>
                </a:solidFill>
                <a:latin typeface="Times New Roman"/>
                <a:cs typeface="Times New Roman"/>
              </a:rPr>
              <a:t>of</a:t>
            </a:r>
            <a:r>
              <a:rPr sz="2000" spc="-120" dirty="0">
                <a:solidFill>
                  <a:srgbClr val="5B6A5E"/>
                </a:solidFill>
                <a:latin typeface="Times New Roman"/>
                <a:cs typeface="Times New Roman"/>
              </a:rPr>
              <a:t> </a:t>
            </a:r>
            <a:r>
              <a:rPr sz="2000" spc="20" dirty="0">
                <a:solidFill>
                  <a:srgbClr val="5B6A5E"/>
                </a:solidFill>
                <a:latin typeface="Times New Roman"/>
                <a:cs typeface="Times New Roman"/>
              </a:rPr>
              <a:t>acute</a:t>
            </a:r>
            <a:r>
              <a:rPr sz="2000" spc="-114" dirty="0">
                <a:solidFill>
                  <a:srgbClr val="5B6A5E"/>
                </a:solidFill>
                <a:latin typeface="Times New Roman"/>
                <a:cs typeface="Times New Roman"/>
              </a:rPr>
              <a:t> </a:t>
            </a:r>
            <a:r>
              <a:rPr sz="2000" spc="10" dirty="0">
                <a:solidFill>
                  <a:srgbClr val="5B6A5E"/>
                </a:solidFill>
                <a:latin typeface="Times New Roman"/>
                <a:cs typeface="Times New Roman"/>
              </a:rPr>
              <a:t>hepatitis</a:t>
            </a:r>
            <a:r>
              <a:rPr sz="2000" spc="-229" dirty="0">
                <a:solidFill>
                  <a:srgbClr val="5B6A5E"/>
                </a:solidFill>
                <a:latin typeface="Times New Roman"/>
                <a:cs typeface="Times New Roman"/>
              </a:rPr>
              <a:t> </a:t>
            </a:r>
            <a:r>
              <a:rPr sz="2000" spc="-15" dirty="0">
                <a:solidFill>
                  <a:srgbClr val="5B6A5E"/>
                </a:solidFill>
                <a:latin typeface="Times New Roman"/>
                <a:cs typeface="Times New Roman"/>
              </a:rPr>
              <a:t>is</a:t>
            </a:r>
            <a:r>
              <a:rPr sz="2000" spc="-85" dirty="0">
                <a:solidFill>
                  <a:srgbClr val="5B6A5E"/>
                </a:solidFill>
                <a:latin typeface="Times New Roman"/>
                <a:cs typeface="Times New Roman"/>
              </a:rPr>
              <a:t> </a:t>
            </a:r>
            <a:r>
              <a:rPr sz="2000" spc="20" dirty="0">
                <a:solidFill>
                  <a:srgbClr val="5B6A5E"/>
                </a:solidFill>
                <a:latin typeface="Times New Roman"/>
                <a:cs typeface="Times New Roman"/>
              </a:rPr>
              <a:t>unknown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C0C7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28700" y="457200"/>
            <a:ext cx="1143000" cy="0"/>
          </a:xfrm>
          <a:custGeom>
            <a:avLst/>
            <a:gdLst/>
            <a:ahLst/>
            <a:cxnLst/>
            <a:rect l="l" t="t" r="r" b="b"/>
            <a:pathLst>
              <a:path w="1143000">
                <a:moveTo>
                  <a:pt x="0" y="0"/>
                </a:moveTo>
                <a:lnTo>
                  <a:pt x="1143000" y="0"/>
                </a:lnTo>
              </a:path>
            </a:pathLst>
          </a:custGeom>
          <a:ln w="15875">
            <a:solidFill>
              <a:srgbClr val="5B6A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076325" y="2906331"/>
            <a:ext cx="9523730" cy="194119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298450" marR="196850" indent="-285750">
              <a:lnSpc>
                <a:spcPct val="100800"/>
              </a:lnSpc>
              <a:spcBef>
                <a:spcPts val="85"/>
              </a:spcBef>
              <a:buClr>
                <a:srgbClr val="212121"/>
              </a:buClr>
              <a:buFont typeface="Arial MT"/>
              <a:buChar char="•"/>
              <a:tabLst>
                <a:tab pos="297815" algn="l"/>
                <a:tab pos="298450" algn="l"/>
              </a:tabLst>
            </a:pPr>
            <a:r>
              <a:rPr sz="1800" spc="75" dirty="0">
                <a:solidFill>
                  <a:srgbClr val="212121"/>
                </a:solidFill>
                <a:latin typeface="Microsoft Sans Serif"/>
                <a:cs typeface="Microsoft Sans Serif"/>
              </a:rPr>
              <a:t>Serum</a:t>
            </a:r>
            <a:r>
              <a:rPr sz="1800" spc="-254" dirty="0">
                <a:solidFill>
                  <a:srgbClr val="212121"/>
                </a:solidFill>
                <a:latin typeface="Microsoft Sans Serif"/>
                <a:cs typeface="Microsoft Sans Serif"/>
              </a:rPr>
              <a:t> </a:t>
            </a:r>
            <a:r>
              <a:rPr sz="1800" spc="55" dirty="0">
                <a:solidFill>
                  <a:srgbClr val="212121"/>
                </a:solidFill>
                <a:latin typeface="Microsoft Sans Serif"/>
                <a:cs typeface="Microsoft Sans Serif"/>
              </a:rPr>
              <a:t>IgG</a:t>
            </a:r>
            <a:r>
              <a:rPr sz="1800" spc="-20" dirty="0">
                <a:solidFill>
                  <a:srgbClr val="212121"/>
                </a:solidFill>
                <a:latin typeface="Microsoft Sans Serif"/>
                <a:cs typeface="Microsoft Sans Serif"/>
              </a:rPr>
              <a:t> </a:t>
            </a:r>
            <a:r>
              <a:rPr sz="1800" spc="85" dirty="0">
                <a:solidFill>
                  <a:srgbClr val="212121"/>
                </a:solidFill>
                <a:latin typeface="Microsoft Sans Serif"/>
                <a:cs typeface="Microsoft Sans Serif"/>
              </a:rPr>
              <a:t>antibodies</a:t>
            </a:r>
            <a:r>
              <a:rPr sz="1800" spc="-250" dirty="0">
                <a:solidFill>
                  <a:srgbClr val="212121"/>
                </a:solidFill>
                <a:latin typeface="Microsoft Sans Serif"/>
                <a:cs typeface="Microsoft Sans Serif"/>
              </a:rPr>
              <a:t> </a:t>
            </a:r>
            <a:r>
              <a:rPr sz="1800" spc="75" dirty="0">
                <a:solidFill>
                  <a:srgbClr val="212121"/>
                </a:solidFill>
                <a:latin typeface="Microsoft Sans Serif"/>
                <a:cs typeface="Microsoft Sans Serif"/>
              </a:rPr>
              <a:t>appear</a:t>
            </a:r>
            <a:r>
              <a:rPr sz="1800" spc="-175" dirty="0">
                <a:solidFill>
                  <a:srgbClr val="212121"/>
                </a:solidFill>
                <a:latin typeface="Microsoft Sans Serif"/>
                <a:cs typeface="Microsoft Sans Serif"/>
              </a:rPr>
              <a:t> </a:t>
            </a:r>
            <a:r>
              <a:rPr sz="1800" spc="55" dirty="0">
                <a:solidFill>
                  <a:srgbClr val="212121"/>
                </a:solidFill>
                <a:latin typeface="Microsoft Sans Serif"/>
                <a:cs typeface="Microsoft Sans Serif"/>
              </a:rPr>
              <a:t>early</a:t>
            </a:r>
            <a:r>
              <a:rPr sz="1800" spc="-100" dirty="0">
                <a:solidFill>
                  <a:srgbClr val="212121"/>
                </a:solidFill>
                <a:latin typeface="Microsoft Sans Serif"/>
                <a:cs typeface="Microsoft Sans Serif"/>
              </a:rPr>
              <a:t> </a:t>
            </a:r>
            <a:r>
              <a:rPr sz="1800" spc="75" dirty="0">
                <a:solidFill>
                  <a:srgbClr val="212121"/>
                </a:solidFill>
                <a:latin typeface="Microsoft Sans Serif"/>
                <a:cs typeface="Microsoft Sans Serif"/>
              </a:rPr>
              <a:t>in</a:t>
            </a:r>
            <a:r>
              <a:rPr sz="1800" spc="-20" dirty="0">
                <a:solidFill>
                  <a:srgbClr val="212121"/>
                </a:solidFill>
                <a:latin typeface="Microsoft Sans Serif"/>
                <a:cs typeface="Microsoft Sans Serif"/>
              </a:rPr>
              <a:t> </a:t>
            </a:r>
            <a:r>
              <a:rPr sz="1800" spc="60" dirty="0">
                <a:solidFill>
                  <a:srgbClr val="212121"/>
                </a:solidFill>
                <a:latin typeface="Microsoft Sans Serif"/>
                <a:cs typeface="Microsoft Sans Serif"/>
              </a:rPr>
              <a:t>the</a:t>
            </a:r>
            <a:r>
              <a:rPr sz="1800" spc="-25" dirty="0">
                <a:solidFill>
                  <a:srgbClr val="212121"/>
                </a:solidFill>
                <a:latin typeface="Microsoft Sans Serif"/>
                <a:cs typeface="Microsoft Sans Serif"/>
              </a:rPr>
              <a:t> </a:t>
            </a:r>
            <a:r>
              <a:rPr sz="1800" spc="60" dirty="0">
                <a:solidFill>
                  <a:srgbClr val="212121"/>
                </a:solidFill>
                <a:latin typeface="Microsoft Sans Serif"/>
                <a:cs typeface="Microsoft Sans Serif"/>
              </a:rPr>
              <a:t>convalescent</a:t>
            </a:r>
            <a:r>
              <a:rPr sz="1800" spc="-250" dirty="0">
                <a:solidFill>
                  <a:srgbClr val="212121"/>
                </a:solidFill>
                <a:latin typeface="Microsoft Sans Serif"/>
                <a:cs typeface="Microsoft Sans Serif"/>
              </a:rPr>
              <a:t> </a:t>
            </a:r>
            <a:r>
              <a:rPr sz="1800" spc="5" dirty="0">
                <a:solidFill>
                  <a:srgbClr val="212121"/>
                </a:solidFill>
                <a:latin typeface="Microsoft Sans Serif"/>
                <a:cs typeface="Microsoft Sans Serif"/>
              </a:rPr>
              <a:t>phase</a:t>
            </a:r>
            <a:r>
              <a:rPr sz="1800" spc="55" dirty="0">
                <a:solidFill>
                  <a:srgbClr val="212121"/>
                </a:solidFill>
                <a:latin typeface="Microsoft Sans Serif"/>
                <a:cs typeface="Microsoft Sans Serif"/>
              </a:rPr>
              <a:t> </a:t>
            </a:r>
            <a:r>
              <a:rPr sz="1800" spc="145" dirty="0">
                <a:solidFill>
                  <a:srgbClr val="212121"/>
                </a:solidFill>
                <a:latin typeface="Microsoft Sans Serif"/>
                <a:cs typeface="Microsoft Sans Serif"/>
              </a:rPr>
              <a:t>of</a:t>
            </a:r>
            <a:r>
              <a:rPr sz="1800" spc="-175" dirty="0">
                <a:solidFill>
                  <a:srgbClr val="212121"/>
                </a:solidFill>
                <a:latin typeface="Microsoft Sans Serif"/>
                <a:cs typeface="Microsoft Sans Serif"/>
              </a:rPr>
              <a:t> </a:t>
            </a:r>
            <a:r>
              <a:rPr sz="1800" spc="60" dirty="0">
                <a:solidFill>
                  <a:srgbClr val="212121"/>
                </a:solidFill>
                <a:latin typeface="Microsoft Sans Serif"/>
                <a:cs typeface="Microsoft Sans Serif"/>
              </a:rPr>
              <a:t>the</a:t>
            </a:r>
            <a:r>
              <a:rPr sz="1800" spc="55" dirty="0">
                <a:solidFill>
                  <a:srgbClr val="212121"/>
                </a:solidFill>
                <a:latin typeface="Microsoft Sans Serif"/>
                <a:cs typeface="Microsoft Sans Serif"/>
              </a:rPr>
              <a:t> </a:t>
            </a:r>
            <a:r>
              <a:rPr sz="1800" spc="10" dirty="0">
                <a:solidFill>
                  <a:srgbClr val="212121"/>
                </a:solidFill>
                <a:latin typeface="Microsoft Sans Serif"/>
                <a:cs typeface="Microsoft Sans Serif"/>
              </a:rPr>
              <a:t>disease,</a:t>
            </a:r>
            <a:r>
              <a:rPr sz="1800" spc="-25" dirty="0">
                <a:solidFill>
                  <a:srgbClr val="212121"/>
                </a:solidFill>
                <a:latin typeface="Microsoft Sans Serif"/>
                <a:cs typeface="Microsoft Sans Serif"/>
              </a:rPr>
              <a:t> </a:t>
            </a:r>
            <a:r>
              <a:rPr sz="1800" spc="75" dirty="0">
                <a:solidFill>
                  <a:srgbClr val="212121"/>
                </a:solidFill>
                <a:latin typeface="Microsoft Sans Serif"/>
                <a:cs typeface="Microsoft Sans Serif"/>
              </a:rPr>
              <a:t>remain </a:t>
            </a:r>
            <a:r>
              <a:rPr sz="1800" spc="80" dirty="0">
                <a:solidFill>
                  <a:srgbClr val="212121"/>
                </a:solidFill>
                <a:latin typeface="Microsoft Sans Serif"/>
                <a:cs typeface="Microsoft Sans Serif"/>
              </a:rPr>
              <a:t> </a:t>
            </a:r>
            <a:r>
              <a:rPr sz="1800" spc="85" dirty="0">
                <a:solidFill>
                  <a:srgbClr val="212121"/>
                </a:solidFill>
                <a:latin typeface="Microsoft Sans Serif"/>
                <a:cs typeface="Microsoft Sans Serif"/>
              </a:rPr>
              <a:t>detectable</a:t>
            </a:r>
            <a:r>
              <a:rPr sz="1800" spc="-254" dirty="0">
                <a:solidFill>
                  <a:srgbClr val="212121"/>
                </a:solidFill>
                <a:latin typeface="Microsoft Sans Serif"/>
                <a:cs typeface="Microsoft Sans Serif"/>
              </a:rPr>
              <a:t> </a:t>
            </a:r>
            <a:r>
              <a:rPr sz="1800" spc="120" dirty="0">
                <a:solidFill>
                  <a:srgbClr val="212121"/>
                </a:solidFill>
                <a:latin typeface="Microsoft Sans Serif"/>
                <a:cs typeface="Microsoft Sans Serif"/>
              </a:rPr>
              <a:t>for</a:t>
            </a:r>
            <a:r>
              <a:rPr sz="1800" spc="-175" dirty="0">
                <a:solidFill>
                  <a:srgbClr val="212121"/>
                </a:solidFill>
                <a:latin typeface="Microsoft Sans Serif"/>
                <a:cs typeface="Microsoft Sans Serif"/>
              </a:rPr>
              <a:t> </a:t>
            </a:r>
            <a:r>
              <a:rPr sz="1800" spc="30" dirty="0">
                <a:solidFill>
                  <a:srgbClr val="212121"/>
                </a:solidFill>
                <a:latin typeface="Microsoft Sans Serif"/>
                <a:cs typeface="Microsoft Sans Serif"/>
              </a:rPr>
              <a:t>decades,</a:t>
            </a:r>
            <a:r>
              <a:rPr sz="1800" spc="-254" dirty="0">
                <a:solidFill>
                  <a:srgbClr val="212121"/>
                </a:solidFill>
                <a:latin typeface="Microsoft Sans Serif"/>
                <a:cs typeface="Microsoft Sans Serif"/>
              </a:rPr>
              <a:t> </a:t>
            </a:r>
            <a:r>
              <a:rPr sz="1800" spc="70" dirty="0">
                <a:solidFill>
                  <a:srgbClr val="212121"/>
                </a:solidFill>
                <a:latin typeface="Microsoft Sans Serif"/>
                <a:cs typeface="Microsoft Sans Serif"/>
              </a:rPr>
              <a:t>and</a:t>
            </a:r>
            <a:r>
              <a:rPr sz="1800" spc="-25" dirty="0">
                <a:solidFill>
                  <a:srgbClr val="212121"/>
                </a:solidFill>
                <a:latin typeface="Microsoft Sans Serif"/>
                <a:cs typeface="Microsoft Sans Serif"/>
              </a:rPr>
              <a:t> </a:t>
            </a:r>
            <a:r>
              <a:rPr sz="1800" spc="50" dirty="0">
                <a:solidFill>
                  <a:srgbClr val="212121"/>
                </a:solidFill>
                <a:latin typeface="Microsoft Sans Serif"/>
                <a:cs typeface="Microsoft Sans Serif"/>
              </a:rPr>
              <a:t>are</a:t>
            </a:r>
            <a:r>
              <a:rPr sz="1800" spc="-25" dirty="0">
                <a:solidFill>
                  <a:srgbClr val="212121"/>
                </a:solidFill>
                <a:latin typeface="Microsoft Sans Serif"/>
                <a:cs typeface="Microsoft Sans Serif"/>
              </a:rPr>
              <a:t> </a:t>
            </a:r>
            <a:r>
              <a:rPr sz="1800" spc="-50" dirty="0">
                <a:solidFill>
                  <a:srgbClr val="212121"/>
                </a:solidFill>
                <a:latin typeface="Microsoft Sans Serif"/>
                <a:cs typeface="Microsoft Sans Serif"/>
              </a:rPr>
              <a:t>asso</a:t>
            </a:r>
            <a:r>
              <a:rPr sz="1800" spc="-280" dirty="0">
                <a:solidFill>
                  <a:srgbClr val="212121"/>
                </a:solidFill>
                <a:latin typeface="Microsoft Sans Serif"/>
                <a:cs typeface="Microsoft Sans Serif"/>
              </a:rPr>
              <a:t> </a:t>
            </a:r>
            <a:r>
              <a:rPr sz="1800" spc="55" dirty="0">
                <a:solidFill>
                  <a:srgbClr val="212121"/>
                </a:solidFill>
                <a:latin typeface="Microsoft Sans Serif"/>
                <a:cs typeface="Microsoft Sans Serif"/>
              </a:rPr>
              <a:t>ciated</a:t>
            </a:r>
            <a:r>
              <a:rPr sz="1800" spc="-100" dirty="0">
                <a:solidFill>
                  <a:srgbClr val="212121"/>
                </a:solidFill>
                <a:latin typeface="Microsoft Sans Serif"/>
                <a:cs typeface="Microsoft Sans Serif"/>
              </a:rPr>
              <a:t> </a:t>
            </a:r>
            <a:r>
              <a:rPr sz="1800" spc="90" dirty="0">
                <a:solidFill>
                  <a:srgbClr val="212121"/>
                </a:solidFill>
                <a:latin typeface="Microsoft Sans Serif"/>
                <a:cs typeface="Microsoft Sans Serif"/>
              </a:rPr>
              <a:t>with</a:t>
            </a:r>
            <a:r>
              <a:rPr sz="1800" spc="-105" dirty="0">
                <a:solidFill>
                  <a:srgbClr val="212121"/>
                </a:solidFill>
                <a:latin typeface="Microsoft Sans Serif"/>
                <a:cs typeface="Microsoft Sans Serif"/>
              </a:rPr>
              <a:t> </a:t>
            </a:r>
            <a:r>
              <a:rPr sz="1800" spc="85" dirty="0">
                <a:solidFill>
                  <a:srgbClr val="212121"/>
                </a:solidFill>
                <a:latin typeface="Microsoft Sans Serif"/>
                <a:cs typeface="Microsoft Sans Serif"/>
              </a:rPr>
              <a:t>lifelong</a:t>
            </a:r>
            <a:r>
              <a:rPr sz="1800" spc="-100" dirty="0">
                <a:solidFill>
                  <a:srgbClr val="212121"/>
                </a:solidFill>
                <a:latin typeface="Microsoft Sans Serif"/>
                <a:cs typeface="Microsoft Sans Serif"/>
              </a:rPr>
              <a:t> </a:t>
            </a:r>
            <a:r>
              <a:rPr sz="1800" spc="85" dirty="0">
                <a:solidFill>
                  <a:srgbClr val="212121"/>
                </a:solidFill>
                <a:latin typeface="Microsoft Sans Serif"/>
                <a:cs typeface="Microsoft Sans Serif"/>
              </a:rPr>
              <a:t>protective</a:t>
            </a:r>
            <a:r>
              <a:rPr sz="1800" spc="-250" dirty="0">
                <a:solidFill>
                  <a:srgbClr val="212121"/>
                </a:solidFill>
                <a:latin typeface="Microsoft Sans Serif"/>
                <a:cs typeface="Microsoft Sans Serif"/>
              </a:rPr>
              <a:t> </a:t>
            </a:r>
            <a:r>
              <a:rPr sz="1800" spc="60" dirty="0">
                <a:solidFill>
                  <a:srgbClr val="212121"/>
                </a:solidFill>
                <a:latin typeface="Microsoft Sans Serif"/>
                <a:cs typeface="Microsoft Sans Serif"/>
              </a:rPr>
              <a:t>immunity.</a:t>
            </a:r>
            <a:r>
              <a:rPr sz="1800" spc="114" dirty="0">
                <a:solidFill>
                  <a:srgbClr val="212121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212121"/>
                </a:solidFill>
                <a:latin typeface="Microsoft Sans Serif"/>
                <a:cs typeface="Microsoft Sans Serif"/>
              </a:rPr>
              <a:t> </a:t>
            </a:r>
            <a:endParaRPr sz="1800">
              <a:latin typeface="Microsoft Sans Serif"/>
              <a:cs typeface="Microsoft Sans Serif"/>
            </a:endParaRPr>
          </a:p>
          <a:p>
            <a:pPr marL="298450" marR="195580">
              <a:lnSpc>
                <a:spcPct val="100800"/>
              </a:lnSpc>
            </a:pPr>
            <a:r>
              <a:rPr sz="1800" spc="75" dirty="0">
                <a:solidFill>
                  <a:srgbClr val="212121"/>
                </a:solidFill>
                <a:latin typeface="Microsoft Sans Serif"/>
                <a:cs typeface="Microsoft Sans Serif"/>
              </a:rPr>
              <a:t>Detection </a:t>
            </a:r>
            <a:r>
              <a:rPr sz="1800" spc="145" dirty="0">
                <a:solidFill>
                  <a:srgbClr val="212121"/>
                </a:solidFill>
                <a:latin typeface="Microsoft Sans Serif"/>
                <a:cs typeface="Microsoft Sans Serif"/>
              </a:rPr>
              <a:t>of </a:t>
            </a:r>
            <a:r>
              <a:rPr sz="1800" spc="-25" dirty="0">
                <a:solidFill>
                  <a:srgbClr val="212121"/>
                </a:solidFill>
                <a:latin typeface="Microsoft Sans Serif"/>
                <a:cs typeface="Microsoft Sans Serif"/>
              </a:rPr>
              <a:t>anti-HAV </a:t>
            </a:r>
            <a:r>
              <a:rPr sz="1800" spc="50" dirty="0">
                <a:solidFill>
                  <a:srgbClr val="212121"/>
                </a:solidFill>
                <a:latin typeface="Microsoft Sans Serif"/>
                <a:cs typeface="Microsoft Sans Serif"/>
              </a:rPr>
              <a:t>IgG </a:t>
            </a:r>
            <a:r>
              <a:rPr sz="1800" spc="75" dirty="0">
                <a:solidFill>
                  <a:srgbClr val="212121"/>
                </a:solidFill>
                <a:latin typeface="Microsoft Sans Serif"/>
                <a:cs typeface="Microsoft Sans Serif"/>
              </a:rPr>
              <a:t>in </a:t>
            </a:r>
            <a:r>
              <a:rPr sz="1800" spc="60" dirty="0">
                <a:solidFill>
                  <a:srgbClr val="212121"/>
                </a:solidFill>
                <a:latin typeface="Microsoft Sans Serif"/>
                <a:cs typeface="Microsoft Sans Serif"/>
              </a:rPr>
              <a:t>the </a:t>
            </a:r>
            <a:r>
              <a:rPr sz="1800" spc="10" dirty="0">
                <a:solidFill>
                  <a:srgbClr val="212121"/>
                </a:solidFill>
                <a:latin typeface="Microsoft Sans Serif"/>
                <a:cs typeface="Microsoft Sans Serif"/>
              </a:rPr>
              <a:t>absence </a:t>
            </a:r>
            <a:r>
              <a:rPr sz="1800" spc="145" dirty="0">
                <a:solidFill>
                  <a:srgbClr val="212121"/>
                </a:solidFill>
                <a:latin typeface="Microsoft Sans Serif"/>
                <a:cs typeface="Microsoft Sans Serif"/>
              </a:rPr>
              <a:t>of </a:t>
            </a:r>
            <a:r>
              <a:rPr sz="1800" spc="-35" dirty="0">
                <a:solidFill>
                  <a:srgbClr val="212121"/>
                </a:solidFill>
                <a:latin typeface="Microsoft Sans Serif"/>
                <a:cs typeface="Microsoft Sans Serif"/>
              </a:rPr>
              <a:t>anti-HAV</a:t>
            </a:r>
            <a:r>
              <a:rPr sz="1800" spc="-30" dirty="0">
                <a:solidFill>
                  <a:srgbClr val="212121"/>
                </a:solidFill>
                <a:latin typeface="Microsoft Sans Serif"/>
                <a:cs typeface="Microsoft Sans Serif"/>
              </a:rPr>
              <a:t> </a:t>
            </a:r>
            <a:r>
              <a:rPr sz="1800" spc="45" dirty="0">
                <a:solidFill>
                  <a:srgbClr val="212121"/>
                </a:solidFill>
                <a:latin typeface="Microsoft Sans Serif"/>
                <a:cs typeface="Microsoft Sans Serif"/>
              </a:rPr>
              <a:t>Ig </a:t>
            </a:r>
            <a:r>
              <a:rPr sz="1800" spc="145" dirty="0">
                <a:solidFill>
                  <a:srgbClr val="212121"/>
                </a:solidFill>
                <a:latin typeface="Microsoft Sans Serif"/>
                <a:cs typeface="Microsoft Sans Serif"/>
              </a:rPr>
              <a:t>M </a:t>
            </a:r>
            <a:r>
              <a:rPr sz="1800" spc="75" dirty="0">
                <a:solidFill>
                  <a:srgbClr val="212121"/>
                </a:solidFill>
                <a:latin typeface="Microsoft Sans Serif"/>
                <a:cs typeface="Microsoft Sans Serif"/>
              </a:rPr>
              <a:t>reflects </a:t>
            </a:r>
            <a:r>
              <a:rPr sz="1800" spc="60" dirty="0">
                <a:solidFill>
                  <a:srgbClr val="212121"/>
                </a:solidFill>
                <a:latin typeface="Microsoft Sans Serif"/>
                <a:cs typeface="Microsoft Sans Serif"/>
              </a:rPr>
              <a:t>past </a:t>
            </a:r>
            <a:r>
              <a:rPr sz="1800" spc="70" dirty="0">
                <a:solidFill>
                  <a:srgbClr val="212121"/>
                </a:solidFill>
                <a:latin typeface="Microsoft Sans Serif"/>
                <a:cs typeface="Microsoft Sans Serif"/>
              </a:rPr>
              <a:t>infection </a:t>
            </a:r>
            <a:r>
              <a:rPr sz="1800" spc="170" dirty="0">
                <a:solidFill>
                  <a:srgbClr val="212121"/>
                </a:solidFill>
                <a:latin typeface="Microsoft Sans Serif"/>
                <a:cs typeface="Microsoft Sans Serif"/>
              </a:rPr>
              <a:t>or </a:t>
            </a:r>
            <a:r>
              <a:rPr sz="1800" spc="-465" dirty="0">
                <a:solidFill>
                  <a:srgbClr val="212121"/>
                </a:solidFill>
                <a:latin typeface="Microsoft Sans Serif"/>
                <a:cs typeface="Microsoft Sans Serif"/>
              </a:rPr>
              <a:t> </a:t>
            </a:r>
            <a:r>
              <a:rPr sz="1800" spc="60" dirty="0">
                <a:solidFill>
                  <a:srgbClr val="212121"/>
                </a:solidFill>
                <a:latin typeface="Microsoft Sans Serif"/>
                <a:cs typeface="Microsoft Sans Serif"/>
              </a:rPr>
              <a:t>vaccination</a:t>
            </a:r>
            <a:r>
              <a:rPr sz="1800" spc="-254" dirty="0">
                <a:solidFill>
                  <a:srgbClr val="212121"/>
                </a:solidFill>
                <a:latin typeface="Microsoft Sans Serif"/>
                <a:cs typeface="Microsoft Sans Serif"/>
              </a:rPr>
              <a:t> </a:t>
            </a:r>
            <a:r>
              <a:rPr sz="1800" spc="60" dirty="0">
                <a:solidFill>
                  <a:srgbClr val="212121"/>
                </a:solidFill>
                <a:latin typeface="Microsoft Sans Serif"/>
                <a:cs typeface="Microsoft Sans Serif"/>
              </a:rPr>
              <a:t>rather</a:t>
            </a:r>
            <a:r>
              <a:rPr sz="1800" spc="45" dirty="0">
                <a:solidFill>
                  <a:srgbClr val="212121"/>
                </a:solidFill>
                <a:latin typeface="Microsoft Sans Serif"/>
                <a:cs typeface="Microsoft Sans Serif"/>
              </a:rPr>
              <a:t> </a:t>
            </a:r>
            <a:r>
              <a:rPr sz="1800" spc="40" dirty="0">
                <a:solidFill>
                  <a:srgbClr val="212121"/>
                </a:solidFill>
                <a:latin typeface="Microsoft Sans Serif"/>
                <a:cs typeface="Microsoft Sans Serif"/>
              </a:rPr>
              <a:t>than</a:t>
            </a:r>
            <a:r>
              <a:rPr sz="1800" spc="195" dirty="0">
                <a:solidFill>
                  <a:srgbClr val="212121"/>
                </a:solidFill>
                <a:latin typeface="Microsoft Sans Serif"/>
                <a:cs typeface="Microsoft Sans Serif"/>
              </a:rPr>
              <a:t> </a:t>
            </a:r>
            <a:r>
              <a:rPr sz="1800" spc="60" dirty="0">
                <a:solidFill>
                  <a:srgbClr val="212121"/>
                </a:solidFill>
                <a:latin typeface="Microsoft Sans Serif"/>
                <a:cs typeface="Microsoft Sans Serif"/>
              </a:rPr>
              <a:t>acute</a:t>
            </a:r>
            <a:r>
              <a:rPr sz="1800" spc="-180" dirty="0">
                <a:solidFill>
                  <a:srgbClr val="212121"/>
                </a:solidFill>
                <a:latin typeface="Microsoft Sans Serif"/>
                <a:cs typeface="Microsoft Sans Serif"/>
              </a:rPr>
              <a:t> </a:t>
            </a:r>
            <a:r>
              <a:rPr sz="1800" spc="65" dirty="0">
                <a:solidFill>
                  <a:srgbClr val="212121"/>
                </a:solidFill>
                <a:latin typeface="Microsoft Sans Serif"/>
                <a:cs typeface="Microsoft Sans Serif"/>
              </a:rPr>
              <a:t>infection.</a:t>
            </a:r>
            <a:endParaRPr sz="1800">
              <a:latin typeface="Microsoft Sans Serif"/>
              <a:cs typeface="Microsoft Sans Serif"/>
            </a:endParaRPr>
          </a:p>
          <a:p>
            <a:pPr marL="298450" indent="-285750">
              <a:lnSpc>
                <a:spcPts val="2105"/>
              </a:lnSpc>
              <a:buFont typeface="Arial MT"/>
              <a:buChar char="•"/>
              <a:tabLst>
                <a:tab pos="297815" algn="l"/>
                <a:tab pos="298450" algn="l"/>
              </a:tabLst>
            </a:pPr>
            <a:r>
              <a:rPr sz="1800" spc="75" dirty="0">
                <a:solidFill>
                  <a:srgbClr val="212121"/>
                </a:solidFill>
                <a:latin typeface="Microsoft Sans Serif"/>
                <a:cs typeface="Microsoft Sans Serif"/>
              </a:rPr>
              <a:t>Imaging</a:t>
            </a:r>
            <a:r>
              <a:rPr sz="1800" spc="120" dirty="0">
                <a:solidFill>
                  <a:srgbClr val="212121"/>
                </a:solidFill>
                <a:latin typeface="Microsoft Sans Serif"/>
                <a:cs typeface="Microsoft Sans Serif"/>
              </a:rPr>
              <a:t> </a:t>
            </a:r>
            <a:r>
              <a:rPr sz="1800" spc="80" dirty="0">
                <a:solidFill>
                  <a:srgbClr val="212121"/>
                </a:solidFill>
                <a:latin typeface="Microsoft Sans Serif"/>
                <a:cs typeface="Microsoft Sans Serif"/>
              </a:rPr>
              <a:t>studies</a:t>
            </a:r>
            <a:r>
              <a:rPr sz="1800" spc="-165" dirty="0">
                <a:solidFill>
                  <a:srgbClr val="212121"/>
                </a:solidFill>
                <a:latin typeface="Microsoft Sans Serif"/>
                <a:cs typeface="Microsoft Sans Serif"/>
              </a:rPr>
              <a:t> </a:t>
            </a:r>
            <a:r>
              <a:rPr sz="1800" spc="75" dirty="0">
                <a:solidFill>
                  <a:srgbClr val="212121"/>
                </a:solidFill>
                <a:latin typeface="Microsoft Sans Serif"/>
                <a:cs typeface="Microsoft Sans Serif"/>
              </a:rPr>
              <a:t>are</a:t>
            </a:r>
            <a:r>
              <a:rPr sz="1800" spc="-100" dirty="0">
                <a:solidFill>
                  <a:srgbClr val="212121"/>
                </a:solidFill>
                <a:latin typeface="Microsoft Sans Serif"/>
                <a:cs typeface="Microsoft Sans Serif"/>
              </a:rPr>
              <a:t> </a:t>
            </a:r>
            <a:r>
              <a:rPr sz="1800" spc="75" dirty="0">
                <a:solidFill>
                  <a:srgbClr val="212121"/>
                </a:solidFill>
                <a:latin typeface="Microsoft Sans Serif"/>
                <a:cs typeface="Microsoft Sans Serif"/>
              </a:rPr>
              <a:t>generally</a:t>
            </a:r>
            <a:r>
              <a:rPr sz="1800" spc="-90" dirty="0">
                <a:solidFill>
                  <a:srgbClr val="212121"/>
                </a:solidFill>
                <a:latin typeface="Microsoft Sans Serif"/>
                <a:cs typeface="Microsoft Sans Serif"/>
              </a:rPr>
              <a:t> </a:t>
            </a:r>
            <a:r>
              <a:rPr sz="1800" spc="135" dirty="0">
                <a:solidFill>
                  <a:srgbClr val="212121"/>
                </a:solidFill>
                <a:latin typeface="Microsoft Sans Serif"/>
                <a:cs typeface="Microsoft Sans Serif"/>
              </a:rPr>
              <a:t>not</a:t>
            </a:r>
            <a:r>
              <a:rPr sz="1800" spc="50" dirty="0">
                <a:solidFill>
                  <a:srgbClr val="212121"/>
                </a:solidFill>
                <a:latin typeface="Microsoft Sans Serif"/>
                <a:cs typeface="Microsoft Sans Serif"/>
              </a:rPr>
              <a:t> </a:t>
            </a:r>
            <a:r>
              <a:rPr sz="1800" spc="85" dirty="0">
                <a:solidFill>
                  <a:srgbClr val="212121"/>
                </a:solidFill>
                <a:latin typeface="Microsoft Sans Serif"/>
                <a:cs typeface="Microsoft Sans Serif"/>
              </a:rPr>
              <a:t>indicated</a:t>
            </a:r>
            <a:r>
              <a:rPr sz="1800" spc="-110" dirty="0">
                <a:solidFill>
                  <a:srgbClr val="212121"/>
                </a:solidFill>
                <a:latin typeface="Microsoft Sans Serif"/>
                <a:cs typeface="Microsoft Sans Serif"/>
              </a:rPr>
              <a:t> </a:t>
            </a:r>
            <a:r>
              <a:rPr sz="1800" spc="145" dirty="0">
                <a:solidFill>
                  <a:srgbClr val="212121"/>
                </a:solidFill>
                <a:latin typeface="Microsoft Sans Serif"/>
                <a:cs typeface="Microsoft Sans Serif"/>
              </a:rPr>
              <a:t>for</a:t>
            </a:r>
            <a:r>
              <a:rPr sz="1800" spc="-25" dirty="0">
                <a:solidFill>
                  <a:srgbClr val="212121"/>
                </a:solidFill>
                <a:latin typeface="Microsoft Sans Serif"/>
                <a:cs typeface="Microsoft Sans Serif"/>
              </a:rPr>
              <a:t> </a:t>
            </a:r>
            <a:r>
              <a:rPr sz="1800" spc="65" dirty="0">
                <a:solidFill>
                  <a:srgbClr val="212121"/>
                </a:solidFill>
                <a:latin typeface="Microsoft Sans Serif"/>
                <a:cs typeface="Microsoft Sans Serif"/>
              </a:rPr>
              <a:t>diagnosis</a:t>
            </a:r>
            <a:r>
              <a:rPr sz="1800" spc="-165" dirty="0">
                <a:solidFill>
                  <a:srgbClr val="212121"/>
                </a:solidFill>
                <a:latin typeface="Microsoft Sans Serif"/>
                <a:cs typeface="Microsoft Sans Serif"/>
              </a:rPr>
              <a:t> </a:t>
            </a:r>
            <a:r>
              <a:rPr sz="1800" spc="145" dirty="0">
                <a:solidFill>
                  <a:srgbClr val="212121"/>
                </a:solidFill>
                <a:latin typeface="Microsoft Sans Serif"/>
                <a:cs typeface="Microsoft Sans Serif"/>
              </a:rPr>
              <a:t>of</a:t>
            </a:r>
            <a:r>
              <a:rPr sz="1800" spc="45" dirty="0">
                <a:solidFill>
                  <a:srgbClr val="212121"/>
                </a:solidFill>
                <a:latin typeface="Microsoft Sans Serif"/>
                <a:cs typeface="Microsoft Sans Serif"/>
              </a:rPr>
              <a:t> </a:t>
            </a:r>
            <a:r>
              <a:rPr sz="1800" spc="-135" dirty="0">
                <a:solidFill>
                  <a:srgbClr val="212121"/>
                </a:solidFill>
                <a:latin typeface="Microsoft Sans Serif"/>
                <a:cs typeface="Microsoft Sans Serif"/>
              </a:rPr>
              <a:t>HAV</a:t>
            </a:r>
            <a:r>
              <a:rPr sz="1800" spc="195" dirty="0">
                <a:solidFill>
                  <a:srgbClr val="212121"/>
                </a:solidFill>
                <a:latin typeface="Microsoft Sans Serif"/>
                <a:cs typeface="Microsoft Sans Serif"/>
              </a:rPr>
              <a:t> </a:t>
            </a:r>
            <a:r>
              <a:rPr sz="1800" spc="70" dirty="0">
                <a:solidFill>
                  <a:srgbClr val="212121"/>
                </a:solidFill>
                <a:latin typeface="Microsoft Sans Serif"/>
                <a:cs typeface="Microsoft Sans Serif"/>
              </a:rPr>
              <a:t>infection.</a:t>
            </a:r>
            <a:r>
              <a:rPr sz="1800" dirty="0">
                <a:solidFill>
                  <a:srgbClr val="212121"/>
                </a:solidFill>
                <a:latin typeface="Microsoft Sans Serif"/>
                <a:cs typeface="Microsoft Sans Serif"/>
              </a:rPr>
              <a:t> </a:t>
            </a:r>
            <a:endParaRPr sz="1800">
              <a:latin typeface="Microsoft Sans Serif"/>
              <a:cs typeface="Microsoft Sans Serif"/>
            </a:endParaRPr>
          </a:p>
          <a:p>
            <a:pPr marL="298450" marR="5080">
              <a:lnSpc>
                <a:spcPts val="2100"/>
              </a:lnSpc>
              <a:spcBef>
                <a:spcPts val="140"/>
              </a:spcBef>
            </a:pPr>
            <a:r>
              <a:rPr sz="1800" spc="70" dirty="0">
                <a:solidFill>
                  <a:srgbClr val="212121"/>
                </a:solidFill>
                <a:latin typeface="Microsoft Sans Serif"/>
                <a:cs typeface="Microsoft Sans Serif"/>
              </a:rPr>
              <a:t>Ultrasonography </a:t>
            </a:r>
            <a:r>
              <a:rPr sz="1800" spc="35" dirty="0">
                <a:solidFill>
                  <a:srgbClr val="212121"/>
                </a:solidFill>
                <a:latin typeface="Microsoft Sans Serif"/>
                <a:cs typeface="Microsoft Sans Serif"/>
              </a:rPr>
              <a:t>may </a:t>
            </a:r>
            <a:r>
              <a:rPr sz="1800" spc="85" dirty="0">
                <a:solidFill>
                  <a:srgbClr val="212121"/>
                </a:solidFill>
                <a:latin typeface="Microsoft Sans Serif"/>
                <a:cs typeface="Microsoft Sans Serif"/>
              </a:rPr>
              <a:t>sometimes </a:t>
            </a:r>
            <a:r>
              <a:rPr sz="1800" spc="120" dirty="0">
                <a:solidFill>
                  <a:srgbClr val="212121"/>
                </a:solidFill>
                <a:latin typeface="Microsoft Sans Serif"/>
                <a:cs typeface="Microsoft Sans Serif"/>
              </a:rPr>
              <a:t>be </a:t>
            </a:r>
            <a:r>
              <a:rPr sz="1800" spc="85" dirty="0">
                <a:solidFill>
                  <a:srgbClr val="212121"/>
                </a:solidFill>
                <a:latin typeface="Microsoft Sans Serif"/>
                <a:cs typeface="Microsoft Sans Serif"/>
              </a:rPr>
              <a:t>appropriate </a:t>
            </a:r>
            <a:r>
              <a:rPr sz="1800" spc="145" dirty="0">
                <a:solidFill>
                  <a:srgbClr val="212121"/>
                </a:solidFill>
                <a:latin typeface="Microsoft Sans Serif"/>
                <a:cs typeface="Microsoft Sans Serif"/>
              </a:rPr>
              <a:t>to </a:t>
            </a:r>
            <a:r>
              <a:rPr sz="1800" spc="85" dirty="0">
                <a:solidFill>
                  <a:srgbClr val="212121"/>
                </a:solidFill>
                <a:latin typeface="Microsoft Sans Serif"/>
                <a:cs typeface="Microsoft Sans Serif"/>
              </a:rPr>
              <a:t>rule </a:t>
            </a:r>
            <a:r>
              <a:rPr sz="1800" spc="135" dirty="0">
                <a:solidFill>
                  <a:srgbClr val="212121"/>
                </a:solidFill>
                <a:latin typeface="Microsoft Sans Serif"/>
                <a:cs typeface="Microsoft Sans Serif"/>
              </a:rPr>
              <a:t>out </a:t>
            </a:r>
            <a:r>
              <a:rPr sz="1800" spc="65" dirty="0">
                <a:solidFill>
                  <a:srgbClr val="212121"/>
                </a:solidFill>
                <a:latin typeface="Microsoft Sans Serif"/>
                <a:cs typeface="Microsoft Sans Serif"/>
              </a:rPr>
              <a:t>alternative diagnoses </a:t>
            </a:r>
            <a:r>
              <a:rPr sz="1800" spc="70" dirty="0">
                <a:solidFill>
                  <a:srgbClr val="212121"/>
                </a:solidFill>
                <a:latin typeface="Microsoft Sans Serif"/>
                <a:cs typeface="Microsoft Sans Serif"/>
              </a:rPr>
              <a:t> </a:t>
            </a:r>
            <a:r>
              <a:rPr sz="1800" spc="-15" dirty="0">
                <a:solidFill>
                  <a:srgbClr val="212121"/>
                </a:solidFill>
                <a:latin typeface="Microsoft Sans Serif"/>
                <a:cs typeface="Microsoft Sans Serif"/>
              </a:rPr>
              <a:t>(such</a:t>
            </a:r>
            <a:r>
              <a:rPr sz="1800" spc="135" dirty="0">
                <a:solidFill>
                  <a:srgbClr val="212121"/>
                </a:solidFill>
                <a:latin typeface="Microsoft Sans Serif"/>
                <a:cs typeface="Microsoft Sans Serif"/>
              </a:rPr>
              <a:t> </a:t>
            </a:r>
            <a:r>
              <a:rPr sz="1800" spc="-20" dirty="0">
                <a:solidFill>
                  <a:srgbClr val="212121"/>
                </a:solidFill>
                <a:latin typeface="Microsoft Sans Serif"/>
                <a:cs typeface="Microsoft Sans Serif"/>
              </a:rPr>
              <a:t>as</a:t>
            </a:r>
            <a:r>
              <a:rPr sz="1800" spc="-15" dirty="0">
                <a:solidFill>
                  <a:srgbClr val="212121"/>
                </a:solidFill>
                <a:latin typeface="Microsoft Sans Serif"/>
                <a:cs typeface="Microsoft Sans Serif"/>
              </a:rPr>
              <a:t> </a:t>
            </a:r>
            <a:r>
              <a:rPr sz="1800" spc="80" dirty="0">
                <a:solidFill>
                  <a:srgbClr val="212121"/>
                </a:solidFill>
                <a:latin typeface="Microsoft Sans Serif"/>
                <a:cs typeface="Microsoft Sans Serif"/>
              </a:rPr>
              <a:t>biliary</a:t>
            </a:r>
            <a:r>
              <a:rPr sz="1800" spc="-175" dirty="0">
                <a:solidFill>
                  <a:srgbClr val="212121"/>
                </a:solidFill>
                <a:latin typeface="Microsoft Sans Serif"/>
                <a:cs typeface="Microsoft Sans Serif"/>
              </a:rPr>
              <a:t> </a:t>
            </a:r>
            <a:r>
              <a:rPr sz="1800" spc="70" dirty="0">
                <a:solidFill>
                  <a:srgbClr val="212121"/>
                </a:solidFill>
                <a:latin typeface="Microsoft Sans Serif"/>
                <a:cs typeface="Microsoft Sans Serif"/>
              </a:rPr>
              <a:t>obstruction);</a:t>
            </a:r>
            <a:r>
              <a:rPr sz="1800" spc="-15" dirty="0">
                <a:solidFill>
                  <a:srgbClr val="212121"/>
                </a:solidFill>
                <a:latin typeface="Microsoft Sans Serif"/>
                <a:cs typeface="Microsoft Sans Serif"/>
              </a:rPr>
              <a:t> </a:t>
            </a:r>
            <a:r>
              <a:rPr sz="1800" spc="80" dirty="0">
                <a:solidFill>
                  <a:srgbClr val="212121"/>
                </a:solidFill>
                <a:latin typeface="Microsoft Sans Serif"/>
                <a:cs typeface="Microsoft Sans Serif"/>
              </a:rPr>
              <a:t>cholangiography</a:t>
            </a:r>
            <a:r>
              <a:rPr sz="1800" spc="-250" dirty="0">
                <a:solidFill>
                  <a:srgbClr val="212121"/>
                </a:solidFill>
                <a:latin typeface="Microsoft Sans Serif"/>
                <a:cs typeface="Microsoft Sans Serif"/>
              </a:rPr>
              <a:t> </a:t>
            </a:r>
            <a:r>
              <a:rPr sz="1800" spc="170" dirty="0">
                <a:solidFill>
                  <a:srgbClr val="212121"/>
                </a:solidFill>
                <a:latin typeface="Microsoft Sans Serif"/>
                <a:cs typeface="Microsoft Sans Serif"/>
              </a:rPr>
              <a:t>or</a:t>
            </a:r>
            <a:r>
              <a:rPr sz="1800" spc="-170" dirty="0">
                <a:solidFill>
                  <a:srgbClr val="212121"/>
                </a:solidFill>
                <a:latin typeface="Microsoft Sans Serif"/>
                <a:cs typeface="Microsoft Sans Serif"/>
              </a:rPr>
              <a:t> </a:t>
            </a:r>
            <a:r>
              <a:rPr sz="1800" spc="80" dirty="0">
                <a:solidFill>
                  <a:srgbClr val="212121"/>
                </a:solidFill>
                <a:latin typeface="Microsoft Sans Serif"/>
                <a:cs typeface="Microsoft Sans Serif"/>
              </a:rPr>
              <a:t>liver</a:t>
            </a:r>
            <a:r>
              <a:rPr sz="1800" spc="-170" dirty="0">
                <a:solidFill>
                  <a:srgbClr val="212121"/>
                </a:solidFill>
                <a:latin typeface="Microsoft Sans Serif"/>
                <a:cs typeface="Microsoft Sans Serif"/>
              </a:rPr>
              <a:t> </a:t>
            </a:r>
            <a:r>
              <a:rPr sz="1800" spc="75" dirty="0">
                <a:solidFill>
                  <a:srgbClr val="212121"/>
                </a:solidFill>
                <a:latin typeface="Microsoft Sans Serif"/>
                <a:cs typeface="Microsoft Sans Serif"/>
              </a:rPr>
              <a:t>biopsy</a:t>
            </a:r>
            <a:r>
              <a:rPr sz="1800" spc="-170" dirty="0">
                <a:solidFill>
                  <a:srgbClr val="212121"/>
                </a:solidFill>
                <a:latin typeface="Microsoft Sans Serif"/>
                <a:cs typeface="Microsoft Sans Serif"/>
              </a:rPr>
              <a:t> </a:t>
            </a:r>
            <a:r>
              <a:rPr sz="1800" spc="80" dirty="0">
                <a:solidFill>
                  <a:srgbClr val="212121"/>
                </a:solidFill>
                <a:latin typeface="Microsoft Sans Serif"/>
                <a:cs typeface="Microsoft Sans Serif"/>
              </a:rPr>
              <a:t>are</a:t>
            </a:r>
            <a:r>
              <a:rPr sz="1800" spc="-95" dirty="0">
                <a:solidFill>
                  <a:srgbClr val="212121"/>
                </a:solidFill>
                <a:latin typeface="Microsoft Sans Serif"/>
                <a:cs typeface="Microsoft Sans Serif"/>
              </a:rPr>
              <a:t> </a:t>
            </a:r>
            <a:r>
              <a:rPr sz="1800" spc="-15" dirty="0">
                <a:solidFill>
                  <a:srgbClr val="212121"/>
                </a:solidFill>
                <a:latin typeface="Microsoft Sans Serif"/>
                <a:cs typeface="Microsoft Sans Serif"/>
              </a:rPr>
              <a:t>usually</a:t>
            </a:r>
            <a:r>
              <a:rPr sz="1800" spc="370" dirty="0">
                <a:solidFill>
                  <a:srgbClr val="212121"/>
                </a:solidFill>
                <a:latin typeface="Microsoft Sans Serif"/>
                <a:cs typeface="Microsoft Sans Serif"/>
              </a:rPr>
              <a:t> </a:t>
            </a:r>
            <a:r>
              <a:rPr sz="1800" spc="140" dirty="0">
                <a:solidFill>
                  <a:srgbClr val="212121"/>
                </a:solidFill>
                <a:latin typeface="Microsoft Sans Serif"/>
                <a:cs typeface="Microsoft Sans Serif"/>
              </a:rPr>
              <a:t>not</a:t>
            </a:r>
            <a:r>
              <a:rPr sz="1800" spc="-170" dirty="0">
                <a:solidFill>
                  <a:srgbClr val="212121"/>
                </a:solidFill>
                <a:latin typeface="Microsoft Sans Serif"/>
                <a:cs typeface="Microsoft Sans Serif"/>
              </a:rPr>
              <a:t> </a:t>
            </a:r>
            <a:r>
              <a:rPr sz="1800" spc="65" dirty="0">
                <a:solidFill>
                  <a:srgbClr val="212121"/>
                </a:solidFill>
                <a:latin typeface="Microsoft Sans Serif"/>
                <a:cs typeface="Microsoft Sans Serif"/>
              </a:rPr>
              <a:t>indicated.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5" dirty="0">
                <a:solidFill>
                  <a:srgbClr val="878787"/>
                </a:solidFill>
              </a:rPr>
              <a:t>8/13/2023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>
                <a:solidFill>
                  <a:srgbClr val="878787"/>
                </a:solidFill>
              </a:rPr>
              <a:t>20</a:t>
            </a:fld>
            <a:endParaRPr dirty="0">
              <a:solidFill>
                <a:srgbClr val="878787"/>
              </a:solidFill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973772" y="583183"/>
            <a:ext cx="4305300" cy="11245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7200" spc="-5" dirty="0"/>
              <a:t>diagnosis</a:t>
            </a:r>
            <a:endParaRPr sz="72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C0C7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28700" y="457200"/>
            <a:ext cx="1143000" cy="0"/>
          </a:xfrm>
          <a:custGeom>
            <a:avLst/>
            <a:gdLst/>
            <a:ahLst/>
            <a:cxnLst/>
            <a:rect l="l" t="t" r="r" b="b"/>
            <a:pathLst>
              <a:path w="1143000">
                <a:moveTo>
                  <a:pt x="0" y="0"/>
                </a:moveTo>
                <a:lnTo>
                  <a:pt x="1143000" y="0"/>
                </a:lnTo>
              </a:path>
            </a:pathLst>
          </a:custGeom>
          <a:ln w="15875">
            <a:solidFill>
              <a:srgbClr val="5B6A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04950" y="523875"/>
            <a:ext cx="9182100" cy="6267448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F0EF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28700" y="457200"/>
            <a:ext cx="1143000" cy="0"/>
          </a:xfrm>
          <a:custGeom>
            <a:avLst/>
            <a:gdLst/>
            <a:ahLst/>
            <a:cxnLst/>
            <a:rect l="l" t="t" r="r" b="b"/>
            <a:pathLst>
              <a:path w="1143000">
                <a:moveTo>
                  <a:pt x="0" y="0"/>
                </a:moveTo>
                <a:lnTo>
                  <a:pt x="1143000" y="0"/>
                </a:lnTo>
              </a:path>
            </a:pathLst>
          </a:custGeom>
          <a:ln w="15875">
            <a:solidFill>
              <a:srgbClr val="5B6A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830262" y="363854"/>
            <a:ext cx="5943600" cy="11245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7200" spc="-10" dirty="0"/>
              <a:t>Complication</a:t>
            </a:r>
            <a:endParaRPr sz="7200"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5" dirty="0">
                <a:solidFill>
                  <a:srgbClr val="878787"/>
                </a:solidFill>
              </a:rPr>
              <a:t>8/13/2023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>
                <a:solidFill>
                  <a:srgbClr val="878787"/>
                </a:solidFill>
              </a:rPr>
              <a:t>22</a:t>
            </a:fld>
            <a:endParaRPr dirty="0">
              <a:solidFill>
                <a:srgbClr val="878787"/>
              </a:solidFill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15035" y="1770777"/>
            <a:ext cx="10216515" cy="4088129"/>
          </a:xfrm>
          <a:prstGeom prst="rect">
            <a:avLst/>
          </a:prstGeom>
        </p:spPr>
        <p:txBody>
          <a:bodyPr vert="horz" wrap="square" lIns="0" tIns="151130" rIns="0" bIns="0" rtlCol="0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1190"/>
              </a:spcBef>
              <a:buFont typeface="Arial MT"/>
              <a:buChar char="•"/>
              <a:tabLst>
                <a:tab pos="241300" algn="l"/>
                <a:tab pos="241935" algn="l"/>
              </a:tabLst>
            </a:pPr>
            <a:r>
              <a:rPr sz="2150" spc="55" dirty="0">
                <a:solidFill>
                  <a:srgbClr val="FF0000"/>
                </a:solidFill>
                <a:latin typeface="Verdana"/>
                <a:cs typeface="Verdana"/>
              </a:rPr>
              <a:t>Acute</a:t>
            </a:r>
            <a:r>
              <a:rPr sz="2150" spc="-23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2150" spc="75" dirty="0">
                <a:solidFill>
                  <a:srgbClr val="FF0000"/>
                </a:solidFill>
                <a:latin typeface="Verdana"/>
                <a:cs typeface="Verdana"/>
              </a:rPr>
              <a:t>Liver</a:t>
            </a:r>
            <a:r>
              <a:rPr sz="2150" spc="-39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2150" spc="-40" dirty="0">
                <a:solidFill>
                  <a:srgbClr val="FF0000"/>
                </a:solidFill>
                <a:latin typeface="Verdana"/>
                <a:cs typeface="Verdana"/>
              </a:rPr>
              <a:t>Failure:</a:t>
            </a:r>
            <a:r>
              <a:rPr sz="2150" spc="-53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2150" spc="-25" dirty="0">
                <a:latin typeface="Verdana"/>
                <a:cs typeface="Verdana"/>
              </a:rPr>
              <a:t>rare,</a:t>
            </a:r>
            <a:r>
              <a:rPr sz="2150" spc="-430" dirty="0">
                <a:latin typeface="Verdana"/>
                <a:cs typeface="Verdana"/>
              </a:rPr>
              <a:t> </a:t>
            </a:r>
            <a:r>
              <a:rPr sz="2150" spc="5" dirty="0">
                <a:latin typeface="Verdana"/>
                <a:cs typeface="Verdana"/>
              </a:rPr>
              <a:t>about</a:t>
            </a:r>
            <a:r>
              <a:rPr sz="2150" spc="-100" dirty="0">
                <a:latin typeface="Verdana"/>
                <a:cs typeface="Verdana"/>
              </a:rPr>
              <a:t> </a:t>
            </a:r>
            <a:r>
              <a:rPr sz="2150" spc="-185" dirty="0">
                <a:latin typeface="Verdana"/>
                <a:cs typeface="Verdana"/>
              </a:rPr>
              <a:t>&lt;1%</a:t>
            </a:r>
            <a:r>
              <a:rPr sz="2150" spc="-540" dirty="0">
                <a:latin typeface="Verdana"/>
                <a:cs typeface="Verdana"/>
              </a:rPr>
              <a:t> </a:t>
            </a:r>
            <a:r>
              <a:rPr sz="2150" spc="-5" dirty="0">
                <a:latin typeface="Verdana"/>
                <a:cs typeface="Verdana"/>
              </a:rPr>
              <a:t>chance</a:t>
            </a:r>
            <a:r>
              <a:rPr sz="2150" spc="-20" dirty="0">
                <a:latin typeface="Verdana"/>
                <a:cs typeface="Verdana"/>
              </a:rPr>
              <a:t> </a:t>
            </a:r>
            <a:r>
              <a:rPr sz="2150" spc="30" dirty="0">
                <a:latin typeface="Verdana"/>
                <a:cs typeface="Verdana"/>
              </a:rPr>
              <a:t>to</a:t>
            </a:r>
            <a:r>
              <a:rPr sz="2150" spc="-195" dirty="0">
                <a:latin typeface="Verdana"/>
                <a:cs typeface="Verdana"/>
              </a:rPr>
              <a:t> </a:t>
            </a:r>
            <a:r>
              <a:rPr sz="2150" dirty="0">
                <a:latin typeface="Verdana"/>
                <a:cs typeface="Verdana"/>
              </a:rPr>
              <a:t>get</a:t>
            </a:r>
            <a:r>
              <a:rPr sz="2150" spc="-105" dirty="0">
                <a:latin typeface="Verdana"/>
                <a:cs typeface="Verdana"/>
              </a:rPr>
              <a:t> </a:t>
            </a:r>
            <a:r>
              <a:rPr sz="2150" spc="10" dirty="0">
                <a:latin typeface="Verdana"/>
                <a:cs typeface="Verdana"/>
              </a:rPr>
              <a:t>fulminant</a:t>
            </a:r>
            <a:r>
              <a:rPr sz="2150" spc="-110" dirty="0">
                <a:latin typeface="Verdana"/>
                <a:cs typeface="Verdana"/>
              </a:rPr>
              <a:t> </a:t>
            </a:r>
            <a:r>
              <a:rPr sz="2150" spc="5" dirty="0">
                <a:latin typeface="Verdana"/>
                <a:cs typeface="Verdana"/>
              </a:rPr>
              <a:t>hepatitis.</a:t>
            </a:r>
            <a:endParaRPr sz="2150">
              <a:latin typeface="Verdana"/>
              <a:cs typeface="Verdana"/>
            </a:endParaRPr>
          </a:p>
          <a:p>
            <a:pPr marL="699135" marR="5080" lvl="1" indent="-229235">
              <a:lnSpc>
                <a:spcPct val="135400"/>
              </a:lnSpc>
              <a:spcBef>
                <a:spcPts val="160"/>
              </a:spcBef>
              <a:buFont typeface="Wingdings"/>
              <a:buChar char=""/>
              <a:tabLst>
                <a:tab pos="699135" algn="l"/>
              </a:tabLst>
            </a:pPr>
            <a:r>
              <a:rPr sz="1850" spc="-165" dirty="0">
                <a:latin typeface="Verdana"/>
                <a:cs typeface="Verdana"/>
              </a:rPr>
              <a:t>It</a:t>
            </a:r>
            <a:r>
              <a:rPr sz="1850" spc="-40" dirty="0">
                <a:latin typeface="Verdana"/>
                <a:cs typeface="Verdana"/>
              </a:rPr>
              <a:t> </a:t>
            </a:r>
            <a:r>
              <a:rPr sz="1850" spc="-25" dirty="0">
                <a:latin typeface="Verdana"/>
                <a:cs typeface="Verdana"/>
              </a:rPr>
              <a:t>is</a:t>
            </a:r>
            <a:r>
              <a:rPr sz="1850" spc="-204" dirty="0">
                <a:latin typeface="Verdana"/>
                <a:cs typeface="Verdana"/>
              </a:rPr>
              <a:t> </a:t>
            </a:r>
            <a:r>
              <a:rPr sz="1850" spc="30" dirty="0">
                <a:latin typeface="Verdana"/>
                <a:cs typeface="Verdana"/>
              </a:rPr>
              <a:t>more</a:t>
            </a:r>
            <a:r>
              <a:rPr sz="1850" spc="-265" dirty="0">
                <a:latin typeface="Verdana"/>
                <a:cs typeface="Verdana"/>
              </a:rPr>
              <a:t> </a:t>
            </a:r>
            <a:r>
              <a:rPr sz="1850" spc="60" dirty="0">
                <a:latin typeface="Verdana"/>
                <a:cs typeface="Verdana"/>
              </a:rPr>
              <a:t>frequent</a:t>
            </a:r>
            <a:r>
              <a:rPr sz="1850" spc="-340" dirty="0">
                <a:latin typeface="Verdana"/>
                <a:cs typeface="Verdana"/>
              </a:rPr>
              <a:t> </a:t>
            </a:r>
            <a:r>
              <a:rPr sz="1850" spc="-20" dirty="0">
                <a:latin typeface="Verdana"/>
                <a:cs typeface="Verdana"/>
              </a:rPr>
              <a:t>in</a:t>
            </a:r>
            <a:r>
              <a:rPr sz="1850" spc="-185" dirty="0">
                <a:latin typeface="Verdana"/>
                <a:cs typeface="Verdana"/>
              </a:rPr>
              <a:t> </a:t>
            </a:r>
            <a:r>
              <a:rPr sz="1850" spc="35" dirty="0">
                <a:latin typeface="Verdana"/>
                <a:cs typeface="Verdana"/>
              </a:rPr>
              <a:t>adolescents</a:t>
            </a:r>
            <a:r>
              <a:rPr sz="1850" spc="-355" dirty="0">
                <a:latin typeface="Verdana"/>
                <a:cs typeface="Verdana"/>
              </a:rPr>
              <a:t> </a:t>
            </a:r>
            <a:r>
              <a:rPr sz="1850" spc="15" dirty="0">
                <a:latin typeface="Verdana"/>
                <a:cs typeface="Verdana"/>
              </a:rPr>
              <a:t>and</a:t>
            </a:r>
            <a:r>
              <a:rPr sz="1850" spc="-165" dirty="0">
                <a:latin typeface="Verdana"/>
                <a:cs typeface="Verdana"/>
              </a:rPr>
              <a:t> </a:t>
            </a:r>
            <a:r>
              <a:rPr sz="1850" spc="5" dirty="0">
                <a:latin typeface="Verdana"/>
                <a:cs typeface="Verdana"/>
              </a:rPr>
              <a:t>adults,</a:t>
            </a:r>
            <a:r>
              <a:rPr sz="1850" spc="-360" dirty="0">
                <a:latin typeface="Verdana"/>
                <a:cs typeface="Verdana"/>
              </a:rPr>
              <a:t> </a:t>
            </a:r>
            <a:r>
              <a:rPr sz="1850" spc="25" dirty="0">
                <a:latin typeface="Verdana"/>
                <a:cs typeface="Verdana"/>
              </a:rPr>
              <a:t>immunocompromised</a:t>
            </a:r>
            <a:r>
              <a:rPr sz="1850" spc="-170" dirty="0">
                <a:latin typeface="Verdana"/>
                <a:cs typeface="Verdana"/>
              </a:rPr>
              <a:t> </a:t>
            </a:r>
            <a:r>
              <a:rPr sz="1850" spc="20" dirty="0">
                <a:latin typeface="Verdana"/>
                <a:cs typeface="Verdana"/>
              </a:rPr>
              <a:t>and</a:t>
            </a:r>
            <a:r>
              <a:rPr sz="1850" spc="-320" dirty="0">
                <a:latin typeface="Verdana"/>
                <a:cs typeface="Verdana"/>
              </a:rPr>
              <a:t> </a:t>
            </a:r>
            <a:r>
              <a:rPr sz="1850" spc="50" dirty="0">
                <a:latin typeface="Verdana"/>
                <a:cs typeface="Verdana"/>
              </a:rPr>
              <a:t>patients </a:t>
            </a:r>
            <a:r>
              <a:rPr sz="1850" spc="-635" dirty="0">
                <a:latin typeface="Verdana"/>
                <a:cs typeface="Verdana"/>
              </a:rPr>
              <a:t> </a:t>
            </a:r>
            <a:r>
              <a:rPr sz="1850" spc="40" dirty="0">
                <a:latin typeface="Verdana"/>
                <a:cs typeface="Verdana"/>
              </a:rPr>
              <a:t>with</a:t>
            </a:r>
            <a:r>
              <a:rPr sz="1850" spc="-110" dirty="0">
                <a:latin typeface="Verdana"/>
                <a:cs typeface="Verdana"/>
              </a:rPr>
              <a:t> </a:t>
            </a:r>
            <a:r>
              <a:rPr sz="1850" spc="10" dirty="0">
                <a:latin typeface="Verdana"/>
                <a:cs typeface="Verdana"/>
              </a:rPr>
              <a:t>underlying</a:t>
            </a:r>
            <a:r>
              <a:rPr sz="1850" spc="-240" dirty="0">
                <a:latin typeface="Verdana"/>
                <a:cs typeface="Verdana"/>
              </a:rPr>
              <a:t> </a:t>
            </a:r>
            <a:r>
              <a:rPr sz="1850" spc="-15" dirty="0">
                <a:latin typeface="Verdana"/>
                <a:cs typeface="Verdana"/>
              </a:rPr>
              <a:t>liver</a:t>
            </a:r>
            <a:r>
              <a:rPr sz="1850" spc="-175" dirty="0">
                <a:latin typeface="Verdana"/>
                <a:cs typeface="Verdana"/>
              </a:rPr>
              <a:t> </a:t>
            </a:r>
            <a:r>
              <a:rPr sz="1850" spc="5" dirty="0">
                <a:latin typeface="Verdana"/>
                <a:cs typeface="Verdana"/>
              </a:rPr>
              <a:t>disease</a:t>
            </a:r>
            <a:endParaRPr sz="1850">
              <a:latin typeface="Verdana"/>
              <a:cs typeface="Verdana"/>
            </a:endParaRPr>
          </a:p>
          <a:p>
            <a:pPr marL="699135" marR="45720" lvl="1" indent="-229235">
              <a:lnSpc>
                <a:spcPct val="131800"/>
              </a:lnSpc>
              <a:spcBef>
                <a:spcPts val="530"/>
              </a:spcBef>
              <a:buFont typeface="Wingdings"/>
              <a:buChar char=""/>
              <a:tabLst>
                <a:tab pos="699135" algn="l"/>
              </a:tabLst>
            </a:pPr>
            <a:r>
              <a:rPr sz="1850" spc="-85" dirty="0">
                <a:latin typeface="Verdana"/>
                <a:cs typeface="Verdana"/>
              </a:rPr>
              <a:t>In</a:t>
            </a:r>
            <a:r>
              <a:rPr sz="1850" spc="-260" dirty="0">
                <a:latin typeface="Verdana"/>
                <a:cs typeface="Verdana"/>
              </a:rPr>
              <a:t> </a:t>
            </a:r>
            <a:r>
              <a:rPr sz="1850" spc="15" dirty="0">
                <a:latin typeface="Verdana"/>
                <a:cs typeface="Verdana"/>
              </a:rPr>
              <a:t>the</a:t>
            </a:r>
            <a:r>
              <a:rPr sz="1850" spc="-110" dirty="0">
                <a:latin typeface="Verdana"/>
                <a:cs typeface="Verdana"/>
              </a:rPr>
              <a:t> </a:t>
            </a:r>
            <a:r>
              <a:rPr sz="1850" dirty="0">
                <a:latin typeface="Verdana"/>
                <a:cs typeface="Verdana"/>
              </a:rPr>
              <a:t>United</a:t>
            </a:r>
            <a:r>
              <a:rPr sz="1850" spc="-75" dirty="0">
                <a:latin typeface="Verdana"/>
                <a:cs typeface="Verdana"/>
              </a:rPr>
              <a:t> </a:t>
            </a:r>
            <a:r>
              <a:rPr sz="1850" spc="10" dirty="0">
                <a:latin typeface="Verdana"/>
                <a:cs typeface="Verdana"/>
              </a:rPr>
              <a:t>States,</a:t>
            </a:r>
            <a:r>
              <a:rPr sz="1850" spc="-350" dirty="0">
                <a:latin typeface="Verdana"/>
                <a:cs typeface="Verdana"/>
              </a:rPr>
              <a:t> </a:t>
            </a:r>
            <a:r>
              <a:rPr sz="1850" spc="-10" dirty="0">
                <a:latin typeface="Verdana"/>
                <a:cs typeface="Verdana"/>
              </a:rPr>
              <a:t>HAV</a:t>
            </a:r>
            <a:r>
              <a:rPr sz="1850" spc="-350" dirty="0">
                <a:latin typeface="Verdana"/>
                <a:cs typeface="Verdana"/>
              </a:rPr>
              <a:t> </a:t>
            </a:r>
            <a:r>
              <a:rPr sz="1850" spc="20" dirty="0">
                <a:latin typeface="Verdana"/>
                <a:cs typeface="Verdana"/>
              </a:rPr>
              <a:t>represents</a:t>
            </a:r>
            <a:r>
              <a:rPr sz="1850" spc="-265" dirty="0">
                <a:latin typeface="Verdana"/>
                <a:cs typeface="Verdana"/>
              </a:rPr>
              <a:t> </a:t>
            </a:r>
            <a:r>
              <a:rPr sz="1850" spc="-65" dirty="0">
                <a:latin typeface="Verdana"/>
                <a:cs typeface="Verdana"/>
              </a:rPr>
              <a:t>&lt;0.5%</a:t>
            </a:r>
            <a:r>
              <a:rPr sz="1850" spc="-340" dirty="0">
                <a:latin typeface="Verdana"/>
                <a:cs typeface="Verdana"/>
              </a:rPr>
              <a:t> </a:t>
            </a:r>
            <a:r>
              <a:rPr sz="1850" spc="40" dirty="0">
                <a:latin typeface="Verdana"/>
                <a:cs typeface="Verdana"/>
              </a:rPr>
              <a:t>of</a:t>
            </a:r>
            <a:r>
              <a:rPr sz="1850" spc="-110" dirty="0">
                <a:latin typeface="Verdana"/>
                <a:cs typeface="Verdana"/>
              </a:rPr>
              <a:t> </a:t>
            </a:r>
            <a:r>
              <a:rPr sz="1850" spc="10" dirty="0">
                <a:latin typeface="Verdana"/>
                <a:cs typeface="Verdana"/>
              </a:rPr>
              <a:t>pediatric-age</a:t>
            </a:r>
            <a:r>
              <a:rPr sz="1850" spc="40" dirty="0">
                <a:latin typeface="Verdana"/>
                <a:cs typeface="Verdana"/>
              </a:rPr>
              <a:t> </a:t>
            </a:r>
            <a:r>
              <a:rPr sz="1850" spc="-70" dirty="0">
                <a:latin typeface="Verdana"/>
                <a:cs typeface="Verdana"/>
              </a:rPr>
              <a:t>ALF,</a:t>
            </a:r>
            <a:r>
              <a:rPr sz="1850" spc="-275" dirty="0">
                <a:latin typeface="Verdana"/>
                <a:cs typeface="Verdana"/>
              </a:rPr>
              <a:t> </a:t>
            </a:r>
            <a:r>
              <a:rPr sz="1850" spc="10" dirty="0">
                <a:latin typeface="Verdana"/>
                <a:cs typeface="Verdana"/>
              </a:rPr>
              <a:t>it</a:t>
            </a:r>
            <a:r>
              <a:rPr sz="1850" spc="-185" dirty="0">
                <a:latin typeface="Verdana"/>
                <a:cs typeface="Verdana"/>
              </a:rPr>
              <a:t> </a:t>
            </a:r>
            <a:r>
              <a:rPr sz="1850" spc="-25" dirty="0">
                <a:latin typeface="Verdana"/>
                <a:cs typeface="Verdana"/>
              </a:rPr>
              <a:t>is</a:t>
            </a:r>
            <a:r>
              <a:rPr sz="1850" spc="-125" dirty="0">
                <a:latin typeface="Verdana"/>
                <a:cs typeface="Verdana"/>
              </a:rPr>
              <a:t> </a:t>
            </a:r>
            <a:r>
              <a:rPr sz="1850" spc="5" dirty="0">
                <a:latin typeface="Verdana"/>
                <a:cs typeface="Verdana"/>
              </a:rPr>
              <a:t>responsible </a:t>
            </a:r>
            <a:r>
              <a:rPr sz="1850" spc="-635" dirty="0">
                <a:latin typeface="Verdana"/>
                <a:cs typeface="Verdana"/>
              </a:rPr>
              <a:t> </a:t>
            </a:r>
            <a:r>
              <a:rPr sz="1850" spc="165" dirty="0">
                <a:latin typeface="Verdana"/>
                <a:cs typeface="Verdana"/>
              </a:rPr>
              <a:t>f</a:t>
            </a:r>
            <a:r>
              <a:rPr sz="1850" spc="75" dirty="0">
                <a:latin typeface="Verdana"/>
                <a:cs typeface="Verdana"/>
              </a:rPr>
              <a:t>o</a:t>
            </a:r>
            <a:r>
              <a:rPr sz="1850" spc="10" dirty="0">
                <a:latin typeface="Verdana"/>
                <a:cs typeface="Verdana"/>
              </a:rPr>
              <a:t>r</a:t>
            </a:r>
            <a:r>
              <a:rPr sz="1850" spc="-254" dirty="0">
                <a:latin typeface="Verdana"/>
                <a:cs typeface="Verdana"/>
              </a:rPr>
              <a:t> </a:t>
            </a:r>
            <a:r>
              <a:rPr sz="1850" spc="25" dirty="0">
                <a:latin typeface="Verdana"/>
                <a:cs typeface="Verdana"/>
              </a:rPr>
              <a:t>u</a:t>
            </a:r>
            <a:r>
              <a:rPr sz="1850" spc="15" dirty="0">
                <a:latin typeface="Verdana"/>
                <a:cs typeface="Verdana"/>
              </a:rPr>
              <a:t>p</a:t>
            </a:r>
            <a:r>
              <a:rPr sz="1850" spc="-245" dirty="0">
                <a:latin typeface="Verdana"/>
                <a:cs typeface="Verdana"/>
              </a:rPr>
              <a:t> </a:t>
            </a:r>
            <a:r>
              <a:rPr sz="1850" spc="95" dirty="0">
                <a:latin typeface="Verdana"/>
                <a:cs typeface="Verdana"/>
              </a:rPr>
              <a:t>t</a:t>
            </a:r>
            <a:r>
              <a:rPr sz="1850" spc="15" dirty="0">
                <a:latin typeface="Verdana"/>
                <a:cs typeface="Verdana"/>
              </a:rPr>
              <a:t>o</a:t>
            </a:r>
            <a:r>
              <a:rPr sz="1850" spc="-140" dirty="0">
                <a:latin typeface="Verdana"/>
                <a:cs typeface="Verdana"/>
              </a:rPr>
              <a:t> </a:t>
            </a:r>
            <a:r>
              <a:rPr sz="1850" spc="-55" dirty="0">
                <a:latin typeface="Verdana"/>
                <a:cs typeface="Verdana"/>
              </a:rPr>
              <a:t>3</a:t>
            </a:r>
            <a:r>
              <a:rPr sz="1850" spc="25" dirty="0">
                <a:latin typeface="Verdana"/>
                <a:cs typeface="Verdana"/>
              </a:rPr>
              <a:t>%</a:t>
            </a:r>
            <a:r>
              <a:rPr sz="1850" spc="-345" dirty="0">
                <a:latin typeface="Verdana"/>
                <a:cs typeface="Verdana"/>
              </a:rPr>
              <a:t> </a:t>
            </a:r>
            <a:r>
              <a:rPr sz="1850" spc="-5" dirty="0">
                <a:latin typeface="Verdana"/>
                <a:cs typeface="Verdana"/>
              </a:rPr>
              <a:t>m</a:t>
            </a:r>
            <a:r>
              <a:rPr sz="1850" spc="75" dirty="0">
                <a:latin typeface="Verdana"/>
                <a:cs typeface="Verdana"/>
              </a:rPr>
              <a:t>o</a:t>
            </a:r>
            <a:r>
              <a:rPr sz="1850" spc="30" dirty="0">
                <a:latin typeface="Verdana"/>
                <a:cs typeface="Verdana"/>
              </a:rPr>
              <a:t>r</a:t>
            </a:r>
            <a:r>
              <a:rPr sz="1850" spc="90" dirty="0">
                <a:latin typeface="Verdana"/>
                <a:cs typeface="Verdana"/>
              </a:rPr>
              <a:t>t</a:t>
            </a:r>
            <a:r>
              <a:rPr sz="1850" spc="10" dirty="0">
                <a:latin typeface="Verdana"/>
                <a:cs typeface="Verdana"/>
              </a:rPr>
              <a:t>a</a:t>
            </a:r>
            <a:r>
              <a:rPr sz="1850" spc="-65" dirty="0">
                <a:latin typeface="Verdana"/>
                <a:cs typeface="Verdana"/>
              </a:rPr>
              <a:t>l</a:t>
            </a:r>
            <a:r>
              <a:rPr sz="1850" spc="-60" dirty="0">
                <a:latin typeface="Verdana"/>
                <a:cs typeface="Verdana"/>
              </a:rPr>
              <a:t>i</a:t>
            </a:r>
            <a:r>
              <a:rPr sz="1850" spc="95" dirty="0">
                <a:latin typeface="Verdana"/>
                <a:cs typeface="Verdana"/>
              </a:rPr>
              <a:t>t</a:t>
            </a:r>
            <a:r>
              <a:rPr sz="1850" spc="15" dirty="0">
                <a:latin typeface="Verdana"/>
                <a:cs typeface="Verdana"/>
              </a:rPr>
              <a:t>y</a:t>
            </a:r>
            <a:r>
              <a:rPr sz="1850" spc="-190" dirty="0">
                <a:latin typeface="Verdana"/>
                <a:cs typeface="Verdana"/>
              </a:rPr>
              <a:t> </a:t>
            </a:r>
            <a:r>
              <a:rPr sz="1850" spc="-60" dirty="0">
                <a:latin typeface="Verdana"/>
                <a:cs typeface="Verdana"/>
              </a:rPr>
              <a:t>i</a:t>
            </a:r>
            <a:r>
              <a:rPr sz="1850" spc="15" dirty="0">
                <a:latin typeface="Verdana"/>
                <a:cs typeface="Verdana"/>
              </a:rPr>
              <a:t>n</a:t>
            </a:r>
            <a:r>
              <a:rPr sz="1850" spc="-114" dirty="0">
                <a:latin typeface="Verdana"/>
                <a:cs typeface="Verdana"/>
              </a:rPr>
              <a:t> </a:t>
            </a:r>
            <a:r>
              <a:rPr sz="1850" spc="95" dirty="0">
                <a:latin typeface="Verdana"/>
                <a:cs typeface="Verdana"/>
              </a:rPr>
              <a:t>t</a:t>
            </a:r>
            <a:r>
              <a:rPr sz="1850" spc="25" dirty="0">
                <a:latin typeface="Verdana"/>
                <a:cs typeface="Verdana"/>
              </a:rPr>
              <a:t>h</a:t>
            </a:r>
            <a:r>
              <a:rPr sz="1850" spc="15" dirty="0">
                <a:latin typeface="Verdana"/>
                <a:cs typeface="Verdana"/>
              </a:rPr>
              <a:t>e</a:t>
            </a:r>
            <a:r>
              <a:rPr sz="1850" spc="-270" dirty="0">
                <a:latin typeface="Verdana"/>
                <a:cs typeface="Verdana"/>
              </a:rPr>
              <a:t> </a:t>
            </a:r>
            <a:r>
              <a:rPr sz="1850" spc="10" dirty="0">
                <a:latin typeface="Verdana"/>
                <a:cs typeface="Verdana"/>
              </a:rPr>
              <a:t>a</a:t>
            </a:r>
            <a:r>
              <a:rPr sz="1850" spc="120" dirty="0">
                <a:latin typeface="Verdana"/>
                <a:cs typeface="Verdana"/>
              </a:rPr>
              <a:t>d</a:t>
            </a:r>
            <a:r>
              <a:rPr sz="1850" spc="25" dirty="0">
                <a:latin typeface="Verdana"/>
                <a:cs typeface="Verdana"/>
              </a:rPr>
              <a:t>u</a:t>
            </a:r>
            <a:r>
              <a:rPr sz="1850" spc="-65" dirty="0">
                <a:latin typeface="Verdana"/>
                <a:cs typeface="Verdana"/>
              </a:rPr>
              <a:t>l</a:t>
            </a:r>
            <a:r>
              <a:rPr sz="1850" spc="10" dirty="0">
                <a:latin typeface="Verdana"/>
                <a:cs typeface="Verdana"/>
              </a:rPr>
              <a:t>t</a:t>
            </a:r>
            <a:r>
              <a:rPr sz="1850" spc="-190" dirty="0">
                <a:latin typeface="Verdana"/>
                <a:cs typeface="Verdana"/>
              </a:rPr>
              <a:t> </a:t>
            </a:r>
            <a:r>
              <a:rPr sz="1850" spc="120" dirty="0">
                <a:latin typeface="Verdana"/>
                <a:cs typeface="Verdana"/>
              </a:rPr>
              <a:t>p</a:t>
            </a:r>
            <a:r>
              <a:rPr sz="1850" spc="75" dirty="0">
                <a:latin typeface="Verdana"/>
                <a:cs typeface="Verdana"/>
              </a:rPr>
              <a:t>o</a:t>
            </a:r>
            <a:r>
              <a:rPr sz="1850" spc="120" dirty="0">
                <a:latin typeface="Verdana"/>
                <a:cs typeface="Verdana"/>
              </a:rPr>
              <a:t>p</a:t>
            </a:r>
            <a:r>
              <a:rPr sz="1850" spc="25" dirty="0">
                <a:latin typeface="Verdana"/>
                <a:cs typeface="Verdana"/>
              </a:rPr>
              <a:t>u</a:t>
            </a:r>
            <a:r>
              <a:rPr sz="1850" spc="-65" dirty="0">
                <a:latin typeface="Verdana"/>
                <a:cs typeface="Verdana"/>
              </a:rPr>
              <a:t>l</a:t>
            </a:r>
            <a:r>
              <a:rPr sz="1850" spc="10" dirty="0">
                <a:latin typeface="Verdana"/>
                <a:cs typeface="Verdana"/>
              </a:rPr>
              <a:t>a</a:t>
            </a:r>
            <a:r>
              <a:rPr sz="1850" spc="95" dirty="0">
                <a:latin typeface="Verdana"/>
                <a:cs typeface="Verdana"/>
              </a:rPr>
              <a:t>t</a:t>
            </a:r>
            <a:r>
              <a:rPr sz="1850" spc="-65" dirty="0">
                <a:latin typeface="Verdana"/>
                <a:cs typeface="Verdana"/>
              </a:rPr>
              <a:t>i</a:t>
            </a:r>
            <a:r>
              <a:rPr sz="1850" spc="75" dirty="0">
                <a:latin typeface="Verdana"/>
                <a:cs typeface="Verdana"/>
              </a:rPr>
              <a:t>o</a:t>
            </a:r>
            <a:r>
              <a:rPr sz="1850" spc="15" dirty="0">
                <a:latin typeface="Verdana"/>
                <a:cs typeface="Verdana"/>
              </a:rPr>
              <a:t>n</a:t>
            </a:r>
            <a:r>
              <a:rPr sz="1850" spc="-340" dirty="0">
                <a:latin typeface="Verdana"/>
                <a:cs typeface="Verdana"/>
              </a:rPr>
              <a:t> </a:t>
            </a:r>
            <a:r>
              <a:rPr sz="1850" spc="130" dirty="0">
                <a:latin typeface="Verdana"/>
                <a:cs typeface="Verdana"/>
              </a:rPr>
              <a:t>w</a:t>
            </a:r>
            <a:r>
              <a:rPr sz="1850" spc="-60" dirty="0">
                <a:latin typeface="Verdana"/>
                <a:cs typeface="Verdana"/>
              </a:rPr>
              <a:t>i</a:t>
            </a:r>
            <a:r>
              <a:rPr sz="1850" spc="95" dirty="0">
                <a:latin typeface="Verdana"/>
                <a:cs typeface="Verdana"/>
              </a:rPr>
              <a:t>t</a:t>
            </a:r>
            <a:r>
              <a:rPr sz="1850" spc="15" dirty="0">
                <a:latin typeface="Verdana"/>
                <a:cs typeface="Verdana"/>
              </a:rPr>
              <a:t>h</a:t>
            </a:r>
            <a:r>
              <a:rPr sz="1850" spc="-114" dirty="0">
                <a:latin typeface="Verdana"/>
                <a:cs typeface="Verdana"/>
              </a:rPr>
              <a:t> </a:t>
            </a:r>
            <a:r>
              <a:rPr sz="1850" spc="5" dirty="0">
                <a:latin typeface="Verdana"/>
                <a:cs typeface="Verdana"/>
              </a:rPr>
              <a:t>A</a:t>
            </a:r>
            <a:r>
              <a:rPr sz="1850" spc="90" dirty="0">
                <a:latin typeface="Verdana"/>
                <a:cs typeface="Verdana"/>
              </a:rPr>
              <a:t>L</a:t>
            </a:r>
            <a:r>
              <a:rPr sz="1850" spc="-315" dirty="0">
                <a:latin typeface="Verdana"/>
                <a:cs typeface="Verdana"/>
              </a:rPr>
              <a:t>F</a:t>
            </a:r>
            <a:r>
              <a:rPr sz="1850" spc="10" dirty="0">
                <a:latin typeface="Verdana"/>
                <a:cs typeface="Verdana"/>
              </a:rPr>
              <a:t>.</a:t>
            </a:r>
            <a:endParaRPr sz="1850">
              <a:latin typeface="Verdana"/>
              <a:cs typeface="Verdana"/>
            </a:endParaRPr>
          </a:p>
          <a:p>
            <a:pPr marL="699135" marR="62230" lvl="1" indent="-229235">
              <a:lnSpc>
                <a:spcPct val="135400"/>
              </a:lnSpc>
              <a:spcBef>
                <a:spcPts val="450"/>
              </a:spcBef>
              <a:buFont typeface="Wingdings"/>
              <a:buChar char=""/>
              <a:tabLst>
                <a:tab pos="699135" algn="l"/>
              </a:tabLst>
            </a:pPr>
            <a:r>
              <a:rPr sz="1850" spc="-85" dirty="0">
                <a:latin typeface="Verdana"/>
                <a:cs typeface="Verdana"/>
              </a:rPr>
              <a:t>In</a:t>
            </a:r>
            <a:r>
              <a:rPr sz="1850" spc="-260" dirty="0">
                <a:latin typeface="Verdana"/>
                <a:cs typeface="Verdana"/>
              </a:rPr>
              <a:t> </a:t>
            </a:r>
            <a:r>
              <a:rPr sz="1850" spc="5" dirty="0">
                <a:latin typeface="Verdana"/>
                <a:cs typeface="Verdana"/>
              </a:rPr>
              <a:t>endemic</a:t>
            </a:r>
            <a:r>
              <a:rPr sz="1850" spc="-190" dirty="0">
                <a:latin typeface="Verdana"/>
                <a:cs typeface="Verdana"/>
              </a:rPr>
              <a:t> </a:t>
            </a:r>
            <a:r>
              <a:rPr sz="1850" spc="20" dirty="0">
                <a:latin typeface="Verdana"/>
                <a:cs typeface="Verdana"/>
              </a:rPr>
              <a:t>areas</a:t>
            </a:r>
            <a:r>
              <a:rPr sz="1850" spc="-270" dirty="0">
                <a:latin typeface="Verdana"/>
                <a:cs typeface="Verdana"/>
              </a:rPr>
              <a:t> </a:t>
            </a:r>
            <a:r>
              <a:rPr sz="1850" spc="40" dirty="0">
                <a:latin typeface="Verdana"/>
                <a:cs typeface="Verdana"/>
              </a:rPr>
              <a:t>of</a:t>
            </a:r>
            <a:r>
              <a:rPr sz="1850" spc="-25" dirty="0">
                <a:latin typeface="Verdana"/>
                <a:cs typeface="Verdana"/>
              </a:rPr>
              <a:t> </a:t>
            </a:r>
            <a:r>
              <a:rPr sz="1850" spc="15" dirty="0">
                <a:latin typeface="Verdana"/>
                <a:cs typeface="Verdana"/>
              </a:rPr>
              <a:t>the</a:t>
            </a:r>
            <a:r>
              <a:rPr sz="1850" spc="-185" dirty="0">
                <a:latin typeface="Verdana"/>
                <a:cs typeface="Verdana"/>
              </a:rPr>
              <a:t> </a:t>
            </a:r>
            <a:r>
              <a:rPr sz="1850" spc="-5" dirty="0">
                <a:latin typeface="Verdana"/>
                <a:cs typeface="Verdana"/>
              </a:rPr>
              <a:t>world,HAV</a:t>
            </a:r>
            <a:r>
              <a:rPr sz="1850" spc="-190" dirty="0">
                <a:latin typeface="Verdana"/>
                <a:cs typeface="Verdana"/>
              </a:rPr>
              <a:t> </a:t>
            </a:r>
            <a:r>
              <a:rPr sz="1850" spc="50" dirty="0">
                <a:latin typeface="Verdana"/>
                <a:cs typeface="Verdana"/>
              </a:rPr>
              <a:t>constitutes</a:t>
            </a:r>
            <a:r>
              <a:rPr sz="1850" spc="-320" dirty="0">
                <a:latin typeface="Verdana"/>
                <a:cs typeface="Verdana"/>
              </a:rPr>
              <a:t> </a:t>
            </a:r>
            <a:r>
              <a:rPr sz="1850" spc="20" dirty="0">
                <a:latin typeface="Verdana"/>
                <a:cs typeface="Verdana"/>
              </a:rPr>
              <a:t>up</a:t>
            </a:r>
            <a:r>
              <a:rPr sz="1850" spc="-160" dirty="0">
                <a:latin typeface="Verdana"/>
                <a:cs typeface="Verdana"/>
              </a:rPr>
              <a:t> </a:t>
            </a:r>
            <a:r>
              <a:rPr sz="1850" spc="55" dirty="0">
                <a:latin typeface="Verdana"/>
                <a:cs typeface="Verdana"/>
              </a:rPr>
              <a:t>to</a:t>
            </a:r>
            <a:r>
              <a:rPr sz="1850" spc="-135" dirty="0">
                <a:latin typeface="Verdana"/>
                <a:cs typeface="Verdana"/>
              </a:rPr>
              <a:t> </a:t>
            </a:r>
            <a:r>
              <a:rPr sz="1850" spc="-30" dirty="0">
                <a:latin typeface="Verdana"/>
                <a:cs typeface="Verdana"/>
              </a:rPr>
              <a:t>40%</a:t>
            </a:r>
            <a:r>
              <a:rPr sz="1850" spc="-260" dirty="0">
                <a:latin typeface="Verdana"/>
                <a:cs typeface="Verdana"/>
              </a:rPr>
              <a:t> </a:t>
            </a:r>
            <a:r>
              <a:rPr sz="1850" spc="40" dirty="0">
                <a:latin typeface="Verdana"/>
                <a:cs typeface="Verdana"/>
              </a:rPr>
              <a:t>of</a:t>
            </a:r>
            <a:r>
              <a:rPr sz="1850" spc="-185" dirty="0">
                <a:latin typeface="Verdana"/>
                <a:cs typeface="Verdana"/>
              </a:rPr>
              <a:t> </a:t>
            </a:r>
            <a:r>
              <a:rPr sz="1850" spc="-15" dirty="0">
                <a:latin typeface="Verdana"/>
                <a:cs typeface="Verdana"/>
              </a:rPr>
              <a:t>all</a:t>
            </a:r>
            <a:r>
              <a:rPr sz="1850" spc="-185" dirty="0">
                <a:latin typeface="Verdana"/>
                <a:cs typeface="Verdana"/>
              </a:rPr>
              <a:t> </a:t>
            </a:r>
            <a:r>
              <a:rPr sz="1850" spc="10" dirty="0">
                <a:latin typeface="Verdana"/>
                <a:cs typeface="Verdana"/>
              </a:rPr>
              <a:t>cases</a:t>
            </a:r>
            <a:r>
              <a:rPr sz="1850" spc="-120" dirty="0">
                <a:latin typeface="Verdana"/>
                <a:cs typeface="Verdana"/>
              </a:rPr>
              <a:t> </a:t>
            </a:r>
            <a:r>
              <a:rPr sz="1850" spc="40" dirty="0">
                <a:latin typeface="Verdana"/>
                <a:cs typeface="Verdana"/>
              </a:rPr>
              <a:t>of</a:t>
            </a:r>
            <a:r>
              <a:rPr sz="1850" spc="-105" dirty="0">
                <a:latin typeface="Verdana"/>
                <a:cs typeface="Verdana"/>
              </a:rPr>
              <a:t> </a:t>
            </a:r>
            <a:r>
              <a:rPr sz="1850" spc="5" dirty="0">
                <a:latin typeface="Verdana"/>
                <a:cs typeface="Verdana"/>
              </a:rPr>
              <a:t>pediatric </a:t>
            </a:r>
            <a:r>
              <a:rPr sz="1850" spc="-635" dirty="0">
                <a:latin typeface="Verdana"/>
                <a:cs typeface="Verdana"/>
              </a:rPr>
              <a:t> </a:t>
            </a:r>
            <a:r>
              <a:rPr sz="1850" spc="10" dirty="0">
                <a:latin typeface="Verdana"/>
                <a:cs typeface="Verdana"/>
              </a:rPr>
              <a:t>ALF</a:t>
            </a:r>
            <a:endParaRPr sz="1850">
              <a:latin typeface="Verdana"/>
              <a:cs typeface="Verdana"/>
            </a:endParaRPr>
          </a:p>
          <a:p>
            <a:pPr lvl="1">
              <a:lnSpc>
                <a:spcPct val="100000"/>
              </a:lnSpc>
              <a:spcBef>
                <a:spcPts val="20"/>
              </a:spcBef>
              <a:buFont typeface="Wingdings"/>
              <a:buChar char=""/>
            </a:pPr>
            <a:endParaRPr sz="1800">
              <a:latin typeface="Verdana"/>
              <a:cs typeface="Verdana"/>
            </a:endParaRPr>
          </a:p>
          <a:p>
            <a:pPr marL="241300" indent="-229235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241300" algn="l"/>
                <a:tab pos="241935" algn="l"/>
              </a:tabLst>
            </a:pPr>
            <a:r>
              <a:rPr sz="2150" spc="70" dirty="0">
                <a:solidFill>
                  <a:srgbClr val="FF0000"/>
                </a:solidFill>
                <a:latin typeface="Verdana"/>
                <a:cs typeface="Verdana"/>
              </a:rPr>
              <a:t>Prolonged</a:t>
            </a:r>
            <a:r>
              <a:rPr sz="2150" spc="-370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2150" spc="10" dirty="0">
                <a:solidFill>
                  <a:srgbClr val="FF0000"/>
                </a:solidFill>
                <a:latin typeface="Verdana"/>
                <a:cs typeface="Verdana"/>
              </a:rPr>
              <a:t>Cholestatic</a:t>
            </a:r>
            <a:r>
              <a:rPr sz="2150" spc="-40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2150" spc="-10" dirty="0">
                <a:solidFill>
                  <a:srgbClr val="FF0000"/>
                </a:solidFill>
                <a:latin typeface="Verdana"/>
                <a:cs typeface="Verdana"/>
              </a:rPr>
              <a:t>Syndrome:</a:t>
            </a:r>
            <a:r>
              <a:rPr sz="2150" spc="-470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2150" dirty="0">
                <a:latin typeface="Verdana"/>
                <a:cs typeface="Verdana"/>
              </a:rPr>
              <a:t>up</a:t>
            </a:r>
            <a:r>
              <a:rPr sz="2150" spc="-390" dirty="0">
                <a:latin typeface="Verdana"/>
                <a:cs typeface="Verdana"/>
              </a:rPr>
              <a:t> </a:t>
            </a:r>
            <a:r>
              <a:rPr sz="2150" spc="35" dirty="0">
                <a:latin typeface="Verdana"/>
                <a:cs typeface="Verdana"/>
              </a:rPr>
              <a:t>to</a:t>
            </a:r>
            <a:r>
              <a:rPr sz="2150" spc="-125" dirty="0">
                <a:latin typeface="Verdana"/>
                <a:cs typeface="Verdana"/>
              </a:rPr>
              <a:t> </a:t>
            </a:r>
            <a:r>
              <a:rPr sz="2150" spc="15" dirty="0">
                <a:latin typeface="Verdana"/>
                <a:cs typeface="Verdana"/>
              </a:rPr>
              <a:t>4</a:t>
            </a:r>
            <a:r>
              <a:rPr sz="2150" spc="-195" dirty="0">
                <a:latin typeface="Verdana"/>
                <a:cs typeface="Verdana"/>
              </a:rPr>
              <a:t> </a:t>
            </a:r>
            <a:r>
              <a:rPr sz="2150" dirty="0">
                <a:latin typeface="Verdana"/>
                <a:cs typeface="Verdana"/>
              </a:rPr>
              <a:t>months</a:t>
            </a:r>
            <a:r>
              <a:rPr sz="2150" spc="-90" dirty="0">
                <a:latin typeface="Verdana"/>
                <a:cs typeface="Verdana"/>
              </a:rPr>
              <a:t> </a:t>
            </a:r>
            <a:r>
              <a:rPr sz="2150" spc="50" dirty="0">
                <a:latin typeface="Verdana"/>
                <a:cs typeface="Verdana"/>
              </a:rPr>
              <a:t>after</a:t>
            </a:r>
            <a:r>
              <a:rPr sz="2150" spc="-175" dirty="0">
                <a:latin typeface="Verdana"/>
                <a:cs typeface="Verdana"/>
              </a:rPr>
              <a:t> </a:t>
            </a:r>
            <a:r>
              <a:rPr sz="2150" spc="-10" dirty="0">
                <a:latin typeface="Verdana"/>
                <a:cs typeface="Verdana"/>
              </a:rPr>
              <a:t>acute</a:t>
            </a:r>
            <a:r>
              <a:rPr sz="2150" spc="-170" dirty="0">
                <a:latin typeface="Verdana"/>
                <a:cs typeface="Verdana"/>
              </a:rPr>
              <a:t> </a:t>
            </a:r>
            <a:r>
              <a:rPr sz="2150" spc="15" dirty="0">
                <a:latin typeface="Verdana"/>
                <a:cs typeface="Verdana"/>
              </a:rPr>
              <a:t>infection</a:t>
            </a:r>
            <a:endParaRPr sz="2150">
              <a:latin typeface="Verdana"/>
              <a:cs typeface="Verdana"/>
            </a:endParaRPr>
          </a:p>
          <a:p>
            <a:pPr marL="241300" indent="-229235">
              <a:lnSpc>
                <a:spcPct val="100000"/>
              </a:lnSpc>
              <a:spcBef>
                <a:spcPts val="1925"/>
              </a:spcBef>
              <a:buFont typeface="Arial MT"/>
              <a:buChar char="•"/>
              <a:tabLst>
                <a:tab pos="241300" algn="l"/>
                <a:tab pos="241935" algn="l"/>
              </a:tabLst>
            </a:pPr>
            <a:r>
              <a:rPr sz="2150" spc="125" dirty="0">
                <a:solidFill>
                  <a:srgbClr val="FF0000"/>
                </a:solidFill>
                <a:latin typeface="Verdana"/>
                <a:cs typeface="Verdana"/>
              </a:rPr>
              <a:t>P</a:t>
            </a:r>
            <a:r>
              <a:rPr sz="2150" spc="55" dirty="0">
                <a:solidFill>
                  <a:srgbClr val="FF0000"/>
                </a:solidFill>
                <a:latin typeface="Verdana"/>
                <a:cs typeface="Verdana"/>
              </a:rPr>
              <a:t>rur</a:t>
            </a:r>
            <a:r>
              <a:rPr sz="2150" spc="85" dirty="0">
                <a:solidFill>
                  <a:srgbClr val="FF0000"/>
                </a:solidFill>
                <a:latin typeface="Verdana"/>
                <a:cs typeface="Verdana"/>
              </a:rPr>
              <a:t>i</a:t>
            </a:r>
            <a:r>
              <a:rPr sz="2150" spc="125" dirty="0">
                <a:solidFill>
                  <a:srgbClr val="FF0000"/>
                </a:solidFill>
                <a:latin typeface="Verdana"/>
                <a:cs typeface="Verdana"/>
              </a:rPr>
              <a:t>t</a:t>
            </a:r>
            <a:r>
              <a:rPr sz="2150" spc="60" dirty="0">
                <a:solidFill>
                  <a:srgbClr val="FF0000"/>
                </a:solidFill>
                <a:latin typeface="Verdana"/>
                <a:cs typeface="Verdana"/>
              </a:rPr>
              <a:t>u</a:t>
            </a:r>
            <a:r>
              <a:rPr sz="2150" spc="225" dirty="0">
                <a:solidFill>
                  <a:srgbClr val="FF0000"/>
                </a:solidFill>
                <a:latin typeface="Verdana"/>
                <a:cs typeface="Verdana"/>
              </a:rPr>
              <a:t>s</a:t>
            </a:r>
            <a:r>
              <a:rPr sz="2150" spc="55" dirty="0">
                <a:solidFill>
                  <a:srgbClr val="FF0000"/>
                </a:solidFill>
                <a:latin typeface="Verdana"/>
                <a:cs typeface="Verdana"/>
              </a:rPr>
              <a:t>a</a:t>
            </a:r>
            <a:r>
              <a:rPr sz="2150" spc="60" dirty="0">
                <a:solidFill>
                  <a:srgbClr val="FF0000"/>
                </a:solidFill>
                <a:latin typeface="Verdana"/>
                <a:cs typeface="Verdana"/>
              </a:rPr>
              <a:t>n</a:t>
            </a:r>
            <a:r>
              <a:rPr sz="2150" spc="15" dirty="0">
                <a:solidFill>
                  <a:srgbClr val="FF0000"/>
                </a:solidFill>
                <a:latin typeface="Verdana"/>
                <a:cs typeface="Verdana"/>
              </a:rPr>
              <a:t>d</a:t>
            </a:r>
            <a:r>
              <a:rPr sz="2150" spc="-31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2150" spc="85" dirty="0">
                <a:solidFill>
                  <a:srgbClr val="FF0000"/>
                </a:solidFill>
                <a:latin typeface="Verdana"/>
                <a:cs typeface="Verdana"/>
              </a:rPr>
              <a:t>m</a:t>
            </a:r>
            <a:r>
              <a:rPr sz="2150" spc="55" dirty="0">
                <a:solidFill>
                  <a:srgbClr val="FF0000"/>
                </a:solidFill>
                <a:latin typeface="Verdana"/>
                <a:cs typeface="Verdana"/>
              </a:rPr>
              <a:t>a</a:t>
            </a:r>
            <a:r>
              <a:rPr sz="2150" spc="80" dirty="0">
                <a:solidFill>
                  <a:srgbClr val="FF0000"/>
                </a:solidFill>
                <a:latin typeface="Verdana"/>
                <a:cs typeface="Verdana"/>
              </a:rPr>
              <a:t>l</a:t>
            </a:r>
            <a:r>
              <a:rPr sz="2150" spc="-15" dirty="0">
                <a:solidFill>
                  <a:srgbClr val="FF0000"/>
                </a:solidFill>
                <a:latin typeface="Verdana"/>
                <a:cs typeface="Verdana"/>
              </a:rPr>
              <a:t>a</a:t>
            </a:r>
            <a:r>
              <a:rPr sz="2150" spc="80" dirty="0">
                <a:solidFill>
                  <a:srgbClr val="FF0000"/>
                </a:solidFill>
                <a:latin typeface="Verdana"/>
                <a:cs typeface="Verdana"/>
              </a:rPr>
              <a:t>b</a:t>
            </a:r>
            <a:r>
              <a:rPr sz="2150" dirty="0">
                <a:solidFill>
                  <a:srgbClr val="FF0000"/>
                </a:solidFill>
                <a:latin typeface="Verdana"/>
                <a:cs typeface="Verdana"/>
              </a:rPr>
              <a:t>s</a:t>
            </a:r>
            <a:r>
              <a:rPr sz="2150" spc="114" dirty="0">
                <a:solidFill>
                  <a:srgbClr val="FF0000"/>
                </a:solidFill>
                <a:latin typeface="Verdana"/>
                <a:cs typeface="Verdana"/>
              </a:rPr>
              <a:t>o</a:t>
            </a:r>
            <a:r>
              <a:rPr sz="2150" spc="-20" dirty="0">
                <a:solidFill>
                  <a:srgbClr val="FF0000"/>
                </a:solidFill>
                <a:latin typeface="Verdana"/>
                <a:cs typeface="Verdana"/>
              </a:rPr>
              <a:t>r</a:t>
            </a:r>
            <a:r>
              <a:rPr sz="2150" spc="85" dirty="0">
                <a:solidFill>
                  <a:srgbClr val="FF0000"/>
                </a:solidFill>
                <a:latin typeface="Verdana"/>
                <a:cs typeface="Verdana"/>
              </a:rPr>
              <a:t>b</a:t>
            </a:r>
            <a:r>
              <a:rPr sz="2150" spc="125" dirty="0">
                <a:solidFill>
                  <a:srgbClr val="FF0000"/>
                </a:solidFill>
                <a:latin typeface="Verdana"/>
                <a:cs typeface="Verdana"/>
              </a:rPr>
              <a:t>t</a:t>
            </a:r>
            <a:r>
              <a:rPr sz="2150" spc="-70" dirty="0">
                <a:solidFill>
                  <a:srgbClr val="FF0000"/>
                </a:solidFill>
                <a:latin typeface="Verdana"/>
                <a:cs typeface="Verdana"/>
              </a:rPr>
              <a:t>i</a:t>
            </a:r>
            <a:r>
              <a:rPr sz="2150" spc="120" dirty="0">
                <a:solidFill>
                  <a:srgbClr val="FF0000"/>
                </a:solidFill>
                <a:latin typeface="Verdana"/>
                <a:cs typeface="Verdana"/>
              </a:rPr>
              <a:t>o</a:t>
            </a:r>
            <a:r>
              <a:rPr sz="2150" spc="15" dirty="0">
                <a:solidFill>
                  <a:srgbClr val="FF0000"/>
                </a:solidFill>
                <a:latin typeface="Verdana"/>
                <a:cs typeface="Verdana"/>
              </a:rPr>
              <a:t>n</a:t>
            </a:r>
            <a:endParaRPr sz="215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D6D2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28700" y="457200"/>
            <a:ext cx="1143000" cy="0"/>
          </a:xfrm>
          <a:custGeom>
            <a:avLst/>
            <a:gdLst/>
            <a:ahLst/>
            <a:cxnLst/>
            <a:rect l="l" t="t" r="r" b="b"/>
            <a:pathLst>
              <a:path w="1143000">
                <a:moveTo>
                  <a:pt x="0" y="0"/>
                </a:moveTo>
                <a:lnTo>
                  <a:pt x="1143000" y="0"/>
                </a:lnTo>
              </a:path>
            </a:pathLst>
          </a:custGeom>
          <a:ln w="15875">
            <a:solidFill>
              <a:srgbClr val="5B6A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15035" y="352425"/>
            <a:ext cx="4679315" cy="11245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7200" spc="60" dirty="0"/>
              <a:t>treatment</a:t>
            </a:r>
            <a:endParaRPr sz="7200"/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5" dirty="0">
                <a:solidFill>
                  <a:srgbClr val="878787"/>
                </a:solidFill>
              </a:rPr>
              <a:t>8/13/2023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>
                <a:solidFill>
                  <a:srgbClr val="878787"/>
                </a:solidFill>
              </a:rPr>
              <a:t>23</a:t>
            </a:fld>
            <a:endParaRPr dirty="0">
              <a:solidFill>
                <a:srgbClr val="878787"/>
              </a:solidFill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38175" y="1499171"/>
            <a:ext cx="10396855" cy="206692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241300" marR="106045" indent="-228600">
              <a:lnSpc>
                <a:spcPct val="135900"/>
              </a:lnSpc>
              <a:spcBef>
                <a:spcPts val="120"/>
              </a:spcBef>
              <a:buChar char="•"/>
              <a:tabLst>
                <a:tab pos="240665" algn="l"/>
                <a:tab pos="241300" algn="l"/>
              </a:tabLst>
            </a:pPr>
            <a:r>
              <a:rPr sz="1550" spc="-140" dirty="0">
                <a:solidFill>
                  <a:srgbClr val="212121"/>
                </a:solidFill>
                <a:latin typeface="Arial MT"/>
                <a:cs typeface="Arial MT"/>
              </a:rPr>
              <a:t>HAV </a:t>
            </a:r>
            <a:r>
              <a:rPr sz="1550" spc="15" dirty="0">
                <a:solidFill>
                  <a:srgbClr val="212121"/>
                </a:solidFill>
                <a:latin typeface="Arial MT"/>
                <a:cs typeface="Arial MT"/>
              </a:rPr>
              <a:t>infection is </a:t>
            </a:r>
            <a:r>
              <a:rPr sz="1550" spc="-15" dirty="0">
                <a:solidFill>
                  <a:srgbClr val="212121"/>
                </a:solidFill>
                <a:latin typeface="Arial MT"/>
                <a:cs typeface="Arial MT"/>
              </a:rPr>
              <a:t>usually </a:t>
            </a:r>
            <a:r>
              <a:rPr sz="1550" spc="-5" dirty="0">
                <a:solidFill>
                  <a:srgbClr val="212121"/>
                </a:solidFill>
                <a:latin typeface="Arial MT"/>
                <a:cs typeface="Arial MT"/>
              </a:rPr>
              <a:t>self-limited, </a:t>
            </a:r>
            <a:r>
              <a:rPr sz="1550" dirty="0">
                <a:solidFill>
                  <a:srgbClr val="212121"/>
                </a:solidFill>
                <a:latin typeface="Arial MT"/>
                <a:cs typeface="Arial MT"/>
              </a:rPr>
              <a:t>and treatment </a:t>
            </a:r>
            <a:r>
              <a:rPr sz="1550" spc="20" dirty="0">
                <a:solidFill>
                  <a:srgbClr val="212121"/>
                </a:solidFill>
                <a:latin typeface="Arial MT"/>
                <a:cs typeface="Arial MT"/>
              </a:rPr>
              <a:t>consists of </a:t>
            </a:r>
            <a:r>
              <a:rPr sz="1550" spc="5" dirty="0">
                <a:solidFill>
                  <a:srgbClr val="212121"/>
                </a:solidFill>
                <a:latin typeface="Arial MT"/>
                <a:cs typeface="Arial MT"/>
              </a:rPr>
              <a:t>supportive </a:t>
            </a:r>
            <a:r>
              <a:rPr sz="1550" spc="25" dirty="0">
                <a:solidFill>
                  <a:srgbClr val="212121"/>
                </a:solidFill>
                <a:latin typeface="Arial MT"/>
                <a:cs typeface="Arial MT"/>
              </a:rPr>
              <a:t>care. </a:t>
            </a:r>
            <a:r>
              <a:rPr sz="1550" spc="10" dirty="0">
                <a:solidFill>
                  <a:srgbClr val="212121"/>
                </a:solidFill>
                <a:latin typeface="Arial MT"/>
                <a:cs typeface="Arial MT"/>
              </a:rPr>
              <a:t>Medications </a:t>
            </a:r>
            <a:r>
              <a:rPr sz="1550" spc="5" dirty="0">
                <a:solidFill>
                  <a:srgbClr val="212121"/>
                </a:solidFill>
                <a:latin typeface="Arial MT"/>
                <a:cs typeface="Arial MT"/>
              </a:rPr>
              <a:t>that </a:t>
            </a:r>
            <a:r>
              <a:rPr sz="1550" spc="-25" dirty="0">
                <a:solidFill>
                  <a:srgbClr val="212121"/>
                </a:solidFill>
                <a:latin typeface="Arial MT"/>
                <a:cs typeface="Arial MT"/>
              </a:rPr>
              <a:t>might </a:t>
            </a:r>
            <a:r>
              <a:rPr sz="1550" spc="15" dirty="0">
                <a:solidFill>
                  <a:srgbClr val="212121"/>
                </a:solidFill>
                <a:latin typeface="Arial MT"/>
                <a:cs typeface="Arial MT"/>
              </a:rPr>
              <a:t>cause </a:t>
            </a:r>
            <a:r>
              <a:rPr sz="1550" spc="10" dirty="0">
                <a:solidFill>
                  <a:srgbClr val="212121"/>
                </a:solidFill>
                <a:latin typeface="Arial MT"/>
                <a:cs typeface="Arial MT"/>
              </a:rPr>
              <a:t>liver </a:t>
            </a:r>
            <a:r>
              <a:rPr sz="1550" spc="15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550" spc="-15" dirty="0">
                <a:solidFill>
                  <a:srgbClr val="212121"/>
                </a:solidFill>
                <a:latin typeface="Arial MT"/>
                <a:cs typeface="Arial MT"/>
              </a:rPr>
              <a:t>damage </a:t>
            </a:r>
            <a:r>
              <a:rPr sz="1550" spc="20" dirty="0">
                <a:solidFill>
                  <a:srgbClr val="212121"/>
                </a:solidFill>
                <a:latin typeface="Arial MT"/>
                <a:cs typeface="Arial MT"/>
              </a:rPr>
              <a:t>or </a:t>
            </a:r>
            <a:r>
              <a:rPr sz="1550" spc="15" dirty="0">
                <a:solidFill>
                  <a:srgbClr val="212121"/>
                </a:solidFill>
                <a:latin typeface="Arial MT"/>
                <a:cs typeface="Arial MT"/>
              </a:rPr>
              <a:t>are </a:t>
            </a:r>
            <a:r>
              <a:rPr sz="1550" spc="-10" dirty="0">
                <a:solidFill>
                  <a:srgbClr val="212121"/>
                </a:solidFill>
                <a:latin typeface="Arial MT"/>
                <a:cs typeface="Arial MT"/>
              </a:rPr>
              <a:t>metabolized </a:t>
            </a:r>
            <a:r>
              <a:rPr sz="1550" spc="-15" dirty="0">
                <a:solidFill>
                  <a:srgbClr val="212121"/>
                </a:solidFill>
                <a:latin typeface="Arial MT"/>
                <a:cs typeface="Arial MT"/>
              </a:rPr>
              <a:t>by </a:t>
            </a:r>
            <a:r>
              <a:rPr sz="1550" spc="-5" dirty="0">
                <a:solidFill>
                  <a:srgbClr val="212121"/>
                </a:solidFill>
                <a:latin typeface="Arial MT"/>
                <a:cs typeface="Arial MT"/>
              </a:rPr>
              <a:t>the </a:t>
            </a:r>
            <a:r>
              <a:rPr sz="1550" spc="15" dirty="0">
                <a:solidFill>
                  <a:srgbClr val="212121"/>
                </a:solidFill>
                <a:latin typeface="Arial MT"/>
                <a:cs typeface="Arial MT"/>
              </a:rPr>
              <a:t>liver </a:t>
            </a:r>
            <a:r>
              <a:rPr sz="1550" spc="-5" dirty="0">
                <a:solidFill>
                  <a:srgbClr val="212121"/>
                </a:solidFill>
                <a:latin typeface="Arial MT"/>
                <a:cs typeface="Arial MT"/>
              </a:rPr>
              <a:t>should </a:t>
            </a:r>
            <a:r>
              <a:rPr sz="1550" spc="-15" dirty="0">
                <a:solidFill>
                  <a:srgbClr val="212121"/>
                </a:solidFill>
                <a:latin typeface="Arial MT"/>
                <a:cs typeface="Arial MT"/>
              </a:rPr>
              <a:t>be </a:t>
            </a:r>
            <a:r>
              <a:rPr sz="1550" spc="10" dirty="0">
                <a:solidFill>
                  <a:srgbClr val="212121"/>
                </a:solidFill>
                <a:latin typeface="Arial MT"/>
                <a:cs typeface="Arial MT"/>
              </a:rPr>
              <a:t>used with caution. </a:t>
            </a:r>
            <a:r>
              <a:rPr sz="1550" spc="-20" dirty="0">
                <a:solidFill>
                  <a:srgbClr val="212121"/>
                </a:solidFill>
                <a:latin typeface="Arial MT"/>
                <a:cs typeface="Arial MT"/>
              </a:rPr>
              <a:t>Full </a:t>
            </a:r>
            <a:r>
              <a:rPr sz="1550" spc="10" dirty="0">
                <a:solidFill>
                  <a:srgbClr val="212121"/>
                </a:solidFill>
                <a:latin typeface="Arial MT"/>
                <a:cs typeface="Arial MT"/>
              </a:rPr>
              <a:t>clinical </a:t>
            </a:r>
            <a:r>
              <a:rPr sz="1550" dirty="0">
                <a:solidFill>
                  <a:srgbClr val="212121"/>
                </a:solidFill>
                <a:latin typeface="Arial MT"/>
                <a:cs typeface="Arial MT"/>
              </a:rPr>
              <a:t>and </a:t>
            </a:r>
            <a:r>
              <a:rPr sz="1550" spc="5" dirty="0">
                <a:solidFill>
                  <a:srgbClr val="212121"/>
                </a:solidFill>
                <a:latin typeface="Arial MT"/>
                <a:cs typeface="Arial MT"/>
              </a:rPr>
              <a:t>biochemical </a:t>
            </a:r>
            <a:r>
              <a:rPr sz="1550" spc="25" dirty="0">
                <a:solidFill>
                  <a:srgbClr val="212121"/>
                </a:solidFill>
                <a:latin typeface="Arial MT"/>
                <a:cs typeface="Arial MT"/>
              </a:rPr>
              <a:t>recovery </a:t>
            </a:r>
            <a:r>
              <a:rPr sz="1550" spc="15" dirty="0">
                <a:solidFill>
                  <a:srgbClr val="212121"/>
                </a:solidFill>
                <a:latin typeface="Arial MT"/>
                <a:cs typeface="Arial MT"/>
              </a:rPr>
              <a:t>is </a:t>
            </a:r>
            <a:r>
              <a:rPr sz="1550" spc="20" dirty="0">
                <a:solidFill>
                  <a:srgbClr val="212121"/>
                </a:solidFill>
                <a:latin typeface="Arial MT"/>
                <a:cs typeface="Arial MT"/>
              </a:rPr>
              <a:t> observed</a:t>
            </a:r>
            <a:r>
              <a:rPr sz="1550" spc="-20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550" spc="5" dirty="0">
                <a:solidFill>
                  <a:srgbClr val="212121"/>
                </a:solidFill>
                <a:latin typeface="Arial MT"/>
                <a:cs typeface="Arial MT"/>
              </a:rPr>
              <a:t>within</a:t>
            </a:r>
            <a:r>
              <a:rPr sz="1550" spc="-30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550" spc="5" dirty="0">
                <a:solidFill>
                  <a:srgbClr val="212121"/>
                </a:solidFill>
                <a:latin typeface="Arial MT"/>
                <a:cs typeface="Arial MT"/>
              </a:rPr>
              <a:t>three</a:t>
            </a:r>
            <a:r>
              <a:rPr sz="1550" spc="-25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550" spc="-20" dirty="0">
                <a:solidFill>
                  <a:srgbClr val="212121"/>
                </a:solidFill>
                <a:latin typeface="Arial MT"/>
                <a:cs typeface="Arial MT"/>
              </a:rPr>
              <a:t>months</a:t>
            </a:r>
            <a:r>
              <a:rPr sz="1550" spc="-10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550" spc="15" dirty="0">
                <a:solidFill>
                  <a:srgbClr val="212121"/>
                </a:solidFill>
                <a:latin typeface="Arial MT"/>
                <a:cs typeface="Arial MT"/>
              </a:rPr>
              <a:t>in</a:t>
            </a:r>
            <a:r>
              <a:rPr sz="1550" spc="-25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550" spc="20" dirty="0">
                <a:solidFill>
                  <a:srgbClr val="212121"/>
                </a:solidFill>
                <a:latin typeface="Arial MT"/>
                <a:cs typeface="Arial MT"/>
              </a:rPr>
              <a:t>85</a:t>
            </a:r>
            <a:r>
              <a:rPr sz="1550" spc="45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550" spc="5" dirty="0">
                <a:solidFill>
                  <a:srgbClr val="212121"/>
                </a:solidFill>
                <a:latin typeface="Arial MT"/>
                <a:cs typeface="Arial MT"/>
              </a:rPr>
              <a:t>percent</a:t>
            </a:r>
            <a:r>
              <a:rPr sz="1550" spc="-30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550" spc="20" dirty="0">
                <a:solidFill>
                  <a:srgbClr val="212121"/>
                </a:solidFill>
                <a:latin typeface="Arial MT"/>
                <a:cs typeface="Arial MT"/>
              </a:rPr>
              <a:t>of</a:t>
            </a:r>
            <a:r>
              <a:rPr sz="1550" spc="35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550" spc="10" dirty="0">
                <a:solidFill>
                  <a:srgbClr val="212121"/>
                </a:solidFill>
                <a:latin typeface="Arial MT"/>
                <a:cs typeface="Arial MT"/>
              </a:rPr>
              <a:t>patients,</a:t>
            </a:r>
            <a:r>
              <a:rPr sz="1550" spc="-25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212121"/>
                </a:solidFill>
                <a:latin typeface="Arial MT"/>
                <a:cs typeface="Arial MT"/>
              </a:rPr>
              <a:t>and</a:t>
            </a:r>
            <a:r>
              <a:rPr sz="1550" spc="-25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550" spc="-5" dirty="0">
                <a:solidFill>
                  <a:srgbClr val="212121"/>
                </a:solidFill>
                <a:latin typeface="Arial MT"/>
                <a:cs typeface="Arial MT"/>
              </a:rPr>
              <a:t>complete</a:t>
            </a:r>
            <a:r>
              <a:rPr sz="1550" spc="-15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550" spc="25" dirty="0">
                <a:solidFill>
                  <a:srgbClr val="212121"/>
                </a:solidFill>
                <a:latin typeface="Arial MT"/>
                <a:cs typeface="Arial MT"/>
              </a:rPr>
              <a:t>recovery</a:t>
            </a:r>
            <a:r>
              <a:rPr sz="1550" spc="-10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550" spc="15" dirty="0">
                <a:solidFill>
                  <a:srgbClr val="212121"/>
                </a:solidFill>
                <a:latin typeface="Arial MT"/>
                <a:cs typeface="Arial MT"/>
              </a:rPr>
              <a:t>is</a:t>
            </a:r>
            <a:r>
              <a:rPr sz="1550" spc="-15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550" spc="25" dirty="0">
                <a:solidFill>
                  <a:srgbClr val="212121"/>
                </a:solidFill>
                <a:latin typeface="Arial MT"/>
                <a:cs typeface="Arial MT"/>
              </a:rPr>
              <a:t>observed</a:t>
            </a:r>
            <a:r>
              <a:rPr sz="1550" spc="-30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550" spc="-15" dirty="0">
                <a:solidFill>
                  <a:srgbClr val="212121"/>
                </a:solidFill>
                <a:latin typeface="Arial MT"/>
                <a:cs typeface="Arial MT"/>
              </a:rPr>
              <a:t>by </a:t>
            </a:r>
            <a:r>
              <a:rPr sz="1550" spc="25" dirty="0">
                <a:solidFill>
                  <a:srgbClr val="212121"/>
                </a:solidFill>
                <a:latin typeface="Arial MT"/>
                <a:cs typeface="Arial MT"/>
              </a:rPr>
              <a:t>six</a:t>
            </a:r>
            <a:r>
              <a:rPr sz="1550" spc="-10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550" spc="-20" dirty="0">
                <a:solidFill>
                  <a:srgbClr val="212121"/>
                </a:solidFill>
                <a:latin typeface="Arial MT"/>
                <a:cs typeface="Arial MT"/>
              </a:rPr>
              <a:t>months</a:t>
            </a:r>
            <a:r>
              <a:rPr sz="1550" spc="-10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550" spc="15" dirty="0">
                <a:solidFill>
                  <a:srgbClr val="212121"/>
                </a:solidFill>
                <a:latin typeface="Arial MT"/>
                <a:cs typeface="Arial MT"/>
              </a:rPr>
              <a:t>in</a:t>
            </a:r>
            <a:r>
              <a:rPr sz="1550" spc="-30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212121"/>
                </a:solidFill>
                <a:latin typeface="Arial MT"/>
                <a:cs typeface="Arial MT"/>
              </a:rPr>
              <a:t>nearly </a:t>
            </a:r>
            <a:r>
              <a:rPr sz="1550" spc="-415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550" spc="-5" dirty="0">
                <a:solidFill>
                  <a:srgbClr val="212121"/>
                </a:solidFill>
                <a:latin typeface="Arial MT"/>
                <a:cs typeface="Arial MT"/>
              </a:rPr>
              <a:t>all</a:t>
            </a:r>
            <a:r>
              <a:rPr sz="1550" spc="40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550" spc="10" dirty="0">
                <a:solidFill>
                  <a:srgbClr val="212121"/>
                </a:solidFill>
                <a:latin typeface="Arial MT"/>
                <a:cs typeface="Arial MT"/>
              </a:rPr>
              <a:t>patients.</a:t>
            </a:r>
            <a:endParaRPr sz="1550">
              <a:latin typeface="Arial MT"/>
              <a:cs typeface="Arial MT"/>
            </a:endParaRPr>
          </a:p>
          <a:p>
            <a:pPr marL="241300" marR="5080" indent="-228600">
              <a:lnSpc>
                <a:spcPct val="137200"/>
              </a:lnSpc>
              <a:spcBef>
                <a:spcPts val="825"/>
              </a:spcBef>
              <a:buChar char="•"/>
              <a:tabLst>
                <a:tab pos="240665" algn="l"/>
                <a:tab pos="241300" algn="l"/>
              </a:tabLst>
            </a:pPr>
            <a:r>
              <a:rPr sz="1550" spc="10" dirty="0">
                <a:solidFill>
                  <a:srgbClr val="212121"/>
                </a:solidFill>
                <a:latin typeface="Arial MT"/>
                <a:cs typeface="Arial MT"/>
              </a:rPr>
              <a:t>Patients</a:t>
            </a:r>
            <a:r>
              <a:rPr sz="1550" spc="-5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550" spc="10" dirty="0">
                <a:solidFill>
                  <a:srgbClr val="212121"/>
                </a:solidFill>
                <a:latin typeface="Arial MT"/>
                <a:cs typeface="Arial MT"/>
              </a:rPr>
              <a:t>with</a:t>
            </a:r>
            <a:r>
              <a:rPr sz="1550" spc="50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550" spc="-20" dirty="0">
                <a:solidFill>
                  <a:srgbClr val="212121"/>
                </a:solidFill>
                <a:latin typeface="Arial MT"/>
                <a:cs typeface="Arial MT"/>
              </a:rPr>
              <a:t>fulminant</a:t>
            </a:r>
            <a:r>
              <a:rPr sz="1550" spc="270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550" spc="5" dirty="0">
                <a:solidFill>
                  <a:srgbClr val="212121"/>
                </a:solidFill>
                <a:latin typeface="Arial MT"/>
                <a:cs typeface="Arial MT"/>
              </a:rPr>
              <a:t>hepatic</a:t>
            </a:r>
            <a:r>
              <a:rPr sz="1550" spc="145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212121"/>
                </a:solidFill>
                <a:latin typeface="Arial MT"/>
                <a:cs typeface="Arial MT"/>
              </a:rPr>
              <a:t>failure</a:t>
            </a:r>
            <a:r>
              <a:rPr sz="1550" spc="50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212121"/>
                </a:solidFill>
                <a:latin typeface="Arial MT"/>
                <a:cs typeface="Arial MT"/>
              </a:rPr>
              <a:t>require</a:t>
            </a:r>
            <a:r>
              <a:rPr sz="1550" spc="120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550" spc="15" dirty="0">
                <a:solidFill>
                  <a:srgbClr val="212121"/>
                </a:solidFill>
                <a:latin typeface="Arial MT"/>
                <a:cs typeface="Arial MT"/>
              </a:rPr>
              <a:t>aggressive</a:t>
            </a:r>
            <a:r>
              <a:rPr sz="1550" spc="-15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550" spc="10" dirty="0">
                <a:solidFill>
                  <a:srgbClr val="212121"/>
                </a:solidFill>
                <a:latin typeface="Arial MT"/>
                <a:cs typeface="Arial MT"/>
              </a:rPr>
              <a:t>supportive</a:t>
            </a:r>
            <a:r>
              <a:rPr sz="1550" spc="110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212121"/>
                </a:solidFill>
                <a:latin typeface="Arial MT"/>
                <a:cs typeface="Arial MT"/>
              </a:rPr>
              <a:t>therapy</a:t>
            </a:r>
            <a:r>
              <a:rPr sz="1550" spc="145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212121"/>
                </a:solidFill>
                <a:latin typeface="Arial MT"/>
                <a:cs typeface="Arial MT"/>
              </a:rPr>
              <a:t>and</a:t>
            </a:r>
            <a:r>
              <a:rPr sz="1550" spc="50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550" spc="-10" dirty="0">
                <a:solidFill>
                  <a:srgbClr val="212121"/>
                </a:solidFill>
                <a:latin typeface="Arial MT"/>
                <a:cs typeface="Arial MT"/>
              </a:rPr>
              <a:t>should</a:t>
            </a:r>
            <a:r>
              <a:rPr sz="1550" spc="130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550" spc="-15" dirty="0">
                <a:solidFill>
                  <a:srgbClr val="212121"/>
                </a:solidFill>
                <a:latin typeface="Arial MT"/>
                <a:cs typeface="Arial MT"/>
              </a:rPr>
              <a:t>be</a:t>
            </a:r>
            <a:r>
              <a:rPr sz="1550" spc="130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550" spc="15" dirty="0">
                <a:solidFill>
                  <a:srgbClr val="212121"/>
                </a:solidFill>
                <a:latin typeface="Arial MT"/>
                <a:cs typeface="Arial MT"/>
              </a:rPr>
              <a:t>transferred</a:t>
            </a:r>
            <a:r>
              <a:rPr sz="1550" spc="-15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550" spc="15" dirty="0">
                <a:solidFill>
                  <a:srgbClr val="212121"/>
                </a:solidFill>
                <a:latin typeface="Arial MT"/>
                <a:cs typeface="Arial MT"/>
              </a:rPr>
              <a:t>to</a:t>
            </a:r>
            <a:r>
              <a:rPr sz="1550" spc="45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550" spc="15" dirty="0">
                <a:solidFill>
                  <a:srgbClr val="212121"/>
                </a:solidFill>
                <a:latin typeface="Arial MT"/>
                <a:cs typeface="Arial MT"/>
              </a:rPr>
              <a:t>a</a:t>
            </a:r>
            <a:r>
              <a:rPr sz="1550" spc="45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550" spc="15" dirty="0">
                <a:solidFill>
                  <a:srgbClr val="212121"/>
                </a:solidFill>
                <a:latin typeface="Arial MT"/>
                <a:cs typeface="Arial MT"/>
              </a:rPr>
              <a:t>center </a:t>
            </a:r>
            <a:r>
              <a:rPr sz="1550" spc="-415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212121"/>
                </a:solidFill>
                <a:latin typeface="Arial MT"/>
                <a:cs typeface="Arial MT"/>
              </a:rPr>
              <a:t>capable</a:t>
            </a:r>
            <a:r>
              <a:rPr sz="1550" spc="120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550" spc="20" dirty="0">
                <a:solidFill>
                  <a:srgbClr val="212121"/>
                </a:solidFill>
                <a:latin typeface="Arial MT"/>
                <a:cs typeface="Arial MT"/>
              </a:rPr>
              <a:t>of</a:t>
            </a:r>
            <a:r>
              <a:rPr sz="1550" spc="-45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550" spc="-5" dirty="0">
                <a:solidFill>
                  <a:srgbClr val="212121"/>
                </a:solidFill>
                <a:latin typeface="Arial MT"/>
                <a:cs typeface="Arial MT"/>
              </a:rPr>
              <a:t>performing</a:t>
            </a:r>
            <a:r>
              <a:rPr sz="1550" spc="280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550" spc="10" dirty="0">
                <a:solidFill>
                  <a:srgbClr val="212121"/>
                </a:solidFill>
                <a:latin typeface="Arial MT"/>
                <a:cs typeface="Arial MT"/>
              </a:rPr>
              <a:t>liver</a:t>
            </a:r>
            <a:r>
              <a:rPr sz="1550" spc="-55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212121"/>
                </a:solidFill>
                <a:latin typeface="Arial MT"/>
                <a:cs typeface="Arial MT"/>
              </a:rPr>
              <a:t>transplantation.</a:t>
            </a:r>
            <a:endParaRPr sz="1550">
              <a:latin typeface="Arial MT"/>
              <a:cs typeface="Arial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38175" y="4492625"/>
            <a:ext cx="9890125" cy="137287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750" spc="-15" dirty="0">
                <a:latin typeface="Arial MT"/>
                <a:cs typeface="Arial MT"/>
              </a:rPr>
              <a:t>Prevention</a:t>
            </a:r>
            <a:endParaRPr sz="2750">
              <a:latin typeface="Arial MT"/>
              <a:cs typeface="Arial MT"/>
            </a:endParaRPr>
          </a:p>
          <a:p>
            <a:pPr marL="241300" indent="-228600">
              <a:lnSpc>
                <a:spcPct val="100000"/>
              </a:lnSpc>
              <a:spcBef>
                <a:spcPts val="1805"/>
              </a:spcBef>
              <a:buChar char="•"/>
              <a:tabLst>
                <a:tab pos="240665" algn="l"/>
                <a:tab pos="241300" algn="l"/>
              </a:tabLst>
            </a:pPr>
            <a:r>
              <a:rPr sz="1550" spc="5" dirty="0">
                <a:latin typeface="Arial MT"/>
                <a:cs typeface="Arial MT"/>
              </a:rPr>
              <a:t>Careful</a:t>
            </a:r>
            <a:r>
              <a:rPr sz="1550" spc="55" dirty="0">
                <a:latin typeface="Arial MT"/>
                <a:cs typeface="Arial MT"/>
              </a:rPr>
              <a:t> </a:t>
            </a:r>
            <a:r>
              <a:rPr sz="1550" spc="-5" dirty="0">
                <a:latin typeface="Arial MT"/>
                <a:cs typeface="Arial MT"/>
              </a:rPr>
              <a:t>hand-washing</a:t>
            </a:r>
            <a:r>
              <a:rPr sz="1550" spc="280" dirty="0">
                <a:latin typeface="Arial MT"/>
                <a:cs typeface="Arial MT"/>
              </a:rPr>
              <a:t> </a:t>
            </a:r>
            <a:r>
              <a:rPr sz="1550" spc="15" dirty="0">
                <a:latin typeface="Arial MT"/>
                <a:cs typeface="Arial MT"/>
              </a:rPr>
              <a:t>is</a:t>
            </a:r>
            <a:r>
              <a:rPr sz="1550" spc="-90" dirty="0">
                <a:latin typeface="Arial MT"/>
                <a:cs typeface="Arial MT"/>
              </a:rPr>
              <a:t> </a:t>
            </a:r>
            <a:r>
              <a:rPr sz="1550" spc="10" dirty="0">
                <a:latin typeface="Arial MT"/>
                <a:cs typeface="Arial MT"/>
              </a:rPr>
              <a:t>necessary,</a:t>
            </a:r>
            <a:r>
              <a:rPr sz="1550" spc="-105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particularly</a:t>
            </a:r>
            <a:r>
              <a:rPr sz="1550" spc="145" dirty="0">
                <a:latin typeface="Arial MT"/>
                <a:cs typeface="Arial MT"/>
              </a:rPr>
              <a:t> </a:t>
            </a:r>
            <a:r>
              <a:rPr sz="1550" spc="20" dirty="0">
                <a:latin typeface="Arial MT"/>
                <a:cs typeface="Arial MT"/>
              </a:rPr>
              <a:t>after</a:t>
            </a:r>
            <a:r>
              <a:rPr sz="1550" spc="25" dirty="0">
                <a:latin typeface="Arial MT"/>
                <a:cs typeface="Arial MT"/>
              </a:rPr>
              <a:t> </a:t>
            </a:r>
            <a:r>
              <a:rPr sz="1550" spc="-5" dirty="0">
                <a:latin typeface="Arial MT"/>
                <a:cs typeface="Arial MT"/>
              </a:rPr>
              <a:t>changing</a:t>
            </a:r>
            <a:r>
              <a:rPr sz="1550" spc="204" dirty="0">
                <a:latin typeface="Arial MT"/>
                <a:cs typeface="Arial MT"/>
              </a:rPr>
              <a:t> </a:t>
            </a:r>
            <a:r>
              <a:rPr sz="1550" spc="5" dirty="0">
                <a:latin typeface="Arial MT"/>
                <a:cs typeface="Arial MT"/>
              </a:rPr>
              <a:t>diapers</a:t>
            </a:r>
            <a:r>
              <a:rPr sz="1550" spc="65" dirty="0">
                <a:latin typeface="Arial MT"/>
                <a:cs typeface="Arial MT"/>
              </a:rPr>
              <a:t> </a:t>
            </a:r>
            <a:r>
              <a:rPr sz="1550" spc="5" dirty="0">
                <a:latin typeface="Arial MT"/>
                <a:cs typeface="Arial MT"/>
              </a:rPr>
              <a:t>and</a:t>
            </a:r>
            <a:r>
              <a:rPr sz="1550" spc="120" dirty="0">
                <a:latin typeface="Arial MT"/>
                <a:cs typeface="Arial MT"/>
              </a:rPr>
              <a:t> </a:t>
            </a:r>
            <a:r>
              <a:rPr sz="1550" spc="10" dirty="0">
                <a:latin typeface="Arial MT"/>
                <a:cs typeface="Arial MT"/>
              </a:rPr>
              <a:t>before</a:t>
            </a:r>
            <a:r>
              <a:rPr sz="1550" spc="45" dirty="0">
                <a:latin typeface="Arial MT"/>
                <a:cs typeface="Arial MT"/>
              </a:rPr>
              <a:t> </a:t>
            </a:r>
            <a:r>
              <a:rPr sz="1550" dirty="0">
                <a:latin typeface="Arial MT"/>
                <a:cs typeface="Arial MT"/>
              </a:rPr>
              <a:t>preparing</a:t>
            </a:r>
            <a:r>
              <a:rPr sz="1550" spc="135" dirty="0">
                <a:latin typeface="Arial MT"/>
                <a:cs typeface="Arial MT"/>
              </a:rPr>
              <a:t> </a:t>
            </a:r>
            <a:r>
              <a:rPr sz="1550" spc="20" dirty="0">
                <a:latin typeface="Arial MT"/>
                <a:cs typeface="Arial MT"/>
              </a:rPr>
              <a:t>or</a:t>
            </a:r>
            <a:r>
              <a:rPr sz="1550" spc="25" dirty="0">
                <a:latin typeface="Arial MT"/>
                <a:cs typeface="Arial MT"/>
              </a:rPr>
              <a:t> </a:t>
            </a:r>
            <a:r>
              <a:rPr sz="1550" spc="15" dirty="0">
                <a:latin typeface="Arial MT"/>
                <a:cs typeface="Arial MT"/>
              </a:rPr>
              <a:t>serving</a:t>
            </a:r>
            <a:r>
              <a:rPr sz="1550" spc="-20" dirty="0">
                <a:latin typeface="Arial MT"/>
                <a:cs typeface="Arial MT"/>
              </a:rPr>
              <a:t> </a:t>
            </a:r>
            <a:r>
              <a:rPr sz="1550" spc="10" dirty="0">
                <a:latin typeface="Arial MT"/>
                <a:cs typeface="Arial MT"/>
              </a:rPr>
              <a:t>food.</a:t>
            </a:r>
            <a:endParaRPr sz="155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Arial MT"/>
              <a:buChar char="•"/>
            </a:pPr>
            <a:endParaRPr sz="1500">
              <a:latin typeface="Arial MT"/>
              <a:cs typeface="Arial MT"/>
            </a:endParaRPr>
          </a:p>
          <a:p>
            <a:pPr marL="241300" indent="-228600">
              <a:lnSpc>
                <a:spcPct val="100000"/>
              </a:lnSpc>
              <a:buChar char="•"/>
              <a:tabLst>
                <a:tab pos="240665" algn="l"/>
                <a:tab pos="241300" algn="l"/>
              </a:tabLst>
            </a:pPr>
            <a:r>
              <a:rPr sz="1550" spc="15" dirty="0">
                <a:latin typeface="Arial MT"/>
                <a:cs typeface="Arial MT"/>
              </a:rPr>
              <a:t>In</a:t>
            </a:r>
            <a:r>
              <a:rPr sz="1550" spc="45" dirty="0">
                <a:latin typeface="Arial MT"/>
                <a:cs typeface="Arial MT"/>
              </a:rPr>
              <a:t> </a:t>
            </a:r>
            <a:r>
              <a:rPr sz="1550" spc="5" dirty="0">
                <a:latin typeface="Arial MT"/>
                <a:cs typeface="Arial MT"/>
              </a:rPr>
              <a:t>hospital</a:t>
            </a:r>
            <a:r>
              <a:rPr sz="1550" spc="-15" dirty="0">
                <a:latin typeface="Arial MT"/>
                <a:cs typeface="Arial MT"/>
              </a:rPr>
              <a:t> </a:t>
            </a:r>
            <a:r>
              <a:rPr sz="1550" spc="10" dirty="0">
                <a:latin typeface="Arial MT"/>
                <a:cs typeface="Arial MT"/>
              </a:rPr>
              <a:t>settings,</a:t>
            </a:r>
            <a:r>
              <a:rPr sz="1550" spc="120" dirty="0">
                <a:latin typeface="Arial MT"/>
                <a:cs typeface="Arial MT"/>
              </a:rPr>
              <a:t> </a:t>
            </a:r>
            <a:r>
              <a:rPr sz="1550" spc="20" dirty="0">
                <a:solidFill>
                  <a:srgbClr val="FF0000"/>
                </a:solidFill>
                <a:latin typeface="Arial MT"/>
                <a:cs typeface="Arial MT"/>
              </a:rPr>
              <a:t>contact</a:t>
            </a:r>
            <a:r>
              <a:rPr sz="1550" spc="-12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550" spc="5" dirty="0">
                <a:latin typeface="Arial MT"/>
                <a:cs typeface="Arial MT"/>
              </a:rPr>
              <a:t>precautions</a:t>
            </a:r>
            <a:r>
              <a:rPr sz="1550" spc="150" dirty="0">
                <a:latin typeface="Arial MT"/>
                <a:cs typeface="Arial MT"/>
              </a:rPr>
              <a:t> </a:t>
            </a:r>
            <a:r>
              <a:rPr sz="1550" spc="15" dirty="0">
                <a:latin typeface="Arial MT"/>
                <a:cs typeface="Arial MT"/>
              </a:rPr>
              <a:t>are</a:t>
            </a:r>
            <a:r>
              <a:rPr sz="1550" spc="-30" dirty="0">
                <a:latin typeface="Arial MT"/>
                <a:cs typeface="Arial MT"/>
              </a:rPr>
              <a:t> </a:t>
            </a:r>
            <a:r>
              <a:rPr sz="1550" spc="-10" dirty="0">
                <a:latin typeface="Arial MT"/>
                <a:cs typeface="Arial MT"/>
              </a:rPr>
              <a:t>recommended.</a:t>
            </a:r>
            <a:endParaRPr sz="155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F0EF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28700" y="457200"/>
            <a:ext cx="1143000" cy="0"/>
          </a:xfrm>
          <a:custGeom>
            <a:avLst/>
            <a:gdLst/>
            <a:ahLst/>
            <a:cxnLst/>
            <a:rect l="l" t="t" r="r" b="b"/>
            <a:pathLst>
              <a:path w="1143000">
                <a:moveTo>
                  <a:pt x="0" y="0"/>
                </a:moveTo>
                <a:lnTo>
                  <a:pt x="1143000" y="0"/>
                </a:lnTo>
              </a:path>
            </a:pathLst>
          </a:custGeom>
          <a:ln w="15875">
            <a:solidFill>
              <a:srgbClr val="5B6A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91235" y="733425"/>
            <a:ext cx="5105400" cy="10217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500" spc="-85" dirty="0"/>
              <a:t>H</a:t>
            </a:r>
            <a:r>
              <a:rPr sz="6500" spc="130" dirty="0"/>
              <a:t>A</a:t>
            </a:r>
            <a:r>
              <a:rPr sz="6500" spc="20" dirty="0"/>
              <a:t>V</a:t>
            </a:r>
            <a:r>
              <a:rPr sz="6500" spc="-1200" dirty="0"/>
              <a:t> </a:t>
            </a:r>
            <a:r>
              <a:rPr sz="6500" spc="-100" dirty="0"/>
              <a:t>V</a:t>
            </a:r>
            <a:r>
              <a:rPr sz="6500" dirty="0"/>
              <a:t>a</a:t>
            </a:r>
            <a:r>
              <a:rPr sz="6500" spc="135" dirty="0"/>
              <a:t>c</a:t>
            </a:r>
            <a:r>
              <a:rPr sz="6500" spc="-15" dirty="0"/>
              <a:t>c</a:t>
            </a:r>
            <a:r>
              <a:rPr sz="6500" spc="10" dirty="0"/>
              <a:t>i</a:t>
            </a:r>
            <a:r>
              <a:rPr sz="6500" spc="85" dirty="0"/>
              <a:t>n</a:t>
            </a:r>
            <a:r>
              <a:rPr sz="6500" spc="20" dirty="0"/>
              <a:t>e</a:t>
            </a:r>
            <a:endParaRPr sz="6500"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5" dirty="0">
                <a:solidFill>
                  <a:srgbClr val="878787"/>
                </a:solidFill>
              </a:rPr>
              <a:t>8/13/2023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>
                <a:solidFill>
                  <a:srgbClr val="878787"/>
                </a:solidFill>
              </a:rPr>
              <a:t>24</a:t>
            </a:fld>
            <a:endParaRPr dirty="0">
              <a:solidFill>
                <a:srgbClr val="878787"/>
              </a:solidFill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73112" y="2257107"/>
            <a:ext cx="8437880" cy="37249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4800" indent="-229235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304800" algn="l"/>
                <a:tab pos="305435" algn="l"/>
              </a:tabLst>
            </a:pPr>
            <a:r>
              <a:rPr sz="1800" spc="-25" dirty="0">
                <a:solidFill>
                  <a:srgbClr val="FF0000"/>
                </a:solidFill>
                <a:latin typeface="Verdana"/>
                <a:cs typeface="Verdana"/>
              </a:rPr>
              <a:t>Inactivated</a:t>
            </a:r>
            <a:r>
              <a:rPr sz="1800" spc="-250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800" spc="-10" dirty="0">
                <a:latin typeface="Verdana"/>
                <a:cs typeface="Verdana"/>
              </a:rPr>
              <a:t>vaccine</a:t>
            </a:r>
            <a:r>
              <a:rPr sz="1800" spc="-355" dirty="0">
                <a:latin typeface="Verdana"/>
                <a:cs typeface="Verdana"/>
              </a:rPr>
              <a:t> </a:t>
            </a:r>
            <a:r>
              <a:rPr sz="1800" spc="-25" dirty="0">
                <a:latin typeface="Verdana"/>
                <a:cs typeface="Verdana"/>
              </a:rPr>
              <a:t>is</a:t>
            </a:r>
            <a:r>
              <a:rPr sz="1800" spc="-215" dirty="0">
                <a:latin typeface="Verdana"/>
                <a:cs typeface="Verdana"/>
              </a:rPr>
              <a:t> </a:t>
            </a:r>
            <a:r>
              <a:rPr sz="1800" spc="-10" dirty="0">
                <a:latin typeface="Verdana"/>
                <a:cs typeface="Verdana"/>
              </a:rPr>
              <a:t>approved</a:t>
            </a:r>
            <a:r>
              <a:rPr sz="1800" spc="-100" dirty="0">
                <a:latin typeface="Verdana"/>
                <a:cs typeface="Verdana"/>
              </a:rPr>
              <a:t> </a:t>
            </a:r>
            <a:r>
              <a:rPr sz="1800" spc="45" dirty="0">
                <a:latin typeface="Verdana"/>
                <a:cs typeface="Verdana"/>
              </a:rPr>
              <a:t>for</a:t>
            </a:r>
            <a:r>
              <a:rPr sz="1800" spc="-200" dirty="0">
                <a:latin typeface="Verdana"/>
                <a:cs typeface="Verdana"/>
              </a:rPr>
              <a:t> </a:t>
            </a:r>
            <a:r>
              <a:rPr sz="1800" spc="-15" dirty="0">
                <a:latin typeface="Verdana"/>
                <a:cs typeface="Verdana"/>
              </a:rPr>
              <a:t>children</a:t>
            </a:r>
            <a:r>
              <a:rPr sz="1800" spc="-200" dirty="0">
                <a:latin typeface="Verdana"/>
                <a:cs typeface="Verdana"/>
              </a:rPr>
              <a:t> </a:t>
            </a:r>
            <a:r>
              <a:rPr sz="1800" spc="-10" dirty="0">
                <a:latin typeface="Verdana"/>
                <a:cs typeface="Verdana"/>
              </a:rPr>
              <a:t>older</a:t>
            </a:r>
            <a:r>
              <a:rPr sz="1800" spc="-125" dirty="0">
                <a:latin typeface="Verdana"/>
                <a:cs typeface="Verdana"/>
              </a:rPr>
              <a:t> </a:t>
            </a:r>
            <a:r>
              <a:rPr sz="1800" spc="-25" dirty="0">
                <a:latin typeface="Verdana"/>
                <a:cs typeface="Verdana"/>
              </a:rPr>
              <a:t>than</a:t>
            </a:r>
            <a:r>
              <a:rPr sz="1800" spc="-45" dirty="0">
                <a:latin typeface="Verdana"/>
                <a:cs typeface="Verdana"/>
              </a:rPr>
              <a:t> </a:t>
            </a:r>
            <a:r>
              <a:rPr sz="1800" spc="-10" dirty="0">
                <a:latin typeface="Verdana"/>
                <a:cs typeface="Verdana"/>
              </a:rPr>
              <a:t>12</a:t>
            </a:r>
            <a:r>
              <a:rPr sz="1800" spc="-200" dirty="0">
                <a:latin typeface="Verdana"/>
                <a:cs typeface="Verdana"/>
              </a:rPr>
              <a:t> </a:t>
            </a:r>
            <a:r>
              <a:rPr sz="1800" spc="-50" dirty="0">
                <a:latin typeface="Verdana"/>
                <a:cs typeface="Verdana"/>
              </a:rPr>
              <a:t>mo.</a:t>
            </a:r>
            <a:endParaRPr sz="1800">
              <a:latin typeface="Verdana"/>
              <a:cs typeface="Verdana"/>
            </a:endParaRPr>
          </a:p>
          <a:p>
            <a:pPr marL="304800" marR="1000125" indent="-229235">
              <a:lnSpc>
                <a:spcPct val="149500"/>
              </a:lnSpc>
              <a:spcBef>
                <a:spcPts val="675"/>
              </a:spcBef>
              <a:buFont typeface="Arial MT"/>
              <a:buChar char="•"/>
              <a:tabLst>
                <a:tab pos="304800" algn="l"/>
                <a:tab pos="305435" algn="l"/>
              </a:tabLst>
            </a:pPr>
            <a:r>
              <a:rPr sz="1800" spc="-40" dirty="0">
                <a:solidFill>
                  <a:srgbClr val="FF0000"/>
                </a:solidFill>
                <a:latin typeface="Verdana"/>
                <a:cs typeface="Verdana"/>
              </a:rPr>
              <a:t>Two</a:t>
            </a:r>
            <a:r>
              <a:rPr sz="1800" spc="-22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800" spc="-50" dirty="0">
                <a:latin typeface="Verdana"/>
                <a:cs typeface="Verdana"/>
              </a:rPr>
              <a:t>doses,</a:t>
            </a:r>
            <a:r>
              <a:rPr sz="1800" spc="-155" dirty="0">
                <a:latin typeface="Verdana"/>
                <a:cs typeface="Verdana"/>
              </a:rPr>
              <a:t> </a:t>
            </a:r>
            <a:r>
              <a:rPr sz="1800" spc="-55" dirty="0">
                <a:latin typeface="Verdana"/>
                <a:cs typeface="Verdana"/>
              </a:rPr>
              <a:t>0.5</a:t>
            </a:r>
            <a:r>
              <a:rPr sz="1800" spc="-204" dirty="0">
                <a:latin typeface="Verdana"/>
                <a:cs typeface="Verdana"/>
              </a:rPr>
              <a:t> </a:t>
            </a:r>
            <a:r>
              <a:rPr sz="1800" spc="-15" dirty="0">
                <a:latin typeface="Verdana"/>
                <a:cs typeface="Verdana"/>
              </a:rPr>
              <a:t>ml</a:t>
            </a:r>
            <a:r>
              <a:rPr sz="1800" spc="-300" dirty="0">
                <a:latin typeface="Verdana"/>
                <a:cs typeface="Verdana"/>
              </a:rPr>
              <a:t> </a:t>
            </a:r>
            <a:r>
              <a:rPr sz="1800" spc="45" dirty="0">
                <a:latin typeface="Verdana"/>
                <a:cs typeface="Verdana"/>
              </a:rPr>
              <a:t>for</a:t>
            </a:r>
            <a:r>
              <a:rPr sz="1800" spc="-125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each</a:t>
            </a:r>
            <a:r>
              <a:rPr sz="1800" spc="-275" dirty="0">
                <a:latin typeface="Verdana"/>
                <a:cs typeface="Verdana"/>
              </a:rPr>
              <a:t> </a:t>
            </a:r>
            <a:r>
              <a:rPr sz="1800" spc="-55" dirty="0">
                <a:latin typeface="Verdana"/>
                <a:cs typeface="Verdana"/>
              </a:rPr>
              <a:t>dose,</a:t>
            </a:r>
            <a:r>
              <a:rPr sz="1800" spc="-85" dirty="0">
                <a:latin typeface="Verdana"/>
                <a:cs typeface="Verdana"/>
              </a:rPr>
              <a:t> </a:t>
            </a:r>
            <a:r>
              <a:rPr sz="1800" spc="-20" dirty="0">
                <a:latin typeface="Verdana"/>
                <a:cs typeface="Verdana"/>
              </a:rPr>
              <a:t>at</a:t>
            </a:r>
            <a:r>
              <a:rPr sz="1800" spc="-145" dirty="0">
                <a:latin typeface="Verdana"/>
                <a:cs typeface="Verdana"/>
              </a:rPr>
              <a:t> </a:t>
            </a:r>
            <a:r>
              <a:rPr sz="1800" spc="-20" dirty="0">
                <a:latin typeface="Verdana"/>
                <a:cs typeface="Verdana"/>
              </a:rPr>
              <a:t>the</a:t>
            </a:r>
            <a:r>
              <a:rPr sz="1800" spc="-130" dirty="0">
                <a:latin typeface="Verdana"/>
                <a:cs typeface="Verdana"/>
              </a:rPr>
              <a:t> </a:t>
            </a:r>
            <a:r>
              <a:rPr sz="1800" spc="-65" dirty="0">
                <a:latin typeface="Verdana"/>
                <a:cs typeface="Verdana"/>
              </a:rPr>
              <a:t>age</a:t>
            </a:r>
            <a:r>
              <a:rPr sz="1800" spc="-55" dirty="0">
                <a:latin typeface="Verdana"/>
                <a:cs typeface="Verdana"/>
              </a:rPr>
              <a:t> </a:t>
            </a:r>
            <a:r>
              <a:rPr sz="1800" spc="50" dirty="0">
                <a:latin typeface="Verdana"/>
                <a:cs typeface="Verdana"/>
              </a:rPr>
              <a:t>of</a:t>
            </a:r>
            <a:r>
              <a:rPr sz="1800" spc="-295" dirty="0">
                <a:latin typeface="Verdana"/>
                <a:cs typeface="Verdana"/>
              </a:rPr>
              <a:t> </a:t>
            </a:r>
            <a:r>
              <a:rPr sz="1800" spc="-15" dirty="0">
                <a:solidFill>
                  <a:srgbClr val="FF0000"/>
                </a:solidFill>
                <a:latin typeface="Verdana"/>
                <a:cs typeface="Verdana"/>
              </a:rPr>
              <a:t>12</a:t>
            </a:r>
            <a:r>
              <a:rPr sz="1800" spc="-50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800" spc="-20" dirty="0">
                <a:solidFill>
                  <a:srgbClr val="FF0000"/>
                </a:solidFill>
                <a:latin typeface="Verdana"/>
                <a:cs typeface="Verdana"/>
              </a:rPr>
              <a:t>and</a:t>
            </a:r>
            <a:r>
              <a:rPr sz="1800" spc="-250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800" spc="-15" dirty="0">
                <a:solidFill>
                  <a:srgbClr val="FF0000"/>
                </a:solidFill>
                <a:latin typeface="Verdana"/>
                <a:cs typeface="Verdana"/>
              </a:rPr>
              <a:t>18</a:t>
            </a:r>
            <a:r>
              <a:rPr sz="1800" spc="-204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800" spc="-15" dirty="0">
                <a:latin typeface="Verdana"/>
                <a:cs typeface="Verdana"/>
              </a:rPr>
              <a:t>months </a:t>
            </a:r>
            <a:r>
              <a:rPr sz="1800" spc="-615" dirty="0">
                <a:latin typeface="Verdana"/>
                <a:cs typeface="Verdana"/>
              </a:rPr>
              <a:t> </a:t>
            </a:r>
            <a:r>
              <a:rPr sz="1800" spc="-35" dirty="0">
                <a:latin typeface="Verdana"/>
                <a:cs typeface="Verdana"/>
              </a:rPr>
              <a:t>a</a:t>
            </a:r>
            <a:r>
              <a:rPr sz="1800" spc="30" dirty="0">
                <a:latin typeface="Verdana"/>
                <a:cs typeface="Verdana"/>
              </a:rPr>
              <a:t>cc</a:t>
            </a:r>
            <a:r>
              <a:rPr sz="1800" spc="25" dirty="0">
                <a:latin typeface="Verdana"/>
                <a:cs typeface="Verdana"/>
              </a:rPr>
              <a:t>o</a:t>
            </a:r>
            <a:r>
              <a:rPr sz="1800" spc="-20" dirty="0">
                <a:latin typeface="Verdana"/>
                <a:cs typeface="Verdana"/>
              </a:rPr>
              <a:t>r</a:t>
            </a:r>
            <a:r>
              <a:rPr sz="1800" spc="-5" dirty="0">
                <a:latin typeface="Verdana"/>
                <a:cs typeface="Verdana"/>
              </a:rPr>
              <a:t>d</a:t>
            </a:r>
            <a:r>
              <a:rPr sz="1800" spc="-40" dirty="0">
                <a:latin typeface="Verdana"/>
                <a:cs typeface="Verdana"/>
              </a:rPr>
              <a:t>i</a:t>
            </a:r>
            <a:r>
              <a:rPr sz="1800" spc="-20" dirty="0">
                <a:latin typeface="Verdana"/>
                <a:cs typeface="Verdana"/>
              </a:rPr>
              <a:t>n</a:t>
            </a:r>
            <a:r>
              <a:rPr sz="1800" dirty="0">
                <a:latin typeface="Verdana"/>
                <a:cs typeface="Verdana"/>
              </a:rPr>
              <a:t>g</a:t>
            </a:r>
            <a:r>
              <a:rPr sz="1800" spc="-254" dirty="0">
                <a:latin typeface="Verdana"/>
                <a:cs typeface="Verdana"/>
              </a:rPr>
              <a:t> </a:t>
            </a:r>
            <a:r>
              <a:rPr sz="1800" spc="40" dirty="0">
                <a:latin typeface="Verdana"/>
                <a:cs typeface="Verdana"/>
              </a:rPr>
              <a:t>t</a:t>
            </a:r>
            <a:r>
              <a:rPr sz="1800" dirty="0">
                <a:latin typeface="Verdana"/>
                <a:cs typeface="Verdana"/>
              </a:rPr>
              <a:t>o</a:t>
            </a:r>
            <a:r>
              <a:rPr sz="1800" spc="-155" dirty="0">
                <a:latin typeface="Verdana"/>
                <a:cs typeface="Verdana"/>
              </a:rPr>
              <a:t> </a:t>
            </a:r>
            <a:r>
              <a:rPr sz="1800" spc="-40" dirty="0">
                <a:latin typeface="Verdana"/>
                <a:cs typeface="Verdana"/>
              </a:rPr>
              <a:t>t</a:t>
            </a:r>
            <a:r>
              <a:rPr sz="1800" spc="-15" dirty="0">
                <a:latin typeface="Verdana"/>
                <a:cs typeface="Verdana"/>
              </a:rPr>
              <a:t>h</a:t>
            </a:r>
            <a:r>
              <a:rPr sz="1800" dirty="0">
                <a:latin typeface="Verdana"/>
                <a:cs typeface="Verdana"/>
              </a:rPr>
              <a:t>e</a:t>
            </a:r>
            <a:r>
              <a:rPr sz="1800" spc="-13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J</a:t>
            </a:r>
            <a:r>
              <a:rPr sz="1800" spc="35" dirty="0">
                <a:latin typeface="Verdana"/>
                <a:cs typeface="Verdana"/>
              </a:rPr>
              <a:t>o</a:t>
            </a:r>
            <a:r>
              <a:rPr sz="1800" spc="-20" dirty="0">
                <a:latin typeface="Verdana"/>
                <a:cs typeface="Verdana"/>
              </a:rPr>
              <a:t>r</a:t>
            </a:r>
            <a:r>
              <a:rPr sz="1800" spc="-5" dirty="0">
                <a:latin typeface="Verdana"/>
                <a:cs typeface="Verdana"/>
              </a:rPr>
              <a:t>d</a:t>
            </a:r>
            <a:r>
              <a:rPr sz="1800" spc="-30" dirty="0">
                <a:latin typeface="Verdana"/>
                <a:cs typeface="Verdana"/>
              </a:rPr>
              <a:t>a</a:t>
            </a:r>
            <a:r>
              <a:rPr sz="1800" spc="-15" dirty="0">
                <a:latin typeface="Verdana"/>
                <a:cs typeface="Verdana"/>
              </a:rPr>
              <a:t>n</a:t>
            </a:r>
            <a:r>
              <a:rPr sz="1800" spc="-45" dirty="0">
                <a:latin typeface="Verdana"/>
                <a:cs typeface="Verdana"/>
              </a:rPr>
              <a:t>i</a:t>
            </a:r>
            <a:r>
              <a:rPr sz="1800" spc="-35" dirty="0">
                <a:latin typeface="Verdana"/>
                <a:cs typeface="Verdana"/>
              </a:rPr>
              <a:t>a</a:t>
            </a:r>
            <a:r>
              <a:rPr sz="1800" dirty="0">
                <a:latin typeface="Verdana"/>
                <a:cs typeface="Verdana"/>
              </a:rPr>
              <a:t>n</a:t>
            </a:r>
            <a:r>
              <a:rPr sz="1800" spc="25" dirty="0">
                <a:latin typeface="Verdana"/>
                <a:cs typeface="Verdana"/>
              </a:rPr>
              <a:t> </a:t>
            </a:r>
            <a:r>
              <a:rPr sz="1800" spc="-20" dirty="0">
                <a:latin typeface="Verdana"/>
                <a:cs typeface="Verdana"/>
              </a:rPr>
              <a:t>n</a:t>
            </a:r>
            <a:r>
              <a:rPr sz="1800" spc="-35" dirty="0">
                <a:latin typeface="Verdana"/>
                <a:cs typeface="Verdana"/>
              </a:rPr>
              <a:t>a</a:t>
            </a:r>
            <a:r>
              <a:rPr sz="1800" spc="-40" dirty="0">
                <a:latin typeface="Verdana"/>
                <a:cs typeface="Verdana"/>
              </a:rPr>
              <a:t>t</a:t>
            </a:r>
            <a:r>
              <a:rPr sz="1800" spc="-45" dirty="0">
                <a:latin typeface="Verdana"/>
                <a:cs typeface="Verdana"/>
              </a:rPr>
              <a:t>i</a:t>
            </a:r>
            <a:r>
              <a:rPr sz="1800" spc="25" dirty="0">
                <a:latin typeface="Verdana"/>
                <a:cs typeface="Verdana"/>
              </a:rPr>
              <a:t>o</a:t>
            </a:r>
            <a:r>
              <a:rPr sz="1800" spc="-20" dirty="0">
                <a:latin typeface="Verdana"/>
                <a:cs typeface="Verdana"/>
              </a:rPr>
              <a:t>n</a:t>
            </a:r>
            <a:r>
              <a:rPr sz="1800" spc="-35" dirty="0">
                <a:latin typeface="Verdana"/>
                <a:cs typeface="Verdana"/>
              </a:rPr>
              <a:t>a</a:t>
            </a:r>
            <a:r>
              <a:rPr sz="1800" dirty="0">
                <a:latin typeface="Verdana"/>
                <a:cs typeface="Verdana"/>
              </a:rPr>
              <a:t>l </a:t>
            </a:r>
            <a:r>
              <a:rPr sz="1800" spc="-75" dirty="0">
                <a:latin typeface="Verdana"/>
                <a:cs typeface="Verdana"/>
              </a:rPr>
              <a:t>p</a:t>
            </a:r>
            <a:r>
              <a:rPr sz="1800" spc="-95" dirty="0">
                <a:latin typeface="Verdana"/>
                <a:cs typeface="Verdana"/>
              </a:rPr>
              <a:t>r</a:t>
            </a:r>
            <a:r>
              <a:rPr sz="1800" spc="-45" dirty="0">
                <a:latin typeface="Verdana"/>
                <a:cs typeface="Verdana"/>
              </a:rPr>
              <a:t>o</a:t>
            </a:r>
            <a:r>
              <a:rPr sz="1800" spc="-75" dirty="0">
                <a:latin typeface="Verdana"/>
                <a:cs typeface="Verdana"/>
              </a:rPr>
              <a:t>g</a:t>
            </a:r>
            <a:r>
              <a:rPr sz="1800" spc="-95" dirty="0">
                <a:latin typeface="Verdana"/>
                <a:cs typeface="Verdana"/>
              </a:rPr>
              <a:t>r</a:t>
            </a:r>
            <a:r>
              <a:rPr sz="1800" spc="-110" dirty="0">
                <a:latin typeface="Verdana"/>
                <a:cs typeface="Verdana"/>
              </a:rPr>
              <a:t>a</a:t>
            </a:r>
            <a:r>
              <a:rPr sz="1800" spc="-105" dirty="0">
                <a:latin typeface="Verdana"/>
                <a:cs typeface="Verdana"/>
              </a:rPr>
              <a:t>m</a:t>
            </a:r>
            <a:r>
              <a:rPr sz="1800" dirty="0">
                <a:latin typeface="Verdana"/>
                <a:cs typeface="Verdana"/>
              </a:rPr>
              <a:t>,</a:t>
            </a:r>
            <a:r>
              <a:rPr sz="1800" spc="-25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g</a:t>
            </a:r>
            <a:r>
              <a:rPr sz="1800" spc="-40" dirty="0">
                <a:latin typeface="Verdana"/>
                <a:cs typeface="Verdana"/>
              </a:rPr>
              <a:t>i</a:t>
            </a:r>
            <a:r>
              <a:rPr sz="1800" spc="-20" dirty="0">
                <a:latin typeface="Verdana"/>
                <a:cs typeface="Verdana"/>
              </a:rPr>
              <a:t>v</a:t>
            </a:r>
            <a:r>
              <a:rPr sz="1800" spc="-25" dirty="0">
                <a:latin typeface="Verdana"/>
                <a:cs typeface="Verdana"/>
              </a:rPr>
              <a:t>e</a:t>
            </a:r>
            <a:r>
              <a:rPr sz="1800" dirty="0">
                <a:latin typeface="Verdana"/>
                <a:cs typeface="Verdana"/>
              </a:rPr>
              <a:t>n</a:t>
            </a:r>
            <a:r>
              <a:rPr sz="1800" spc="-125" dirty="0">
                <a:latin typeface="Verdana"/>
                <a:cs typeface="Verdana"/>
              </a:rPr>
              <a:t> </a:t>
            </a:r>
            <a:r>
              <a:rPr sz="1800" spc="-10" dirty="0">
                <a:solidFill>
                  <a:srgbClr val="FF0000"/>
                </a:solidFill>
                <a:latin typeface="Verdana"/>
                <a:cs typeface="Verdana"/>
              </a:rPr>
              <a:t>IM</a:t>
            </a:r>
            <a:endParaRPr sz="1800">
              <a:latin typeface="Verdana"/>
              <a:cs typeface="Verdana"/>
            </a:endParaRPr>
          </a:p>
          <a:p>
            <a:pPr marL="304800" marR="68580" indent="-229235">
              <a:lnSpc>
                <a:spcPct val="149500"/>
              </a:lnSpc>
              <a:spcBef>
                <a:spcPts val="1130"/>
              </a:spcBef>
              <a:buFont typeface="Arial MT"/>
              <a:buChar char="•"/>
              <a:tabLst>
                <a:tab pos="304800" algn="l"/>
                <a:tab pos="305435" algn="l"/>
              </a:tabLst>
            </a:pPr>
            <a:r>
              <a:rPr sz="1800" spc="-5" dirty="0">
                <a:latin typeface="Verdana"/>
                <a:cs typeface="Verdana"/>
              </a:rPr>
              <a:t>Seroconversion </a:t>
            </a:r>
            <a:r>
              <a:rPr sz="1800" spc="-25" dirty="0">
                <a:latin typeface="Verdana"/>
                <a:cs typeface="Verdana"/>
              </a:rPr>
              <a:t>rates in </a:t>
            </a:r>
            <a:r>
              <a:rPr sz="1800" spc="-15" dirty="0">
                <a:latin typeface="Verdana"/>
                <a:cs typeface="Verdana"/>
              </a:rPr>
              <a:t>children </a:t>
            </a:r>
            <a:r>
              <a:rPr sz="1800" spc="-10" dirty="0">
                <a:latin typeface="Verdana"/>
                <a:cs typeface="Verdana"/>
              </a:rPr>
              <a:t>exceed </a:t>
            </a:r>
            <a:r>
              <a:rPr sz="1800" spc="-65" dirty="0">
                <a:latin typeface="Verdana"/>
                <a:cs typeface="Verdana"/>
              </a:rPr>
              <a:t>90% </a:t>
            </a:r>
            <a:r>
              <a:rPr sz="1800" spc="-30" dirty="0">
                <a:latin typeface="Verdana"/>
                <a:cs typeface="Verdana"/>
              </a:rPr>
              <a:t>after </a:t>
            </a:r>
            <a:r>
              <a:rPr sz="1800" spc="-20" dirty="0">
                <a:latin typeface="Verdana"/>
                <a:cs typeface="Verdana"/>
              </a:rPr>
              <a:t>an </a:t>
            </a:r>
            <a:r>
              <a:rPr sz="1800" spc="-35" dirty="0">
                <a:latin typeface="Verdana"/>
                <a:cs typeface="Verdana"/>
              </a:rPr>
              <a:t>initial </a:t>
            </a:r>
            <a:r>
              <a:rPr sz="1800" spc="15" dirty="0">
                <a:latin typeface="Verdana"/>
                <a:cs typeface="Verdana"/>
              </a:rPr>
              <a:t>dose </a:t>
            </a:r>
            <a:r>
              <a:rPr sz="1800" spc="-20" dirty="0">
                <a:latin typeface="Verdana"/>
                <a:cs typeface="Verdana"/>
              </a:rPr>
              <a:t>and </a:t>
            </a:r>
            <a:r>
              <a:rPr sz="1800" spc="-15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approach</a:t>
            </a:r>
            <a:r>
              <a:rPr sz="1800" spc="-195" dirty="0">
                <a:latin typeface="Verdana"/>
                <a:cs typeface="Verdana"/>
              </a:rPr>
              <a:t> </a:t>
            </a:r>
            <a:r>
              <a:rPr sz="1800" spc="-70" dirty="0">
                <a:latin typeface="Verdana"/>
                <a:cs typeface="Verdana"/>
              </a:rPr>
              <a:t>100%</a:t>
            </a:r>
            <a:r>
              <a:rPr sz="1800" spc="-175" dirty="0">
                <a:latin typeface="Verdana"/>
                <a:cs typeface="Verdana"/>
              </a:rPr>
              <a:t> </a:t>
            </a:r>
            <a:r>
              <a:rPr sz="1800" spc="-30" dirty="0">
                <a:latin typeface="Verdana"/>
                <a:cs typeface="Verdana"/>
              </a:rPr>
              <a:t>after</a:t>
            </a:r>
            <a:r>
              <a:rPr sz="1800" spc="35" dirty="0">
                <a:latin typeface="Verdana"/>
                <a:cs typeface="Verdana"/>
              </a:rPr>
              <a:t> </a:t>
            </a:r>
            <a:r>
              <a:rPr sz="1800" spc="-20" dirty="0">
                <a:latin typeface="Verdana"/>
                <a:cs typeface="Verdana"/>
              </a:rPr>
              <a:t>the</a:t>
            </a:r>
            <a:r>
              <a:rPr sz="1800" spc="-50" dirty="0">
                <a:latin typeface="Verdana"/>
                <a:cs typeface="Verdana"/>
              </a:rPr>
              <a:t> </a:t>
            </a:r>
            <a:r>
              <a:rPr sz="1800" spc="-15" dirty="0">
                <a:latin typeface="Verdana"/>
                <a:cs typeface="Verdana"/>
              </a:rPr>
              <a:t>2</a:t>
            </a:r>
            <a:r>
              <a:rPr sz="1800" spc="-22" baseline="20833" dirty="0">
                <a:latin typeface="Verdana"/>
                <a:cs typeface="Verdana"/>
              </a:rPr>
              <a:t>nd</a:t>
            </a:r>
            <a:r>
              <a:rPr sz="1800" spc="22" baseline="20833" dirty="0">
                <a:latin typeface="Verdana"/>
                <a:cs typeface="Verdana"/>
              </a:rPr>
              <a:t> </a:t>
            </a:r>
            <a:r>
              <a:rPr sz="1800" spc="-55" dirty="0">
                <a:latin typeface="Verdana"/>
                <a:cs typeface="Verdana"/>
              </a:rPr>
              <a:t>dose;</a:t>
            </a:r>
            <a:r>
              <a:rPr sz="1800" spc="-245" dirty="0">
                <a:latin typeface="Verdana"/>
                <a:cs typeface="Verdana"/>
              </a:rPr>
              <a:t> </a:t>
            </a:r>
            <a:r>
              <a:rPr sz="1800" spc="-15" dirty="0">
                <a:latin typeface="Verdana"/>
                <a:cs typeface="Verdana"/>
              </a:rPr>
              <a:t>protective</a:t>
            </a:r>
            <a:r>
              <a:rPr sz="1800" spc="-55" dirty="0">
                <a:latin typeface="Verdana"/>
                <a:cs typeface="Verdana"/>
              </a:rPr>
              <a:t> </a:t>
            </a:r>
            <a:r>
              <a:rPr sz="1800" spc="-15" dirty="0">
                <a:latin typeface="Verdana"/>
                <a:cs typeface="Verdana"/>
              </a:rPr>
              <a:t>antibody</a:t>
            </a:r>
            <a:r>
              <a:rPr sz="1800" spc="-45" dirty="0">
                <a:latin typeface="Verdana"/>
                <a:cs typeface="Verdana"/>
              </a:rPr>
              <a:t> </a:t>
            </a:r>
            <a:r>
              <a:rPr sz="1800" spc="-30" dirty="0">
                <a:latin typeface="Verdana"/>
                <a:cs typeface="Verdana"/>
              </a:rPr>
              <a:t>titer</a:t>
            </a:r>
            <a:r>
              <a:rPr sz="1800" spc="30" dirty="0">
                <a:latin typeface="Verdana"/>
                <a:cs typeface="Verdana"/>
              </a:rPr>
              <a:t> </a:t>
            </a:r>
            <a:r>
              <a:rPr sz="1800" spc="-10" dirty="0">
                <a:latin typeface="Verdana"/>
                <a:cs typeface="Verdana"/>
              </a:rPr>
              <a:t>persists</a:t>
            </a:r>
            <a:r>
              <a:rPr sz="1800" spc="-135" dirty="0">
                <a:latin typeface="Verdana"/>
                <a:cs typeface="Verdana"/>
              </a:rPr>
              <a:t> </a:t>
            </a:r>
            <a:r>
              <a:rPr sz="1800" spc="45" dirty="0">
                <a:latin typeface="Verdana"/>
                <a:cs typeface="Verdana"/>
              </a:rPr>
              <a:t>for </a:t>
            </a:r>
            <a:r>
              <a:rPr sz="1800" spc="-620" dirty="0">
                <a:latin typeface="Verdana"/>
                <a:cs typeface="Verdana"/>
              </a:rPr>
              <a:t> </a:t>
            </a:r>
            <a:r>
              <a:rPr sz="1800" spc="-15" dirty="0">
                <a:latin typeface="Verdana"/>
                <a:cs typeface="Verdana"/>
              </a:rPr>
              <a:t>longer</a:t>
            </a:r>
            <a:r>
              <a:rPr sz="1800" spc="-200" dirty="0">
                <a:latin typeface="Verdana"/>
                <a:cs typeface="Verdana"/>
              </a:rPr>
              <a:t> </a:t>
            </a:r>
            <a:r>
              <a:rPr sz="1800" spc="-25" dirty="0">
                <a:latin typeface="Verdana"/>
                <a:cs typeface="Verdana"/>
              </a:rPr>
              <a:t>than</a:t>
            </a:r>
            <a:r>
              <a:rPr sz="1800" spc="-125" dirty="0">
                <a:latin typeface="Verdana"/>
                <a:cs typeface="Verdana"/>
              </a:rPr>
              <a:t> </a:t>
            </a:r>
            <a:r>
              <a:rPr sz="1800" spc="-15" dirty="0">
                <a:latin typeface="Verdana"/>
                <a:cs typeface="Verdana"/>
              </a:rPr>
              <a:t>10</a:t>
            </a:r>
            <a:r>
              <a:rPr sz="1800" spc="-204" dirty="0">
                <a:latin typeface="Verdana"/>
                <a:cs typeface="Verdana"/>
              </a:rPr>
              <a:t> </a:t>
            </a:r>
            <a:r>
              <a:rPr sz="1800" spc="-20" dirty="0">
                <a:latin typeface="Verdana"/>
                <a:cs typeface="Verdana"/>
              </a:rPr>
              <a:t>years</a:t>
            </a:r>
            <a:r>
              <a:rPr sz="1800" spc="-150" dirty="0">
                <a:latin typeface="Verdana"/>
                <a:cs typeface="Verdana"/>
              </a:rPr>
              <a:t> </a:t>
            </a:r>
            <a:r>
              <a:rPr sz="1800" spc="-25" dirty="0">
                <a:latin typeface="Verdana"/>
                <a:cs typeface="Verdana"/>
              </a:rPr>
              <a:t>in</a:t>
            </a:r>
            <a:r>
              <a:rPr sz="1800" spc="-200" dirty="0">
                <a:latin typeface="Verdana"/>
                <a:cs typeface="Verdana"/>
              </a:rPr>
              <a:t> </a:t>
            </a:r>
            <a:r>
              <a:rPr sz="1800" spc="-20" dirty="0">
                <a:latin typeface="Verdana"/>
                <a:cs typeface="Verdana"/>
              </a:rPr>
              <a:t>the</a:t>
            </a:r>
            <a:r>
              <a:rPr sz="1800" spc="-130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vast</a:t>
            </a:r>
            <a:r>
              <a:rPr sz="1800" spc="-295" dirty="0">
                <a:latin typeface="Verdana"/>
                <a:cs typeface="Verdana"/>
              </a:rPr>
              <a:t> </a:t>
            </a:r>
            <a:r>
              <a:rPr sz="1800" spc="-20" dirty="0">
                <a:latin typeface="Verdana"/>
                <a:cs typeface="Verdana"/>
              </a:rPr>
              <a:t>majority</a:t>
            </a:r>
            <a:r>
              <a:rPr sz="1800" spc="-280" dirty="0">
                <a:latin typeface="Verdana"/>
                <a:cs typeface="Verdana"/>
              </a:rPr>
              <a:t> </a:t>
            </a:r>
            <a:r>
              <a:rPr sz="1800" spc="50" dirty="0">
                <a:latin typeface="Verdana"/>
                <a:cs typeface="Verdana"/>
              </a:rPr>
              <a:t>of</a:t>
            </a:r>
            <a:r>
              <a:rPr sz="1800" spc="-145" dirty="0">
                <a:latin typeface="Verdana"/>
                <a:cs typeface="Verdana"/>
              </a:rPr>
              <a:t> </a:t>
            </a:r>
            <a:r>
              <a:rPr sz="1800" spc="-20" dirty="0">
                <a:latin typeface="Verdana"/>
                <a:cs typeface="Verdana"/>
              </a:rPr>
              <a:t>patients.</a:t>
            </a:r>
            <a:endParaRPr sz="18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har char="•"/>
            </a:pPr>
            <a:endParaRPr sz="2100">
              <a:latin typeface="Verdana"/>
              <a:cs typeface="Verdana"/>
            </a:endParaRPr>
          </a:p>
          <a:p>
            <a:pPr marL="304800" indent="-229235">
              <a:lnSpc>
                <a:spcPct val="100000"/>
              </a:lnSpc>
              <a:buFont typeface="Arial MT"/>
              <a:buChar char="•"/>
              <a:tabLst>
                <a:tab pos="304800" algn="l"/>
                <a:tab pos="305435" algn="l"/>
              </a:tabLst>
            </a:pPr>
            <a:r>
              <a:rPr sz="1800" spc="-75" dirty="0">
                <a:solidFill>
                  <a:srgbClr val="FF0000"/>
                </a:solidFill>
                <a:latin typeface="Verdana"/>
                <a:cs typeface="Verdana"/>
              </a:rPr>
              <a:t>Side</a:t>
            </a:r>
            <a:r>
              <a:rPr sz="1800" spc="-60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800" spc="-20" dirty="0">
                <a:solidFill>
                  <a:srgbClr val="FF0000"/>
                </a:solidFill>
                <a:latin typeface="Verdana"/>
                <a:cs typeface="Verdana"/>
              </a:rPr>
              <a:t>effects</a:t>
            </a:r>
            <a:r>
              <a:rPr sz="1800" spc="160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800" spc="-20" dirty="0">
                <a:latin typeface="Verdana"/>
                <a:cs typeface="Verdana"/>
              </a:rPr>
              <a:t>may</a:t>
            </a:r>
            <a:r>
              <a:rPr sz="1800" spc="-275" dirty="0">
                <a:latin typeface="Verdana"/>
                <a:cs typeface="Verdana"/>
              </a:rPr>
              <a:t> </a:t>
            </a:r>
            <a:r>
              <a:rPr sz="1800" spc="-15" dirty="0">
                <a:latin typeface="Verdana"/>
                <a:cs typeface="Verdana"/>
              </a:rPr>
              <a:t>include</a:t>
            </a:r>
            <a:r>
              <a:rPr sz="1800" spc="-60" dirty="0">
                <a:latin typeface="Verdana"/>
                <a:cs typeface="Verdana"/>
              </a:rPr>
              <a:t> fever,</a:t>
            </a:r>
            <a:r>
              <a:rPr sz="1800" spc="-325" dirty="0">
                <a:latin typeface="Verdana"/>
                <a:cs typeface="Verdana"/>
              </a:rPr>
              <a:t> </a:t>
            </a:r>
            <a:r>
              <a:rPr sz="1800" spc="-15" dirty="0">
                <a:latin typeface="Verdana"/>
                <a:cs typeface="Verdana"/>
              </a:rPr>
              <a:t>nausea</a:t>
            </a:r>
            <a:r>
              <a:rPr sz="1800" spc="-280" dirty="0">
                <a:latin typeface="Verdana"/>
                <a:cs typeface="Verdana"/>
              </a:rPr>
              <a:t> </a:t>
            </a:r>
            <a:r>
              <a:rPr sz="1800" spc="-20" dirty="0">
                <a:latin typeface="Verdana"/>
                <a:cs typeface="Verdana"/>
              </a:rPr>
              <a:t>and</a:t>
            </a:r>
            <a:r>
              <a:rPr sz="1800" spc="-180" dirty="0">
                <a:latin typeface="Verdana"/>
                <a:cs typeface="Verdana"/>
              </a:rPr>
              <a:t> </a:t>
            </a:r>
            <a:r>
              <a:rPr sz="1800" spc="-20" dirty="0">
                <a:latin typeface="Verdana"/>
                <a:cs typeface="Verdana"/>
              </a:rPr>
              <a:t>vomiting</a:t>
            </a:r>
            <a:endParaRPr sz="18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Char char="•"/>
            </a:pPr>
            <a:endParaRPr sz="1700">
              <a:latin typeface="Verdana"/>
              <a:cs typeface="Verdana"/>
            </a:endParaRPr>
          </a:p>
          <a:p>
            <a:pPr marL="304800" indent="-229235">
              <a:lnSpc>
                <a:spcPct val="100000"/>
              </a:lnSpc>
              <a:buFont typeface="Arial MT"/>
              <a:buChar char="•"/>
              <a:tabLst>
                <a:tab pos="304800" algn="l"/>
                <a:tab pos="305435" algn="l"/>
              </a:tabLst>
            </a:pPr>
            <a:r>
              <a:rPr sz="1800" spc="-20" dirty="0">
                <a:solidFill>
                  <a:srgbClr val="FF0000"/>
                </a:solidFill>
                <a:latin typeface="Verdana"/>
                <a:cs typeface="Verdana"/>
              </a:rPr>
              <a:t>Contraindicated</a:t>
            </a:r>
            <a:r>
              <a:rPr sz="1800" spc="-9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800" spc="-25" dirty="0">
                <a:latin typeface="Verdana"/>
                <a:cs typeface="Verdana"/>
              </a:rPr>
              <a:t>in</a:t>
            </a:r>
            <a:r>
              <a:rPr sz="1800" spc="-120" dirty="0">
                <a:latin typeface="Verdana"/>
                <a:cs typeface="Verdana"/>
              </a:rPr>
              <a:t> </a:t>
            </a:r>
            <a:r>
              <a:rPr sz="1800" spc="5" dirty="0">
                <a:latin typeface="Verdana"/>
                <a:cs typeface="Verdana"/>
              </a:rPr>
              <a:t>case</a:t>
            </a:r>
            <a:r>
              <a:rPr sz="1800" spc="-350" dirty="0">
                <a:latin typeface="Verdana"/>
                <a:cs typeface="Verdana"/>
              </a:rPr>
              <a:t> </a:t>
            </a:r>
            <a:r>
              <a:rPr sz="1800" spc="50" dirty="0">
                <a:latin typeface="Verdana"/>
                <a:cs typeface="Verdana"/>
              </a:rPr>
              <a:t>of</a:t>
            </a:r>
            <a:r>
              <a:rPr sz="1800" spc="-135" dirty="0">
                <a:latin typeface="Verdana"/>
                <a:cs typeface="Verdana"/>
              </a:rPr>
              <a:t> </a:t>
            </a:r>
            <a:r>
              <a:rPr sz="1800" spc="-10" dirty="0">
                <a:latin typeface="Verdana"/>
                <a:cs typeface="Verdana"/>
              </a:rPr>
              <a:t>sever</a:t>
            </a:r>
            <a:r>
              <a:rPr sz="1800" spc="-195" dirty="0">
                <a:latin typeface="Verdana"/>
                <a:cs typeface="Verdana"/>
              </a:rPr>
              <a:t> </a:t>
            </a:r>
            <a:r>
              <a:rPr sz="1800" spc="-25" dirty="0">
                <a:latin typeface="Verdana"/>
                <a:cs typeface="Verdana"/>
              </a:rPr>
              <a:t>allergic</a:t>
            </a:r>
            <a:r>
              <a:rPr sz="1800" spc="-160" dirty="0">
                <a:latin typeface="Verdana"/>
                <a:cs typeface="Verdana"/>
              </a:rPr>
              <a:t> </a:t>
            </a:r>
            <a:r>
              <a:rPr sz="1800" spc="-15" dirty="0">
                <a:latin typeface="Verdana"/>
                <a:cs typeface="Verdana"/>
              </a:rPr>
              <a:t>reaction</a:t>
            </a:r>
            <a:r>
              <a:rPr sz="1800" spc="-114" dirty="0">
                <a:latin typeface="Verdana"/>
                <a:cs typeface="Verdana"/>
              </a:rPr>
              <a:t> </a:t>
            </a:r>
            <a:r>
              <a:rPr sz="1800" spc="-30" dirty="0">
                <a:latin typeface="Verdana"/>
                <a:cs typeface="Verdana"/>
              </a:rPr>
              <a:t>after</a:t>
            </a:r>
            <a:r>
              <a:rPr sz="1800" spc="105" dirty="0">
                <a:latin typeface="Verdana"/>
                <a:cs typeface="Verdana"/>
              </a:rPr>
              <a:t> </a:t>
            </a:r>
            <a:r>
              <a:rPr sz="1800" spc="-20" dirty="0">
                <a:latin typeface="Verdana"/>
                <a:cs typeface="Verdana"/>
              </a:rPr>
              <a:t>the</a:t>
            </a:r>
            <a:r>
              <a:rPr sz="1800" spc="-125" dirty="0">
                <a:latin typeface="Verdana"/>
                <a:cs typeface="Verdana"/>
              </a:rPr>
              <a:t> </a:t>
            </a:r>
            <a:r>
              <a:rPr sz="1800" spc="-15" dirty="0">
                <a:latin typeface="Verdana"/>
                <a:cs typeface="Verdana"/>
              </a:rPr>
              <a:t>first</a:t>
            </a:r>
            <a:r>
              <a:rPr sz="1800" spc="10" dirty="0">
                <a:latin typeface="Verdana"/>
                <a:cs typeface="Verdana"/>
              </a:rPr>
              <a:t> </a:t>
            </a:r>
            <a:r>
              <a:rPr sz="1800" spc="15" dirty="0">
                <a:latin typeface="Verdana"/>
                <a:cs typeface="Verdana"/>
              </a:rPr>
              <a:t>dose</a:t>
            </a:r>
            <a:endParaRPr sz="1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D6D2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28700" y="457200"/>
            <a:ext cx="1143000" cy="0"/>
          </a:xfrm>
          <a:custGeom>
            <a:avLst/>
            <a:gdLst/>
            <a:ahLst/>
            <a:cxnLst/>
            <a:rect l="l" t="t" r="r" b="b"/>
            <a:pathLst>
              <a:path w="1143000">
                <a:moveTo>
                  <a:pt x="0" y="0"/>
                </a:moveTo>
                <a:lnTo>
                  <a:pt x="1143000" y="0"/>
                </a:lnTo>
              </a:path>
            </a:pathLst>
          </a:custGeom>
          <a:ln w="15875">
            <a:solidFill>
              <a:srgbClr val="5B6A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19100" y="1557337"/>
            <a:ext cx="10048240" cy="28943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241300" algn="l"/>
                <a:tab pos="241935" algn="l"/>
              </a:tabLst>
            </a:pPr>
            <a:r>
              <a:rPr sz="1800" spc="-65" dirty="0">
                <a:latin typeface="Verdana"/>
                <a:cs typeface="Verdana"/>
              </a:rPr>
              <a:t>HBV</a:t>
            </a:r>
            <a:r>
              <a:rPr sz="1800" spc="-135" dirty="0">
                <a:latin typeface="Verdana"/>
                <a:cs typeface="Verdana"/>
              </a:rPr>
              <a:t> </a:t>
            </a:r>
            <a:r>
              <a:rPr sz="1800" spc="-25" dirty="0">
                <a:latin typeface="Verdana"/>
                <a:cs typeface="Verdana"/>
              </a:rPr>
              <a:t>is</a:t>
            </a:r>
            <a:r>
              <a:rPr sz="1800" spc="-22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a</a:t>
            </a:r>
            <a:r>
              <a:rPr sz="1800" spc="-210" dirty="0">
                <a:latin typeface="Verdana"/>
                <a:cs typeface="Verdana"/>
              </a:rPr>
              <a:t> </a:t>
            </a:r>
            <a:r>
              <a:rPr sz="1800" spc="-20" dirty="0">
                <a:latin typeface="Verdana"/>
                <a:cs typeface="Verdana"/>
              </a:rPr>
              <a:t>member</a:t>
            </a:r>
            <a:r>
              <a:rPr sz="1800" spc="-195" dirty="0">
                <a:latin typeface="Verdana"/>
                <a:cs typeface="Verdana"/>
              </a:rPr>
              <a:t> </a:t>
            </a:r>
            <a:r>
              <a:rPr sz="1800" spc="50" dirty="0">
                <a:latin typeface="Verdana"/>
                <a:cs typeface="Verdana"/>
              </a:rPr>
              <a:t>of</a:t>
            </a:r>
            <a:r>
              <a:rPr sz="1800" spc="-215" dirty="0">
                <a:latin typeface="Verdana"/>
                <a:cs typeface="Verdana"/>
              </a:rPr>
              <a:t> </a:t>
            </a:r>
            <a:r>
              <a:rPr sz="1800" spc="-20" dirty="0">
                <a:latin typeface="Verdana"/>
                <a:cs typeface="Verdana"/>
              </a:rPr>
              <a:t>the</a:t>
            </a:r>
            <a:r>
              <a:rPr sz="1800" spc="-50" dirty="0">
                <a:latin typeface="Verdana"/>
                <a:cs typeface="Verdana"/>
              </a:rPr>
              <a:t> </a:t>
            </a:r>
            <a:r>
              <a:rPr sz="1800" spc="-20" dirty="0">
                <a:latin typeface="Verdana"/>
                <a:cs typeface="Verdana"/>
              </a:rPr>
              <a:t>Hepadnaviridae</a:t>
            </a:r>
            <a:r>
              <a:rPr sz="1800" spc="-200" dirty="0">
                <a:latin typeface="Verdana"/>
                <a:cs typeface="Verdana"/>
              </a:rPr>
              <a:t> </a:t>
            </a:r>
            <a:r>
              <a:rPr sz="1800" spc="-50" dirty="0">
                <a:latin typeface="Verdana"/>
                <a:cs typeface="Verdana"/>
              </a:rPr>
              <a:t>family.</a:t>
            </a:r>
            <a:r>
              <a:rPr sz="1800" spc="-170" dirty="0">
                <a:latin typeface="Verdana"/>
                <a:cs typeface="Verdana"/>
              </a:rPr>
              <a:t> </a:t>
            </a:r>
            <a:r>
              <a:rPr sz="1800" spc="-45" dirty="0">
                <a:latin typeface="Verdana"/>
                <a:cs typeface="Verdana"/>
              </a:rPr>
              <a:t>It</a:t>
            </a:r>
            <a:r>
              <a:rPr sz="1800" spc="-365" dirty="0">
                <a:latin typeface="Verdana"/>
                <a:cs typeface="Verdana"/>
              </a:rPr>
              <a:t> </a:t>
            </a:r>
            <a:r>
              <a:rPr sz="1800" spc="-20" dirty="0">
                <a:latin typeface="Verdana"/>
                <a:cs typeface="Verdana"/>
              </a:rPr>
              <a:t>has</a:t>
            </a:r>
            <a:r>
              <a:rPr sz="1800" spc="-22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a</a:t>
            </a:r>
            <a:r>
              <a:rPr sz="1800" spc="-215" dirty="0">
                <a:latin typeface="Verdana"/>
                <a:cs typeface="Verdana"/>
              </a:rPr>
              <a:t> </a:t>
            </a:r>
            <a:r>
              <a:rPr sz="1800" spc="-10" dirty="0">
                <a:solidFill>
                  <a:srgbClr val="FF0000"/>
                </a:solidFill>
                <a:latin typeface="Verdana"/>
                <a:cs typeface="Verdana"/>
              </a:rPr>
              <a:t>double-stranded</a:t>
            </a:r>
            <a:r>
              <a:rPr sz="1800" spc="60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800" spc="10" dirty="0">
                <a:solidFill>
                  <a:srgbClr val="FF0000"/>
                </a:solidFill>
                <a:latin typeface="Verdana"/>
                <a:cs typeface="Verdana"/>
              </a:rPr>
              <a:t>DNA</a:t>
            </a:r>
            <a:r>
              <a:rPr sz="1800" spc="-210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800" spc="-75" dirty="0">
                <a:latin typeface="Verdana"/>
                <a:cs typeface="Verdana"/>
              </a:rPr>
              <a:t>genome.</a:t>
            </a:r>
            <a:endParaRPr sz="1800">
              <a:latin typeface="Verdana"/>
              <a:cs typeface="Verdana"/>
            </a:endParaRPr>
          </a:p>
          <a:p>
            <a:pPr>
              <a:lnSpc>
                <a:spcPct val="100000"/>
              </a:lnSpc>
              <a:buFont typeface="Arial MT"/>
              <a:buChar char="•"/>
            </a:pPr>
            <a:endParaRPr sz="2200">
              <a:latin typeface="Verdana"/>
              <a:cs typeface="Verdana"/>
            </a:endParaRPr>
          </a:p>
          <a:p>
            <a:pPr marL="241300" marR="294005" indent="-229235">
              <a:lnSpc>
                <a:spcPct val="128699"/>
              </a:lnSpc>
              <a:spcBef>
                <a:spcPts val="1830"/>
              </a:spcBef>
              <a:buFont typeface="Arial MT"/>
              <a:buChar char="•"/>
              <a:tabLst>
                <a:tab pos="241300" algn="l"/>
                <a:tab pos="241935" algn="l"/>
              </a:tabLst>
            </a:pPr>
            <a:r>
              <a:rPr sz="1800" spc="-65" dirty="0">
                <a:latin typeface="Verdana"/>
                <a:cs typeface="Verdana"/>
              </a:rPr>
              <a:t>HBV</a:t>
            </a:r>
            <a:r>
              <a:rPr sz="1800" spc="-140" dirty="0">
                <a:latin typeface="Verdana"/>
                <a:cs typeface="Verdana"/>
              </a:rPr>
              <a:t> </a:t>
            </a:r>
            <a:r>
              <a:rPr sz="1800" spc="-20" dirty="0">
                <a:latin typeface="Verdana"/>
                <a:cs typeface="Verdana"/>
              </a:rPr>
              <a:t>has</a:t>
            </a:r>
            <a:r>
              <a:rPr sz="1800" spc="-215" dirty="0">
                <a:latin typeface="Verdana"/>
                <a:cs typeface="Verdana"/>
              </a:rPr>
              <a:t> </a:t>
            </a:r>
            <a:r>
              <a:rPr sz="1800" spc="-15" dirty="0">
                <a:latin typeface="Verdana"/>
                <a:cs typeface="Verdana"/>
              </a:rPr>
              <a:t>been</a:t>
            </a:r>
            <a:r>
              <a:rPr sz="1800" spc="-195" dirty="0">
                <a:latin typeface="Verdana"/>
                <a:cs typeface="Verdana"/>
              </a:rPr>
              <a:t> </a:t>
            </a:r>
            <a:r>
              <a:rPr sz="1800" spc="-15" dirty="0">
                <a:latin typeface="Verdana"/>
                <a:cs typeface="Verdana"/>
              </a:rPr>
              <a:t>detected</a:t>
            </a:r>
            <a:r>
              <a:rPr sz="1800" spc="40" dirty="0">
                <a:latin typeface="Verdana"/>
                <a:cs typeface="Verdana"/>
              </a:rPr>
              <a:t> </a:t>
            </a:r>
            <a:r>
              <a:rPr sz="1800" spc="-10" dirty="0">
                <a:latin typeface="Verdana"/>
                <a:cs typeface="Verdana"/>
              </a:rPr>
              <a:t>worldwide,</a:t>
            </a:r>
            <a:r>
              <a:rPr sz="1800" spc="-150" dirty="0">
                <a:latin typeface="Verdana"/>
                <a:cs typeface="Verdana"/>
              </a:rPr>
              <a:t> </a:t>
            </a:r>
            <a:r>
              <a:rPr sz="1800" spc="-15" dirty="0">
                <a:latin typeface="Verdana"/>
                <a:cs typeface="Verdana"/>
              </a:rPr>
              <a:t>with</a:t>
            </a:r>
            <a:r>
              <a:rPr sz="1800" spc="40" dirty="0">
                <a:latin typeface="Verdana"/>
                <a:cs typeface="Verdana"/>
              </a:rPr>
              <a:t> </a:t>
            </a:r>
            <a:r>
              <a:rPr sz="1800" spc="-20" dirty="0">
                <a:latin typeface="Verdana"/>
                <a:cs typeface="Verdana"/>
              </a:rPr>
              <a:t>an</a:t>
            </a:r>
            <a:r>
              <a:rPr sz="1800" spc="-195" dirty="0">
                <a:latin typeface="Verdana"/>
                <a:cs typeface="Verdana"/>
              </a:rPr>
              <a:t> </a:t>
            </a:r>
            <a:r>
              <a:rPr sz="1800" spc="-20" dirty="0">
                <a:latin typeface="Verdana"/>
                <a:cs typeface="Verdana"/>
              </a:rPr>
              <a:t>estimated</a:t>
            </a:r>
            <a:r>
              <a:rPr sz="1800" spc="-35" dirty="0">
                <a:latin typeface="Verdana"/>
                <a:cs typeface="Verdana"/>
              </a:rPr>
              <a:t> </a:t>
            </a:r>
            <a:r>
              <a:rPr sz="1800" spc="-15" dirty="0">
                <a:latin typeface="Verdana"/>
                <a:cs typeface="Verdana"/>
              </a:rPr>
              <a:t>400</a:t>
            </a:r>
            <a:r>
              <a:rPr sz="1800" spc="-55" dirty="0">
                <a:latin typeface="Verdana"/>
                <a:cs typeface="Verdana"/>
              </a:rPr>
              <a:t> </a:t>
            </a:r>
            <a:r>
              <a:rPr sz="1800" spc="-25" dirty="0">
                <a:latin typeface="Verdana"/>
                <a:cs typeface="Verdana"/>
              </a:rPr>
              <a:t>million</a:t>
            </a:r>
            <a:r>
              <a:rPr sz="1800" spc="-13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persons</a:t>
            </a:r>
            <a:r>
              <a:rPr sz="1800" spc="-220" dirty="0">
                <a:latin typeface="Verdana"/>
                <a:cs typeface="Verdana"/>
              </a:rPr>
              <a:t> </a:t>
            </a:r>
            <a:r>
              <a:rPr sz="1800" spc="-15" dirty="0">
                <a:latin typeface="Verdana"/>
                <a:cs typeface="Verdana"/>
              </a:rPr>
              <a:t>chronically </a:t>
            </a:r>
            <a:r>
              <a:rPr sz="1800" spc="-620" dirty="0">
                <a:latin typeface="Verdana"/>
                <a:cs typeface="Verdana"/>
              </a:rPr>
              <a:t> </a:t>
            </a:r>
            <a:r>
              <a:rPr sz="1800" spc="-20" dirty="0">
                <a:latin typeface="Verdana"/>
                <a:cs typeface="Verdana"/>
              </a:rPr>
              <a:t>infected.</a:t>
            </a:r>
            <a:endParaRPr sz="1800">
              <a:latin typeface="Verdana"/>
              <a:cs typeface="Verdana"/>
            </a:endParaRPr>
          </a:p>
          <a:p>
            <a:pPr>
              <a:lnSpc>
                <a:spcPct val="100000"/>
              </a:lnSpc>
              <a:buFont typeface="Arial MT"/>
              <a:buChar char="•"/>
            </a:pPr>
            <a:endParaRPr sz="22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Arial MT"/>
              <a:buChar char="•"/>
            </a:pPr>
            <a:endParaRPr sz="1750">
              <a:latin typeface="Verdana"/>
              <a:cs typeface="Verdana"/>
            </a:endParaRPr>
          </a:p>
          <a:p>
            <a:pPr marL="241300" marR="5080" indent="-229235">
              <a:lnSpc>
                <a:spcPct val="128600"/>
              </a:lnSpc>
              <a:buFont typeface="Arial MT"/>
              <a:buChar char="•"/>
              <a:tabLst>
                <a:tab pos="241300" algn="l"/>
                <a:tab pos="241935" algn="l"/>
              </a:tabLst>
            </a:pPr>
            <a:r>
              <a:rPr sz="1800" spc="-5" dirty="0">
                <a:latin typeface="Verdana"/>
                <a:cs typeface="Verdana"/>
              </a:rPr>
              <a:t>The</a:t>
            </a:r>
            <a:r>
              <a:rPr sz="1800" spc="-280" dirty="0">
                <a:latin typeface="Verdana"/>
                <a:cs typeface="Verdana"/>
              </a:rPr>
              <a:t> </a:t>
            </a:r>
            <a:r>
              <a:rPr sz="1800" spc="-25" dirty="0">
                <a:latin typeface="Verdana"/>
                <a:cs typeface="Verdana"/>
              </a:rPr>
              <a:t>areas</a:t>
            </a:r>
            <a:r>
              <a:rPr sz="1800" spc="-215" dirty="0">
                <a:latin typeface="Verdana"/>
                <a:cs typeface="Verdana"/>
              </a:rPr>
              <a:t> </a:t>
            </a:r>
            <a:r>
              <a:rPr sz="1800" spc="50" dirty="0">
                <a:latin typeface="Verdana"/>
                <a:cs typeface="Verdana"/>
              </a:rPr>
              <a:t>of</a:t>
            </a:r>
            <a:r>
              <a:rPr sz="1800" spc="-140" dirty="0">
                <a:latin typeface="Verdana"/>
                <a:cs typeface="Verdana"/>
              </a:rPr>
              <a:t> </a:t>
            </a:r>
            <a:r>
              <a:rPr sz="1800" spc="-15" dirty="0">
                <a:latin typeface="Verdana"/>
                <a:cs typeface="Verdana"/>
              </a:rPr>
              <a:t>highest</a:t>
            </a:r>
            <a:r>
              <a:rPr sz="1800" spc="-210" dirty="0">
                <a:latin typeface="Verdana"/>
                <a:cs typeface="Verdana"/>
              </a:rPr>
              <a:t> </a:t>
            </a:r>
            <a:r>
              <a:rPr sz="1800" spc="-15" dirty="0">
                <a:latin typeface="Verdana"/>
                <a:cs typeface="Verdana"/>
              </a:rPr>
              <a:t>prevalence</a:t>
            </a:r>
            <a:r>
              <a:rPr sz="1800" spc="-215" dirty="0">
                <a:latin typeface="Verdana"/>
                <a:cs typeface="Verdana"/>
              </a:rPr>
              <a:t> </a:t>
            </a:r>
            <a:r>
              <a:rPr sz="1800" spc="50" dirty="0">
                <a:latin typeface="Verdana"/>
                <a:cs typeface="Verdana"/>
              </a:rPr>
              <a:t>of</a:t>
            </a:r>
            <a:r>
              <a:rPr sz="1800" spc="-140" dirty="0">
                <a:latin typeface="Verdana"/>
                <a:cs typeface="Verdana"/>
              </a:rPr>
              <a:t> </a:t>
            </a:r>
            <a:r>
              <a:rPr sz="1800" spc="-65" dirty="0">
                <a:latin typeface="Verdana"/>
                <a:cs typeface="Verdana"/>
              </a:rPr>
              <a:t>HBV</a:t>
            </a:r>
            <a:r>
              <a:rPr sz="1800" spc="-204" dirty="0">
                <a:latin typeface="Verdana"/>
                <a:cs typeface="Verdana"/>
              </a:rPr>
              <a:t> </a:t>
            </a:r>
            <a:r>
              <a:rPr sz="1800" spc="-15" dirty="0">
                <a:latin typeface="Verdana"/>
                <a:cs typeface="Verdana"/>
              </a:rPr>
              <a:t>infection</a:t>
            </a:r>
            <a:r>
              <a:rPr sz="1800" spc="185" dirty="0">
                <a:latin typeface="Verdana"/>
                <a:cs typeface="Verdana"/>
              </a:rPr>
              <a:t> </a:t>
            </a:r>
            <a:r>
              <a:rPr sz="1800" spc="-20" dirty="0">
                <a:latin typeface="Verdana"/>
                <a:cs typeface="Verdana"/>
              </a:rPr>
              <a:t>are</a:t>
            </a:r>
            <a:r>
              <a:rPr sz="1800" spc="-125" dirty="0">
                <a:latin typeface="Verdana"/>
                <a:cs typeface="Verdana"/>
              </a:rPr>
              <a:t> </a:t>
            </a:r>
            <a:r>
              <a:rPr sz="1800" spc="-15" dirty="0">
                <a:solidFill>
                  <a:srgbClr val="FF0000"/>
                </a:solidFill>
                <a:latin typeface="Verdana"/>
                <a:cs typeface="Verdana"/>
              </a:rPr>
              <a:t>sub-Saharan</a:t>
            </a:r>
            <a:r>
              <a:rPr sz="1800" spc="-34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800" spc="-20" dirty="0">
                <a:solidFill>
                  <a:srgbClr val="FF0000"/>
                </a:solidFill>
                <a:latin typeface="Verdana"/>
                <a:cs typeface="Verdana"/>
              </a:rPr>
              <a:t>Africa</a:t>
            </a:r>
            <a:r>
              <a:rPr sz="1800" spc="-20" dirty="0">
                <a:latin typeface="Verdana"/>
                <a:cs typeface="Verdana"/>
              </a:rPr>
              <a:t>,</a:t>
            </a:r>
            <a:r>
              <a:rPr sz="1800" spc="-235" dirty="0">
                <a:latin typeface="Verdana"/>
                <a:cs typeface="Verdana"/>
              </a:rPr>
              <a:t> </a:t>
            </a:r>
            <a:r>
              <a:rPr sz="1800" spc="-80" dirty="0">
                <a:solidFill>
                  <a:srgbClr val="FF0000"/>
                </a:solidFill>
                <a:latin typeface="Verdana"/>
                <a:cs typeface="Verdana"/>
              </a:rPr>
              <a:t>China</a:t>
            </a:r>
            <a:r>
              <a:rPr sz="1800" spc="-80" dirty="0">
                <a:latin typeface="Verdana"/>
                <a:cs typeface="Verdana"/>
              </a:rPr>
              <a:t>,</a:t>
            </a:r>
            <a:r>
              <a:rPr sz="1800" spc="-85" dirty="0">
                <a:latin typeface="Verdana"/>
                <a:cs typeface="Verdana"/>
              </a:rPr>
              <a:t> </a:t>
            </a:r>
            <a:r>
              <a:rPr sz="1800" spc="-20" dirty="0">
                <a:solidFill>
                  <a:srgbClr val="FF0000"/>
                </a:solidFill>
                <a:latin typeface="Verdana"/>
                <a:cs typeface="Verdana"/>
              </a:rPr>
              <a:t>parts</a:t>
            </a:r>
            <a:r>
              <a:rPr sz="1800" spc="-60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800" spc="50" dirty="0">
                <a:solidFill>
                  <a:srgbClr val="FF0000"/>
                </a:solidFill>
                <a:latin typeface="Verdana"/>
                <a:cs typeface="Verdana"/>
              </a:rPr>
              <a:t>of </a:t>
            </a:r>
            <a:r>
              <a:rPr sz="1800" spc="-620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800" spc="-20" dirty="0">
                <a:solidFill>
                  <a:srgbClr val="FF0000"/>
                </a:solidFill>
                <a:latin typeface="Verdana"/>
                <a:cs typeface="Verdana"/>
              </a:rPr>
              <a:t>the</a:t>
            </a:r>
            <a:r>
              <a:rPr sz="1800" spc="-130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800" spc="-20" dirty="0">
                <a:solidFill>
                  <a:srgbClr val="FF0000"/>
                </a:solidFill>
                <a:latin typeface="Verdana"/>
                <a:cs typeface="Verdana"/>
              </a:rPr>
              <a:t>Middle</a:t>
            </a:r>
            <a:r>
              <a:rPr sz="1800" spc="16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800" spc="-70" dirty="0">
                <a:solidFill>
                  <a:srgbClr val="FF0000"/>
                </a:solidFill>
                <a:latin typeface="Verdana"/>
                <a:cs typeface="Verdana"/>
              </a:rPr>
              <a:t>East,</a:t>
            </a:r>
            <a:r>
              <a:rPr sz="1800" spc="-16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800" spc="-20" dirty="0">
                <a:solidFill>
                  <a:srgbClr val="FF0000"/>
                </a:solidFill>
                <a:latin typeface="Verdana"/>
                <a:cs typeface="Verdana"/>
              </a:rPr>
              <a:t>the</a:t>
            </a:r>
            <a:r>
              <a:rPr sz="1800" spc="-130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Verdana"/>
                <a:cs typeface="Verdana"/>
              </a:rPr>
              <a:t>Amazon</a:t>
            </a:r>
            <a:r>
              <a:rPr sz="1800" spc="-12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800" spc="-75" dirty="0">
                <a:solidFill>
                  <a:srgbClr val="FF0000"/>
                </a:solidFill>
                <a:latin typeface="Verdana"/>
                <a:cs typeface="Verdana"/>
              </a:rPr>
              <a:t>basin,</a:t>
            </a:r>
            <a:r>
              <a:rPr sz="1800" spc="-90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800" spc="-15" dirty="0">
                <a:solidFill>
                  <a:srgbClr val="FF0000"/>
                </a:solidFill>
                <a:latin typeface="Verdana"/>
                <a:cs typeface="Verdana"/>
              </a:rPr>
              <a:t>and</a:t>
            </a:r>
            <a:r>
              <a:rPr sz="1800" spc="-18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800" spc="-20" dirty="0">
                <a:solidFill>
                  <a:srgbClr val="FF0000"/>
                </a:solidFill>
                <a:latin typeface="Verdana"/>
                <a:cs typeface="Verdana"/>
              </a:rPr>
              <a:t>the</a:t>
            </a:r>
            <a:r>
              <a:rPr sz="1800" spc="-13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800" spc="-35" dirty="0">
                <a:solidFill>
                  <a:srgbClr val="FF0000"/>
                </a:solidFill>
                <a:latin typeface="Verdana"/>
                <a:cs typeface="Verdana"/>
              </a:rPr>
              <a:t>Pacific</a:t>
            </a:r>
            <a:r>
              <a:rPr sz="1800" spc="70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800" spc="-70" dirty="0">
                <a:solidFill>
                  <a:srgbClr val="FF0000"/>
                </a:solidFill>
                <a:latin typeface="Verdana"/>
                <a:cs typeface="Verdana"/>
              </a:rPr>
              <a:t>Islands.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5" dirty="0">
                <a:solidFill>
                  <a:srgbClr val="878787"/>
                </a:solidFill>
              </a:rPr>
              <a:t>8/13/2023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>
                <a:solidFill>
                  <a:srgbClr val="878787"/>
                </a:solidFill>
              </a:rPr>
              <a:t>25</a:t>
            </a:fld>
            <a:endParaRPr dirty="0">
              <a:solidFill>
                <a:srgbClr val="878787"/>
              </a:solidFill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19100" y="5186616"/>
            <a:ext cx="936498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241300" algn="l"/>
                <a:tab pos="241935" algn="l"/>
              </a:tabLst>
            </a:pPr>
            <a:r>
              <a:rPr sz="1800" spc="-80" dirty="0">
                <a:latin typeface="Verdana"/>
                <a:cs typeface="Verdana"/>
              </a:rPr>
              <a:t>In</a:t>
            </a:r>
            <a:r>
              <a:rPr sz="1800" spc="-350" dirty="0">
                <a:latin typeface="Verdana"/>
                <a:cs typeface="Verdana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Verdana"/>
                <a:cs typeface="Verdana"/>
              </a:rPr>
              <a:t>Jordan</a:t>
            </a:r>
            <a:r>
              <a:rPr sz="1800" spc="-5" dirty="0">
                <a:latin typeface="Verdana"/>
                <a:cs typeface="Verdana"/>
              </a:rPr>
              <a:t>,</a:t>
            </a:r>
            <a:r>
              <a:rPr sz="1800" spc="-160" dirty="0">
                <a:latin typeface="Verdana"/>
                <a:cs typeface="Verdana"/>
              </a:rPr>
              <a:t> </a:t>
            </a:r>
            <a:r>
              <a:rPr sz="1800" spc="-20" dirty="0">
                <a:latin typeface="Verdana"/>
                <a:cs typeface="Verdana"/>
              </a:rPr>
              <a:t>the</a:t>
            </a:r>
            <a:r>
              <a:rPr sz="1800" spc="-130" dirty="0">
                <a:latin typeface="Verdana"/>
                <a:cs typeface="Verdana"/>
              </a:rPr>
              <a:t> </a:t>
            </a:r>
            <a:r>
              <a:rPr sz="1800" spc="-15" dirty="0">
                <a:latin typeface="Verdana"/>
                <a:cs typeface="Verdana"/>
              </a:rPr>
              <a:t>prevalence</a:t>
            </a:r>
            <a:r>
              <a:rPr sz="1800" spc="-215" dirty="0">
                <a:latin typeface="Verdana"/>
                <a:cs typeface="Verdana"/>
              </a:rPr>
              <a:t> </a:t>
            </a:r>
            <a:r>
              <a:rPr sz="1800" spc="50" dirty="0">
                <a:latin typeface="Verdana"/>
                <a:cs typeface="Verdana"/>
              </a:rPr>
              <a:t>of</a:t>
            </a:r>
            <a:r>
              <a:rPr sz="1800" spc="-140" dirty="0">
                <a:latin typeface="Verdana"/>
                <a:cs typeface="Verdana"/>
              </a:rPr>
              <a:t> </a:t>
            </a:r>
            <a:r>
              <a:rPr sz="1800" spc="-65" dirty="0">
                <a:latin typeface="Verdana"/>
                <a:cs typeface="Verdana"/>
              </a:rPr>
              <a:t>HBV</a:t>
            </a:r>
            <a:r>
              <a:rPr sz="1800" spc="-140" dirty="0">
                <a:latin typeface="Verdana"/>
                <a:cs typeface="Verdana"/>
              </a:rPr>
              <a:t> </a:t>
            </a:r>
            <a:r>
              <a:rPr sz="1800" spc="-25" dirty="0">
                <a:latin typeface="Verdana"/>
                <a:cs typeface="Verdana"/>
              </a:rPr>
              <a:t>in</a:t>
            </a:r>
            <a:r>
              <a:rPr sz="1800" spc="-195" dirty="0">
                <a:latin typeface="Verdana"/>
                <a:cs typeface="Verdana"/>
              </a:rPr>
              <a:t> </a:t>
            </a:r>
            <a:r>
              <a:rPr sz="1800" spc="-20" dirty="0">
                <a:latin typeface="Verdana"/>
                <a:cs typeface="Verdana"/>
              </a:rPr>
              <a:t>the</a:t>
            </a:r>
            <a:r>
              <a:rPr sz="1800" spc="-130" dirty="0">
                <a:latin typeface="Verdana"/>
                <a:cs typeface="Verdana"/>
              </a:rPr>
              <a:t> </a:t>
            </a:r>
            <a:r>
              <a:rPr sz="1800" spc="-20" dirty="0">
                <a:latin typeface="Verdana"/>
                <a:cs typeface="Verdana"/>
              </a:rPr>
              <a:t>general</a:t>
            </a:r>
            <a:r>
              <a:rPr sz="1800" spc="-150" dirty="0">
                <a:latin typeface="Verdana"/>
                <a:cs typeface="Verdana"/>
              </a:rPr>
              <a:t> </a:t>
            </a:r>
            <a:r>
              <a:rPr sz="1800" spc="-10" dirty="0">
                <a:latin typeface="Verdana"/>
                <a:cs typeface="Verdana"/>
              </a:rPr>
              <a:t>population</a:t>
            </a:r>
            <a:r>
              <a:rPr sz="1800" spc="20" dirty="0">
                <a:latin typeface="Verdana"/>
                <a:cs typeface="Verdana"/>
              </a:rPr>
              <a:t> </a:t>
            </a:r>
            <a:r>
              <a:rPr sz="1800" spc="-20" dirty="0">
                <a:latin typeface="Verdana"/>
                <a:cs typeface="Verdana"/>
              </a:rPr>
              <a:t>has</a:t>
            </a:r>
            <a:r>
              <a:rPr sz="1800" spc="-290" dirty="0">
                <a:latin typeface="Verdana"/>
                <a:cs typeface="Verdana"/>
              </a:rPr>
              <a:t> </a:t>
            </a:r>
            <a:r>
              <a:rPr sz="1800" spc="-15" dirty="0">
                <a:latin typeface="Verdana"/>
                <a:cs typeface="Verdana"/>
              </a:rPr>
              <a:t>been</a:t>
            </a:r>
            <a:r>
              <a:rPr sz="1800" spc="-120" dirty="0">
                <a:latin typeface="Verdana"/>
                <a:cs typeface="Verdana"/>
              </a:rPr>
              <a:t> </a:t>
            </a:r>
            <a:r>
              <a:rPr sz="1800" spc="-15" dirty="0">
                <a:latin typeface="Verdana"/>
                <a:cs typeface="Verdana"/>
              </a:rPr>
              <a:t>around</a:t>
            </a:r>
            <a:r>
              <a:rPr sz="1800" spc="-170" dirty="0">
                <a:latin typeface="Verdana"/>
                <a:cs typeface="Verdana"/>
              </a:rPr>
              <a:t> </a:t>
            </a:r>
            <a:r>
              <a:rPr sz="1800" spc="-125" dirty="0">
                <a:solidFill>
                  <a:srgbClr val="FF0000"/>
                </a:solidFill>
                <a:latin typeface="Verdana"/>
                <a:cs typeface="Verdana"/>
              </a:rPr>
              <a:t>9.9%.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19100" y="6151245"/>
            <a:ext cx="948817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241300" algn="l"/>
                <a:tab pos="241935" algn="l"/>
              </a:tabLst>
            </a:pPr>
            <a:r>
              <a:rPr sz="1800" spc="-80" dirty="0">
                <a:latin typeface="Verdana"/>
                <a:cs typeface="Verdana"/>
              </a:rPr>
              <a:t>In</a:t>
            </a:r>
            <a:r>
              <a:rPr sz="1800" spc="-350" dirty="0">
                <a:latin typeface="Verdana"/>
                <a:cs typeface="Verdana"/>
              </a:rPr>
              <a:t> </a:t>
            </a:r>
            <a:r>
              <a:rPr sz="1800" spc="-80" dirty="0">
                <a:solidFill>
                  <a:srgbClr val="FF0000"/>
                </a:solidFill>
                <a:latin typeface="Verdana"/>
                <a:cs typeface="Verdana"/>
              </a:rPr>
              <a:t>1995</a:t>
            </a:r>
            <a:r>
              <a:rPr sz="1800" spc="-80" dirty="0">
                <a:latin typeface="Verdana"/>
                <a:cs typeface="Verdana"/>
              </a:rPr>
              <a:t>,</a:t>
            </a:r>
            <a:r>
              <a:rPr sz="1800" spc="-10" dirty="0">
                <a:latin typeface="Verdana"/>
                <a:cs typeface="Verdana"/>
              </a:rPr>
              <a:t> </a:t>
            </a:r>
            <a:r>
              <a:rPr sz="1800" spc="-20" dirty="0">
                <a:latin typeface="Verdana"/>
                <a:cs typeface="Verdana"/>
              </a:rPr>
              <a:t>the</a:t>
            </a:r>
            <a:r>
              <a:rPr sz="1800" spc="-55" dirty="0">
                <a:latin typeface="Verdana"/>
                <a:cs typeface="Verdana"/>
              </a:rPr>
              <a:t> </a:t>
            </a:r>
            <a:r>
              <a:rPr sz="1800" spc="-65" dirty="0">
                <a:latin typeface="Verdana"/>
                <a:cs typeface="Verdana"/>
              </a:rPr>
              <a:t>HBV</a:t>
            </a:r>
            <a:r>
              <a:rPr sz="1800" spc="-135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vaccine</a:t>
            </a:r>
            <a:r>
              <a:rPr sz="1800" spc="-36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was</a:t>
            </a:r>
            <a:r>
              <a:rPr sz="1800" spc="-70" dirty="0">
                <a:latin typeface="Verdana"/>
                <a:cs typeface="Verdana"/>
              </a:rPr>
              <a:t> </a:t>
            </a:r>
            <a:r>
              <a:rPr sz="1800" spc="-25" dirty="0">
                <a:latin typeface="Verdana"/>
                <a:cs typeface="Verdana"/>
              </a:rPr>
              <a:t>integrated</a:t>
            </a:r>
            <a:r>
              <a:rPr sz="1800" spc="-20" dirty="0">
                <a:latin typeface="Verdana"/>
                <a:cs typeface="Verdana"/>
              </a:rPr>
              <a:t> </a:t>
            </a:r>
            <a:r>
              <a:rPr sz="1800" spc="-30" dirty="0">
                <a:latin typeface="Verdana"/>
                <a:cs typeface="Verdana"/>
              </a:rPr>
              <a:t>into</a:t>
            </a:r>
            <a:r>
              <a:rPr sz="1800" dirty="0">
                <a:latin typeface="Verdana"/>
                <a:cs typeface="Verdana"/>
              </a:rPr>
              <a:t> </a:t>
            </a:r>
            <a:r>
              <a:rPr sz="1800" spc="-20" dirty="0">
                <a:latin typeface="Verdana"/>
                <a:cs typeface="Verdana"/>
              </a:rPr>
              <a:t>the</a:t>
            </a:r>
            <a:r>
              <a:rPr sz="1800" spc="-125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childhood</a:t>
            </a:r>
            <a:r>
              <a:rPr sz="1800" spc="-90" dirty="0">
                <a:latin typeface="Verdana"/>
                <a:cs typeface="Verdana"/>
              </a:rPr>
              <a:t> </a:t>
            </a:r>
            <a:r>
              <a:rPr sz="1800" spc="-25" dirty="0">
                <a:latin typeface="Verdana"/>
                <a:cs typeface="Verdana"/>
              </a:rPr>
              <a:t>immunization</a:t>
            </a:r>
            <a:r>
              <a:rPr sz="1800" spc="-40" dirty="0">
                <a:latin typeface="Verdana"/>
                <a:cs typeface="Verdana"/>
              </a:rPr>
              <a:t> </a:t>
            </a:r>
            <a:r>
              <a:rPr sz="1800" spc="-75" dirty="0">
                <a:latin typeface="Verdana"/>
                <a:cs typeface="Verdana"/>
              </a:rPr>
              <a:t>program.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788034" y="738505"/>
            <a:ext cx="1201420" cy="7010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pc="-85" dirty="0">
                <a:solidFill>
                  <a:srgbClr val="000000"/>
                </a:solidFill>
              </a:rPr>
              <a:t>H</a:t>
            </a:r>
            <a:r>
              <a:rPr spc="-15" dirty="0">
                <a:solidFill>
                  <a:srgbClr val="000000"/>
                </a:solidFill>
              </a:rPr>
              <a:t>B</a:t>
            </a:r>
            <a:r>
              <a:rPr spc="20" dirty="0">
                <a:solidFill>
                  <a:srgbClr val="000000"/>
                </a:solidFill>
              </a:rPr>
              <a:t>V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1374755" cy="3990975"/>
            <a:chOff x="0" y="0"/>
            <a:chExt cx="11374755" cy="3990975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5219700" cy="3990975"/>
            </a:xfrm>
            <a:custGeom>
              <a:avLst/>
              <a:gdLst/>
              <a:ahLst/>
              <a:cxnLst/>
              <a:rect l="l" t="t" r="r" b="b"/>
              <a:pathLst>
                <a:path w="5219700" h="3990975">
                  <a:moveTo>
                    <a:pt x="5219700" y="419481"/>
                  </a:moveTo>
                  <a:lnTo>
                    <a:pt x="5219446" y="368554"/>
                  </a:lnTo>
                  <a:lnTo>
                    <a:pt x="5218303" y="317754"/>
                  </a:lnTo>
                  <a:lnTo>
                    <a:pt x="5216271" y="266954"/>
                  </a:lnTo>
                  <a:lnTo>
                    <a:pt x="5213223" y="216027"/>
                  </a:lnTo>
                  <a:lnTo>
                    <a:pt x="5209413" y="165227"/>
                  </a:lnTo>
                  <a:lnTo>
                    <a:pt x="5204587" y="114427"/>
                  </a:lnTo>
                  <a:lnTo>
                    <a:pt x="5198872" y="63500"/>
                  </a:lnTo>
                  <a:lnTo>
                    <a:pt x="5187442" y="0"/>
                  </a:lnTo>
                  <a:lnTo>
                    <a:pt x="5118862" y="0"/>
                  </a:lnTo>
                  <a:lnTo>
                    <a:pt x="5124450" y="38100"/>
                  </a:lnTo>
                  <a:lnTo>
                    <a:pt x="5130546" y="76200"/>
                  </a:lnTo>
                  <a:lnTo>
                    <a:pt x="5135753" y="127127"/>
                  </a:lnTo>
                  <a:lnTo>
                    <a:pt x="5139817" y="177927"/>
                  </a:lnTo>
                  <a:lnTo>
                    <a:pt x="5142992" y="228727"/>
                  </a:lnTo>
                  <a:lnTo>
                    <a:pt x="5145278" y="279654"/>
                  </a:lnTo>
                  <a:lnTo>
                    <a:pt x="5146802" y="330454"/>
                  </a:lnTo>
                  <a:lnTo>
                    <a:pt x="5147437" y="368554"/>
                  </a:lnTo>
                  <a:lnTo>
                    <a:pt x="5147437" y="432181"/>
                  </a:lnTo>
                  <a:lnTo>
                    <a:pt x="5146421" y="482981"/>
                  </a:lnTo>
                  <a:lnTo>
                    <a:pt x="5144643" y="533781"/>
                  </a:lnTo>
                  <a:lnTo>
                    <a:pt x="5141976" y="584708"/>
                  </a:lnTo>
                  <a:lnTo>
                    <a:pt x="5138547" y="635508"/>
                  </a:lnTo>
                  <a:lnTo>
                    <a:pt x="5134229" y="686308"/>
                  </a:lnTo>
                  <a:lnTo>
                    <a:pt x="5129149" y="737235"/>
                  </a:lnTo>
                  <a:lnTo>
                    <a:pt x="5123180" y="788035"/>
                  </a:lnTo>
                  <a:lnTo>
                    <a:pt x="5116449" y="838835"/>
                  </a:lnTo>
                  <a:lnTo>
                    <a:pt x="5108829" y="889762"/>
                  </a:lnTo>
                  <a:lnTo>
                    <a:pt x="5100574" y="940562"/>
                  </a:lnTo>
                  <a:lnTo>
                    <a:pt x="5091430" y="991362"/>
                  </a:lnTo>
                  <a:lnTo>
                    <a:pt x="5081397" y="1042289"/>
                  </a:lnTo>
                  <a:lnTo>
                    <a:pt x="5070729" y="1093089"/>
                  </a:lnTo>
                  <a:lnTo>
                    <a:pt x="5059172" y="1131189"/>
                  </a:lnTo>
                  <a:lnTo>
                    <a:pt x="5046853" y="1181989"/>
                  </a:lnTo>
                  <a:lnTo>
                    <a:pt x="5033772" y="1232916"/>
                  </a:lnTo>
                  <a:lnTo>
                    <a:pt x="5019929" y="1283716"/>
                  </a:lnTo>
                  <a:lnTo>
                    <a:pt x="5005324" y="1321816"/>
                  </a:lnTo>
                  <a:lnTo>
                    <a:pt x="4989957" y="1372743"/>
                  </a:lnTo>
                  <a:lnTo>
                    <a:pt x="4973828" y="1423543"/>
                  </a:lnTo>
                  <a:lnTo>
                    <a:pt x="4956937" y="1474343"/>
                  </a:lnTo>
                  <a:lnTo>
                    <a:pt x="4939284" y="1512443"/>
                  </a:lnTo>
                  <a:lnTo>
                    <a:pt x="4920869" y="1563370"/>
                  </a:lnTo>
                  <a:lnTo>
                    <a:pt x="4901692" y="1614170"/>
                  </a:lnTo>
                  <a:lnTo>
                    <a:pt x="4881880" y="1652270"/>
                  </a:lnTo>
                  <a:lnTo>
                    <a:pt x="4861306" y="1703197"/>
                  </a:lnTo>
                  <a:lnTo>
                    <a:pt x="4839970" y="1741297"/>
                  </a:lnTo>
                  <a:lnTo>
                    <a:pt x="4817872" y="1792097"/>
                  </a:lnTo>
                  <a:lnTo>
                    <a:pt x="4795139" y="1843024"/>
                  </a:lnTo>
                  <a:lnTo>
                    <a:pt x="4771644" y="1881124"/>
                  </a:lnTo>
                  <a:lnTo>
                    <a:pt x="4747514" y="1931924"/>
                  </a:lnTo>
                  <a:lnTo>
                    <a:pt x="4722622" y="1970024"/>
                  </a:lnTo>
                  <a:lnTo>
                    <a:pt x="4696968" y="2020951"/>
                  </a:lnTo>
                  <a:lnTo>
                    <a:pt x="4670679" y="2059051"/>
                  </a:lnTo>
                  <a:lnTo>
                    <a:pt x="4643755" y="2109851"/>
                  </a:lnTo>
                  <a:lnTo>
                    <a:pt x="4616069" y="2147951"/>
                  </a:lnTo>
                  <a:lnTo>
                    <a:pt x="4587748" y="2186178"/>
                  </a:lnTo>
                  <a:lnTo>
                    <a:pt x="4559554" y="2236978"/>
                  </a:lnTo>
                  <a:lnTo>
                    <a:pt x="4530598" y="2275078"/>
                  </a:lnTo>
                  <a:lnTo>
                    <a:pt x="4501134" y="2313178"/>
                  </a:lnTo>
                  <a:lnTo>
                    <a:pt x="4471035" y="2364105"/>
                  </a:lnTo>
                  <a:lnTo>
                    <a:pt x="4440301" y="2402205"/>
                  </a:lnTo>
                  <a:lnTo>
                    <a:pt x="4408932" y="2440305"/>
                  </a:lnTo>
                  <a:lnTo>
                    <a:pt x="4377055" y="2478532"/>
                  </a:lnTo>
                  <a:lnTo>
                    <a:pt x="4344416" y="2516632"/>
                  </a:lnTo>
                  <a:lnTo>
                    <a:pt x="4311269" y="2554732"/>
                  </a:lnTo>
                  <a:lnTo>
                    <a:pt x="4277614" y="2592832"/>
                  </a:lnTo>
                  <a:lnTo>
                    <a:pt x="4243324" y="2630932"/>
                  </a:lnTo>
                  <a:lnTo>
                    <a:pt x="4208399" y="2669159"/>
                  </a:lnTo>
                  <a:lnTo>
                    <a:pt x="4172966" y="2707259"/>
                  </a:lnTo>
                  <a:lnTo>
                    <a:pt x="4136898" y="2745359"/>
                  </a:lnTo>
                  <a:lnTo>
                    <a:pt x="4100322" y="2770759"/>
                  </a:lnTo>
                  <a:lnTo>
                    <a:pt x="4063238" y="2808986"/>
                  </a:lnTo>
                  <a:lnTo>
                    <a:pt x="4025519" y="2847086"/>
                  </a:lnTo>
                  <a:lnTo>
                    <a:pt x="3987292" y="2872486"/>
                  </a:lnTo>
                  <a:lnTo>
                    <a:pt x="3948557" y="2910586"/>
                  </a:lnTo>
                  <a:lnTo>
                    <a:pt x="3940048" y="2923286"/>
                  </a:lnTo>
                  <a:lnTo>
                    <a:pt x="3930650" y="2923286"/>
                  </a:lnTo>
                  <a:lnTo>
                    <a:pt x="3920490" y="2935986"/>
                  </a:lnTo>
                  <a:lnTo>
                    <a:pt x="3909441" y="2935986"/>
                  </a:lnTo>
                  <a:lnTo>
                    <a:pt x="3947160" y="2910586"/>
                  </a:lnTo>
                  <a:lnTo>
                    <a:pt x="3984371" y="2872486"/>
                  </a:lnTo>
                  <a:lnTo>
                    <a:pt x="4021201" y="2834386"/>
                  </a:lnTo>
                  <a:lnTo>
                    <a:pt x="4057396" y="2796286"/>
                  </a:lnTo>
                  <a:lnTo>
                    <a:pt x="4093210" y="2770759"/>
                  </a:lnTo>
                  <a:lnTo>
                    <a:pt x="4128389" y="2732659"/>
                  </a:lnTo>
                  <a:lnTo>
                    <a:pt x="4163187" y="2694559"/>
                  </a:lnTo>
                  <a:lnTo>
                    <a:pt x="4197350" y="2656459"/>
                  </a:lnTo>
                  <a:lnTo>
                    <a:pt x="4231132" y="2618232"/>
                  </a:lnTo>
                  <a:lnTo>
                    <a:pt x="4264279" y="2580132"/>
                  </a:lnTo>
                  <a:lnTo>
                    <a:pt x="4296791" y="2542032"/>
                  </a:lnTo>
                  <a:lnTo>
                    <a:pt x="4328922" y="2503932"/>
                  </a:lnTo>
                  <a:lnTo>
                    <a:pt x="4391279" y="2427605"/>
                  </a:lnTo>
                  <a:lnTo>
                    <a:pt x="4421632" y="2389505"/>
                  </a:lnTo>
                  <a:lnTo>
                    <a:pt x="4451350" y="2338705"/>
                  </a:lnTo>
                  <a:lnTo>
                    <a:pt x="4480433" y="2300478"/>
                  </a:lnTo>
                  <a:lnTo>
                    <a:pt x="4509008" y="2262378"/>
                  </a:lnTo>
                  <a:lnTo>
                    <a:pt x="4536948" y="2224278"/>
                  </a:lnTo>
                  <a:lnTo>
                    <a:pt x="4564380" y="2173478"/>
                  </a:lnTo>
                  <a:lnTo>
                    <a:pt x="4591050" y="2135251"/>
                  </a:lnTo>
                  <a:lnTo>
                    <a:pt x="4617085" y="2097151"/>
                  </a:lnTo>
                  <a:lnTo>
                    <a:pt x="4642485" y="2046351"/>
                  </a:lnTo>
                  <a:lnTo>
                    <a:pt x="4667377" y="2008251"/>
                  </a:lnTo>
                  <a:lnTo>
                    <a:pt x="4691507" y="1957324"/>
                  </a:lnTo>
                  <a:lnTo>
                    <a:pt x="4714875" y="1919224"/>
                  </a:lnTo>
                  <a:lnTo>
                    <a:pt x="4737735" y="1868424"/>
                  </a:lnTo>
                  <a:lnTo>
                    <a:pt x="4759706" y="1830197"/>
                  </a:lnTo>
                  <a:lnTo>
                    <a:pt x="4780915" y="1779397"/>
                  </a:lnTo>
                  <a:lnTo>
                    <a:pt x="4801235" y="1728597"/>
                  </a:lnTo>
                  <a:lnTo>
                    <a:pt x="4820666" y="1690497"/>
                  </a:lnTo>
                  <a:lnTo>
                    <a:pt x="4839462" y="1639570"/>
                  </a:lnTo>
                  <a:lnTo>
                    <a:pt x="4857242" y="1588770"/>
                  </a:lnTo>
                  <a:lnTo>
                    <a:pt x="4874387" y="1550670"/>
                  </a:lnTo>
                  <a:lnTo>
                    <a:pt x="4890643" y="1499743"/>
                  </a:lnTo>
                  <a:lnTo>
                    <a:pt x="4906137" y="1448943"/>
                  </a:lnTo>
                  <a:lnTo>
                    <a:pt x="4920869" y="1398143"/>
                  </a:lnTo>
                  <a:lnTo>
                    <a:pt x="4934712" y="1360043"/>
                  </a:lnTo>
                  <a:lnTo>
                    <a:pt x="4947920" y="1309116"/>
                  </a:lnTo>
                  <a:lnTo>
                    <a:pt x="4960239" y="1258316"/>
                  </a:lnTo>
                  <a:lnTo>
                    <a:pt x="4971923" y="1207516"/>
                  </a:lnTo>
                  <a:lnTo>
                    <a:pt x="4982718" y="1169289"/>
                  </a:lnTo>
                  <a:lnTo>
                    <a:pt x="4992878" y="1118489"/>
                  </a:lnTo>
                  <a:lnTo>
                    <a:pt x="5002149" y="1067689"/>
                  </a:lnTo>
                  <a:lnTo>
                    <a:pt x="5010785" y="1016762"/>
                  </a:lnTo>
                  <a:lnTo>
                    <a:pt x="5018659" y="965962"/>
                  </a:lnTo>
                  <a:lnTo>
                    <a:pt x="5025771" y="915162"/>
                  </a:lnTo>
                  <a:lnTo>
                    <a:pt x="5032248" y="864235"/>
                  </a:lnTo>
                  <a:lnTo>
                    <a:pt x="5037963" y="826135"/>
                  </a:lnTo>
                  <a:lnTo>
                    <a:pt x="5042916" y="775335"/>
                  </a:lnTo>
                  <a:lnTo>
                    <a:pt x="5047234" y="724535"/>
                  </a:lnTo>
                  <a:lnTo>
                    <a:pt x="5050790" y="673608"/>
                  </a:lnTo>
                  <a:lnTo>
                    <a:pt x="5053584" y="622808"/>
                  </a:lnTo>
                  <a:lnTo>
                    <a:pt x="5055870" y="572008"/>
                  </a:lnTo>
                  <a:lnTo>
                    <a:pt x="5057267" y="521081"/>
                  </a:lnTo>
                  <a:lnTo>
                    <a:pt x="5058156" y="470281"/>
                  </a:lnTo>
                  <a:lnTo>
                    <a:pt x="5058283" y="419481"/>
                  </a:lnTo>
                  <a:lnTo>
                    <a:pt x="5057775" y="368554"/>
                  </a:lnTo>
                  <a:lnTo>
                    <a:pt x="5056505" y="317754"/>
                  </a:lnTo>
                  <a:lnTo>
                    <a:pt x="5052060" y="203327"/>
                  </a:lnTo>
                  <a:lnTo>
                    <a:pt x="5048758" y="152527"/>
                  </a:lnTo>
                  <a:lnTo>
                    <a:pt x="5033518" y="0"/>
                  </a:lnTo>
                  <a:lnTo>
                    <a:pt x="0" y="0"/>
                  </a:lnTo>
                  <a:lnTo>
                    <a:pt x="0" y="3647821"/>
                  </a:lnTo>
                  <a:lnTo>
                    <a:pt x="62903" y="3673221"/>
                  </a:lnTo>
                  <a:lnTo>
                    <a:pt x="546252" y="3800348"/>
                  </a:lnTo>
                  <a:lnTo>
                    <a:pt x="595350" y="3800348"/>
                  </a:lnTo>
                  <a:lnTo>
                    <a:pt x="644575" y="3813048"/>
                  </a:lnTo>
                  <a:lnTo>
                    <a:pt x="693928" y="3813048"/>
                  </a:lnTo>
                  <a:lnTo>
                    <a:pt x="743407" y="3825748"/>
                  </a:lnTo>
                  <a:lnTo>
                    <a:pt x="793000" y="3825748"/>
                  </a:lnTo>
                  <a:lnTo>
                    <a:pt x="842708" y="3838448"/>
                  </a:lnTo>
                  <a:lnTo>
                    <a:pt x="992530" y="3838448"/>
                  </a:lnTo>
                  <a:lnTo>
                    <a:pt x="1042682" y="3851148"/>
                  </a:lnTo>
                  <a:lnTo>
                    <a:pt x="1348994" y="3851148"/>
                  </a:lnTo>
                  <a:lnTo>
                    <a:pt x="1401445" y="3838448"/>
                  </a:lnTo>
                  <a:lnTo>
                    <a:pt x="1610487" y="3838448"/>
                  </a:lnTo>
                  <a:lnTo>
                    <a:pt x="1662557" y="3825748"/>
                  </a:lnTo>
                  <a:lnTo>
                    <a:pt x="1714754" y="3825748"/>
                  </a:lnTo>
                  <a:lnTo>
                    <a:pt x="1766824" y="3813048"/>
                  </a:lnTo>
                  <a:lnTo>
                    <a:pt x="1818894" y="3813048"/>
                  </a:lnTo>
                  <a:lnTo>
                    <a:pt x="1870837" y="3800348"/>
                  </a:lnTo>
                  <a:lnTo>
                    <a:pt x="1922780" y="3800348"/>
                  </a:lnTo>
                  <a:lnTo>
                    <a:pt x="1864868" y="3813048"/>
                  </a:lnTo>
                  <a:lnTo>
                    <a:pt x="1835912" y="3813048"/>
                  </a:lnTo>
                  <a:lnTo>
                    <a:pt x="1806956" y="3825748"/>
                  </a:lnTo>
                  <a:lnTo>
                    <a:pt x="1776222" y="3825748"/>
                  </a:lnTo>
                  <a:lnTo>
                    <a:pt x="1745488" y="3838448"/>
                  </a:lnTo>
                  <a:lnTo>
                    <a:pt x="1714754" y="3838448"/>
                  </a:lnTo>
                  <a:lnTo>
                    <a:pt x="1683893" y="3851148"/>
                  </a:lnTo>
                  <a:lnTo>
                    <a:pt x="1633220" y="3851148"/>
                  </a:lnTo>
                  <a:lnTo>
                    <a:pt x="1531874" y="3876548"/>
                  </a:lnTo>
                  <a:lnTo>
                    <a:pt x="1481074" y="3876548"/>
                  </a:lnTo>
                  <a:lnTo>
                    <a:pt x="1430401" y="3889248"/>
                  </a:lnTo>
                  <a:lnTo>
                    <a:pt x="1379601" y="3889248"/>
                  </a:lnTo>
                  <a:lnTo>
                    <a:pt x="1328674" y="3901948"/>
                  </a:lnTo>
                  <a:lnTo>
                    <a:pt x="1277874" y="3901948"/>
                  </a:lnTo>
                  <a:lnTo>
                    <a:pt x="1226972" y="3914775"/>
                  </a:lnTo>
                  <a:lnTo>
                    <a:pt x="1125080" y="3914775"/>
                  </a:lnTo>
                  <a:lnTo>
                    <a:pt x="1074077" y="3927475"/>
                  </a:lnTo>
                  <a:lnTo>
                    <a:pt x="664679" y="3927475"/>
                  </a:lnTo>
                  <a:lnTo>
                    <a:pt x="613321" y="3914775"/>
                  </a:lnTo>
                  <a:lnTo>
                    <a:pt x="513003" y="3914775"/>
                  </a:lnTo>
                  <a:lnTo>
                    <a:pt x="464312" y="3901948"/>
                  </a:lnTo>
                  <a:lnTo>
                    <a:pt x="415810" y="3901948"/>
                  </a:lnTo>
                  <a:lnTo>
                    <a:pt x="367576" y="3889248"/>
                  </a:lnTo>
                  <a:lnTo>
                    <a:pt x="319557" y="3889248"/>
                  </a:lnTo>
                  <a:lnTo>
                    <a:pt x="130060" y="3838448"/>
                  </a:lnTo>
                  <a:lnTo>
                    <a:pt x="83375" y="3838448"/>
                  </a:lnTo>
                  <a:lnTo>
                    <a:pt x="36982" y="3813048"/>
                  </a:lnTo>
                  <a:lnTo>
                    <a:pt x="0" y="3800348"/>
                  </a:lnTo>
                  <a:lnTo>
                    <a:pt x="0" y="3876548"/>
                  </a:lnTo>
                  <a:lnTo>
                    <a:pt x="108458" y="3914775"/>
                  </a:lnTo>
                  <a:lnTo>
                    <a:pt x="209931" y="3940175"/>
                  </a:lnTo>
                  <a:lnTo>
                    <a:pt x="261124" y="3940175"/>
                  </a:lnTo>
                  <a:lnTo>
                    <a:pt x="364375" y="3965575"/>
                  </a:lnTo>
                  <a:lnTo>
                    <a:pt x="416407" y="3965575"/>
                  </a:lnTo>
                  <a:lnTo>
                    <a:pt x="468693" y="3978275"/>
                  </a:lnTo>
                  <a:lnTo>
                    <a:pt x="521233" y="3978275"/>
                  </a:lnTo>
                  <a:lnTo>
                    <a:pt x="574014" y="3990975"/>
                  </a:lnTo>
                  <a:lnTo>
                    <a:pt x="1171930" y="3990975"/>
                  </a:lnTo>
                  <a:lnTo>
                    <a:pt x="1221447" y="3978275"/>
                  </a:lnTo>
                  <a:lnTo>
                    <a:pt x="1270889" y="3978275"/>
                  </a:lnTo>
                  <a:lnTo>
                    <a:pt x="1320292" y="3965575"/>
                  </a:lnTo>
                  <a:lnTo>
                    <a:pt x="1419098" y="3965575"/>
                  </a:lnTo>
                  <a:lnTo>
                    <a:pt x="1517650" y="3940175"/>
                  </a:lnTo>
                  <a:lnTo>
                    <a:pt x="1566926" y="3940175"/>
                  </a:lnTo>
                  <a:lnTo>
                    <a:pt x="1616075" y="3927475"/>
                  </a:lnTo>
                  <a:lnTo>
                    <a:pt x="1665224" y="3927475"/>
                  </a:lnTo>
                  <a:lnTo>
                    <a:pt x="1812544" y="3889248"/>
                  </a:lnTo>
                  <a:lnTo>
                    <a:pt x="1861566" y="3889248"/>
                  </a:lnTo>
                  <a:lnTo>
                    <a:pt x="2538349" y="3711321"/>
                  </a:lnTo>
                  <a:lnTo>
                    <a:pt x="2585974" y="3685921"/>
                  </a:lnTo>
                  <a:lnTo>
                    <a:pt x="2728341" y="3647821"/>
                  </a:lnTo>
                  <a:lnTo>
                    <a:pt x="2775585" y="3622421"/>
                  </a:lnTo>
                  <a:lnTo>
                    <a:pt x="2869819" y="3597033"/>
                  </a:lnTo>
                  <a:lnTo>
                    <a:pt x="2916809" y="3571506"/>
                  </a:lnTo>
                  <a:lnTo>
                    <a:pt x="3010535" y="3546106"/>
                  </a:lnTo>
                  <a:lnTo>
                    <a:pt x="3057271" y="3520694"/>
                  </a:lnTo>
                  <a:lnTo>
                    <a:pt x="3104007" y="3507994"/>
                  </a:lnTo>
                  <a:lnTo>
                    <a:pt x="3150616" y="3482594"/>
                  </a:lnTo>
                  <a:lnTo>
                    <a:pt x="3243326" y="3457194"/>
                  </a:lnTo>
                  <a:lnTo>
                    <a:pt x="3333750" y="3406267"/>
                  </a:lnTo>
                  <a:lnTo>
                    <a:pt x="3377692" y="3393567"/>
                  </a:lnTo>
                  <a:lnTo>
                    <a:pt x="3420237" y="3368167"/>
                  </a:lnTo>
                  <a:lnTo>
                    <a:pt x="3461385" y="3342767"/>
                  </a:lnTo>
                  <a:lnTo>
                    <a:pt x="3500882" y="3330067"/>
                  </a:lnTo>
                  <a:lnTo>
                    <a:pt x="3538347" y="3304667"/>
                  </a:lnTo>
                  <a:lnTo>
                    <a:pt x="3585337" y="3266440"/>
                  </a:lnTo>
                  <a:lnTo>
                    <a:pt x="3630295" y="3241040"/>
                  </a:lnTo>
                  <a:lnTo>
                    <a:pt x="3673475" y="3215640"/>
                  </a:lnTo>
                  <a:lnTo>
                    <a:pt x="3715385" y="3177540"/>
                  </a:lnTo>
                  <a:lnTo>
                    <a:pt x="3756025" y="3152140"/>
                  </a:lnTo>
                  <a:lnTo>
                    <a:pt x="3835146" y="3101213"/>
                  </a:lnTo>
                  <a:lnTo>
                    <a:pt x="3874135" y="3063113"/>
                  </a:lnTo>
                  <a:lnTo>
                    <a:pt x="3912616" y="3037713"/>
                  </a:lnTo>
                  <a:lnTo>
                    <a:pt x="3950843" y="2999613"/>
                  </a:lnTo>
                  <a:lnTo>
                    <a:pt x="3988562" y="2974213"/>
                  </a:lnTo>
                  <a:lnTo>
                    <a:pt x="4025773" y="2935986"/>
                  </a:lnTo>
                  <a:lnTo>
                    <a:pt x="4062476" y="2910586"/>
                  </a:lnTo>
                  <a:lnTo>
                    <a:pt x="4098671" y="2872486"/>
                  </a:lnTo>
                  <a:lnTo>
                    <a:pt x="4135755" y="2834386"/>
                  </a:lnTo>
                  <a:lnTo>
                    <a:pt x="4172204" y="2808986"/>
                  </a:lnTo>
                  <a:lnTo>
                    <a:pt x="4208145" y="2770759"/>
                  </a:lnTo>
                  <a:lnTo>
                    <a:pt x="4243578" y="2732659"/>
                  </a:lnTo>
                  <a:lnTo>
                    <a:pt x="4278376" y="2694559"/>
                  </a:lnTo>
                  <a:lnTo>
                    <a:pt x="4312539" y="2656459"/>
                  </a:lnTo>
                  <a:lnTo>
                    <a:pt x="4346194" y="2618232"/>
                  </a:lnTo>
                  <a:lnTo>
                    <a:pt x="4379341" y="2580132"/>
                  </a:lnTo>
                  <a:lnTo>
                    <a:pt x="4411853" y="2542032"/>
                  </a:lnTo>
                  <a:lnTo>
                    <a:pt x="4443730" y="2503932"/>
                  </a:lnTo>
                  <a:lnTo>
                    <a:pt x="4475099" y="2465705"/>
                  </a:lnTo>
                  <a:lnTo>
                    <a:pt x="4505833" y="2427605"/>
                  </a:lnTo>
                  <a:lnTo>
                    <a:pt x="4536059" y="2389505"/>
                  </a:lnTo>
                  <a:lnTo>
                    <a:pt x="4565650" y="2351405"/>
                  </a:lnTo>
                  <a:lnTo>
                    <a:pt x="4594606" y="2313178"/>
                  </a:lnTo>
                  <a:lnTo>
                    <a:pt x="4623054" y="2262378"/>
                  </a:lnTo>
                  <a:lnTo>
                    <a:pt x="4650867" y="2224278"/>
                  </a:lnTo>
                  <a:lnTo>
                    <a:pt x="4678045" y="2186178"/>
                  </a:lnTo>
                  <a:lnTo>
                    <a:pt x="4704588" y="2147951"/>
                  </a:lnTo>
                  <a:lnTo>
                    <a:pt x="4730623" y="2097151"/>
                  </a:lnTo>
                  <a:lnTo>
                    <a:pt x="4756023" y="2059051"/>
                  </a:lnTo>
                  <a:lnTo>
                    <a:pt x="4780788" y="2020951"/>
                  </a:lnTo>
                  <a:lnTo>
                    <a:pt x="4804918" y="1970024"/>
                  </a:lnTo>
                  <a:lnTo>
                    <a:pt x="4828413" y="1931924"/>
                  </a:lnTo>
                  <a:lnTo>
                    <a:pt x="4851273" y="1881124"/>
                  </a:lnTo>
                  <a:lnTo>
                    <a:pt x="4873498" y="1843024"/>
                  </a:lnTo>
                  <a:lnTo>
                    <a:pt x="4895215" y="1792097"/>
                  </a:lnTo>
                  <a:lnTo>
                    <a:pt x="4916170" y="1753997"/>
                  </a:lnTo>
                  <a:lnTo>
                    <a:pt x="4936617" y="1703197"/>
                  </a:lnTo>
                  <a:lnTo>
                    <a:pt x="4956302" y="1652270"/>
                  </a:lnTo>
                  <a:lnTo>
                    <a:pt x="4975479" y="1614170"/>
                  </a:lnTo>
                  <a:lnTo>
                    <a:pt x="4993894" y="1563370"/>
                  </a:lnTo>
                  <a:lnTo>
                    <a:pt x="5011674" y="1512443"/>
                  </a:lnTo>
                  <a:lnTo>
                    <a:pt x="5028819" y="1474343"/>
                  </a:lnTo>
                  <a:lnTo>
                    <a:pt x="5045329" y="1423543"/>
                  </a:lnTo>
                  <a:lnTo>
                    <a:pt x="5076952" y="1321816"/>
                  </a:lnTo>
                  <a:lnTo>
                    <a:pt x="5091811" y="1271016"/>
                  </a:lnTo>
                  <a:lnTo>
                    <a:pt x="5105908" y="1220216"/>
                  </a:lnTo>
                  <a:lnTo>
                    <a:pt x="5119243" y="1169289"/>
                  </a:lnTo>
                  <a:lnTo>
                    <a:pt x="5131816" y="1118489"/>
                  </a:lnTo>
                  <a:lnTo>
                    <a:pt x="5143500" y="1067689"/>
                  </a:lnTo>
                  <a:lnTo>
                    <a:pt x="5154422" y="1016762"/>
                  </a:lnTo>
                  <a:lnTo>
                    <a:pt x="5164582" y="965962"/>
                  </a:lnTo>
                  <a:lnTo>
                    <a:pt x="5173853" y="915162"/>
                  </a:lnTo>
                  <a:lnTo>
                    <a:pt x="5182235" y="864235"/>
                  </a:lnTo>
                  <a:lnTo>
                    <a:pt x="5189855" y="813435"/>
                  </a:lnTo>
                  <a:lnTo>
                    <a:pt x="5196586" y="762635"/>
                  </a:lnTo>
                  <a:lnTo>
                    <a:pt x="5202428" y="711708"/>
                  </a:lnTo>
                  <a:lnTo>
                    <a:pt x="5207508" y="673608"/>
                  </a:lnTo>
                  <a:lnTo>
                    <a:pt x="5211699" y="622808"/>
                  </a:lnTo>
                  <a:lnTo>
                    <a:pt x="5215001" y="572008"/>
                  </a:lnTo>
                  <a:lnTo>
                    <a:pt x="5217414" y="521081"/>
                  </a:lnTo>
                  <a:lnTo>
                    <a:pt x="5218938" y="470281"/>
                  </a:lnTo>
                  <a:lnTo>
                    <a:pt x="5219700" y="419481"/>
                  </a:lnTo>
                  <a:close/>
                </a:path>
              </a:pathLst>
            </a:custGeom>
            <a:solidFill>
              <a:srgbClr val="C0C7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000250" y="1133475"/>
              <a:ext cx="9363075" cy="781050"/>
            </a:xfrm>
            <a:custGeom>
              <a:avLst/>
              <a:gdLst/>
              <a:ahLst/>
              <a:cxnLst/>
              <a:rect l="l" t="t" r="r" b="b"/>
              <a:pathLst>
                <a:path w="9363075" h="781050">
                  <a:moveTo>
                    <a:pt x="9363075" y="0"/>
                  </a:moveTo>
                  <a:lnTo>
                    <a:pt x="0" y="0"/>
                  </a:lnTo>
                  <a:lnTo>
                    <a:pt x="0" y="781050"/>
                  </a:lnTo>
                  <a:lnTo>
                    <a:pt x="9363075" y="781050"/>
                  </a:lnTo>
                  <a:lnTo>
                    <a:pt x="9363075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005076" y="1138300"/>
              <a:ext cx="9363075" cy="781050"/>
            </a:xfrm>
            <a:custGeom>
              <a:avLst/>
              <a:gdLst/>
              <a:ahLst/>
              <a:cxnLst/>
              <a:rect l="l" t="t" r="r" b="b"/>
              <a:pathLst>
                <a:path w="9363075" h="781050">
                  <a:moveTo>
                    <a:pt x="0" y="781050"/>
                  </a:moveTo>
                  <a:lnTo>
                    <a:pt x="9363075" y="781050"/>
                  </a:lnTo>
                  <a:lnTo>
                    <a:pt x="9363075" y="0"/>
                  </a:lnTo>
                  <a:lnTo>
                    <a:pt x="0" y="0"/>
                  </a:lnTo>
                  <a:lnTo>
                    <a:pt x="0" y="781050"/>
                  </a:lnTo>
                  <a:close/>
                </a:path>
              </a:pathLst>
            </a:custGeom>
            <a:ln w="12700">
              <a:solidFill>
                <a:srgbClr val="C0C7C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476500" y="676275"/>
              <a:ext cx="6543675" cy="914400"/>
            </a:xfrm>
            <a:custGeom>
              <a:avLst/>
              <a:gdLst/>
              <a:ahLst/>
              <a:cxnLst/>
              <a:rect l="l" t="t" r="r" b="b"/>
              <a:pathLst>
                <a:path w="6543675" h="914400">
                  <a:moveTo>
                    <a:pt x="6391275" y="0"/>
                  </a:moveTo>
                  <a:lnTo>
                    <a:pt x="152400" y="0"/>
                  </a:lnTo>
                  <a:lnTo>
                    <a:pt x="104267" y="7747"/>
                  </a:lnTo>
                  <a:lnTo>
                    <a:pt x="62356" y="29337"/>
                  </a:lnTo>
                  <a:lnTo>
                    <a:pt x="29337" y="62357"/>
                  </a:lnTo>
                  <a:lnTo>
                    <a:pt x="7747" y="104266"/>
                  </a:lnTo>
                  <a:lnTo>
                    <a:pt x="0" y="152400"/>
                  </a:lnTo>
                  <a:lnTo>
                    <a:pt x="0" y="762000"/>
                  </a:lnTo>
                  <a:lnTo>
                    <a:pt x="7747" y="810133"/>
                  </a:lnTo>
                  <a:lnTo>
                    <a:pt x="29337" y="851915"/>
                  </a:lnTo>
                  <a:lnTo>
                    <a:pt x="62356" y="884936"/>
                  </a:lnTo>
                  <a:lnTo>
                    <a:pt x="104267" y="906652"/>
                  </a:lnTo>
                  <a:lnTo>
                    <a:pt x="152400" y="914400"/>
                  </a:lnTo>
                  <a:lnTo>
                    <a:pt x="6391275" y="914400"/>
                  </a:lnTo>
                  <a:lnTo>
                    <a:pt x="6439408" y="906652"/>
                  </a:lnTo>
                  <a:lnTo>
                    <a:pt x="6481191" y="884936"/>
                  </a:lnTo>
                  <a:lnTo>
                    <a:pt x="6514210" y="851915"/>
                  </a:lnTo>
                  <a:lnTo>
                    <a:pt x="6535928" y="810133"/>
                  </a:lnTo>
                  <a:lnTo>
                    <a:pt x="6543675" y="762000"/>
                  </a:lnTo>
                  <a:lnTo>
                    <a:pt x="6543675" y="152400"/>
                  </a:lnTo>
                  <a:lnTo>
                    <a:pt x="6535928" y="104266"/>
                  </a:lnTo>
                  <a:lnTo>
                    <a:pt x="6514210" y="62357"/>
                  </a:lnTo>
                  <a:lnTo>
                    <a:pt x="6481191" y="29337"/>
                  </a:lnTo>
                  <a:lnTo>
                    <a:pt x="6439408" y="7747"/>
                  </a:lnTo>
                  <a:lnTo>
                    <a:pt x="6391275" y="0"/>
                  </a:lnTo>
                  <a:close/>
                </a:path>
              </a:pathLst>
            </a:custGeom>
            <a:solidFill>
              <a:srgbClr val="C0C7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481326" y="681101"/>
              <a:ext cx="6543675" cy="914400"/>
            </a:xfrm>
            <a:custGeom>
              <a:avLst/>
              <a:gdLst/>
              <a:ahLst/>
              <a:cxnLst/>
              <a:rect l="l" t="t" r="r" b="b"/>
              <a:pathLst>
                <a:path w="6543675" h="914400">
                  <a:moveTo>
                    <a:pt x="0" y="152400"/>
                  </a:moveTo>
                  <a:lnTo>
                    <a:pt x="7747" y="104139"/>
                  </a:lnTo>
                  <a:lnTo>
                    <a:pt x="29337" y="62357"/>
                  </a:lnTo>
                  <a:lnTo>
                    <a:pt x="62356" y="29337"/>
                  </a:lnTo>
                  <a:lnTo>
                    <a:pt x="104140" y="7747"/>
                  </a:lnTo>
                  <a:lnTo>
                    <a:pt x="152400" y="0"/>
                  </a:lnTo>
                  <a:lnTo>
                    <a:pt x="6391275" y="0"/>
                  </a:lnTo>
                  <a:lnTo>
                    <a:pt x="6439408" y="7747"/>
                  </a:lnTo>
                  <a:lnTo>
                    <a:pt x="6481191" y="29337"/>
                  </a:lnTo>
                  <a:lnTo>
                    <a:pt x="6514210" y="62357"/>
                  </a:lnTo>
                  <a:lnTo>
                    <a:pt x="6535801" y="104139"/>
                  </a:lnTo>
                  <a:lnTo>
                    <a:pt x="6543675" y="152400"/>
                  </a:lnTo>
                  <a:lnTo>
                    <a:pt x="6543675" y="762000"/>
                  </a:lnTo>
                  <a:lnTo>
                    <a:pt x="6535801" y="810133"/>
                  </a:lnTo>
                  <a:lnTo>
                    <a:pt x="6514210" y="851915"/>
                  </a:lnTo>
                  <a:lnTo>
                    <a:pt x="6481191" y="884936"/>
                  </a:lnTo>
                  <a:lnTo>
                    <a:pt x="6439408" y="906526"/>
                  </a:lnTo>
                  <a:lnTo>
                    <a:pt x="6391275" y="914400"/>
                  </a:lnTo>
                  <a:lnTo>
                    <a:pt x="152400" y="914400"/>
                  </a:lnTo>
                  <a:lnTo>
                    <a:pt x="104140" y="906526"/>
                  </a:lnTo>
                  <a:lnTo>
                    <a:pt x="62356" y="884936"/>
                  </a:lnTo>
                  <a:lnTo>
                    <a:pt x="29337" y="851915"/>
                  </a:lnTo>
                  <a:lnTo>
                    <a:pt x="7747" y="810133"/>
                  </a:lnTo>
                  <a:lnTo>
                    <a:pt x="0" y="762000"/>
                  </a:lnTo>
                  <a:lnTo>
                    <a:pt x="0" y="15240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915035" y="6443662"/>
            <a:ext cx="7518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85" dirty="0">
                <a:solidFill>
                  <a:srgbClr val="878787"/>
                </a:solidFill>
                <a:latin typeface="Verdana"/>
                <a:cs typeface="Verdana"/>
              </a:rPr>
              <a:t>8/13/2023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2743835" y="837818"/>
            <a:ext cx="4454525" cy="4953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050" spc="-105" dirty="0">
                <a:solidFill>
                  <a:srgbClr val="FFFFFF"/>
                </a:solidFill>
              </a:rPr>
              <a:t>C</a:t>
            </a:r>
            <a:r>
              <a:rPr sz="3050" spc="85" dirty="0">
                <a:solidFill>
                  <a:srgbClr val="FFFFFF"/>
                </a:solidFill>
              </a:rPr>
              <a:t>h</a:t>
            </a:r>
            <a:r>
              <a:rPr sz="3050" spc="195" dirty="0">
                <a:solidFill>
                  <a:srgbClr val="FFFFFF"/>
                </a:solidFill>
              </a:rPr>
              <a:t>r</a:t>
            </a:r>
            <a:r>
              <a:rPr sz="3050" spc="15" dirty="0">
                <a:solidFill>
                  <a:srgbClr val="FFFFFF"/>
                </a:solidFill>
              </a:rPr>
              <a:t>on</a:t>
            </a:r>
            <a:r>
              <a:rPr sz="3050" spc="65" dirty="0">
                <a:solidFill>
                  <a:srgbClr val="FFFFFF"/>
                </a:solidFill>
              </a:rPr>
              <a:t>i</a:t>
            </a:r>
            <a:r>
              <a:rPr sz="3050" spc="15" dirty="0">
                <a:solidFill>
                  <a:srgbClr val="FFFFFF"/>
                </a:solidFill>
              </a:rPr>
              <a:t>c</a:t>
            </a:r>
            <a:r>
              <a:rPr sz="3050" spc="-655" dirty="0">
                <a:solidFill>
                  <a:srgbClr val="FFFFFF"/>
                </a:solidFill>
              </a:rPr>
              <a:t> </a:t>
            </a:r>
            <a:r>
              <a:rPr sz="3050" spc="30" dirty="0">
                <a:solidFill>
                  <a:srgbClr val="FFFFFF"/>
                </a:solidFill>
              </a:rPr>
              <a:t>H</a:t>
            </a:r>
            <a:r>
              <a:rPr sz="3050" spc="85" dirty="0">
                <a:solidFill>
                  <a:srgbClr val="FFFFFF"/>
                </a:solidFill>
              </a:rPr>
              <a:t>B</a:t>
            </a:r>
            <a:r>
              <a:rPr sz="3050" spc="20" dirty="0">
                <a:solidFill>
                  <a:srgbClr val="FFFFFF"/>
                </a:solidFill>
              </a:rPr>
              <a:t>V</a:t>
            </a:r>
            <a:r>
              <a:rPr sz="3050" spc="-625" dirty="0">
                <a:solidFill>
                  <a:srgbClr val="FFFFFF"/>
                </a:solidFill>
              </a:rPr>
              <a:t> </a:t>
            </a:r>
            <a:r>
              <a:rPr sz="3050" spc="130" dirty="0">
                <a:solidFill>
                  <a:srgbClr val="FFFFFF"/>
                </a:solidFill>
              </a:rPr>
              <a:t>i</a:t>
            </a:r>
            <a:r>
              <a:rPr sz="3050" spc="90" dirty="0">
                <a:solidFill>
                  <a:srgbClr val="FFFFFF"/>
                </a:solidFill>
              </a:rPr>
              <a:t>n</a:t>
            </a:r>
            <a:r>
              <a:rPr sz="3050" spc="275" dirty="0">
                <a:solidFill>
                  <a:srgbClr val="FFFFFF"/>
                </a:solidFill>
              </a:rPr>
              <a:t>f</a:t>
            </a:r>
            <a:r>
              <a:rPr sz="3050" spc="55" dirty="0">
                <a:solidFill>
                  <a:srgbClr val="FFFFFF"/>
                </a:solidFill>
              </a:rPr>
              <a:t>e</a:t>
            </a:r>
            <a:r>
              <a:rPr sz="3050" spc="60" dirty="0">
                <a:solidFill>
                  <a:srgbClr val="FFFFFF"/>
                </a:solidFill>
              </a:rPr>
              <a:t>c</a:t>
            </a:r>
            <a:r>
              <a:rPr sz="3050" spc="145" dirty="0">
                <a:solidFill>
                  <a:srgbClr val="FFFFFF"/>
                </a:solidFill>
              </a:rPr>
              <a:t>t</a:t>
            </a:r>
            <a:r>
              <a:rPr sz="3050" spc="60" dirty="0">
                <a:solidFill>
                  <a:srgbClr val="FFFFFF"/>
                </a:solidFill>
              </a:rPr>
              <a:t>i</a:t>
            </a:r>
            <a:r>
              <a:rPr sz="3050" spc="20" dirty="0">
                <a:solidFill>
                  <a:srgbClr val="FFFFFF"/>
                </a:solidFill>
              </a:rPr>
              <a:t>o</a:t>
            </a:r>
            <a:r>
              <a:rPr sz="3050" spc="165" dirty="0">
                <a:solidFill>
                  <a:srgbClr val="FFFFFF"/>
                </a:solidFill>
              </a:rPr>
              <a:t>n</a:t>
            </a:r>
            <a:r>
              <a:rPr sz="3050" spc="10" dirty="0">
                <a:solidFill>
                  <a:srgbClr val="FFFFFF"/>
                </a:solidFill>
              </a:rPr>
              <a:t>:</a:t>
            </a:r>
            <a:endParaRPr sz="3050"/>
          </a:p>
        </p:txBody>
      </p:sp>
      <p:grpSp>
        <p:nvGrpSpPr>
          <p:cNvPr id="10" name="object 10"/>
          <p:cNvGrpSpPr/>
          <p:nvPr/>
        </p:nvGrpSpPr>
        <p:grpSpPr>
          <a:xfrm>
            <a:off x="1998726" y="2084451"/>
            <a:ext cx="9375775" cy="4660900"/>
            <a:chOff x="1998726" y="2084451"/>
            <a:chExt cx="9375775" cy="4660900"/>
          </a:xfrm>
        </p:grpSpPr>
        <p:sp>
          <p:nvSpPr>
            <p:cNvPr id="11" name="object 11"/>
            <p:cNvSpPr/>
            <p:nvPr/>
          </p:nvSpPr>
          <p:spPr>
            <a:xfrm>
              <a:off x="2000250" y="2533650"/>
              <a:ext cx="9363075" cy="4200525"/>
            </a:xfrm>
            <a:custGeom>
              <a:avLst/>
              <a:gdLst/>
              <a:ahLst/>
              <a:cxnLst/>
              <a:rect l="l" t="t" r="r" b="b"/>
              <a:pathLst>
                <a:path w="9363075" h="4200525">
                  <a:moveTo>
                    <a:pt x="9363075" y="0"/>
                  </a:moveTo>
                  <a:lnTo>
                    <a:pt x="0" y="0"/>
                  </a:lnTo>
                  <a:lnTo>
                    <a:pt x="0" y="4200525"/>
                  </a:lnTo>
                  <a:lnTo>
                    <a:pt x="9363075" y="4200525"/>
                  </a:lnTo>
                  <a:lnTo>
                    <a:pt x="9363075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005076" y="2538412"/>
              <a:ext cx="9363075" cy="4200525"/>
            </a:xfrm>
            <a:custGeom>
              <a:avLst/>
              <a:gdLst/>
              <a:ahLst/>
              <a:cxnLst/>
              <a:rect l="l" t="t" r="r" b="b"/>
              <a:pathLst>
                <a:path w="9363075" h="4200525">
                  <a:moveTo>
                    <a:pt x="0" y="4200525"/>
                  </a:moveTo>
                  <a:lnTo>
                    <a:pt x="9363075" y="4200525"/>
                  </a:lnTo>
                  <a:lnTo>
                    <a:pt x="9363075" y="0"/>
                  </a:lnTo>
                  <a:lnTo>
                    <a:pt x="0" y="0"/>
                  </a:lnTo>
                  <a:lnTo>
                    <a:pt x="0" y="4200525"/>
                  </a:lnTo>
                  <a:close/>
                </a:path>
              </a:pathLst>
            </a:custGeom>
            <a:ln w="12700">
              <a:solidFill>
                <a:srgbClr val="A3A3A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476500" y="2085975"/>
              <a:ext cx="6543675" cy="914400"/>
            </a:xfrm>
            <a:custGeom>
              <a:avLst/>
              <a:gdLst/>
              <a:ahLst/>
              <a:cxnLst/>
              <a:rect l="l" t="t" r="r" b="b"/>
              <a:pathLst>
                <a:path w="6543675" h="914400">
                  <a:moveTo>
                    <a:pt x="6391275" y="0"/>
                  </a:moveTo>
                  <a:lnTo>
                    <a:pt x="152400" y="0"/>
                  </a:lnTo>
                  <a:lnTo>
                    <a:pt x="104267" y="7747"/>
                  </a:lnTo>
                  <a:lnTo>
                    <a:pt x="62356" y="29337"/>
                  </a:lnTo>
                  <a:lnTo>
                    <a:pt x="29337" y="62357"/>
                  </a:lnTo>
                  <a:lnTo>
                    <a:pt x="7747" y="104266"/>
                  </a:lnTo>
                  <a:lnTo>
                    <a:pt x="0" y="152400"/>
                  </a:lnTo>
                  <a:lnTo>
                    <a:pt x="0" y="762000"/>
                  </a:lnTo>
                  <a:lnTo>
                    <a:pt x="7747" y="810133"/>
                  </a:lnTo>
                  <a:lnTo>
                    <a:pt x="29337" y="851915"/>
                  </a:lnTo>
                  <a:lnTo>
                    <a:pt x="62356" y="884936"/>
                  </a:lnTo>
                  <a:lnTo>
                    <a:pt x="104267" y="906652"/>
                  </a:lnTo>
                  <a:lnTo>
                    <a:pt x="152400" y="914400"/>
                  </a:lnTo>
                  <a:lnTo>
                    <a:pt x="6391275" y="914400"/>
                  </a:lnTo>
                  <a:lnTo>
                    <a:pt x="6439408" y="906652"/>
                  </a:lnTo>
                  <a:lnTo>
                    <a:pt x="6481191" y="884936"/>
                  </a:lnTo>
                  <a:lnTo>
                    <a:pt x="6514210" y="851915"/>
                  </a:lnTo>
                  <a:lnTo>
                    <a:pt x="6535928" y="810133"/>
                  </a:lnTo>
                  <a:lnTo>
                    <a:pt x="6543675" y="762000"/>
                  </a:lnTo>
                  <a:lnTo>
                    <a:pt x="6543675" y="152400"/>
                  </a:lnTo>
                  <a:lnTo>
                    <a:pt x="6535928" y="104266"/>
                  </a:lnTo>
                  <a:lnTo>
                    <a:pt x="6514210" y="62357"/>
                  </a:lnTo>
                  <a:lnTo>
                    <a:pt x="6481191" y="29337"/>
                  </a:lnTo>
                  <a:lnTo>
                    <a:pt x="6439408" y="7747"/>
                  </a:lnTo>
                  <a:lnTo>
                    <a:pt x="6391275" y="0"/>
                  </a:lnTo>
                  <a:close/>
                </a:path>
              </a:pathLst>
            </a:custGeom>
            <a:solidFill>
              <a:srgbClr val="A3A3A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481326" y="2090801"/>
              <a:ext cx="6543675" cy="914400"/>
            </a:xfrm>
            <a:custGeom>
              <a:avLst/>
              <a:gdLst/>
              <a:ahLst/>
              <a:cxnLst/>
              <a:rect l="l" t="t" r="r" b="b"/>
              <a:pathLst>
                <a:path w="6543675" h="914400">
                  <a:moveTo>
                    <a:pt x="0" y="152400"/>
                  </a:moveTo>
                  <a:lnTo>
                    <a:pt x="7747" y="104139"/>
                  </a:lnTo>
                  <a:lnTo>
                    <a:pt x="29337" y="62357"/>
                  </a:lnTo>
                  <a:lnTo>
                    <a:pt x="62356" y="29337"/>
                  </a:lnTo>
                  <a:lnTo>
                    <a:pt x="104140" y="7747"/>
                  </a:lnTo>
                  <a:lnTo>
                    <a:pt x="152400" y="0"/>
                  </a:lnTo>
                  <a:lnTo>
                    <a:pt x="6391275" y="0"/>
                  </a:lnTo>
                  <a:lnTo>
                    <a:pt x="6439408" y="7747"/>
                  </a:lnTo>
                  <a:lnTo>
                    <a:pt x="6481191" y="29337"/>
                  </a:lnTo>
                  <a:lnTo>
                    <a:pt x="6514210" y="62357"/>
                  </a:lnTo>
                  <a:lnTo>
                    <a:pt x="6535801" y="104139"/>
                  </a:lnTo>
                  <a:lnTo>
                    <a:pt x="6543675" y="152400"/>
                  </a:lnTo>
                  <a:lnTo>
                    <a:pt x="6543675" y="762000"/>
                  </a:lnTo>
                  <a:lnTo>
                    <a:pt x="6535801" y="810133"/>
                  </a:lnTo>
                  <a:lnTo>
                    <a:pt x="6514210" y="851915"/>
                  </a:lnTo>
                  <a:lnTo>
                    <a:pt x="6481191" y="884936"/>
                  </a:lnTo>
                  <a:lnTo>
                    <a:pt x="6439408" y="906526"/>
                  </a:lnTo>
                  <a:lnTo>
                    <a:pt x="6391275" y="914400"/>
                  </a:lnTo>
                  <a:lnTo>
                    <a:pt x="152400" y="914400"/>
                  </a:lnTo>
                  <a:lnTo>
                    <a:pt x="104140" y="906526"/>
                  </a:lnTo>
                  <a:lnTo>
                    <a:pt x="62356" y="884936"/>
                  </a:lnTo>
                  <a:lnTo>
                    <a:pt x="29337" y="851915"/>
                  </a:lnTo>
                  <a:lnTo>
                    <a:pt x="7747" y="810133"/>
                  </a:lnTo>
                  <a:lnTo>
                    <a:pt x="0" y="762000"/>
                  </a:lnTo>
                  <a:lnTo>
                    <a:pt x="0" y="15240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2709926" y="2248598"/>
            <a:ext cx="7874634" cy="41954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25"/>
              </a:spcBef>
            </a:pPr>
            <a:r>
              <a:rPr sz="3050" spc="-25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3050" spc="60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3050" spc="-20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3050" spc="15" dirty="0">
                <a:solidFill>
                  <a:srgbClr val="FFFFFF"/>
                </a:solidFill>
                <a:latin typeface="Verdana"/>
                <a:cs typeface="Verdana"/>
              </a:rPr>
              <a:t>k</a:t>
            </a:r>
            <a:r>
              <a:rPr sz="3050" spc="-5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050" spc="60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3050" spc="10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3050" spc="-5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050" spc="60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3050" spc="15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3050" spc="-10" dirty="0">
                <a:solidFill>
                  <a:srgbClr val="FFFFFF"/>
                </a:solidFill>
                <a:latin typeface="Verdana"/>
                <a:cs typeface="Verdana"/>
              </a:rPr>
              <a:t>v</a:t>
            </a:r>
            <a:r>
              <a:rPr sz="3050" spc="-2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3050" spc="120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3050" spc="-20" dirty="0">
                <a:solidFill>
                  <a:srgbClr val="FFFFFF"/>
                </a:solidFill>
                <a:latin typeface="Verdana"/>
                <a:cs typeface="Verdana"/>
              </a:rPr>
              <a:t>se</a:t>
            </a:r>
            <a:r>
              <a:rPr sz="3050" spc="-15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3050" spc="15" dirty="0">
                <a:solidFill>
                  <a:srgbClr val="FFFFFF"/>
                </a:solidFill>
                <a:latin typeface="Verdana"/>
                <a:cs typeface="Verdana"/>
              </a:rPr>
              <a:t>y</a:t>
            </a:r>
            <a:r>
              <a:rPr sz="3050" spc="-6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050" spc="120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3050" spc="-2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3050" spc="60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3050" spc="-3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3050" spc="145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3050" spc="-2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3050" spc="15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3050" spc="-4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050" spc="145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3050" spc="15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3050" spc="-3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050" spc="-3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3050" spc="50" dirty="0">
                <a:solidFill>
                  <a:srgbClr val="FFFFFF"/>
                </a:solidFill>
                <a:latin typeface="Verdana"/>
                <a:cs typeface="Verdana"/>
              </a:rPr>
              <a:t>g</a:t>
            </a:r>
            <a:r>
              <a:rPr sz="3050" spc="-2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3050" spc="10" dirty="0">
                <a:solidFill>
                  <a:srgbClr val="FFFFFF"/>
                </a:solidFill>
                <a:latin typeface="Verdana"/>
                <a:cs typeface="Verdana"/>
              </a:rPr>
              <a:t>.</a:t>
            </a:r>
            <a:endParaRPr sz="305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850">
              <a:latin typeface="Verdana"/>
              <a:cs typeface="Verdana"/>
            </a:endParaRPr>
          </a:p>
          <a:p>
            <a:pPr marL="298450" marR="419100" indent="-285750">
              <a:lnSpc>
                <a:spcPts val="3529"/>
              </a:lnSpc>
              <a:spcBef>
                <a:spcPts val="5"/>
              </a:spcBef>
              <a:buChar char="•"/>
              <a:tabLst>
                <a:tab pos="298450" algn="l"/>
              </a:tabLst>
            </a:pPr>
            <a:r>
              <a:rPr sz="3050" spc="-155" dirty="0">
                <a:latin typeface="Verdana"/>
                <a:cs typeface="Verdana"/>
              </a:rPr>
              <a:t>T</a:t>
            </a:r>
            <a:r>
              <a:rPr sz="3050" spc="15" dirty="0">
                <a:latin typeface="Verdana"/>
                <a:cs typeface="Verdana"/>
              </a:rPr>
              <a:t>he</a:t>
            </a:r>
            <a:r>
              <a:rPr sz="3050" spc="-280" dirty="0">
                <a:latin typeface="Verdana"/>
                <a:cs typeface="Verdana"/>
              </a:rPr>
              <a:t> </a:t>
            </a:r>
            <a:r>
              <a:rPr sz="3050" spc="120" dirty="0">
                <a:latin typeface="Verdana"/>
                <a:cs typeface="Verdana"/>
              </a:rPr>
              <a:t>r</a:t>
            </a:r>
            <a:r>
              <a:rPr sz="3050" spc="60" dirty="0">
                <a:latin typeface="Verdana"/>
                <a:cs typeface="Verdana"/>
              </a:rPr>
              <a:t>i</a:t>
            </a:r>
            <a:r>
              <a:rPr sz="3050" spc="-20" dirty="0">
                <a:latin typeface="Verdana"/>
                <a:cs typeface="Verdana"/>
              </a:rPr>
              <a:t>s</a:t>
            </a:r>
            <a:r>
              <a:rPr sz="3050" spc="15" dirty="0">
                <a:latin typeface="Verdana"/>
                <a:cs typeface="Verdana"/>
              </a:rPr>
              <a:t>k</a:t>
            </a:r>
            <a:r>
              <a:rPr sz="3050" spc="-645" dirty="0">
                <a:latin typeface="Verdana"/>
                <a:cs typeface="Verdana"/>
              </a:rPr>
              <a:t> </a:t>
            </a:r>
            <a:r>
              <a:rPr sz="3050" spc="170" dirty="0">
                <a:latin typeface="Verdana"/>
                <a:cs typeface="Verdana"/>
              </a:rPr>
              <a:t>o</a:t>
            </a:r>
            <a:r>
              <a:rPr sz="3050" spc="5" dirty="0">
                <a:latin typeface="Verdana"/>
                <a:cs typeface="Verdana"/>
              </a:rPr>
              <a:t>f</a:t>
            </a:r>
            <a:r>
              <a:rPr sz="3050" spc="-204" dirty="0">
                <a:latin typeface="Verdana"/>
                <a:cs typeface="Verdana"/>
              </a:rPr>
              <a:t> </a:t>
            </a:r>
            <a:r>
              <a:rPr sz="3050" spc="55" dirty="0">
                <a:latin typeface="Verdana"/>
                <a:cs typeface="Verdana"/>
              </a:rPr>
              <a:t>c</a:t>
            </a:r>
            <a:r>
              <a:rPr sz="3050" spc="15" dirty="0">
                <a:latin typeface="Verdana"/>
                <a:cs typeface="Verdana"/>
              </a:rPr>
              <a:t>h</a:t>
            </a:r>
            <a:r>
              <a:rPr sz="3050" spc="120" dirty="0">
                <a:latin typeface="Verdana"/>
                <a:cs typeface="Verdana"/>
              </a:rPr>
              <a:t>r</a:t>
            </a:r>
            <a:r>
              <a:rPr sz="3050" spc="15" dirty="0">
                <a:latin typeface="Verdana"/>
                <a:cs typeface="Verdana"/>
              </a:rPr>
              <a:t>o</a:t>
            </a:r>
            <a:r>
              <a:rPr sz="3050" spc="20" dirty="0">
                <a:latin typeface="Verdana"/>
                <a:cs typeface="Verdana"/>
              </a:rPr>
              <a:t>n</a:t>
            </a:r>
            <a:r>
              <a:rPr sz="3050" spc="55" dirty="0">
                <a:latin typeface="Verdana"/>
                <a:cs typeface="Verdana"/>
              </a:rPr>
              <a:t>i</a:t>
            </a:r>
            <a:r>
              <a:rPr sz="3050" spc="10" dirty="0">
                <a:latin typeface="Verdana"/>
                <a:cs typeface="Verdana"/>
              </a:rPr>
              <a:t>c</a:t>
            </a:r>
            <a:r>
              <a:rPr sz="3050" spc="-495" dirty="0">
                <a:latin typeface="Verdana"/>
                <a:cs typeface="Verdana"/>
              </a:rPr>
              <a:t> </a:t>
            </a:r>
            <a:r>
              <a:rPr sz="3050" spc="60" dirty="0">
                <a:latin typeface="Verdana"/>
                <a:cs typeface="Verdana"/>
              </a:rPr>
              <a:t>i</a:t>
            </a:r>
            <a:r>
              <a:rPr sz="3050" spc="20" dirty="0">
                <a:latin typeface="Verdana"/>
                <a:cs typeface="Verdana"/>
              </a:rPr>
              <a:t>n</a:t>
            </a:r>
            <a:r>
              <a:rPr sz="3050" spc="195" dirty="0">
                <a:latin typeface="Verdana"/>
                <a:cs typeface="Verdana"/>
              </a:rPr>
              <a:t>f</a:t>
            </a:r>
            <a:r>
              <a:rPr sz="3050" spc="-20" dirty="0">
                <a:latin typeface="Verdana"/>
                <a:cs typeface="Verdana"/>
              </a:rPr>
              <a:t>e</a:t>
            </a:r>
            <a:r>
              <a:rPr sz="3050" spc="55" dirty="0">
                <a:latin typeface="Verdana"/>
                <a:cs typeface="Verdana"/>
              </a:rPr>
              <a:t>c</a:t>
            </a:r>
            <a:r>
              <a:rPr sz="3050" spc="150" dirty="0">
                <a:latin typeface="Verdana"/>
                <a:cs typeface="Verdana"/>
              </a:rPr>
              <a:t>t</a:t>
            </a:r>
            <a:r>
              <a:rPr sz="3050" spc="60" dirty="0">
                <a:latin typeface="Verdana"/>
                <a:cs typeface="Verdana"/>
              </a:rPr>
              <a:t>i</a:t>
            </a:r>
            <a:r>
              <a:rPr sz="3050" spc="95" dirty="0">
                <a:latin typeface="Verdana"/>
                <a:cs typeface="Verdana"/>
              </a:rPr>
              <a:t>o</a:t>
            </a:r>
            <a:r>
              <a:rPr sz="3050" spc="15" dirty="0">
                <a:latin typeface="Verdana"/>
                <a:cs typeface="Verdana"/>
              </a:rPr>
              <a:t>n</a:t>
            </a:r>
            <a:r>
              <a:rPr sz="3050" spc="-475" dirty="0">
                <a:latin typeface="Verdana"/>
                <a:cs typeface="Verdana"/>
              </a:rPr>
              <a:t> </a:t>
            </a:r>
            <a:r>
              <a:rPr sz="3050" spc="60" dirty="0">
                <a:latin typeface="Verdana"/>
                <a:cs typeface="Verdana"/>
              </a:rPr>
              <a:t>i</a:t>
            </a:r>
            <a:r>
              <a:rPr sz="3050" spc="10" dirty="0">
                <a:latin typeface="Verdana"/>
                <a:cs typeface="Verdana"/>
              </a:rPr>
              <a:t>s</a:t>
            </a:r>
            <a:r>
              <a:rPr sz="3050" spc="-430" dirty="0">
                <a:latin typeface="Verdana"/>
                <a:cs typeface="Verdana"/>
              </a:rPr>
              <a:t> </a:t>
            </a:r>
            <a:r>
              <a:rPr sz="3050" spc="10" dirty="0">
                <a:latin typeface="Verdana"/>
                <a:cs typeface="Verdana"/>
              </a:rPr>
              <a:t>90</a:t>
            </a:r>
            <a:r>
              <a:rPr sz="3050" spc="25" dirty="0">
                <a:latin typeface="Verdana"/>
                <a:cs typeface="Verdana"/>
              </a:rPr>
              <a:t>%</a:t>
            </a:r>
            <a:r>
              <a:rPr sz="3050" spc="-710" dirty="0">
                <a:latin typeface="Verdana"/>
                <a:cs typeface="Verdana"/>
              </a:rPr>
              <a:t> </a:t>
            </a:r>
            <a:r>
              <a:rPr sz="3050" spc="60" dirty="0">
                <a:latin typeface="Verdana"/>
                <a:cs typeface="Verdana"/>
              </a:rPr>
              <a:t>i</a:t>
            </a:r>
            <a:r>
              <a:rPr sz="3050" spc="10" dirty="0">
                <a:latin typeface="Verdana"/>
                <a:cs typeface="Verdana"/>
              </a:rPr>
              <a:t>n  </a:t>
            </a:r>
            <a:r>
              <a:rPr sz="3050" spc="120" dirty="0">
                <a:latin typeface="Verdana"/>
                <a:cs typeface="Verdana"/>
              </a:rPr>
              <a:t>p</a:t>
            </a:r>
            <a:r>
              <a:rPr sz="3050" spc="-20" dirty="0">
                <a:latin typeface="Verdana"/>
                <a:cs typeface="Verdana"/>
              </a:rPr>
              <a:t>e</a:t>
            </a:r>
            <a:r>
              <a:rPr sz="3050" spc="120" dirty="0">
                <a:latin typeface="Verdana"/>
                <a:cs typeface="Verdana"/>
              </a:rPr>
              <a:t>r</a:t>
            </a:r>
            <a:r>
              <a:rPr sz="3050" spc="-15" dirty="0">
                <a:latin typeface="Verdana"/>
                <a:cs typeface="Verdana"/>
              </a:rPr>
              <a:t>i</a:t>
            </a:r>
            <a:r>
              <a:rPr sz="3050" spc="15" dirty="0">
                <a:latin typeface="Verdana"/>
                <a:cs typeface="Verdana"/>
              </a:rPr>
              <a:t>n</a:t>
            </a:r>
            <a:r>
              <a:rPr sz="3050" spc="-35" dirty="0">
                <a:latin typeface="Verdana"/>
                <a:cs typeface="Verdana"/>
              </a:rPr>
              <a:t>a</a:t>
            </a:r>
            <a:r>
              <a:rPr sz="3050" spc="150" dirty="0">
                <a:latin typeface="Verdana"/>
                <a:cs typeface="Verdana"/>
              </a:rPr>
              <a:t>t</a:t>
            </a:r>
            <a:r>
              <a:rPr sz="3050" spc="-35" dirty="0">
                <a:latin typeface="Verdana"/>
                <a:cs typeface="Verdana"/>
              </a:rPr>
              <a:t>a</a:t>
            </a:r>
            <a:r>
              <a:rPr sz="3050" spc="5" dirty="0">
                <a:latin typeface="Verdana"/>
                <a:cs typeface="Verdana"/>
              </a:rPr>
              <a:t>l</a:t>
            </a:r>
            <a:r>
              <a:rPr sz="3050" spc="-565" dirty="0">
                <a:latin typeface="Verdana"/>
                <a:cs typeface="Verdana"/>
              </a:rPr>
              <a:t> </a:t>
            </a:r>
            <a:r>
              <a:rPr sz="3050" spc="145" dirty="0">
                <a:latin typeface="Verdana"/>
                <a:cs typeface="Verdana"/>
              </a:rPr>
              <a:t>t</a:t>
            </a:r>
            <a:r>
              <a:rPr sz="3050" spc="45" dirty="0">
                <a:latin typeface="Verdana"/>
                <a:cs typeface="Verdana"/>
              </a:rPr>
              <a:t>r</a:t>
            </a:r>
            <a:r>
              <a:rPr sz="3050" spc="-35" dirty="0">
                <a:latin typeface="Verdana"/>
                <a:cs typeface="Verdana"/>
              </a:rPr>
              <a:t>a</a:t>
            </a:r>
            <a:r>
              <a:rPr sz="3050" spc="20" dirty="0">
                <a:latin typeface="Verdana"/>
                <a:cs typeface="Verdana"/>
              </a:rPr>
              <a:t>n</a:t>
            </a:r>
            <a:r>
              <a:rPr sz="3050" spc="-20" dirty="0">
                <a:latin typeface="Verdana"/>
                <a:cs typeface="Verdana"/>
              </a:rPr>
              <a:t>s</a:t>
            </a:r>
            <a:r>
              <a:rPr sz="3050" spc="30" dirty="0">
                <a:latin typeface="Verdana"/>
                <a:cs typeface="Verdana"/>
              </a:rPr>
              <a:t>m</a:t>
            </a:r>
            <a:r>
              <a:rPr sz="3050" spc="60" dirty="0">
                <a:latin typeface="Verdana"/>
                <a:cs typeface="Verdana"/>
              </a:rPr>
              <a:t>i</a:t>
            </a:r>
            <a:r>
              <a:rPr sz="3050" spc="-20" dirty="0">
                <a:latin typeface="Verdana"/>
                <a:cs typeface="Verdana"/>
              </a:rPr>
              <a:t>s</a:t>
            </a:r>
            <a:r>
              <a:rPr sz="3050" spc="-95" dirty="0">
                <a:latin typeface="Verdana"/>
                <a:cs typeface="Verdana"/>
              </a:rPr>
              <a:t>s</a:t>
            </a:r>
            <a:r>
              <a:rPr sz="3050" spc="-15" dirty="0">
                <a:latin typeface="Verdana"/>
                <a:cs typeface="Verdana"/>
              </a:rPr>
              <a:t>i</a:t>
            </a:r>
            <a:r>
              <a:rPr sz="3050" spc="95" dirty="0">
                <a:latin typeface="Verdana"/>
                <a:cs typeface="Verdana"/>
              </a:rPr>
              <a:t>on</a:t>
            </a:r>
            <a:endParaRPr sz="3050">
              <a:latin typeface="Verdana"/>
              <a:cs typeface="Verdana"/>
            </a:endParaRPr>
          </a:p>
          <a:p>
            <a:pPr marL="298450" marR="60960" indent="-285750">
              <a:lnSpc>
                <a:spcPts val="3460"/>
              </a:lnSpc>
              <a:spcBef>
                <a:spcPts val="655"/>
              </a:spcBef>
              <a:buChar char="•"/>
              <a:tabLst>
                <a:tab pos="298450" algn="l"/>
              </a:tabLst>
            </a:pPr>
            <a:r>
              <a:rPr sz="3050" spc="-155" dirty="0">
                <a:latin typeface="Verdana"/>
                <a:cs typeface="Verdana"/>
              </a:rPr>
              <a:t>T</a:t>
            </a:r>
            <a:r>
              <a:rPr sz="3050" spc="15" dirty="0">
                <a:latin typeface="Verdana"/>
                <a:cs typeface="Verdana"/>
              </a:rPr>
              <a:t>he</a:t>
            </a:r>
            <a:r>
              <a:rPr sz="3050" spc="-280" dirty="0">
                <a:latin typeface="Verdana"/>
                <a:cs typeface="Verdana"/>
              </a:rPr>
              <a:t> </a:t>
            </a:r>
            <a:r>
              <a:rPr sz="3050" spc="120" dirty="0">
                <a:latin typeface="Verdana"/>
                <a:cs typeface="Verdana"/>
              </a:rPr>
              <a:t>r</a:t>
            </a:r>
            <a:r>
              <a:rPr sz="3050" spc="60" dirty="0">
                <a:latin typeface="Verdana"/>
                <a:cs typeface="Verdana"/>
              </a:rPr>
              <a:t>i</a:t>
            </a:r>
            <a:r>
              <a:rPr sz="3050" spc="-20" dirty="0">
                <a:latin typeface="Verdana"/>
                <a:cs typeface="Verdana"/>
              </a:rPr>
              <a:t>s</a:t>
            </a:r>
            <a:r>
              <a:rPr sz="3050" spc="15" dirty="0">
                <a:latin typeface="Verdana"/>
                <a:cs typeface="Verdana"/>
              </a:rPr>
              <a:t>k</a:t>
            </a:r>
            <a:r>
              <a:rPr sz="3050" spc="-645" dirty="0">
                <a:latin typeface="Verdana"/>
                <a:cs typeface="Verdana"/>
              </a:rPr>
              <a:t> </a:t>
            </a:r>
            <a:r>
              <a:rPr sz="3050" spc="60" dirty="0">
                <a:latin typeface="Verdana"/>
                <a:cs typeface="Verdana"/>
              </a:rPr>
              <a:t>i</a:t>
            </a:r>
            <a:r>
              <a:rPr sz="3050" spc="10" dirty="0">
                <a:latin typeface="Verdana"/>
                <a:cs typeface="Verdana"/>
              </a:rPr>
              <a:t>s</a:t>
            </a:r>
            <a:r>
              <a:rPr sz="3050" spc="-500" dirty="0">
                <a:latin typeface="Verdana"/>
                <a:cs typeface="Verdana"/>
              </a:rPr>
              <a:t> </a:t>
            </a:r>
            <a:r>
              <a:rPr sz="3050" spc="10" dirty="0">
                <a:latin typeface="Verdana"/>
                <a:cs typeface="Verdana"/>
              </a:rPr>
              <a:t>3</a:t>
            </a:r>
            <a:r>
              <a:rPr sz="3050" spc="5" dirty="0">
                <a:latin typeface="Verdana"/>
                <a:cs typeface="Verdana"/>
              </a:rPr>
              <a:t>0</a:t>
            </a:r>
            <a:r>
              <a:rPr sz="3050" spc="114" dirty="0">
                <a:latin typeface="Verdana"/>
                <a:cs typeface="Verdana"/>
              </a:rPr>
              <a:t>-</a:t>
            </a:r>
            <a:r>
              <a:rPr sz="3050" spc="5" dirty="0">
                <a:latin typeface="Verdana"/>
                <a:cs typeface="Verdana"/>
              </a:rPr>
              <a:t>5</a:t>
            </a:r>
            <a:r>
              <a:rPr sz="3050" spc="10" dirty="0">
                <a:latin typeface="Verdana"/>
                <a:cs typeface="Verdana"/>
              </a:rPr>
              <a:t>0</a:t>
            </a:r>
            <a:r>
              <a:rPr sz="3050" spc="25" dirty="0">
                <a:latin typeface="Verdana"/>
                <a:cs typeface="Verdana"/>
              </a:rPr>
              <a:t>%</a:t>
            </a:r>
            <a:r>
              <a:rPr sz="3050" spc="-560" dirty="0">
                <a:latin typeface="Verdana"/>
                <a:cs typeface="Verdana"/>
              </a:rPr>
              <a:t> </a:t>
            </a:r>
            <a:r>
              <a:rPr sz="3050" spc="195" dirty="0">
                <a:latin typeface="Verdana"/>
                <a:cs typeface="Verdana"/>
              </a:rPr>
              <a:t>f</a:t>
            </a:r>
            <a:r>
              <a:rPr sz="3050" spc="95" dirty="0">
                <a:latin typeface="Verdana"/>
                <a:cs typeface="Verdana"/>
              </a:rPr>
              <a:t>o</a:t>
            </a:r>
            <a:r>
              <a:rPr sz="3050" spc="10" dirty="0">
                <a:latin typeface="Verdana"/>
                <a:cs typeface="Verdana"/>
              </a:rPr>
              <a:t>r</a:t>
            </a:r>
            <a:r>
              <a:rPr sz="3050" spc="-285" dirty="0">
                <a:latin typeface="Verdana"/>
                <a:cs typeface="Verdana"/>
              </a:rPr>
              <a:t> </a:t>
            </a:r>
            <a:r>
              <a:rPr sz="3050" spc="145" dirty="0">
                <a:latin typeface="Verdana"/>
                <a:cs typeface="Verdana"/>
              </a:rPr>
              <a:t>t</a:t>
            </a:r>
            <a:r>
              <a:rPr sz="3050" spc="20" dirty="0">
                <a:latin typeface="Verdana"/>
                <a:cs typeface="Verdana"/>
              </a:rPr>
              <a:t>ho</a:t>
            </a:r>
            <a:r>
              <a:rPr sz="3050" spc="-20" dirty="0">
                <a:latin typeface="Verdana"/>
                <a:cs typeface="Verdana"/>
              </a:rPr>
              <a:t>s</a:t>
            </a:r>
            <a:r>
              <a:rPr sz="3050" spc="15" dirty="0">
                <a:latin typeface="Verdana"/>
                <a:cs typeface="Verdana"/>
              </a:rPr>
              <a:t>e</a:t>
            </a:r>
            <a:r>
              <a:rPr sz="3050" spc="-280" dirty="0">
                <a:latin typeface="Verdana"/>
                <a:cs typeface="Verdana"/>
              </a:rPr>
              <a:t> </a:t>
            </a:r>
            <a:r>
              <a:rPr sz="3050" spc="5" dirty="0">
                <a:latin typeface="Verdana"/>
                <a:cs typeface="Verdana"/>
              </a:rPr>
              <a:t>1</a:t>
            </a:r>
            <a:r>
              <a:rPr sz="3050" spc="114" dirty="0">
                <a:latin typeface="Verdana"/>
                <a:cs typeface="Verdana"/>
              </a:rPr>
              <a:t>-</a:t>
            </a:r>
            <a:r>
              <a:rPr sz="3050" spc="15" dirty="0">
                <a:latin typeface="Verdana"/>
                <a:cs typeface="Verdana"/>
              </a:rPr>
              <a:t>5</a:t>
            </a:r>
            <a:r>
              <a:rPr sz="3050" spc="-254" dirty="0">
                <a:latin typeface="Verdana"/>
                <a:cs typeface="Verdana"/>
              </a:rPr>
              <a:t> </a:t>
            </a:r>
            <a:r>
              <a:rPr sz="3050" spc="-10" dirty="0">
                <a:latin typeface="Verdana"/>
                <a:cs typeface="Verdana"/>
              </a:rPr>
              <a:t>y</a:t>
            </a:r>
            <a:r>
              <a:rPr sz="3050" spc="10" dirty="0">
                <a:latin typeface="Verdana"/>
                <a:cs typeface="Verdana"/>
              </a:rPr>
              <a:t>r</a:t>
            </a:r>
            <a:r>
              <a:rPr sz="3050" spc="-434" dirty="0">
                <a:latin typeface="Verdana"/>
                <a:cs typeface="Verdana"/>
              </a:rPr>
              <a:t> </a:t>
            </a:r>
            <a:r>
              <a:rPr sz="3050" spc="40" dirty="0">
                <a:latin typeface="Verdana"/>
                <a:cs typeface="Verdana"/>
              </a:rPr>
              <a:t>a</a:t>
            </a:r>
            <a:r>
              <a:rPr sz="3050" spc="20" dirty="0">
                <a:latin typeface="Verdana"/>
                <a:cs typeface="Verdana"/>
              </a:rPr>
              <a:t>n</a:t>
            </a:r>
            <a:r>
              <a:rPr sz="3050" spc="10" dirty="0">
                <a:latin typeface="Verdana"/>
                <a:cs typeface="Verdana"/>
              </a:rPr>
              <a:t>d  2</a:t>
            </a:r>
            <a:r>
              <a:rPr sz="3050" spc="25" dirty="0">
                <a:latin typeface="Verdana"/>
                <a:cs typeface="Verdana"/>
              </a:rPr>
              <a:t>%</a:t>
            </a:r>
            <a:r>
              <a:rPr sz="3050" spc="-710" dirty="0">
                <a:latin typeface="Verdana"/>
                <a:cs typeface="Verdana"/>
              </a:rPr>
              <a:t> </a:t>
            </a:r>
            <a:r>
              <a:rPr sz="3050" spc="195" dirty="0">
                <a:latin typeface="Verdana"/>
                <a:cs typeface="Verdana"/>
              </a:rPr>
              <a:t>f</a:t>
            </a:r>
            <a:r>
              <a:rPr sz="3050" spc="95" dirty="0">
                <a:latin typeface="Verdana"/>
                <a:cs typeface="Verdana"/>
              </a:rPr>
              <a:t>o</a:t>
            </a:r>
            <a:r>
              <a:rPr sz="3050" spc="10" dirty="0">
                <a:latin typeface="Verdana"/>
                <a:cs typeface="Verdana"/>
              </a:rPr>
              <a:t>r</a:t>
            </a:r>
            <a:r>
              <a:rPr sz="3050" spc="-360" dirty="0">
                <a:latin typeface="Verdana"/>
                <a:cs typeface="Verdana"/>
              </a:rPr>
              <a:t> </a:t>
            </a:r>
            <a:r>
              <a:rPr sz="3050" spc="40" dirty="0">
                <a:latin typeface="Verdana"/>
                <a:cs typeface="Verdana"/>
              </a:rPr>
              <a:t>a</a:t>
            </a:r>
            <a:r>
              <a:rPr sz="3050" spc="50" dirty="0">
                <a:latin typeface="Verdana"/>
                <a:cs typeface="Verdana"/>
              </a:rPr>
              <a:t>d</a:t>
            </a:r>
            <a:r>
              <a:rPr sz="3050" spc="15" dirty="0">
                <a:latin typeface="Verdana"/>
                <a:cs typeface="Verdana"/>
              </a:rPr>
              <a:t>u</a:t>
            </a:r>
            <a:r>
              <a:rPr sz="3050" spc="60" dirty="0">
                <a:latin typeface="Verdana"/>
                <a:cs typeface="Verdana"/>
              </a:rPr>
              <a:t>l</a:t>
            </a:r>
            <a:r>
              <a:rPr sz="3050" spc="145" dirty="0">
                <a:latin typeface="Verdana"/>
                <a:cs typeface="Verdana"/>
              </a:rPr>
              <a:t>t</a:t>
            </a:r>
            <a:r>
              <a:rPr sz="3050" spc="-20" dirty="0">
                <a:latin typeface="Verdana"/>
                <a:cs typeface="Verdana"/>
              </a:rPr>
              <a:t>s</a:t>
            </a:r>
            <a:r>
              <a:rPr sz="3050" spc="10" dirty="0">
                <a:latin typeface="Verdana"/>
                <a:cs typeface="Verdana"/>
              </a:rPr>
              <a:t>.</a:t>
            </a:r>
            <a:endParaRPr sz="3050">
              <a:latin typeface="Verdana"/>
              <a:cs typeface="Verdana"/>
            </a:endParaRPr>
          </a:p>
          <a:p>
            <a:pPr marL="298450" marR="5080" indent="-285750">
              <a:lnSpc>
                <a:spcPct val="95400"/>
              </a:lnSpc>
              <a:spcBef>
                <a:spcPts val="550"/>
              </a:spcBef>
              <a:buChar char="•"/>
              <a:tabLst>
                <a:tab pos="298450" algn="l"/>
              </a:tabLst>
            </a:pPr>
            <a:r>
              <a:rPr sz="3050" spc="-105" dirty="0">
                <a:latin typeface="Verdana"/>
                <a:cs typeface="Verdana"/>
              </a:rPr>
              <a:t>C</a:t>
            </a:r>
            <a:r>
              <a:rPr sz="3050" spc="15" dirty="0">
                <a:latin typeface="Verdana"/>
                <a:cs typeface="Verdana"/>
              </a:rPr>
              <a:t>h</a:t>
            </a:r>
            <a:r>
              <a:rPr sz="3050" spc="120" dirty="0">
                <a:latin typeface="Verdana"/>
                <a:cs typeface="Verdana"/>
              </a:rPr>
              <a:t>r</a:t>
            </a:r>
            <a:r>
              <a:rPr sz="3050" spc="15" dirty="0">
                <a:latin typeface="Verdana"/>
                <a:cs typeface="Verdana"/>
              </a:rPr>
              <a:t>o</a:t>
            </a:r>
            <a:r>
              <a:rPr sz="3050" spc="20" dirty="0">
                <a:latin typeface="Verdana"/>
                <a:cs typeface="Verdana"/>
              </a:rPr>
              <a:t>n</a:t>
            </a:r>
            <a:r>
              <a:rPr sz="3050" spc="55" dirty="0">
                <a:latin typeface="Verdana"/>
                <a:cs typeface="Verdana"/>
              </a:rPr>
              <a:t>i</a:t>
            </a:r>
            <a:r>
              <a:rPr sz="3050" spc="15" dirty="0">
                <a:latin typeface="Verdana"/>
                <a:cs typeface="Verdana"/>
              </a:rPr>
              <a:t>c</a:t>
            </a:r>
            <a:r>
              <a:rPr sz="3050" spc="-500" dirty="0">
                <a:latin typeface="Verdana"/>
                <a:cs typeface="Verdana"/>
              </a:rPr>
              <a:t> </a:t>
            </a:r>
            <a:r>
              <a:rPr sz="3050" spc="55" dirty="0">
                <a:latin typeface="Verdana"/>
                <a:cs typeface="Verdana"/>
              </a:rPr>
              <a:t>i</a:t>
            </a:r>
            <a:r>
              <a:rPr sz="3050" spc="15" dirty="0">
                <a:latin typeface="Verdana"/>
                <a:cs typeface="Verdana"/>
              </a:rPr>
              <a:t>n</a:t>
            </a:r>
            <a:r>
              <a:rPr sz="3050" spc="200" dirty="0">
                <a:latin typeface="Verdana"/>
                <a:cs typeface="Verdana"/>
              </a:rPr>
              <a:t>f</a:t>
            </a:r>
            <a:r>
              <a:rPr sz="3050" spc="-20" dirty="0">
                <a:latin typeface="Verdana"/>
                <a:cs typeface="Verdana"/>
              </a:rPr>
              <a:t>e</a:t>
            </a:r>
            <a:r>
              <a:rPr sz="3050" spc="55" dirty="0">
                <a:latin typeface="Verdana"/>
                <a:cs typeface="Verdana"/>
              </a:rPr>
              <a:t>c</a:t>
            </a:r>
            <a:r>
              <a:rPr sz="3050" spc="145" dirty="0">
                <a:latin typeface="Verdana"/>
                <a:cs typeface="Verdana"/>
              </a:rPr>
              <a:t>t</a:t>
            </a:r>
            <a:r>
              <a:rPr sz="3050" spc="55" dirty="0">
                <a:latin typeface="Verdana"/>
                <a:cs typeface="Verdana"/>
              </a:rPr>
              <a:t>i</a:t>
            </a:r>
            <a:r>
              <a:rPr sz="3050" spc="95" dirty="0">
                <a:latin typeface="Verdana"/>
                <a:cs typeface="Verdana"/>
              </a:rPr>
              <a:t>o</a:t>
            </a:r>
            <a:r>
              <a:rPr sz="3050" spc="15" dirty="0">
                <a:latin typeface="Verdana"/>
                <a:cs typeface="Verdana"/>
              </a:rPr>
              <a:t>n</a:t>
            </a:r>
            <a:r>
              <a:rPr sz="3050" spc="-475" dirty="0">
                <a:latin typeface="Verdana"/>
                <a:cs typeface="Verdana"/>
              </a:rPr>
              <a:t> </a:t>
            </a:r>
            <a:r>
              <a:rPr sz="3050" spc="60" dirty="0">
                <a:latin typeface="Verdana"/>
                <a:cs typeface="Verdana"/>
              </a:rPr>
              <a:t>i</a:t>
            </a:r>
            <a:r>
              <a:rPr sz="3050" spc="15" dirty="0">
                <a:latin typeface="Verdana"/>
                <a:cs typeface="Verdana"/>
              </a:rPr>
              <a:t>s</a:t>
            </a:r>
            <a:r>
              <a:rPr sz="3050" spc="-505" dirty="0">
                <a:latin typeface="Verdana"/>
                <a:cs typeface="Verdana"/>
              </a:rPr>
              <a:t> </a:t>
            </a:r>
            <a:r>
              <a:rPr sz="3050" spc="40" dirty="0">
                <a:latin typeface="Verdana"/>
                <a:cs typeface="Verdana"/>
              </a:rPr>
              <a:t>a</a:t>
            </a:r>
            <a:r>
              <a:rPr sz="3050" spc="-15" dirty="0">
                <a:latin typeface="Verdana"/>
                <a:cs typeface="Verdana"/>
              </a:rPr>
              <a:t>s</a:t>
            </a:r>
            <a:r>
              <a:rPr sz="3050" spc="-20" dirty="0">
                <a:latin typeface="Verdana"/>
                <a:cs typeface="Verdana"/>
              </a:rPr>
              <a:t>s</a:t>
            </a:r>
            <a:r>
              <a:rPr sz="3050" spc="95" dirty="0">
                <a:latin typeface="Verdana"/>
                <a:cs typeface="Verdana"/>
              </a:rPr>
              <a:t>o</a:t>
            </a:r>
            <a:r>
              <a:rPr sz="3050" spc="60" dirty="0">
                <a:latin typeface="Verdana"/>
                <a:cs typeface="Verdana"/>
              </a:rPr>
              <a:t>c</a:t>
            </a:r>
            <a:r>
              <a:rPr sz="3050" spc="55" dirty="0">
                <a:latin typeface="Verdana"/>
                <a:cs typeface="Verdana"/>
              </a:rPr>
              <a:t>i</a:t>
            </a:r>
            <a:r>
              <a:rPr sz="3050" spc="40" dirty="0">
                <a:latin typeface="Verdana"/>
                <a:cs typeface="Verdana"/>
              </a:rPr>
              <a:t>a</a:t>
            </a:r>
            <a:r>
              <a:rPr sz="3050" spc="145" dirty="0">
                <a:latin typeface="Verdana"/>
                <a:cs typeface="Verdana"/>
              </a:rPr>
              <a:t>t</a:t>
            </a:r>
            <a:r>
              <a:rPr sz="3050" spc="-20" dirty="0">
                <a:latin typeface="Verdana"/>
                <a:cs typeface="Verdana"/>
              </a:rPr>
              <a:t>e</a:t>
            </a:r>
            <a:r>
              <a:rPr sz="3050" spc="15" dirty="0">
                <a:latin typeface="Verdana"/>
                <a:cs typeface="Verdana"/>
              </a:rPr>
              <a:t>d</a:t>
            </a:r>
            <a:r>
              <a:rPr sz="3050" spc="-440" dirty="0">
                <a:latin typeface="Verdana"/>
                <a:cs typeface="Verdana"/>
              </a:rPr>
              <a:t> </a:t>
            </a:r>
            <a:r>
              <a:rPr sz="3050" spc="275" dirty="0">
                <a:latin typeface="Verdana"/>
                <a:cs typeface="Verdana"/>
              </a:rPr>
              <a:t>w</a:t>
            </a:r>
            <a:r>
              <a:rPr sz="3050" spc="55" dirty="0">
                <a:latin typeface="Verdana"/>
                <a:cs typeface="Verdana"/>
              </a:rPr>
              <a:t>i</a:t>
            </a:r>
            <a:r>
              <a:rPr sz="3050" spc="145" dirty="0">
                <a:latin typeface="Verdana"/>
                <a:cs typeface="Verdana"/>
              </a:rPr>
              <a:t>t</a:t>
            </a:r>
            <a:r>
              <a:rPr sz="3050" spc="15" dirty="0">
                <a:latin typeface="Verdana"/>
                <a:cs typeface="Verdana"/>
              </a:rPr>
              <a:t>h</a:t>
            </a:r>
            <a:r>
              <a:rPr sz="3050" spc="-470" dirty="0">
                <a:latin typeface="Verdana"/>
                <a:cs typeface="Verdana"/>
              </a:rPr>
              <a:t> </a:t>
            </a:r>
            <a:r>
              <a:rPr sz="3050" spc="145" dirty="0">
                <a:latin typeface="Verdana"/>
                <a:cs typeface="Verdana"/>
              </a:rPr>
              <a:t>t</a:t>
            </a:r>
            <a:r>
              <a:rPr sz="3050" spc="10" dirty="0">
                <a:latin typeface="Verdana"/>
                <a:cs typeface="Verdana"/>
              </a:rPr>
              <a:t>he  </a:t>
            </a:r>
            <a:r>
              <a:rPr sz="3050" spc="45" dirty="0">
                <a:latin typeface="Verdana"/>
                <a:cs typeface="Verdana"/>
              </a:rPr>
              <a:t>d</a:t>
            </a:r>
            <a:r>
              <a:rPr sz="3050" spc="-25" dirty="0">
                <a:latin typeface="Verdana"/>
                <a:cs typeface="Verdana"/>
              </a:rPr>
              <a:t>e</a:t>
            </a:r>
            <a:r>
              <a:rPr sz="3050" spc="-10" dirty="0">
                <a:latin typeface="Verdana"/>
                <a:cs typeface="Verdana"/>
              </a:rPr>
              <a:t>v</a:t>
            </a:r>
            <a:r>
              <a:rPr sz="3050" spc="-20" dirty="0">
                <a:latin typeface="Verdana"/>
                <a:cs typeface="Verdana"/>
              </a:rPr>
              <a:t>e</a:t>
            </a:r>
            <a:r>
              <a:rPr sz="3050" spc="60" dirty="0">
                <a:latin typeface="Verdana"/>
                <a:cs typeface="Verdana"/>
              </a:rPr>
              <a:t>l</a:t>
            </a:r>
            <a:r>
              <a:rPr sz="3050" spc="95" dirty="0">
                <a:latin typeface="Verdana"/>
                <a:cs typeface="Verdana"/>
              </a:rPr>
              <a:t>o</a:t>
            </a:r>
            <a:r>
              <a:rPr sz="3050" spc="120" dirty="0">
                <a:latin typeface="Verdana"/>
                <a:cs typeface="Verdana"/>
              </a:rPr>
              <a:t>p</a:t>
            </a:r>
            <a:r>
              <a:rPr sz="3050" spc="-45" dirty="0">
                <a:latin typeface="Verdana"/>
                <a:cs typeface="Verdana"/>
              </a:rPr>
              <a:t>m</a:t>
            </a:r>
            <a:r>
              <a:rPr sz="3050" spc="-95" dirty="0">
                <a:latin typeface="Verdana"/>
                <a:cs typeface="Verdana"/>
              </a:rPr>
              <a:t>e</a:t>
            </a:r>
            <a:r>
              <a:rPr sz="3050" spc="15" dirty="0">
                <a:latin typeface="Verdana"/>
                <a:cs typeface="Verdana"/>
              </a:rPr>
              <a:t>nt</a:t>
            </a:r>
            <a:r>
              <a:rPr sz="3050" spc="-335" dirty="0">
                <a:latin typeface="Verdana"/>
                <a:cs typeface="Verdana"/>
              </a:rPr>
              <a:t> </a:t>
            </a:r>
            <a:r>
              <a:rPr sz="3050" spc="170" dirty="0">
                <a:latin typeface="Verdana"/>
                <a:cs typeface="Verdana"/>
              </a:rPr>
              <a:t>o</a:t>
            </a:r>
            <a:r>
              <a:rPr sz="3050" spc="10" dirty="0">
                <a:latin typeface="Verdana"/>
                <a:cs typeface="Verdana"/>
              </a:rPr>
              <a:t>f</a:t>
            </a:r>
            <a:r>
              <a:rPr sz="3050" spc="-204" dirty="0">
                <a:latin typeface="Verdana"/>
                <a:cs typeface="Verdana"/>
              </a:rPr>
              <a:t> </a:t>
            </a:r>
            <a:r>
              <a:rPr sz="3050" spc="55" dirty="0">
                <a:latin typeface="Verdana"/>
                <a:cs typeface="Verdana"/>
              </a:rPr>
              <a:t>c</a:t>
            </a:r>
            <a:r>
              <a:rPr sz="3050" spc="15" dirty="0">
                <a:latin typeface="Verdana"/>
                <a:cs typeface="Verdana"/>
              </a:rPr>
              <a:t>h</a:t>
            </a:r>
            <a:r>
              <a:rPr sz="3050" spc="120" dirty="0">
                <a:latin typeface="Verdana"/>
                <a:cs typeface="Verdana"/>
              </a:rPr>
              <a:t>r</a:t>
            </a:r>
            <a:r>
              <a:rPr sz="3050" spc="15" dirty="0">
                <a:latin typeface="Verdana"/>
                <a:cs typeface="Verdana"/>
              </a:rPr>
              <a:t>o</a:t>
            </a:r>
            <a:r>
              <a:rPr sz="3050" spc="20" dirty="0">
                <a:latin typeface="Verdana"/>
                <a:cs typeface="Verdana"/>
              </a:rPr>
              <a:t>n</a:t>
            </a:r>
            <a:r>
              <a:rPr sz="3050" spc="55" dirty="0">
                <a:latin typeface="Verdana"/>
                <a:cs typeface="Verdana"/>
              </a:rPr>
              <a:t>i</a:t>
            </a:r>
            <a:r>
              <a:rPr sz="3050" spc="15" dirty="0">
                <a:latin typeface="Verdana"/>
                <a:cs typeface="Verdana"/>
              </a:rPr>
              <a:t>c</a:t>
            </a:r>
            <a:r>
              <a:rPr sz="3050" spc="-425" dirty="0">
                <a:latin typeface="Verdana"/>
                <a:cs typeface="Verdana"/>
              </a:rPr>
              <a:t> </a:t>
            </a:r>
            <a:r>
              <a:rPr sz="3050" spc="55" dirty="0">
                <a:latin typeface="Verdana"/>
                <a:cs typeface="Verdana"/>
              </a:rPr>
              <a:t>li</a:t>
            </a:r>
            <a:r>
              <a:rPr sz="3050" spc="-5" dirty="0">
                <a:latin typeface="Verdana"/>
                <a:cs typeface="Verdana"/>
              </a:rPr>
              <a:t>v</a:t>
            </a:r>
            <a:r>
              <a:rPr sz="3050" spc="-20" dirty="0">
                <a:latin typeface="Verdana"/>
                <a:cs typeface="Verdana"/>
              </a:rPr>
              <a:t>e</a:t>
            </a:r>
            <a:r>
              <a:rPr sz="3050" spc="10" dirty="0">
                <a:latin typeface="Verdana"/>
                <a:cs typeface="Verdana"/>
              </a:rPr>
              <a:t>r</a:t>
            </a:r>
            <a:r>
              <a:rPr sz="3050" spc="-585" dirty="0">
                <a:latin typeface="Verdana"/>
                <a:cs typeface="Verdana"/>
              </a:rPr>
              <a:t> </a:t>
            </a:r>
            <a:r>
              <a:rPr sz="3050" spc="45" dirty="0">
                <a:latin typeface="Verdana"/>
                <a:cs typeface="Verdana"/>
              </a:rPr>
              <a:t>d</a:t>
            </a:r>
            <a:r>
              <a:rPr sz="3050" spc="60" dirty="0">
                <a:latin typeface="Verdana"/>
                <a:cs typeface="Verdana"/>
              </a:rPr>
              <a:t>i</a:t>
            </a:r>
            <a:r>
              <a:rPr sz="3050" spc="-15" dirty="0">
                <a:latin typeface="Verdana"/>
                <a:cs typeface="Verdana"/>
              </a:rPr>
              <a:t>s</a:t>
            </a:r>
            <a:r>
              <a:rPr sz="3050" spc="-20" dirty="0">
                <a:latin typeface="Verdana"/>
                <a:cs typeface="Verdana"/>
              </a:rPr>
              <a:t>e</a:t>
            </a:r>
            <a:r>
              <a:rPr sz="3050" spc="35" dirty="0">
                <a:latin typeface="Verdana"/>
                <a:cs typeface="Verdana"/>
              </a:rPr>
              <a:t>a</a:t>
            </a:r>
            <a:r>
              <a:rPr sz="3050" spc="-15" dirty="0">
                <a:latin typeface="Verdana"/>
                <a:cs typeface="Verdana"/>
              </a:rPr>
              <a:t>s</a:t>
            </a:r>
            <a:r>
              <a:rPr sz="3050" spc="10" dirty="0">
                <a:latin typeface="Verdana"/>
                <a:cs typeface="Verdana"/>
              </a:rPr>
              <a:t>e  </a:t>
            </a:r>
            <a:r>
              <a:rPr sz="3050" spc="40" dirty="0">
                <a:latin typeface="Verdana"/>
                <a:cs typeface="Verdana"/>
              </a:rPr>
              <a:t>a</a:t>
            </a:r>
            <a:r>
              <a:rPr sz="3050" spc="15" dirty="0">
                <a:latin typeface="Verdana"/>
                <a:cs typeface="Verdana"/>
              </a:rPr>
              <a:t>nd</a:t>
            </a:r>
            <a:r>
              <a:rPr sz="3050" spc="-365" dirty="0">
                <a:latin typeface="Verdana"/>
                <a:cs typeface="Verdana"/>
              </a:rPr>
              <a:t> </a:t>
            </a:r>
            <a:r>
              <a:rPr sz="3050" spc="15" dirty="0">
                <a:latin typeface="Verdana"/>
                <a:cs typeface="Verdana"/>
              </a:rPr>
              <a:t>h</a:t>
            </a:r>
            <a:r>
              <a:rPr sz="3050" spc="-20" dirty="0">
                <a:latin typeface="Verdana"/>
                <a:cs typeface="Verdana"/>
              </a:rPr>
              <a:t>e</a:t>
            </a:r>
            <a:r>
              <a:rPr sz="3050" spc="120" dirty="0">
                <a:latin typeface="Verdana"/>
                <a:cs typeface="Verdana"/>
              </a:rPr>
              <a:t>p</a:t>
            </a:r>
            <a:r>
              <a:rPr sz="3050" spc="40" dirty="0">
                <a:latin typeface="Verdana"/>
                <a:cs typeface="Verdana"/>
              </a:rPr>
              <a:t>a</a:t>
            </a:r>
            <a:r>
              <a:rPr sz="3050" spc="145" dirty="0">
                <a:latin typeface="Verdana"/>
                <a:cs typeface="Verdana"/>
              </a:rPr>
              <a:t>t</a:t>
            </a:r>
            <a:r>
              <a:rPr sz="3050" spc="95" dirty="0">
                <a:latin typeface="Verdana"/>
                <a:cs typeface="Verdana"/>
              </a:rPr>
              <a:t>o</a:t>
            </a:r>
            <a:r>
              <a:rPr sz="3050" spc="60" dirty="0">
                <a:latin typeface="Verdana"/>
                <a:cs typeface="Verdana"/>
              </a:rPr>
              <a:t>c</a:t>
            </a:r>
            <a:r>
              <a:rPr sz="3050" spc="-20" dirty="0">
                <a:latin typeface="Verdana"/>
                <a:cs typeface="Verdana"/>
              </a:rPr>
              <a:t>e</a:t>
            </a:r>
            <a:r>
              <a:rPr sz="3050" spc="-15" dirty="0">
                <a:latin typeface="Verdana"/>
                <a:cs typeface="Verdana"/>
              </a:rPr>
              <a:t>ll</a:t>
            </a:r>
            <a:r>
              <a:rPr sz="3050" spc="15" dirty="0">
                <a:latin typeface="Verdana"/>
                <a:cs typeface="Verdana"/>
              </a:rPr>
              <a:t>u</a:t>
            </a:r>
            <a:r>
              <a:rPr sz="3050" spc="-5" dirty="0">
                <a:latin typeface="Verdana"/>
                <a:cs typeface="Verdana"/>
              </a:rPr>
              <a:t>l</a:t>
            </a:r>
            <a:r>
              <a:rPr sz="3050" spc="-45" dirty="0">
                <a:latin typeface="Verdana"/>
                <a:cs typeface="Verdana"/>
              </a:rPr>
              <a:t>a</a:t>
            </a:r>
            <a:r>
              <a:rPr sz="3050" spc="10" dirty="0">
                <a:latin typeface="Verdana"/>
                <a:cs typeface="Verdana"/>
              </a:rPr>
              <a:t>r</a:t>
            </a:r>
            <a:r>
              <a:rPr sz="3050" spc="-290" dirty="0">
                <a:latin typeface="Verdana"/>
                <a:cs typeface="Verdana"/>
              </a:rPr>
              <a:t> </a:t>
            </a:r>
            <a:r>
              <a:rPr sz="3050" spc="60" dirty="0">
                <a:latin typeface="Verdana"/>
                <a:cs typeface="Verdana"/>
              </a:rPr>
              <a:t>c</a:t>
            </a:r>
            <a:r>
              <a:rPr sz="3050" spc="-35" dirty="0">
                <a:latin typeface="Verdana"/>
                <a:cs typeface="Verdana"/>
              </a:rPr>
              <a:t>a</a:t>
            </a:r>
            <a:r>
              <a:rPr sz="3050" spc="45" dirty="0">
                <a:latin typeface="Verdana"/>
                <a:cs typeface="Verdana"/>
              </a:rPr>
              <a:t>r</a:t>
            </a:r>
            <a:r>
              <a:rPr sz="3050" spc="60" dirty="0">
                <a:latin typeface="Verdana"/>
                <a:cs typeface="Verdana"/>
              </a:rPr>
              <a:t>c</a:t>
            </a:r>
            <a:r>
              <a:rPr sz="3050" spc="-15" dirty="0">
                <a:latin typeface="Verdana"/>
                <a:cs typeface="Verdana"/>
              </a:rPr>
              <a:t>i</a:t>
            </a:r>
            <a:r>
              <a:rPr sz="3050" spc="15" dirty="0">
                <a:latin typeface="Verdana"/>
                <a:cs typeface="Verdana"/>
              </a:rPr>
              <a:t>n</a:t>
            </a:r>
            <a:r>
              <a:rPr sz="3050" spc="20" dirty="0">
                <a:latin typeface="Verdana"/>
                <a:cs typeface="Verdana"/>
              </a:rPr>
              <a:t>o</a:t>
            </a:r>
            <a:r>
              <a:rPr sz="3050" spc="-45" dirty="0">
                <a:latin typeface="Verdana"/>
                <a:cs typeface="Verdana"/>
              </a:rPr>
              <a:t>m</a:t>
            </a:r>
            <a:r>
              <a:rPr sz="3050" spc="40" dirty="0">
                <a:latin typeface="Verdana"/>
                <a:cs typeface="Verdana"/>
              </a:rPr>
              <a:t>a</a:t>
            </a:r>
            <a:r>
              <a:rPr sz="3050" spc="10" dirty="0">
                <a:latin typeface="Verdana"/>
                <a:cs typeface="Verdana"/>
              </a:rPr>
              <a:t>.</a:t>
            </a:r>
            <a:endParaRPr sz="305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C0C7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08760" y="614044"/>
            <a:ext cx="1190625" cy="57150"/>
          </a:xfrm>
          <a:custGeom>
            <a:avLst/>
            <a:gdLst/>
            <a:ahLst/>
            <a:cxnLst/>
            <a:rect l="l" t="t" r="r" b="b"/>
            <a:pathLst>
              <a:path w="1190625" h="57150">
                <a:moveTo>
                  <a:pt x="1190625" y="0"/>
                </a:moveTo>
                <a:lnTo>
                  <a:pt x="0" y="0"/>
                </a:lnTo>
                <a:lnTo>
                  <a:pt x="0" y="57150"/>
                </a:lnTo>
                <a:lnTo>
                  <a:pt x="1190625" y="57150"/>
                </a:lnTo>
                <a:lnTo>
                  <a:pt x="1190625" y="0"/>
                </a:lnTo>
                <a:close/>
              </a:path>
            </a:pathLst>
          </a:custGeom>
          <a:solidFill>
            <a:srgbClr val="5B6A5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72819" y="0"/>
            <a:ext cx="6971030" cy="11245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7200" spc="-254" dirty="0"/>
              <a:t>TRANSMISSION</a:t>
            </a:r>
            <a:endParaRPr sz="7200"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5" dirty="0"/>
              <a:t>8/13/2023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t>27</a:t>
            </a:fld>
            <a:endParaRPr dirty="0"/>
          </a:p>
        </p:txBody>
      </p:sp>
      <p:sp>
        <p:nvSpPr>
          <p:cNvPr id="5" name="object 5"/>
          <p:cNvSpPr txBox="1"/>
          <p:nvPr/>
        </p:nvSpPr>
        <p:spPr>
          <a:xfrm>
            <a:off x="209550" y="1182306"/>
            <a:ext cx="11381740" cy="46424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1500" spc="-55" dirty="0">
                <a:solidFill>
                  <a:srgbClr val="5B6A5E"/>
                </a:solidFill>
                <a:latin typeface="Verdana"/>
                <a:cs typeface="Verdana"/>
              </a:rPr>
              <a:t>In</a:t>
            </a:r>
            <a:r>
              <a:rPr sz="1500" spc="-275" dirty="0">
                <a:solidFill>
                  <a:srgbClr val="5B6A5E"/>
                </a:solidFill>
                <a:latin typeface="Verdana"/>
                <a:cs typeface="Verdana"/>
              </a:rPr>
              <a:t> </a:t>
            </a:r>
            <a:r>
              <a:rPr sz="1500" spc="-5" dirty="0">
                <a:solidFill>
                  <a:srgbClr val="5B6A5E"/>
                </a:solidFill>
                <a:latin typeface="Verdana"/>
                <a:cs typeface="Verdana"/>
              </a:rPr>
              <a:t>older</a:t>
            </a:r>
            <a:r>
              <a:rPr sz="1500" spc="-254" dirty="0">
                <a:solidFill>
                  <a:srgbClr val="5B6A5E"/>
                </a:solidFill>
                <a:latin typeface="Verdana"/>
                <a:cs typeface="Verdana"/>
              </a:rPr>
              <a:t> </a:t>
            </a:r>
            <a:r>
              <a:rPr sz="1500" spc="5" dirty="0">
                <a:solidFill>
                  <a:srgbClr val="5B6A5E"/>
                </a:solidFill>
                <a:latin typeface="Verdana"/>
                <a:cs typeface="Verdana"/>
              </a:rPr>
              <a:t>children,</a:t>
            </a:r>
            <a:r>
              <a:rPr sz="1500" spc="-385" dirty="0">
                <a:solidFill>
                  <a:srgbClr val="5B6A5E"/>
                </a:solidFill>
                <a:latin typeface="Verdana"/>
                <a:cs typeface="Verdana"/>
              </a:rPr>
              <a:t> </a:t>
            </a:r>
            <a:r>
              <a:rPr sz="1500" spc="-5" dirty="0">
                <a:solidFill>
                  <a:srgbClr val="5B6A5E"/>
                </a:solidFill>
                <a:latin typeface="Verdana"/>
                <a:cs typeface="Verdana"/>
              </a:rPr>
              <a:t>transmission</a:t>
            </a:r>
            <a:r>
              <a:rPr sz="1500" spc="-254" dirty="0">
                <a:solidFill>
                  <a:srgbClr val="5B6A5E"/>
                </a:solidFill>
                <a:latin typeface="Verdana"/>
                <a:cs typeface="Verdana"/>
              </a:rPr>
              <a:t> </a:t>
            </a:r>
            <a:r>
              <a:rPr sz="1500" spc="-5" dirty="0">
                <a:solidFill>
                  <a:srgbClr val="5B6A5E"/>
                </a:solidFill>
                <a:latin typeface="Verdana"/>
                <a:cs typeface="Verdana"/>
              </a:rPr>
              <a:t>occurs</a:t>
            </a:r>
            <a:r>
              <a:rPr sz="1500" spc="-165" dirty="0">
                <a:solidFill>
                  <a:srgbClr val="5B6A5E"/>
                </a:solidFill>
                <a:latin typeface="Verdana"/>
                <a:cs typeface="Verdana"/>
              </a:rPr>
              <a:t> </a:t>
            </a:r>
            <a:r>
              <a:rPr sz="1500" dirty="0">
                <a:solidFill>
                  <a:srgbClr val="5B6A5E"/>
                </a:solidFill>
                <a:latin typeface="Verdana"/>
                <a:cs typeface="Verdana"/>
              </a:rPr>
              <a:t>through</a:t>
            </a:r>
            <a:r>
              <a:rPr sz="1500" spc="-105" dirty="0">
                <a:solidFill>
                  <a:srgbClr val="5B6A5E"/>
                </a:solidFill>
                <a:latin typeface="Verdana"/>
                <a:cs typeface="Verdana"/>
              </a:rPr>
              <a:t> </a:t>
            </a:r>
            <a:r>
              <a:rPr sz="1500" spc="50" dirty="0">
                <a:solidFill>
                  <a:srgbClr val="5B6A5E"/>
                </a:solidFill>
                <a:latin typeface="Verdana"/>
                <a:cs typeface="Verdana"/>
              </a:rPr>
              <a:t>blood</a:t>
            </a:r>
            <a:r>
              <a:rPr sz="1500" spc="-165" dirty="0">
                <a:solidFill>
                  <a:srgbClr val="5B6A5E"/>
                </a:solidFill>
                <a:latin typeface="Verdana"/>
                <a:cs typeface="Verdana"/>
              </a:rPr>
              <a:t> </a:t>
            </a:r>
            <a:r>
              <a:rPr sz="1500" spc="-5" dirty="0">
                <a:solidFill>
                  <a:srgbClr val="5B6A5E"/>
                </a:solidFill>
                <a:latin typeface="Verdana"/>
                <a:cs typeface="Verdana"/>
              </a:rPr>
              <a:t>exposure</a:t>
            </a:r>
            <a:r>
              <a:rPr sz="1500" spc="-204" dirty="0">
                <a:solidFill>
                  <a:srgbClr val="5B6A5E"/>
                </a:solidFill>
                <a:latin typeface="Verdana"/>
                <a:cs typeface="Verdana"/>
              </a:rPr>
              <a:t> </a:t>
            </a:r>
            <a:r>
              <a:rPr sz="1500" spc="5" dirty="0">
                <a:solidFill>
                  <a:srgbClr val="5B6A5E"/>
                </a:solidFill>
                <a:latin typeface="Verdana"/>
                <a:cs typeface="Verdana"/>
              </a:rPr>
              <a:t>and</a:t>
            </a:r>
            <a:r>
              <a:rPr sz="1500" spc="-254" dirty="0">
                <a:solidFill>
                  <a:srgbClr val="5B6A5E"/>
                </a:solidFill>
                <a:latin typeface="Verdana"/>
                <a:cs typeface="Verdana"/>
              </a:rPr>
              <a:t> </a:t>
            </a:r>
            <a:r>
              <a:rPr sz="1500" spc="-5" dirty="0">
                <a:solidFill>
                  <a:srgbClr val="5B6A5E"/>
                </a:solidFill>
                <a:latin typeface="Verdana"/>
                <a:cs typeface="Verdana"/>
              </a:rPr>
              <a:t>sexual</a:t>
            </a:r>
            <a:r>
              <a:rPr sz="1500" spc="-250" dirty="0">
                <a:solidFill>
                  <a:srgbClr val="5B6A5E"/>
                </a:solidFill>
                <a:latin typeface="Verdana"/>
                <a:cs typeface="Verdana"/>
              </a:rPr>
              <a:t> </a:t>
            </a:r>
            <a:r>
              <a:rPr sz="1500" spc="-10" dirty="0">
                <a:solidFill>
                  <a:srgbClr val="5B6A5E"/>
                </a:solidFill>
                <a:latin typeface="Verdana"/>
                <a:cs typeface="Verdana"/>
              </a:rPr>
              <a:t>contact.</a:t>
            </a:r>
            <a:endParaRPr sz="1500">
              <a:latin typeface="Verdana"/>
              <a:cs typeface="Verdana"/>
            </a:endParaRPr>
          </a:p>
          <a:p>
            <a:pPr marL="241300" marR="312420" indent="-228600">
              <a:lnSpc>
                <a:spcPct val="129299"/>
              </a:lnSpc>
              <a:spcBef>
                <a:spcPts val="1055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1500" spc="-55" dirty="0">
                <a:solidFill>
                  <a:srgbClr val="5B6A5E"/>
                </a:solidFill>
                <a:latin typeface="Verdana"/>
                <a:cs typeface="Verdana"/>
              </a:rPr>
              <a:t>In</a:t>
            </a:r>
            <a:r>
              <a:rPr sz="1500" spc="-275" dirty="0">
                <a:solidFill>
                  <a:srgbClr val="5B6A5E"/>
                </a:solidFill>
                <a:latin typeface="Verdana"/>
                <a:cs typeface="Verdana"/>
              </a:rPr>
              <a:t> </a:t>
            </a:r>
            <a:r>
              <a:rPr sz="1500" dirty="0">
                <a:solidFill>
                  <a:srgbClr val="5B6A5E"/>
                </a:solidFill>
                <a:latin typeface="Verdana"/>
                <a:cs typeface="Verdana"/>
              </a:rPr>
              <a:t>younger</a:t>
            </a:r>
            <a:r>
              <a:rPr sz="1500" spc="-254" dirty="0">
                <a:solidFill>
                  <a:srgbClr val="5B6A5E"/>
                </a:solidFill>
                <a:latin typeface="Verdana"/>
                <a:cs typeface="Verdana"/>
              </a:rPr>
              <a:t> </a:t>
            </a:r>
            <a:r>
              <a:rPr sz="1500" spc="5" dirty="0">
                <a:solidFill>
                  <a:srgbClr val="5B6A5E"/>
                </a:solidFill>
                <a:latin typeface="Verdana"/>
                <a:cs typeface="Verdana"/>
              </a:rPr>
              <a:t>children,</a:t>
            </a:r>
            <a:r>
              <a:rPr sz="1500" spc="-380" dirty="0">
                <a:solidFill>
                  <a:srgbClr val="5B6A5E"/>
                </a:solidFill>
                <a:latin typeface="Verdana"/>
                <a:cs typeface="Verdana"/>
              </a:rPr>
              <a:t> </a:t>
            </a:r>
            <a:r>
              <a:rPr sz="1500" spc="5" dirty="0">
                <a:solidFill>
                  <a:srgbClr val="5B6A5E"/>
                </a:solidFill>
                <a:latin typeface="Verdana"/>
                <a:cs typeface="Verdana"/>
              </a:rPr>
              <a:t>the</a:t>
            </a:r>
            <a:r>
              <a:rPr sz="1500" spc="-290" dirty="0">
                <a:solidFill>
                  <a:srgbClr val="5B6A5E"/>
                </a:solidFill>
                <a:latin typeface="Verdana"/>
                <a:cs typeface="Verdana"/>
              </a:rPr>
              <a:t> </a:t>
            </a:r>
            <a:r>
              <a:rPr sz="1500" spc="-25" dirty="0">
                <a:solidFill>
                  <a:srgbClr val="5B6A5E"/>
                </a:solidFill>
                <a:latin typeface="Verdana"/>
                <a:cs typeface="Verdana"/>
              </a:rPr>
              <a:t>most</a:t>
            </a:r>
            <a:r>
              <a:rPr sz="1500" spc="-55" dirty="0">
                <a:solidFill>
                  <a:srgbClr val="5B6A5E"/>
                </a:solidFill>
                <a:latin typeface="Verdana"/>
                <a:cs typeface="Verdana"/>
              </a:rPr>
              <a:t> </a:t>
            </a:r>
            <a:r>
              <a:rPr sz="1500" dirty="0">
                <a:solidFill>
                  <a:srgbClr val="5B6A5E"/>
                </a:solidFill>
                <a:latin typeface="Verdana"/>
                <a:cs typeface="Verdana"/>
              </a:rPr>
              <a:t>important</a:t>
            </a:r>
            <a:r>
              <a:rPr sz="1500" spc="-125" dirty="0">
                <a:solidFill>
                  <a:srgbClr val="5B6A5E"/>
                </a:solidFill>
                <a:latin typeface="Verdana"/>
                <a:cs typeface="Verdana"/>
              </a:rPr>
              <a:t> </a:t>
            </a:r>
            <a:r>
              <a:rPr sz="1500" spc="5" dirty="0">
                <a:solidFill>
                  <a:srgbClr val="5B6A5E"/>
                </a:solidFill>
                <a:latin typeface="Verdana"/>
                <a:cs typeface="Verdana"/>
              </a:rPr>
              <a:t>risk</a:t>
            </a:r>
            <a:r>
              <a:rPr sz="1500" spc="-285" dirty="0">
                <a:solidFill>
                  <a:srgbClr val="5B6A5E"/>
                </a:solidFill>
                <a:latin typeface="Verdana"/>
                <a:cs typeface="Verdana"/>
              </a:rPr>
              <a:t> </a:t>
            </a:r>
            <a:r>
              <a:rPr sz="1500" spc="50" dirty="0">
                <a:solidFill>
                  <a:srgbClr val="5B6A5E"/>
                </a:solidFill>
                <a:latin typeface="Verdana"/>
                <a:cs typeface="Verdana"/>
              </a:rPr>
              <a:t>factor</a:t>
            </a:r>
            <a:r>
              <a:rPr sz="1500" spc="-254" dirty="0">
                <a:solidFill>
                  <a:srgbClr val="5B6A5E"/>
                </a:solidFill>
                <a:latin typeface="Verdana"/>
                <a:cs typeface="Verdana"/>
              </a:rPr>
              <a:t> </a:t>
            </a:r>
            <a:r>
              <a:rPr sz="1500" spc="40" dirty="0">
                <a:solidFill>
                  <a:srgbClr val="5B6A5E"/>
                </a:solidFill>
                <a:latin typeface="Verdana"/>
                <a:cs typeface="Verdana"/>
              </a:rPr>
              <a:t>for</a:t>
            </a:r>
            <a:r>
              <a:rPr sz="1500" spc="-185" dirty="0">
                <a:solidFill>
                  <a:srgbClr val="5B6A5E"/>
                </a:solidFill>
                <a:latin typeface="Verdana"/>
                <a:cs typeface="Verdana"/>
              </a:rPr>
              <a:t> </a:t>
            </a:r>
            <a:r>
              <a:rPr sz="1500" dirty="0">
                <a:solidFill>
                  <a:srgbClr val="5B6A5E"/>
                </a:solidFill>
                <a:latin typeface="Verdana"/>
                <a:cs typeface="Verdana"/>
              </a:rPr>
              <a:t>acquisition</a:t>
            </a:r>
            <a:r>
              <a:rPr sz="1500" spc="-285" dirty="0">
                <a:solidFill>
                  <a:srgbClr val="5B6A5E"/>
                </a:solidFill>
                <a:latin typeface="Verdana"/>
                <a:cs typeface="Verdana"/>
              </a:rPr>
              <a:t> </a:t>
            </a:r>
            <a:r>
              <a:rPr sz="1500" spc="30" dirty="0">
                <a:solidFill>
                  <a:srgbClr val="5B6A5E"/>
                </a:solidFill>
                <a:latin typeface="Verdana"/>
                <a:cs typeface="Verdana"/>
              </a:rPr>
              <a:t>of</a:t>
            </a:r>
            <a:r>
              <a:rPr sz="1500" spc="-145" dirty="0">
                <a:solidFill>
                  <a:srgbClr val="5B6A5E"/>
                </a:solidFill>
                <a:latin typeface="Verdana"/>
                <a:cs typeface="Verdana"/>
              </a:rPr>
              <a:t> </a:t>
            </a:r>
            <a:r>
              <a:rPr sz="1500" dirty="0">
                <a:solidFill>
                  <a:srgbClr val="5B6A5E"/>
                </a:solidFill>
                <a:latin typeface="Verdana"/>
                <a:cs typeface="Verdana"/>
              </a:rPr>
              <a:t>HBV</a:t>
            </a:r>
            <a:r>
              <a:rPr sz="1500" spc="-270" dirty="0">
                <a:solidFill>
                  <a:srgbClr val="5B6A5E"/>
                </a:solidFill>
                <a:latin typeface="Verdana"/>
                <a:cs typeface="Verdana"/>
              </a:rPr>
              <a:t> </a:t>
            </a:r>
            <a:r>
              <a:rPr sz="1500" spc="15" dirty="0">
                <a:solidFill>
                  <a:srgbClr val="5B6A5E"/>
                </a:solidFill>
                <a:latin typeface="Verdana"/>
                <a:cs typeface="Verdana"/>
              </a:rPr>
              <a:t>is</a:t>
            </a:r>
            <a:r>
              <a:rPr sz="1500" spc="-185" dirty="0">
                <a:solidFill>
                  <a:srgbClr val="5B6A5E"/>
                </a:solidFill>
                <a:latin typeface="Verdana"/>
                <a:cs typeface="Verdana"/>
              </a:rPr>
              <a:t> </a:t>
            </a:r>
            <a:r>
              <a:rPr sz="1500" spc="5" dirty="0">
                <a:solidFill>
                  <a:srgbClr val="5B6A5E"/>
                </a:solidFill>
                <a:latin typeface="Verdana"/>
                <a:cs typeface="Verdana"/>
              </a:rPr>
              <a:t>perinatal</a:t>
            </a:r>
            <a:r>
              <a:rPr sz="1500" spc="-90" dirty="0">
                <a:solidFill>
                  <a:srgbClr val="5B6A5E"/>
                </a:solidFill>
                <a:latin typeface="Verdana"/>
                <a:cs typeface="Verdana"/>
              </a:rPr>
              <a:t> </a:t>
            </a:r>
            <a:r>
              <a:rPr sz="1500" dirty="0">
                <a:solidFill>
                  <a:srgbClr val="5B6A5E"/>
                </a:solidFill>
                <a:latin typeface="Verdana"/>
                <a:cs typeface="Verdana"/>
              </a:rPr>
              <a:t>exposure</a:t>
            </a:r>
            <a:r>
              <a:rPr sz="1500" spc="-225" dirty="0">
                <a:solidFill>
                  <a:srgbClr val="5B6A5E"/>
                </a:solidFill>
                <a:latin typeface="Verdana"/>
                <a:cs typeface="Verdana"/>
              </a:rPr>
              <a:t> </a:t>
            </a:r>
            <a:r>
              <a:rPr sz="1500" spc="40" dirty="0">
                <a:solidFill>
                  <a:srgbClr val="5B6A5E"/>
                </a:solidFill>
                <a:latin typeface="Verdana"/>
                <a:cs typeface="Verdana"/>
              </a:rPr>
              <a:t>to</a:t>
            </a:r>
            <a:r>
              <a:rPr sz="1500" spc="-229" dirty="0">
                <a:solidFill>
                  <a:srgbClr val="5B6A5E"/>
                </a:solidFill>
                <a:latin typeface="Verdana"/>
                <a:cs typeface="Verdana"/>
              </a:rPr>
              <a:t> </a:t>
            </a:r>
            <a:r>
              <a:rPr sz="1500" spc="35" dirty="0">
                <a:solidFill>
                  <a:srgbClr val="5B6A5E"/>
                </a:solidFill>
                <a:latin typeface="Verdana"/>
                <a:cs typeface="Verdana"/>
              </a:rPr>
              <a:t>an</a:t>
            </a:r>
            <a:r>
              <a:rPr sz="1500" spc="-195" dirty="0">
                <a:solidFill>
                  <a:srgbClr val="5B6A5E"/>
                </a:solidFill>
                <a:latin typeface="Verdana"/>
                <a:cs typeface="Verdana"/>
              </a:rPr>
              <a:t> </a:t>
            </a:r>
            <a:r>
              <a:rPr sz="1500" spc="-5" dirty="0">
                <a:solidFill>
                  <a:srgbClr val="5B6A5E"/>
                </a:solidFill>
                <a:latin typeface="Verdana"/>
                <a:cs typeface="Verdana"/>
              </a:rPr>
              <a:t>HBsAg-positive </a:t>
            </a:r>
            <a:r>
              <a:rPr sz="1500" spc="-515" dirty="0">
                <a:solidFill>
                  <a:srgbClr val="5B6A5E"/>
                </a:solidFill>
                <a:latin typeface="Verdana"/>
                <a:cs typeface="Verdana"/>
              </a:rPr>
              <a:t> </a:t>
            </a:r>
            <a:r>
              <a:rPr sz="1500" spc="-30" dirty="0">
                <a:solidFill>
                  <a:srgbClr val="5B6A5E"/>
                </a:solidFill>
                <a:latin typeface="Verdana"/>
                <a:cs typeface="Verdana"/>
              </a:rPr>
              <a:t>mother.</a:t>
            </a:r>
            <a:endParaRPr sz="1500">
              <a:latin typeface="Verdana"/>
              <a:cs typeface="Verdana"/>
            </a:endParaRPr>
          </a:p>
          <a:p>
            <a:pPr marL="698500" lvl="1" indent="-229235">
              <a:lnSpc>
                <a:spcPct val="100000"/>
              </a:lnSpc>
              <a:spcBef>
                <a:spcPts val="1130"/>
              </a:spcBef>
              <a:buFont typeface="Wingdings"/>
              <a:buChar char=""/>
              <a:tabLst>
                <a:tab pos="699135" algn="l"/>
              </a:tabLst>
            </a:pPr>
            <a:r>
              <a:rPr sz="1500" spc="-5" dirty="0">
                <a:solidFill>
                  <a:srgbClr val="5B6A5E"/>
                </a:solidFill>
                <a:latin typeface="Verdana"/>
                <a:cs typeface="Verdana"/>
              </a:rPr>
              <a:t>The</a:t>
            </a:r>
            <a:r>
              <a:rPr sz="1500" spc="-300" dirty="0">
                <a:solidFill>
                  <a:srgbClr val="5B6A5E"/>
                </a:solidFill>
                <a:latin typeface="Verdana"/>
                <a:cs typeface="Verdana"/>
              </a:rPr>
              <a:t> </a:t>
            </a:r>
            <a:r>
              <a:rPr sz="1500" spc="5" dirty="0">
                <a:solidFill>
                  <a:srgbClr val="5B6A5E"/>
                </a:solidFill>
                <a:latin typeface="Verdana"/>
                <a:cs typeface="Verdana"/>
              </a:rPr>
              <a:t>risk</a:t>
            </a:r>
            <a:r>
              <a:rPr sz="1500" spc="-285" dirty="0">
                <a:solidFill>
                  <a:srgbClr val="5B6A5E"/>
                </a:solidFill>
                <a:latin typeface="Verdana"/>
                <a:cs typeface="Verdana"/>
              </a:rPr>
              <a:t> </a:t>
            </a:r>
            <a:r>
              <a:rPr sz="1500" spc="30" dirty="0">
                <a:solidFill>
                  <a:srgbClr val="5B6A5E"/>
                </a:solidFill>
                <a:latin typeface="Verdana"/>
                <a:cs typeface="Verdana"/>
              </a:rPr>
              <a:t>of</a:t>
            </a:r>
            <a:r>
              <a:rPr sz="1500" spc="-150" dirty="0">
                <a:solidFill>
                  <a:srgbClr val="5B6A5E"/>
                </a:solidFill>
                <a:latin typeface="Verdana"/>
                <a:cs typeface="Verdana"/>
              </a:rPr>
              <a:t> </a:t>
            </a:r>
            <a:r>
              <a:rPr sz="1500" spc="-5" dirty="0">
                <a:solidFill>
                  <a:srgbClr val="5B6A5E"/>
                </a:solidFill>
                <a:latin typeface="Verdana"/>
                <a:cs typeface="Verdana"/>
              </a:rPr>
              <a:t>transmission</a:t>
            </a:r>
            <a:r>
              <a:rPr sz="1500" spc="-30" dirty="0">
                <a:solidFill>
                  <a:srgbClr val="5B6A5E"/>
                </a:solidFill>
                <a:latin typeface="Verdana"/>
                <a:cs typeface="Verdana"/>
              </a:rPr>
              <a:t> </a:t>
            </a:r>
            <a:r>
              <a:rPr sz="1500" spc="15" dirty="0">
                <a:solidFill>
                  <a:srgbClr val="5B6A5E"/>
                </a:solidFill>
                <a:latin typeface="Verdana"/>
                <a:cs typeface="Verdana"/>
              </a:rPr>
              <a:t>is</a:t>
            </a:r>
            <a:r>
              <a:rPr sz="1500" spc="-260" dirty="0">
                <a:solidFill>
                  <a:srgbClr val="5B6A5E"/>
                </a:solidFill>
                <a:latin typeface="Verdana"/>
                <a:cs typeface="Verdana"/>
              </a:rPr>
              <a:t> </a:t>
            </a:r>
            <a:r>
              <a:rPr sz="1500" spc="-5" dirty="0">
                <a:solidFill>
                  <a:srgbClr val="5B6A5E"/>
                </a:solidFill>
                <a:latin typeface="Verdana"/>
                <a:cs typeface="Verdana"/>
              </a:rPr>
              <a:t>greatest</a:t>
            </a:r>
            <a:r>
              <a:rPr sz="1500" spc="-130" dirty="0">
                <a:solidFill>
                  <a:srgbClr val="5B6A5E"/>
                </a:solidFill>
                <a:latin typeface="Verdana"/>
                <a:cs typeface="Verdana"/>
              </a:rPr>
              <a:t> </a:t>
            </a:r>
            <a:r>
              <a:rPr sz="1500" spc="55" dirty="0">
                <a:solidFill>
                  <a:srgbClr val="5B6A5E"/>
                </a:solidFill>
                <a:latin typeface="Verdana"/>
                <a:cs typeface="Verdana"/>
              </a:rPr>
              <a:t>if</a:t>
            </a:r>
            <a:r>
              <a:rPr sz="1500" spc="-225" dirty="0">
                <a:solidFill>
                  <a:srgbClr val="5B6A5E"/>
                </a:solidFill>
                <a:latin typeface="Verdana"/>
                <a:cs typeface="Verdana"/>
              </a:rPr>
              <a:t> </a:t>
            </a:r>
            <a:r>
              <a:rPr sz="1500" spc="5" dirty="0">
                <a:solidFill>
                  <a:srgbClr val="5B6A5E"/>
                </a:solidFill>
                <a:latin typeface="Verdana"/>
                <a:cs typeface="Verdana"/>
              </a:rPr>
              <a:t>the</a:t>
            </a:r>
            <a:r>
              <a:rPr sz="1500" spc="-140" dirty="0">
                <a:solidFill>
                  <a:srgbClr val="5B6A5E"/>
                </a:solidFill>
                <a:latin typeface="Verdana"/>
                <a:cs typeface="Verdana"/>
              </a:rPr>
              <a:t> </a:t>
            </a:r>
            <a:r>
              <a:rPr sz="1500" spc="-5" dirty="0">
                <a:solidFill>
                  <a:srgbClr val="5B6A5E"/>
                </a:solidFill>
                <a:latin typeface="Verdana"/>
                <a:cs typeface="Verdana"/>
              </a:rPr>
              <a:t>mother</a:t>
            </a:r>
            <a:r>
              <a:rPr sz="1500" spc="-110" dirty="0">
                <a:solidFill>
                  <a:srgbClr val="5B6A5E"/>
                </a:solidFill>
                <a:latin typeface="Verdana"/>
                <a:cs typeface="Verdana"/>
              </a:rPr>
              <a:t> </a:t>
            </a:r>
            <a:r>
              <a:rPr sz="1500" spc="15" dirty="0">
                <a:solidFill>
                  <a:srgbClr val="5B6A5E"/>
                </a:solidFill>
                <a:latin typeface="Verdana"/>
                <a:cs typeface="Verdana"/>
              </a:rPr>
              <a:t>is</a:t>
            </a:r>
            <a:r>
              <a:rPr sz="1500" spc="-330" dirty="0">
                <a:solidFill>
                  <a:srgbClr val="5B6A5E"/>
                </a:solidFill>
                <a:latin typeface="Verdana"/>
                <a:cs typeface="Verdana"/>
              </a:rPr>
              <a:t> </a:t>
            </a:r>
            <a:r>
              <a:rPr sz="1500" dirty="0">
                <a:solidFill>
                  <a:srgbClr val="5B6A5E"/>
                </a:solidFill>
                <a:latin typeface="Verdana"/>
                <a:cs typeface="Verdana"/>
              </a:rPr>
              <a:t>also</a:t>
            </a:r>
            <a:r>
              <a:rPr sz="1500" spc="-160" dirty="0">
                <a:solidFill>
                  <a:srgbClr val="5B6A5E"/>
                </a:solidFill>
                <a:latin typeface="Verdana"/>
                <a:cs typeface="Verdana"/>
              </a:rPr>
              <a:t> </a:t>
            </a:r>
            <a:r>
              <a:rPr sz="1500" spc="5" dirty="0">
                <a:solidFill>
                  <a:srgbClr val="5B6A5E"/>
                </a:solidFill>
                <a:latin typeface="Verdana"/>
                <a:cs typeface="Verdana"/>
              </a:rPr>
              <a:t>HBeAg</a:t>
            </a:r>
            <a:r>
              <a:rPr sz="1500" spc="-254" dirty="0">
                <a:solidFill>
                  <a:srgbClr val="5B6A5E"/>
                </a:solidFill>
                <a:latin typeface="Verdana"/>
                <a:cs typeface="Verdana"/>
              </a:rPr>
              <a:t> </a:t>
            </a:r>
            <a:r>
              <a:rPr sz="1500" dirty="0">
                <a:solidFill>
                  <a:srgbClr val="5B6A5E"/>
                </a:solidFill>
                <a:latin typeface="Verdana"/>
                <a:cs typeface="Verdana"/>
              </a:rPr>
              <a:t>positive</a:t>
            </a:r>
            <a:r>
              <a:rPr sz="1500" spc="-305" dirty="0">
                <a:solidFill>
                  <a:srgbClr val="5B6A5E"/>
                </a:solidFill>
                <a:latin typeface="Verdana"/>
                <a:cs typeface="Verdana"/>
              </a:rPr>
              <a:t> </a:t>
            </a:r>
            <a:r>
              <a:rPr sz="1500" spc="-105" dirty="0">
                <a:solidFill>
                  <a:srgbClr val="5B6A5E"/>
                </a:solidFill>
                <a:latin typeface="Verdana"/>
                <a:cs typeface="Verdana"/>
              </a:rPr>
              <a:t>(90%</a:t>
            </a:r>
            <a:r>
              <a:rPr sz="1500" spc="-345" dirty="0">
                <a:solidFill>
                  <a:srgbClr val="5B6A5E"/>
                </a:solidFill>
                <a:latin typeface="Verdana"/>
                <a:cs typeface="Verdana"/>
              </a:rPr>
              <a:t> </a:t>
            </a:r>
            <a:r>
              <a:rPr sz="1500" spc="-55" dirty="0">
                <a:solidFill>
                  <a:srgbClr val="5B6A5E"/>
                </a:solidFill>
                <a:latin typeface="Verdana"/>
                <a:cs typeface="Verdana"/>
              </a:rPr>
              <a:t>risk)</a:t>
            </a:r>
            <a:endParaRPr sz="1500">
              <a:latin typeface="Verdana"/>
              <a:cs typeface="Verdana"/>
            </a:endParaRPr>
          </a:p>
          <a:p>
            <a:pPr marL="698500" lvl="1" indent="-229235">
              <a:lnSpc>
                <a:spcPct val="100000"/>
              </a:lnSpc>
              <a:spcBef>
                <a:spcPts val="1050"/>
              </a:spcBef>
              <a:buFont typeface="Wingdings"/>
              <a:buChar char=""/>
              <a:tabLst>
                <a:tab pos="699135" algn="l"/>
              </a:tabLst>
            </a:pPr>
            <a:r>
              <a:rPr sz="1500" spc="-55" dirty="0">
                <a:solidFill>
                  <a:srgbClr val="5B6A5E"/>
                </a:solidFill>
                <a:latin typeface="Verdana"/>
                <a:cs typeface="Verdana"/>
              </a:rPr>
              <a:t>In</a:t>
            </a:r>
            <a:r>
              <a:rPr sz="1500" spc="-275" dirty="0">
                <a:solidFill>
                  <a:srgbClr val="5B6A5E"/>
                </a:solidFill>
                <a:latin typeface="Verdana"/>
                <a:cs typeface="Verdana"/>
              </a:rPr>
              <a:t> </a:t>
            </a:r>
            <a:r>
              <a:rPr sz="1500" spc="-25" dirty="0">
                <a:solidFill>
                  <a:srgbClr val="5B6A5E"/>
                </a:solidFill>
                <a:latin typeface="Verdana"/>
                <a:cs typeface="Verdana"/>
              </a:rPr>
              <a:t>most</a:t>
            </a:r>
            <a:r>
              <a:rPr sz="1500" spc="-50" dirty="0">
                <a:solidFill>
                  <a:srgbClr val="5B6A5E"/>
                </a:solidFill>
                <a:latin typeface="Verdana"/>
                <a:cs typeface="Verdana"/>
              </a:rPr>
              <a:t> </a:t>
            </a:r>
            <a:r>
              <a:rPr sz="1500" spc="-20" dirty="0">
                <a:solidFill>
                  <a:srgbClr val="5B6A5E"/>
                </a:solidFill>
                <a:latin typeface="Verdana"/>
                <a:cs typeface="Verdana"/>
              </a:rPr>
              <a:t>cases,</a:t>
            </a:r>
            <a:r>
              <a:rPr sz="1500" spc="-320" dirty="0">
                <a:solidFill>
                  <a:srgbClr val="5B6A5E"/>
                </a:solidFill>
                <a:latin typeface="Verdana"/>
                <a:cs typeface="Verdana"/>
              </a:rPr>
              <a:t> </a:t>
            </a:r>
            <a:r>
              <a:rPr sz="1500" dirty="0">
                <a:solidFill>
                  <a:srgbClr val="5B6A5E"/>
                </a:solidFill>
                <a:latin typeface="Verdana"/>
                <a:cs typeface="Verdana"/>
              </a:rPr>
              <a:t>serologic</a:t>
            </a:r>
            <a:r>
              <a:rPr sz="1500" spc="-180" dirty="0">
                <a:solidFill>
                  <a:srgbClr val="5B6A5E"/>
                </a:solidFill>
                <a:latin typeface="Verdana"/>
                <a:cs typeface="Verdana"/>
              </a:rPr>
              <a:t> </a:t>
            </a:r>
            <a:r>
              <a:rPr sz="1500" spc="20" dirty="0">
                <a:solidFill>
                  <a:srgbClr val="5B6A5E"/>
                </a:solidFill>
                <a:latin typeface="Verdana"/>
                <a:cs typeface="Verdana"/>
              </a:rPr>
              <a:t>markersof</a:t>
            </a:r>
            <a:r>
              <a:rPr sz="1500" spc="-70" dirty="0">
                <a:solidFill>
                  <a:srgbClr val="5B6A5E"/>
                </a:solidFill>
                <a:latin typeface="Verdana"/>
                <a:cs typeface="Verdana"/>
              </a:rPr>
              <a:t> </a:t>
            </a:r>
            <a:r>
              <a:rPr sz="1500" spc="5" dirty="0">
                <a:solidFill>
                  <a:srgbClr val="5B6A5E"/>
                </a:solidFill>
                <a:latin typeface="Verdana"/>
                <a:cs typeface="Verdana"/>
              </a:rPr>
              <a:t>infection</a:t>
            </a:r>
            <a:r>
              <a:rPr sz="1500" spc="-110" dirty="0">
                <a:solidFill>
                  <a:srgbClr val="5B6A5E"/>
                </a:solidFill>
                <a:latin typeface="Verdana"/>
                <a:cs typeface="Verdana"/>
              </a:rPr>
              <a:t> </a:t>
            </a:r>
            <a:r>
              <a:rPr sz="1500" spc="-10" dirty="0">
                <a:solidFill>
                  <a:srgbClr val="5B6A5E"/>
                </a:solidFill>
                <a:latin typeface="Verdana"/>
                <a:cs typeface="Verdana"/>
              </a:rPr>
              <a:t>appear</a:t>
            </a:r>
            <a:r>
              <a:rPr sz="1500" spc="-114" dirty="0">
                <a:solidFill>
                  <a:srgbClr val="5B6A5E"/>
                </a:solidFill>
                <a:latin typeface="Verdana"/>
                <a:cs typeface="Verdana"/>
              </a:rPr>
              <a:t> </a:t>
            </a:r>
            <a:r>
              <a:rPr sz="1500" dirty="0">
                <a:solidFill>
                  <a:srgbClr val="5B6A5E"/>
                </a:solidFill>
                <a:latin typeface="Verdana"/>
                <a:cs typeface="Verdana"/>
              </a:rPr>
              <a:t>1-3</a:t>
            </a:r>
            <a:r>
              <a:rPr sz="1500" spc="-195" dirty="0">
                <a:solidFill>
                  <a:srgbClr val="5B6A5E"/>
                </a:solidFill>
                <a:latin typeface="Verdana"/>
                <a:cs typeface="Verdana"/>
              </a:rPr>
              <a:t> </a:t>
            </a:r>
            <a:r>
              <a:rPr sz="1500" spc="-5" dirty="0">
                <a:solidFill>
                  <a:srgbClr val="5B6A5E"/>
                </a:solidFill>
                <a:latin typeface="Verdana"/>
                <a:cs typeface="Verdana"/>
              </a:rPr>
              <a:t>months</a:t>
            </a:r>
            <a:r>
              <a:rPr sz="1500" spc="-85" dirty="0">
                <a:solidFill>
                  <a:srgbClr val="5B6A5E"/>
                </a:solidFill>
                <a:latin typeface="Verdana"/>
                <a:cs typeface="Verdana"/>
              </a:rPr>
              <a:t> </a:t>
            </a:r>
            <a:r>
              <a:rPr sz="1500" dirty="0">
                <a:solidFill>
                  <a:srgbClr val="5B6A5E"/>
                </a:solidFill>
                <a:latin typeface="Verdana"/>
                <a:cs typeface="Verdana"/>
              </a:rPr>
              <a:t>after</a:t>
            </a:r>
            <a:r>
              <a:rPr sz="1500" spc="-100" dirty="0">
                <a:solidFill>
                  <a:srgbClr val="5B6A5E"/>
                </a:solidFill>
                <a:latin typeface="Verdana"/>
                <a:cs typeface="Verdana"/>
              </a:rPr>
              <a:t> </a:t>
            </a:r>
            <a:r>
              <a:rPr sz="1500" spc="5" dirty="0">
                <a:solidFill>
                  <a:srgbClr val="5B6A5E"/>
                </a:solidFill>
                <a:latin typeface="Verdana"/>
                <a:cs typeface="Verdana"/>
              </a:rPr>
              <a:t>birth,</a:t>
            </a:r>
            <a:r>
              <a:rPr sz="1500" spc="-385" dirty="0">
                <a:solidFill>
                  <a:srgbClr val="5B6A5E"/>
                </a:solidFill>
                <a:latin typeface="Verdana"/>
                <a:cs typeface="Verdana"/>
              </a:rPr>
              <a:t> </a:t>
            </a:r>
            <a:r>
              <a:rPr sz="1500" spc="10" dirty="0">
                <a:solidFill>
                  <a:srgbClr val="5B6A5E"/>
                </a:solidFill>
                <a:latin typeface="Verdana"/>
                <a:cs typeface="Verdana"/>
              </a:rPr>
              <a:t>suggestingthat</a:t>
            </a:r>
            <a:r>
              <a:rPr sz="1500" spc="-130" dirty="0">
                <a:solidFill>
                  <a:srgbClr val="5B6A5E"/>
                </a:solidFill>
                <a:latin typeface="Verdana"/>
                <a:cs typeface="Verdana"/>
              </a:rPr>
              <a:t> </a:t>
            </a:r>
            <a:r>
              <a:rPr sz="1500" spc="-5" dirty="0">
                <a:solidFill>
                  <a:srgbClr val="5B6A5E"/>
                </a:solidFill>
                <a:latin typeface="Verdana"/>
                <a:cs typeface="Verdana"/>
              </a:rPr>
              <a:t>transmission</a:t>
            </a:r>
            <a:r>
              <a:rPr sz="1500" spc="-180" dirty="0">
                <a:solidFill>
                  <a:srgbClr val="5B6A5E"/>
                </a:solidFill>
                <a:latin typeface="Verdana"/>
                <a:cs typeface="Verdana"/>
              </a:rPr>
              <a:t> </a:t>
            </a:r>
            <a:r>
              <a:rPr sz="1500" dirty="0">
                <a:solidFill>
                  <a:srgbClr val="5B6A5E"/>
                </a:solidFill>
                <a:latin typeface="Verdana"/>
                <a:cs typeface="Verdana"/>
              </a:rPr>
              <a:t>occurred</a:t>
            </a:r>
            <a:endParaRPr sz="1500">
              <a:latin typeface="Verdana"/>
              <a:cs typeface="Verdana"/>
            </a:endParaRPr>
          </a:p>
          <a:p>
            <a:pPr marL="698500">
              <a:lnSpc>
                <a:spcPct val="100000"/>
              </a:lnSpc>
              <a:spcBef>
                <a:spcPts val="530"/>
              </a:spcBef>
            </a:pPr>
            <a:r>
              <a:rPr sz="1500" dirty="0">
                <a:solidFill>
                  <a:srgbClr val="5B6A5E"/>
                </a:solidFill>
                <a:latin typeface="Verdana"/>
                <a:cs typeface="Verdana"/>
              </a:rPr>
              <a:t>at</a:t>
            </a:r>
            <a:r>
              <a:rPr sz="1500" spc="-145" dirty="0">
                <a:solidFill>
                  <a:srgbClr val="5B6A5E"/>
                </a:solidFill>
                <a:latin typeface="Verdana"/>
                <a:cs typeface="Verdana"/>
              </a:rPr>
              <a:t> </a:t>
            </a:r>
            <a:r>
              <a:rPr sz="1500" spc="80" dirty="0">
                <a:solidFill>
                  <a:srgbClr val="5B6A5E"/>
                </a:solidFill>
                <a:latin typeface="Verdana"/>
                <a:cs typeface="Verdana"/>
              </a:rPr>
              <a:t>t</a:t>
            </a:r>
            <a:r>
              <a:rPr sz="1500" spc="25" dirty="0">
                <a:solidFill>
                  <a:srgbClr val="5B6A5E"/>
                </a:solidFill>
                <a:latin typeface="Verdana"/>
                <a:cs typeface="Verdana"/>
              </a:rPr>
              <a:t>h</a:t>
            </a:r>
            <a:r>
              <a:rPr sz="1500" dirty="0">
                <a:solidFill>
                  <a:srgbClr val="5B6A5E"/>
                </a:solidFill>
                <a:latin typeface="Verdana"/>
                <a:cs typeface="Verdana"/>
              </a:rPr>
              <a:t>e</a:t>
            </a:r>
            <a:r>
              <a:rPr sz="1500" spc="-295" dirty="0">
                <a:solidFill>
                  <a:srgbClr val="5B6A5E"/>
                </a:solidFill>
                <a:latin typeface="Verdana"/>
                <a:cs typeface="Verdana"/>
              </a:rPr>
              <a:t> </a:t>
            </a:r>
            <a:r>
              <a:rPr sz="1500" spc="80" dirty="0">
                <a:solidFill>
                  <a:srgbClr val="5B6A5E"/>
                </a:solidFill>
                <a:latin typeface="Verdana"/>
                <a:cs typeface="Verdana"/>
              </a:rPr>
              <a:t>t</a:t>
            </a:r>
            <a:r>
              <a:rPr sz="1500" spc="-40" dirty="0">
                <a:solidFill>
                  <a:srgbClr val="5B6A5E"/>
                </a:solidFill>
                <a:latin typeface="Verdana"/>
                <a:cs typeface="Verdana"/>
              </a:rPr>
              <a:t>i</a:t>
            </a:r>
            <a:r>
              <a:rPr sz="1500" spc="-35" dirty="0">
                <a:solidFill>
                  <a:srgbClr val="5B6A5E"/>
                </a:solidFill>
                <a:latin typeface="Verdana"/>
                <a:cs typeface="Verdana"/>
              </a:rPr>
              <a:t>m</a:t>
            </a:r>
            <a:r>
              <a:rPr sz="1500" dirty="0">
                <a:solidFill>
                  <a:srgbClr val="5B6A5E"/>
                </a:solidFill>
                <a:latin typeface="Verdana"/>
                <a:cs typeface="Verdana"/>
              </a:rPr>
              <a:t>e</a:t>
            </a:r>
            <a:r>
              <a:rPr sz="1500" spc="-220" dirty="0">
                <a:solidFill>
                  <a:srgbClr val="5B6A5E"/>
                </a:solidFill>
                <a:latin typeface="Verdana"/>
                <a:cs typeface="Verdana"/>
              </a:rPr>
              <a:t> </a:t>
            </a:r>
            <a:r>
              <a:rPr sz="1500" spc="60" dirty="0">
                <a:solidFill>
                  <a:srgbClr val="5B6A5E"/>
                </a:solidFill>
                <a:latin typeface="Verdana"/>
                <a:cs typeface="Verdana"/>
              </a:rPr>
              <a:t>o</a:t>
            </a:r>
            <a:r>
              <a:rPr sz="1500" dirty="0">
                <a:solidFill>
                  <a:srgbClr val="5B6A5E"/>
                </a:solidFill>
                <a:latin typeface="Verdana"/>
                <a:cs typeface="Verdana"/>
              </a:rPr>
              <a:t>f</a:t>
            </a:r>
            <a:r>
              <a:rPr sz="1500" spc="-80" dirty="0">
                <a:solidFill>
                  <a:srgbClr val="5B6A5E"/>
                </a:solidFill>
                <a:latin typeface="Verdana"/>
                <a:cs typeface="Verdana"/>
              </a:rPr>
              <a:t> </a:t>
            </a:r>
            <a:r>
              <a:rPr sz="1500" spc="-35" dirty="0">
                <a:solidFill>
                  <a:srgbClr val="5B6A5E"/>
                </a:solidFill>
                <a:latin typeface="Verdana"/>
                <a:cs typeface="Verdana"/>
              </a:rPr>
              <a:t>d</a:t>
            </a:r>
            <a:r>
              <a:rPr sz="1500" spc="5" dirty="0">
                <a:solidFill>
                  <a:srgbClr val="5B6A5E"/>
                </a:solidFill>
                <a:latin typeface="Verdana"/>
                <a:cs typeface="Verdana"/>
              </a:rPr>
              <a:t>e</a:t>
            </a:r>
            <a:r>
              <a:rPr sz="1500" spc="-40" dirty="0">
                <a:solidFill>
                  <a:srgbClr val="5B6A5E"/>
                </a:solidFill>
                <a:latin typeface="Verdana"/>
                <a:cs typeface="Verdana"/>
              </a:rPr>
              <a:t>li</a:t>
            </a:r>
            <a:r>
              <a:rPr sz="1500" spc="10" dirty="0">
                <a:solidFill>
                  <a:srgbClr val="5B6A5E"/>
                </a:solidFill>
                <a:latin typeface="Verdana"/>
                <a:cs typeface="Verdana"/>
              </a:rPr>
              <a:t>v</a:t>
            </a:r>
            <a:r>
              <a:rPr sz="1500" spc="5" dirty="0">
                <a:solidFill>
                  <a:srgbClr val="5B6A5E"/>
                </a:solidFill>
                <a:latin typeface="Verdana"/>
                <a:cs typeface="Verdana"/>
              </a:rPr>
              <a:t>e</a:t>
            </a:r>
            <a:r>
              <a:rPr sz="1500" spc="30" dirty="0">
                <a:solidFill>
                  <a:srgbClr val="5B6A5E"/>
                </a:solidFill>
                <a:latin typeface="Verdana"/>
                <a:cs typeface="Verdana"/>
              </a:rPr>
              <a:t>r</a:t>
            </a:r>
            <a:r>
              <a:rPr sz="1500" spc="-140" dirty="0">
                <a:solidFill>
                  <a:srgbClr val="5B6A5E"/>
                </a:solidFill>
                <a:latin typeface="Verdana"/>
                <a:cs typeface="Verdana"/>
              </a:rPr>
              <a:t>y</a:t>
            </a:r>
            <a:r>
              <a:rPr sz="1500" dirty="0">
                <a:solidFill>
                  <a:srgbClr val="5B6A5E"/>
                </a:solidFill>
                <a:latin typeface="Verdana"/>
                <a:cs typeface="Verdana"/>
              </a:rPr>
              <a:t>.</a:t>
            </a:r>
            <a:endParaRPr sz="1500">
              <a:latin typeface="Verdana"/>
              <a:cs typeface="Verdana"/>
            </a:endParaRPr>
          </a:p>
          <a:p>
            <a:pPr marL="698500" lvl="1" indent="-229235">
              <a:lnSpc>
                <a:spcPct val="100000"/>
              </a:lnSpc>
              <a:spcBef>
                <a:spcPts val="1130"/>
              </a:spcBef>
              <a:buFont typeface="Wingdings"/>
              <a:buChar char=""/>
              <a:tabLst>
                <a:tab pos="699135" algn="l"/>
              </a:tabLst>
            </a:pPr>
            <a:r>
              <a:rPr sz="1500" spc="5" dirty="0">
                <a:solidFill>
                  <a:srgbClr val="5B6A5E"/>
                </a:solidFill>
                <a:latin typeface="Verdana"/>
                <a:cs typeface="Verdana"/>
              </a:rPr>
              <a:t>Immunoprophylaxisof</a:t>
            </a:r>
            <a:r>
              <a:rPr sz="1500" spc="-145" dirty="0">
                <a:solidFill>
                  <a:srgbClr val="5B6A5E"/>
                </a:solidFill>
                <a:latin typeface="Verdana"/>
                <a:cs typeface="Verdana"/>
              </a:rPr>
              <a:t> </a:t>
            </a:r>
            <a:r>
              <a:rPr sz="1500" spc="-5" dirty="0">
                <a:solidFill>
                  <a:srgbClr val="5B6A5E"/>
                </a:solidFill>
                <a:latin typeface="Verdana"/>
                <a:cs typeface="Verdana"/>
              </a:rPr>
              <a:t>those</a:t>
            </a:r>
            <a:r>
              <a:rPr sz="1500" spc="-215" dirty="0">
                <a:solidFill>
                  <a:srgbClr val="5B6A5E"/>
                </a:solidFill>
                <a:latin typeface="Verdana"/>
                <a:cs typeface="Verdana"/>
              </a:rPr>
              <a:t> </a:t>
            </a:r>
            <a:r>
              <a:rPr sz="1500" spc="10" dirty="0">
                <a:solidFill>
                  <a:srgbClr val="5B6A5E"/>
                </a:solidFill>
                <a:latin typeface="Verdana"/>
                <a:cs typeface="Verdana"/>
              </a:rPr>
              <a:t>infants</a:t>
            </a:r>
            <a:r>
              <a:rPr sz="1500" spc="-80" dirty="0">
                <a:solidFill>
                  <a:srgbClr val="5B6A5E"/>
                </a:solidFill>
                <a:latin typeface="Verdana"/>
                <a:cs typeface="Verdana"/>
              </a:rPr>
              <a:t> </a:t>
            </a:r>
            <a:r>
              <a:rPr sz="1500" spc="15" dirty="0">
                <a:solidFill>
                  <a:srgbClr val="5B6A5E"/>
                </a:solidFill>
                <a:latin typeface="Verdana"/>
                <a:cs typeface="Verdana"/>
              </a:rPr>
              <a:t>is</a:t>
            </a:r>
            <a:r>
              <a:rPr sz="1500" spc="-250" dirty="0">
                <a:solidFill>
                  <a:srgbClr val="5B6A5E"/>
                </a:solidFill>
                <a:latin typeface="Verdana"/>
                <a:cs typeface="Verdana"/>
              </a:rPr>
              <a:t> </a:t>
            </a:r>
            <a:r>
              <a:rPr sz="1500" spc="15" dirty="0">
                <a:solidFill>
                  <a:srgbClr val="5B6A5E"/>
                </a:solidFill>
                <a:latin typeface="Verdana"/>
                <a:cs typeface="Verdana"/>
              </a:rPr>
              <a:t>veryeffective</a:t>
            </a:r>
            <a:r>
              <a:rPr sz="1500" spc="-40" dirty="0">
                <a:solidFill>
                  <a:srgbClr val="5B6A5E"/>
                </a:solidFill>
                <a:latin typeface="Verdana"/>
                <a:cs typeface="Verdana"/>
              </a:rPr>
              <a:t> </a:t>
            </a:r>
            <a:r>
              <a:rPr sz="1500" spc="15" dirty="0">
                <a:solidFill>
                  <a:srgbClr val="5B6A5E"/>
                </a:solidFill>
                <a:latin typeface="Verdana"/>
                <a:cs typeface="Verdana"/>
              </a:rPr>
              <a:t>in</a:t>
            </a:r>
            <a:r>
              <a:rPr sz="1500" spc="-185" dirty="0">
                <a:solidFill>
                  <a:srgbClr val="5B6A5E"/>
                </a:solidFill>
                <a:latin typeface="Verdana"/>
                <a:cs typeface="Verdana"/>
              </a:rPr>
              <a:t> </a:t>
            </a:r>
            <a:r>
              <a:rPr sz="1500" spc="5" dirty="0">
                <a:solidFill>
                  <a:srgbClr val="5B6A5E"/>
                </a:solidFill>
                <a:latin typeface="Verdana"/>
                <a:cs typeface="Verdana"/>
              </a:rPr>
              <a:t>preventing</a:t>
            </a:r>
            <a:r>
              <a:rPr sz="1500" spc="-320" dirty="0">
                <a:solidFill>
                  <a:srgbClr val="5B6A5E"/>
                </a:solidFill>
                <a:latin typeface="Verdana"/>
                <a:cs typeface="Verdana"/>
              </a:rPr>
              <a:t> </a:t>
            </a:r>
            <a:r>
              <a:rPr sz="1500" spc="5" dirty="0">
                <a:solidFill>
                  <a:srgbClr val="5B6A5E"/>
                </a:solidFill>
                <a:latin typeface="Verdana"/>
                <a:cs typeface="Verdana"/>
              </a:rPr>
              <a:t>infection</a:t>
            </a:r>
            <a:r>
              <a:rPr sz="1500" spc="-190" dirty="0">
                <a:solidFill>
                  <a:srgbClr val="5B6A5E"/>
                </a:solidFill>
                <a:latin typeface="Verdana"/>
                <a:cs typeface="Verdana"/>
              </a:rPr>
              <a:t> </a:t>
            </a:r>
            <a:r>
              <a:rPr sz="1500" spc="5" dirty="0">
                <a:solidFill>
                  <a:srgbClr val="5B6A5E"/>
                </a:solidFill>
                <a:latin typeface="Verdana"/>
                <a:cs typeface="Verdana"/>
              </a:rPr>
              <a:t>and</a:t>
            </a:r>
            <a:r>
              <a:rPr sz="1500" spc="-254" dirty="0">
                <a:solidFill>
                  <a:srgbClr val="5B6A5E"/>
                </a:solidFill>
                <a:latin typeface="Verdana"/>
                <a:cs typeface="Verdana"/>
              </a:rPr>
              <a:t> </a:t>
            </a:r>
            <a:r>
              <a:rPr sz="1500" spc="50" dirty="0">
                <a:solidFill>
                  <a:srgbClr val="5B6A5E"/>
                </a:solidFill>
                <a:latin typeface="Verdana"/>
                <a:cs typeface="Verdana"/>
              </a:rPr>
              <a:t>protects</a:t>
            </a:r>
            <a:r>
              <a:rPr sz="1500" spc="-330" dirty="0">
                <a:solidFill>
                  <a:srgbClr val="5B6A5E"/>
                </a:solidFill>
                <a:latin typeface="Verdana"/>
                <a:cs typeface="Verdana"/>
              </a:rPr>
              <a:t> </a:t>
            </a:r>
            <a:r>
              <a:rPr sz="1500" spc="-45" dirty="0">
                <a:solidFill>
                  <a:srgbClr val="5B6A5E"/>
                </a:solidFill>
                <a:latin typeface="Verdana"/>
                <a:cs typeface="Verdana"/>
              </a:rPr>
              <a:t>&gt;95%of</a:t>
            </a:r>
            <a:r>
              <a:rPr sz="1500" spc="-135" dirty="0">
                <a:solidFill>
                  <a:srgbClr val="5B6A5E"/>
                </a:solidFill>
                <a:latin typeface="Verdana"/>
                <a:cs typeface="Verdana"/>
              </a:rPr>
              <a:t> </a:t>
            </a:r>
            <a:r>
              <a:rPr sz="1500" dirty="0">
                <a:solidFill>
                  <a:srgbClr val="5B6A5E"/>
                </a:solidFill>
                <a:latin typeface="Verdana"/>
                <a:cs typeface="Verdana"/>
              </a:rPr>
              <a:t>neonates.</a:t>
            </a:r>
            <a:endParaRPr sz="1500">
              <a:latin typeface="Verdana"/>
              <a:cs typeface="Verdana"/>
            </a:endParaRPr>
          </a:p>
          <a:p>
            <a:pPr marL="241300" marR="988694" indent="-228600">
              <a:lnSpc>
                <a:spcPct val="133500"/>
              </a:lnSpc>
              <a:spcBef>
                <a:spcPts val="900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1500" dirty="0">
                <a:solidFill>
                  <a:srgbClr val="5B6A5E"/>
                </a:solidFill>
                <a:latin typeface="Verdana"/>
                <a:cs typeface="Verdana"/>
              </a:rPr>
              <a:t>Breast-feeding</a:t>
            </a:r>
            <a:r>
              <a:rPr sz="1500" spc="-170" dirty="0">
                <a:solidFill>
                  <a:srgbClr val="5B6A5E"/>
                </a:solidFill>
                <a:latin typeface="Verdana"/>
                <a:cs typeface="Verdana"/>
              </a:rPr>
              <a:t> </a:t>
            </a:r>
            <a:r>
              <a:rPr sz="1500" spc="-20" dirty="0">
                <a:solidFill>
                  <a:srgbClr val="5B6A5E"/>
                </a:solidFill>
                <a:latin typeface="Verdana"/>
                <a:cs typeface="Verdana"/>
              </a:rPr>
              <a:t>by</a:t>
            </a:r>
            <a:r>
              <a:rPr sz="1500" spc="-215" dirty="0">
                <a:solidFill>
                  <a:srgbClr val="5B6A5E"/>
                </a:solidFill>
                <a:latin typeface="Verdana"/>
                <a:cs typeface="Verdana"/>
              </a:rPr>
              <a:t> </a:t>
            </a:r>
            <a:r>
              <a:rPr sz="1500" spc="5" dirty="0">
                <a:solidFill>
                  <a:srgbClr val="5B6A5E"/>
                </a:solidFill>
                <a:latin typeface="Verdana"/>
                <a:cs typeface="Verdana"/>
              </a:rPr>
              <a:t>infected</a:t>
            </a:r>
            <a:r>
              <a:rPr sz="1500" spc="-100" dirty="0">
                <a:solidFill>
                  <a:srgbClr val="5B6A5E"/>
                </a:solidFill>
                <a:latin typeface="Verdana"/>
                <a:cs typeface="Verdana"/>
              </a:rPr>
              <a:t> </a:t>
            </a:r>
            <a:r>
              <a:rPr sz="1500" dirty="0">
                <a:solidFill>
                  <a:srgbClr val="5B6A5E"/>
                </a:solidFill>
                <a:latin typeface="Verdana"/>
                <a:cs typeface="Verdana"/>
              </a:rPr>
              <a:t>mothers</a:t>
            </a:r>
            <a:r>
              <a:rPr sz="1500" spc="-254" dirty="0">
                <a:solidFill>
                  <a:srgbClr val="5B6A5E"/>
                </a:solidFill>
                <a:latin typeface="Verdana"/>
                <a:cs typeface="Verdana"/>
              </a:rPr>
              <a:t> </a:t>
            </a:r>
            <a:r>
              <a:rPr sz="1500" spc="-10" dirty="0">
                <a:solidFill>
                  <a:srgbClr val="5B6A5E"/>
                </a:solidFill>
                <a:latin typeface="Verdana"/>
                <a:cs typeface="Verdana"/>
              </a:rPr>
              <a:t>does</a:t>
            </a:r>
            <a:r>
              <a:rPr sz="1500" spc="-105" dirty="0">
                <a:solidFill>
                  <a:srgbClr val="5B6A5E"/>
                </a:solidFill>
                <a:latin typeface="Verdana"/>
                <a:cs typeface="Verdana"/>
              </a:rPr>
              <a:t> </a:t>
            </a:r>
            <a:r>
              <a:rPr sz="1500" spc="50" dirty="0">
                <a:solidFill>
                  <a:srgbClr val="5B6A5E"/>
                </a:solidFill>
                <a:latin typeface="Verdana"/>
                <a:cs typeface="Verdana"/>
              </a:rPr>
              <a:t>not</a:t>
            </a:r>
            <a:r>
              <a:rPr sz="1500" spc="-215" dirty="0">
                <a:solidFill>
                  <a:srgbClr val="5B6A5E"/>
                </a:solidFill>
                <a:latin typeface="Verdana"/>
                <a:cs typeface="Verdana"/>
              </a:rPr>
              <a:t> </a:t>
            </a:r>
            <a:r>
              <a:rPr sz="1500" spc="-5" dirty="0">
                <a:solidFill>
                  <a:srgbClr val="5B6A5E"/>
                </a:solidFill>
                <a:latin typeface="Verdana"/>
                <a:cs typeface="Verdana"/>
              </a:rPr>
              <a:t>confer</a:t>
            </a:r>
            <a:r>
              <a:rPr sz="1500" spc="-110" dirty="0">
                <a:solidFill>
                  <a:srgbClr val="5B6A5E"/>
                </a:solidFill>
                <a:latin typeface="Verdana"/>
                <a:cs typeface="Verdana"/>
              </a:rPr>
              <a:t> </a:t>
            </a:r>
            <a:r>
              <a:rPr sz="1500" dirty="0">
                <a:solidFill>
                  <a:srgbClr val="5B6A5E"/>
                </a:solidFill>
                <a:latin typeface="Verdana"/>
                <a:cs typeface="Verdana"/>
              </a:rPr>
              <a:t>a</a:t>
            </a:r>
            <a:r>
              <a:rPr sz="1500" spc="-145" dirty="0">
                <a:solidFill>
                  <a:srgbClr val="5B6A5E"/>
                </a:solidFill>
                <a:latin typeface="Verdana"/>
                <a:cs typeface="Verdana"/>
              </a:rPr>
              <a:t> </a:t>
            </a:r>
            <a:r>
              <a:rPr sz="1500" dirty="0">
                <a:solidFill>
                  <a:srgbClr val="5B6A5E"/>
                </a:solidFill>
                <a:latin typeface="Verdana"/>
                <a:cs typeface="Verdana"/>
              </a:rPr>
              <a:t>greater</a:t>
            </a:r>
            <a:r>
              <a:rPr sz="1500" spc="-195" dirty="0">
                <a:solidFill>
                  <a:srgbClr val="5B6A5E"/>
                </a:solidFill>
                <a:latin typeface="Verdana"/>
                <a:cs typeface="Verdana"/>
              </a:rPr>
              <a:t> </a:t>
            </a:r>
            <a:r>
              <a:rPr sz="1500" spc="40" dirty="0">
                <a:solidFill>
                  <a:srgbClr val="5B6A5E"/>
                </a:solidFill>
                <a:latin typeface="Verdana"/>
                <a:cs typeface="Verdana"/>
              </a:rPr>
              <a:t>riskof</a:t>
            </a:r>
            <a:r>
              <a:rPr sz="1500" spc="-145" dirty="0">
                <a:solidFill>
                  <a:srgbClr val="5B6A5E"/>
                </a:solidFill>
                <a:latin typeface="Verdana"/>
                <a:cs typeface="Verdana"/>
              </a:rPr>
              <a:t> </a:t>
            </a:r>
            <a:r>
              <a:rPr sz="1500" spc="5" dirty="0">
                <a:solidFill>
                  <a:srgbClr val="5B6A5E"/>
                </a:solidFill>
                <a:latin typeface="Verdana"/>
                <a:cs typeface="Verdana"/>
              </a:rPr>
              <a:t>hepatitis</a:t>
            </a:r>
            <a:r>
              <a:rPr sz="1500" spc="-165" dirty="0">
                <a:solidFill>
                  <a:srgbClr val="5B6A5E"/>
                </a:solidFill>
                <a:latin typeface="Verdana"/>
                <a:cs typeface="Verdana"/>
              </a:rPr>
              <a:t> </a:t>
            </a:r>
            <a:r>
              <a:rPr sz="1500" spc="5" dirty="0">
                <a:solidFill>
                  <a:srgbClr val="5B6A5E"/>
                </a:solidFill>
                <a:latin typeface="Verdana"/>
                <a:cs typeface="Verdana"/>
              </a:rPr>
              <a:t>than</a:t>
            </a:r>
            <a:r>
              <a:rPr sz="1500" spc="-190" dirty="0">
                <a:solidFill>
                  <a:srgbClr val="5B6A5E"/>
                </a:solidFill>
                <a:latin typeface="Verdana"/>
                <a:cs typeface="Verdana"/>
              </a:rPr>
              <a:t> </a:t>
            </a:r>
            <a:r>
              <a:rPr sz="1500" spc="-15" dirty="0">
                <a:solidFill>
                  <a:srgbClr val="5B6A5E"/>
                </a:solidFill>
                <a:latin typeface="Verdana"/>
                <a:cs typeface="Verdana"/>
              </a:rPr>
              <a:t>does</a:t>
            </a:r>
            <a:r>
              <a:rPr sz="1500" spc="-175" dirty="0">
                <a:solidFill>
                  <a:srgbClr val="5B6A5E"/>
                </a:solidFill>
                <a:latin typeface="Verdana"/>
                <a:cs typeface="Verdana"/>
              </a:rPr>
              <a:t> </a:t>
            </a:r>
            <a:r>
              <a:rPr sz="1500" spc="5" dirty="0">
                <a:solidFill>
                  <a:srgbClr val="5B6A5E"/>
                </a:solidFill>
                <a:latin typeface="Verdana"/>
                <a:cs typeface="Verdana"/>
              </a:rPr>
              <a:t>formula</a:t>
            </a:r>
            <a:r>
              <a:rPr sz="1500" spc="-135" dirty="0">
                <a:solidFill>
                  <a:srgbClr val="5B6A5E"/>
                </a:solidFill>
                <a:latin typeface="Verdana"/>
                <a:cs typeface="Verdana"/>
              </a:rPr>
              <a:t> </a:t>
            </a:r>
            <a:r>
              <a:rPr sz="1500" spc="-5" dirty="0">
                <a:solidFill>
                  <a:srgbClr val="5B6A5E"/>
                </a:solidFill>
                <a:latin typeface="Verdana"/>
                <a:cs typeface="Verdana"/>
              </a:rPr>
              <a:t>feeding.</a:t>
            </a:r>
            <a:r>
              <a:rPr sz="1500" spc="-315" dirty="0">
                <a:solidFill>
                  <a:srgbClr val="5B6A5E"/>
                </a:solidFill>
                <a:latin typeface="Verdana"/>
                <a:cs typeface="Verdana"/>
              </a:rPr>
              <a:t> </a:t>
            </a:r>
            <a:r>
              <a:rPr sz="1500" spc="-50" dirty="0">
                <a:solidFill>
                  <a:srgbClr val="5B6A5E"/>
                </a:solidFill>
                <a:latin typeface="Verdana"/>
                <a:cs typeface="Verdana"/>
              </a:rPr>
              <a:t>(no </a:t>
            </a:r>
            <a:r>
              <a:rPr sz="1500" spc="-509" dirty="0">
                <a:solidFill>
                  <a:srgbClr val="5B6A5E"/>
                </a:solidFill>
                <a:latin typeface="Verdana"/>
                <a:cs typeface="Verdana"/>
              </a:rPr>
              <a:t> </a:t>
            </a:r>
            <a:r>
              <a:rPr sz="1500" spc="-20" dirty="0">
                <a:solidFill>
                  <a:srgbClr val="5B6A5E"/>
                </a:solidFill>
                <a:latin typeface="Verdana"/>
                <a:cs typeface="Verdana"/>
              </a:rPr>
              <a:t>transmission</a:t>
            </a:r>
            <a:r>
              <a:rPr sz="1500" spc="-60" dirty="0">
                <a:solidFill>
                  <a:srgbClr val="5B6A5E"/>
                </a:solidFill>
                <a:latin typeface="Verdana"/>
                <a:cs typeface="Verdana"/>
              </a:rPr>
              <a:t> </a:t>
            </a:r>
            <a:r>
              <a:rPr sz="1500" spc="15" dirty="0">
                <a:solidFill>
                  <a:srgbClr val="5B6A5E"/>
                </a:solidFill>
                <a:latin typeface="Verdana"/>
                <a:cs typeface="Verdana"/>
              </a:rPr>
              <a:t>throughbreast</a:t>
            </a:r>
            <a:r>
              <a:rPr sz="1500" spc="-70" dirty="0">
                <a:solidFill>
                  <a:srgbClr val="5B6A5E"/>
                </a:solidFill>
                <a:latin typeface="Verdana"/>
                <a:cs typeface="Verdana"/>
              </a:rPr>
              <a:t> </a:t>
            </a:r>
            <a:r>
              <a:rPr sz="1500" spc="-25" dirty="0">
                <a:solidFill>
                  <a:srgbClr val="5B6A5E"/>
                </a:solidFill>
                <a:latin typeface="Verdana"/>
                <a:cs typeface="Verdana"/>
              </a:rPr>
              <a:t>milk)</a:t>
            </a:r>
            <a:endParaRPr sz="1500">
              <a:latin typeface="Verdana"/>
              <a:cs typeface="Verdana"/>
            </a:endParaRPr>
          </a:p>
          <a:p>
            <a:pPr marL="241300" indent="-228600">
              <a:lnSpc>
                <a:spcPct val="100000"/>
              </a:lnSpc>
              <a:spcBef>
                <a:spcPts val="1505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1500" spc="-105" dirty="0">
                <a:solidFill>
                  <a:srgbClr val="5B6A5E"/>
                </a:solidFill>
                <a:latin typeface="Verdana"/>
                <a:cs typeface="Verdana"/>
              </a:rPr>
              <a:t>T</a:t>
            </a:r>
            <a:r>
              <a:rPr sz="1500" spc="25" dirty="0">
                <a:solidFill>
                  <a:srgbClr val="5B6A5E"/>
                </a:solidFill>
                <a:latin typeface="Verdana"/>
                <a:cs typeface="Verdana"/>
              </a:rPr>
              <a:t>h</a:t>
            </a:r>
            <a:r>
              <a:rPr sz="1500" dirty="0">
                <a:solidFill>
                  <a:srgbClr val="5B6A5E"/>
                </a:solidFill>
                <a:latin typeface="Verdana"/>
                <a:cs typeface="Verdana"/>
              </a:rPr>
              <a:t>e</a:t>
            </a:r>
            <a:r>
              <a:rPr sz="1500" spc="-225" dirty="0">
                <a:solidFill>
                  <a:srgbClr val="5B6A5E"/>
                </a:solidFill>
                <a:latin typeface="Verdana"/>
                <a:cs typeface="Verdana"/>
              </a:rPr>
              <a:t> </a:t>
            </a:r>
            <a:r>
              <a:rPr sz="1500" spc="30" dirty="0">
                <a:solidFill>
                  <a:srgbClr val="5B6A5E"/>
                </a:solidFill>
                <a:latin typeface="Verdana"/>
                <a:cs typeface="Verdana"/>
              </a:rPr>
              <a:t>r</a:t>
            </a:r>
            <a:r>
              <a:rPr sz="1500" spc="-40" dirty="0">
                <a:solidFill>
                  <a:srgbClr val="5B6A5E"/>
                </a:solidFill>
                <a:latin typeface="Verdana"/>
                <a:cs typeface="Verdana"/>
              </a:rPr>
              <a:t>i</a:t>
            </a:r>
            <a:r>
              <a:rPr sz="1500" spc="-110" dirty="0">
                <a:solidFill>
                  <a:srgbClr val="5B6A5E"/>
                </a:solidFill>
                <a:latin typeface="Verdana"/>
                <a:cs typeface="Verdana"/>
              </a:rPr>
              <a:t>s</a:t>
            </a:r>
            <a:r>
              <a:rPr sz="1500" dirty="0">
                <a:solidFill>
                  <a:srgbClr val="5B6A5E"/>
                </a:solidFill>
                <a:latin typeface="Verdana"/>
                <a:cs typeface="Verdana"/>
              </a:rPr>
              <a:t>k</a:t>
            </a:r>
            <a:r>
              <a:rPr sz="1500" spc="-220" dirty="0">
                <a:solidFill>
                  <a:srgbClr val="5B6A5E"/>
                </a:solidFill>
                <a:latin typeface="Verdana"/>
                <a:cs typeface="Verdana"/>
              </a:rPr>
              <a:t> </a:t>
            </a:r>
            <a:r>
              <a:rPr sz="1500" spc="60" dirty="0">
                <a:solidFill>
                  <a:srgbClr val="5B6A5E"/>
                </a:solidFill>
                <a:latin typeface="Verdana"/>
                <a:cs typeface="Verdana"/>
              </a:rPr>
              <a:t>o</a:t>
            </a:r>
            <a:r>
              <a:rPr sz="1500" dirty="0">
                <a:solidFill>
                  <a:srgbClr val="5B6A5E"/>
                </a:solidFill>
                <a:latin typeface="Verdana"/>
                <a:cs typeface="Verdana"/>
              </a:rPr>
              <a:t>f</a:t>
            </a:r>
            <a:r>
              <a:rPr sz="1500" spc="-80" dirty="0">
                <a:solidFill>
                  <a:srgbClr val="5B6A5E"/>
                </a:solidFill>
                <a:latin typeface="Verdana"/>
                <a:cs typeface="Verdana"/>
              </a:rPr>
              <a:t> </a:t>
            </a:r>
            <a:r>
              <a:rPr sz="1500" spc="-40" dirty="0">
                <a:solidFill>
                  <a:srgbClr val="5B6A5E"/>
                </a:solidFill>
                <a:latin typeface="Verdana"/>
                <a:cs typeface="Verdana"/>
              </a:rPr>
              <a:t>i</a:t>
            </a:r>
            <a:r>
              <a:rPr sz="1500" spc="20" dirty="0">
                <a:solidFill>
                  <a:srgbClr val="5B6A5E"/>
                </a:solidFill>
                <a:latin typeface="Verdana"/>
                <a:cs typeface="Verdana"/>
              </a:rPr>
              <a:t>n</a:t>
            </a:r>
            <a:r>
              <a:rPr sz="1500" spc="80" dirty="0">
                <a:solidFill>
                  <a:srgbClr val="5B6A5E"/>
                </a:solidFill>
                <a:latin typeface="Verdana"/>
                <a:cs typeface="Verdana"/>
              </a:rPr>
              <a:t>t</a:t>
            </a:r>
            <a:r>
              <a:rPr sz="1500" spc="30" dirty="0">
                <a:solidFill>
                  <a:srgbClr val="5B6A5E"/>
                </a:solidFill>
                <a:latin typeface="Verdana"/>
                <a:cs typeface="Verdana"/>
              </a:rPr>
              <a:t>r</a:t>
            </a:r>
            <a:r>
              <a:rPr sz="1500" spc="-5" dirty="0">
                <a:solidFill>
                  <a:srgbClr val="5B6A5E"/>
                </a:solidFill>
                <a:latin typeface="Verdana"/>
                <a:cs typeface="Verdana"/>
              </a:rPr>
              <a:t>a</a:t>
            </a:r>
            <a:r>
              <a:rPr sz="1500" spc="20" dirty="0">
                <a:solidFill>
                  <a:srgbClr val="5B6A5E"/>
                </a:solidFill>
                <a:latin typeface="Verdana"/>
                <a:cs typeface="Verdana"/>
              </a:rPr>
              <a:t>u</a:t>
            </a:r>
            <a:r>
              <a:rPr sz="1500" spc="80" dirty="0">
                <a:solidFill>
                  <a:srgbClr val="5B6A5E"/>
                </a:solidFill>
                <a:latin typeface="Verdana"/>
                <a:cs typeface="Verdana"/>
              </a:rPr>
              <a:t>t</a:t>
            </a:r>
            <a:r>
              <a:rPr sz="1500" spc="5" dirty="0">
                <a:solidFill>
                  <a:srgbClr val="5B6A5E"/>
                </a:solidFill>
                <a:latin typeface="Verdana"/>
                <a:cs typeface="Verdana"/>
              </a:rPr>
              <a:t>e</a:t>
            </a:r>
            <a:r>
              <a:rPr sz="1500" spc="35" dirty="0">
                <a:solidFill>
                  <a:srgbClr val="5B6A5E"/>
                </a:solidFill>
                <a:latin typeface="Verdana"/>
                <a:cs typeface="Verdana"/>
              </a:rPr>
              <a:t>r</a:t>
            </a:r>
            <a:r>
              <a:rPr sz="1500" spc="-40" dirty="0">
                <a:solidFill>
                  <a:srgbClr val="5B6A5E"/>
                </a:solidFill>
                <a:latin typeface="Verdana"/>
                <a:cs typeface="Verdana"/>
              </a:rPr>
              <a:t>i</a:t>
            </a:r>
            <a:r>
              <a:rPr sz="1500" spc="20" dirty="0">
                <a:solidFill>
                  <a:srgbClr val="5B6A5E"/>
                </a:solidFill>
                <a:latin typeface="Verdana"/>
                <a:cs typeface="Verdana"/>
              </a:rPr>
              <a:t>n</a:t>
            </a:r>
            <a:r>
              <a:rPr sz="1500" spc="155" dirty="0">
                <a:solidFill>
                  <a:srgbClr val="5B6A5E"/>
                </a:solidFill>
                <a:latin typeface="Verdana"/>
                <a:cs typeface="Verdana"/>
              </a:rPr>
              <a:t>e</a:t>
            </a:r>
            <a:r>
              <a:rPr sz="1500" spc="85" dirty="0">
                <a:solidFill>
                  <a:srgbClr val="5B6A5E"/>
                </a:solidFill>
                <a:latin typeface="Verdana"/>
                <a:cs typeface="Verdana"/>
              </a:rPr>
              <a:t>t</a:t>
            </a:r>
            <a:r>
              <a:rPr sz="1500" spc="30" dirty="0">
                <a:solidFill>
                  <a:srgbClr val="5B6A5E"/>
                </a:solidFill>
                <a:latin typeface="Verdana"/>
                <a:cs typeface="Verdana"/>
              </a:rPr>
              <a:t>r</a:t>
            </a:r>
            <a:r>
              <a:rPr sz="1500" spc="-5" dirty="0">
                <a:solidFill>
                  <a:srgbClr val="5B6A5E"/>
                </a:solidFill>
                <a:latin typeface="Verdana"/>
                <a:cs typeface="Verdana"/>
              </a:rPr>
              <a:t>a</a:t>
            </a:r>
            <a:r>
              <a:rPr sz="1500" spc="20" dirty="0">
                <a:solidFill>
                  <a:srgbClr val="5B6A5E"/>
                </a:solidFill>
                <a:latin typeface="Verdana"/>
                <a:cs typeface="Verdana"/>
              </a:rPr>
              <a:t>n</a:t>
            </a:r>
            <a:r>
              <a:rPr sz="1500" spc="-105" dirty="0">
                <a:solidFill>
                  <a:srgbClr val="5B6A5E"/>
                </a:solidFill>
                <a:latin typeface="Verdana"/>
                <a:cs typeface="Verdana"/>
              </a:rPr>
              <a:t>s</a:t>
            </a:r>
            <a:r>
              <a:rPr sz="1500" spc="-114" dirty="0">
                <a:solidFill>
                  <a:srgbClr val="5B6A5E"/>
                </a:solidFill>
                <a:latin typeface="Verdana"/>
                <a:cs typeface="Verdana"/>
              </a:rPr>
              <a:t>m</a:t>
            </a:r>
            <a:r>
              <a:rPr sz="1500" spc="35" dirty="0">
                <a:solidFill>
                  <a:srgbClr val="5B6A5E"/>
                </a:solidFill>
                <a:latin typeface="Verdana"/>
                <a:cs typeface="Verdana"/>
              </a:rPr>
              <a:t>i</a:t>
            </a:r>
            <a:r>
              <a:rPr sz="1500" spc="-110" dirty="0">
                <a:solidFill>
                  <a:srgbClr val="5B6A5E"/>
                </a:solidFill>
                <a:latin typeface="Verdana"/>
                <a:cs typeface="Verdana"/>
              </a:rPr>
              <a:t>s</a:t>
            </a:r>
            <a:r>
              <a:rPr sz="1500" spc="-105" dirty="0">
                <a:solidFill>
                  <a:srgbClr val="5B6A5E"/>
                </a:solidFill>
                <a:latin typeface="Verdana"/>
                <a:cs typeface="Verdana"/>
              </a:rPr>
              <a:t>s</a:t>
            </a:r>
            <a:r>
              <a:rPr sz="1500" spc="-40" dirty="0">
                <a:solidFill>
                  <a:srgbClr val="5B6A5E"/>
                </a:solidFill>
                <a:latin typeface="Verdana"/>
                <a:cs typeface="Verdana"/>
              </a:rPr>
              <a:t>i</a:t>
            </a:r>
            <a:r>
              <a:rPr sz="1500" spc="60" dirty="0">
                <a:solidFill>
                  <a:srgbClr val="5B6A5E"/>
                </a:solidFill>
                <a:latin typeface="Verdana"/>
                <a:cs typeface="Verdana"/>
              </a:rPr>
              <a:t>o</a:t>
            </a:r>
            <a:r>
              <a:rPr sz="1500" dirty="0">
                <a:solidFill>
                  <a:srgbClr val="5B6A5E"/>
                </a:solidFill>
                <a:latin typeface="Verdana"/>
                <a:cs typeface="Verdana"/>
              </a:rPr>
              <a:t>n</a:t>
            </a:r>
            <a:r>
              <a:rPr sz="1500" spc="-204" dirty="0">
                <a:solidFill>
                  <a:srgbClr val="5B6A5E"/>
                </a:solidFill>
                <a:latin typeface="Verdana"/>
                <a:cs typeface="Verdana"/>
              </a:rPr>
              <a:t> </a:t>
            </a:r>
            <a:r>
              <a:rPr sz="1500" spc="-40" dirty="0">
                <a:solidFill>
                  <a:srgbClr val="5B6A5E"/>
                </a:solidFill>
                <a:latin typeface="Verdana"/>
                <a:cs typeface="Verdana"/>
              </a:rPr>
              <a:t>i</a:t>
            </a:r>
            <a:r>
              <a:rPr sz="1500" dirty="0">
                <a:solidFill>
                  <a:srgbClr val="5B6A5E"/>
                </a:solidFill>
                <a:latin typeface="Verdana"/>
                <a:cs typeface="Verdana"/>
              </a:rPr>
              <a:t>s</a:t>
            </a:r>
            <a:r>
              <a:rPr sz="1500" spc="-110" dirty="0">
                <a:solidFill>
                  <a:srgbClr val="5B6A5E"/>
                </a:solidFill>
                <a:latin typeface="Verdana"/>
                <a:cs typeface="Verdana"/>
              </a:rPr>
              <a:t> </a:t>
            </a:r>
            <a:r>
              <a:rPr sz="1500" spc="15" dirty="0">
                <a:solidFill>
                  <a:srgbClr val="5B6A5E"/>
                </a:solidFill>
                <a:latin typeface="Verdana"/>
                <a:cs typeface="Verdana"/>
              </a:rPr>
              <a:t>2</a:t>
            </a:r>
            <a:r>
              <a:rPr sz="1500" spc="-175" dirty="0">
                <a:solidFill>
                  <a:srgbClr val="5B6A5E"/>
                </a:solidFill>
                <a:latin typeface="Verdana"/>
                <a:cs typeface="Verdana"/>
              </a:rPr>
              <a:t>.</a:t>
            </a:r>
            <a:r>
              <a:rPr sz="1500" spc="20" dirty="0">
                <a:solidFill>
                  <a:srgbClr val="5B6A5E"/>
                </a:solidFill>
                <a:latin typeface="Verdana"/>
                <a:cs typeface="Verdana"/>
              </a:rPr>
              <a:t>5</a:t>
            </a:r>
            <a:r>
              <a:rPr sz="1500" spc="-195" dirty="0">
                <a:solidFill>
                  <a:srgbClr val="5B6A5E"/>
                </a:solidFill>
                <a:latin typeface="Verdana"/>
                <a:cs typeface="Verdana"/>
              </a:rPr>
              <a:t>%</a:t>
            </a:r>
            <a:r>
              <a:rPr sz="1500" dirty="0">
                <a:solidFill>
                  <a:srgbClr val="5B6A5E"/>
                </a:solidFill>
                <a:latin typeface="Verdana"/>
                <a:cs typeface="Verdana"/>
              </a:rPr>
              <a:t>.</a:t>
            </a:r>
            <a:endParaRPr sz="1500">
              <a:latin typeface="Verdana"/>
              <a:cs typeface="Verdana"/>
            </a:endParaRPr>
          </a:p>
          <a:p>
            <a:pPr marL="241300" indent="-228600">
              <a:lnSpc>
                <a:spcPct val="100000"/>
              </a:lnSpc>
              <a:spcBef>
                <a:spcPts val="1580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1500" spc="-110" dirty="0">
                <a:solidFill>
                  <a:srgbClr val="5B6A5E"/>
                </a:solidFill>
                <a:latin typeface="Verdana"/>
                <a:cs typeface="Verdana"/>
              </a:rPr>
              <a:t>I</a:t>
            </a:r>
            <a:r>
              <a:rPr sz="1500" dirty="0">
                <a:solidFill>
                  <a:srgbClr val="5B6A5E"/>
                </a:solidFill>
                <a:latin typeface="Verdana"/>
                <a:cs typeface="Verdana"/>
              </a:rPr>
              <a:t>n</a:t>
            </a:r>
            <a:r>
              <a:rPr sz="1500" spc="-280" dirty="0">
                <a:solidFill>
                  <a:srgbClr val="5B6A5E"/>
                </a:solidFill>
                <a:latin typeface="Verdana"/>
                <a:cs typeface="Verdana"/>
              </a:rPr>
              <a:t> </a:t>
            </a:r>
            <a:r>
              <a:rPr sz="1500" spc="-60" dirty="0">
                <a:solidFill>
                  <a:srgbClr val="5B6A5E"/>
                </a:solidFill>
                <a:latin typeface="Verdana"/>
                <a:cs typeface="Verdana"/>
              </a:rPr>
              <a:t>40</a:t>
            </a:r>
            <a:r>
              <a:rPr sz="1500" dirty="0">
                <a:solidFill>
                  <a:srgbClr val="5B6A5E"/>
                </a:solidFill>
                <a:latin typeface="Verdana"/>
                <a:cs typeface="Verdana"/>
              </a:rPr>
              <a:t>%</a:t>
            </a:r>
            <a:r>
              <a:rPr sz="1500" spc="-270" dirty="0">
                <a:solidFill>
                  <a:srgbClr val="5B6A5E"/>
                </a:solidFill>
                <a:latin typeface="Verdana"/>
                <a:cs typeface="Verdana"/>
              </a:rPr>
              <a:t> </a:t>
            </a:r>
            <a:r>
              <a:rPr sz="1500" spc="-15" dirty="0">
                <a:solidFill>
                  <a:srgbClr val="5B6A5E"/>
                </a:solidFill>
                <a:latin typeface="Verdana"/>
                <a:cs typeface="Verdana"/>
              </a:rPr>
              <a:t>o</a:t>
            </a:r>
            <a:r>
              <a:rPr sz="1500" dirty="0">
                <a:solidFill>
                  <a:srgbClr val="5B6A5E"/>
                </a:solidFill>
                <a:latin typeface="Verdana"/>
                <a:cs typeface="Verdana"/>
              </a:rPr>
              <a:t>n</a:t>
            </a:r>
            <a:r>
              <a:rPr sz="1500" spc="-204" dirty="0">
                <a:solidFill>
                  <a:srgbClr val="5B6A5E"/>
                </a:solidFill>
                <a:latin typeface="Verdana"/>
                <a:cs typeface="Verdana"/>
              </a:rPr>
              <a:t> </a:t>
            </a:r>
            <a:r>
              <a:rPr sz="1500" spc="30" dirty="0">
                <a:solidFill>
                  <a:srgbClr val="5B6A5E"/>
                </a:solidFill>
                <a:latin typeface="Verdana"/>
                <a:cs typeface="Verdana"/>
              </a:rPr>
              <a:t>r</a:t>
            </a:r>
            <a:r>
              <a:rPr sz="1500" spc="35" dirty="0">
                <a:solidFill>
                  <a:srgbClr val="5B6A5E"/>
                </a:solidFill>
                <a:latin typeface="Verdana"/>
                <a:cs typeface="Verdana"/>
              </a:rPr>
              <a:t>i</a:t>
            </a:r>
            <a:r>
              <a:rPr sz="1500" spc="-30" dirty="0">
                <a:solidFill>
                  <a:srgbClr val="5B6A5E"/>
                </a:solidFill>
                <a:latin typeface="Verdana"/>
                <a:cs typeface="Verdana"/>
              </a:rPr>
              <a:t>s</a:t>
            </a:r>
            <a:r>
              <a:rPr sz="1500" dirty="0">
                <a:solidFill>
                  <a:srgbClr val="5B6A5E"/>
                </a:solidFill>
                <a:latin typeface="Verdana"/>
                <a:cs typeface="Verdana"/>
              </a:rPr>
              <a:t>k</a:t>
            </a:r>
            <a:r>
              <a:rPr sz="1500" spc="-220" dirty="0">
                <a:solidFill>
                  <a:srgbClr val="5B6A5E"/>
                </a:solidFill>
                <a:latin typeface="Verdana"/>
                <a:cs typeface="Verdana"/>
              </a:rPr>
              <a:t> </a:t>
            </a:r>
            <a:r>
              <a:rPr sz="1500" spc="65" dirty="0">
                <a:solidFill>
                  <a:srgbClr val="5B6A5E"/>
                </a:solidFill>
                <a:latin typeface="Verdana"/>
                <a:cs typeface="Verdana"/>
              </a:rPr>
              <a:t>o</a:t>
            </a:r>
            <a:r>
              <a:rPr sz="1500" dirty="0">
                <a:solidFill>
                  <a:srgbClr val="5B6A5E"/>
                </a:solidFill>
                <a:latin typeface="Verdana"/>
                <a:cs typeface="Verdana"/>
              </a:rPr>
              <a:t>f</a:t>
            </a:r>
            <a:r>
              <a:rPr sz="1500" spc="-235" dirty="0">
                <a:solidFill>
                  <a:srgbClr val="5B6A5E"/>
                </a:solidFill>
                <a:latin typeface="Verdana"/>
                <a:cs typeface="Verdana"/>
              </a:rPr>
              <a:t> </a:t>
            </a:r>
            <a:r>
              <a:rPr sz="1500" spc="5" dirty="0">
                <a:solidFill>
                  <a:srgbClr val="5B6A5E"/>
                </a:solidFill>
                <a:latin typeface="Verdana"/>
                <a:cs typeface="Verdana"/>
              </a:rPr>
              <a:t>t</a:t>
            </a:r>
            <a:r>
              <a:rPr sz="1500" spc="30" dirty="0">
                <a:solidFill>
                  <a:srgbClr val="5B6A5E"/>
                </a:solidFill>
                <a:latin typeface="Verdana"/>
                <a:cs typeface="Verdana"/>
              </a:rPr>
              <a:t>r</a:t>
            </a:r>
            <a:r>
              <a:rPr sz="1500" dirty="0">
                <a:solidFill>
                  <a:srgbClr val="5B6A5E"/>
                </a:solidFill>
                <a:latin typeface="Verdana"/>
                <a:cs typeface="Verdana"/>
              </a:rPr>
              <a:t>a</a:t>
            </a:r>
            <a:r>
              <a:rPr sz="1500" spc="20" dirty="0">
                <a:solidFill>
                  <a:srgbClr val="5B6A5E"/>
                </a:solidFill>
                <a:latin typeface="Verdana"/>
                <a:cs typeface="Verdana"/>
              </a:rPr>
              <a:t>n</a:t>
            </a:r>
            <a:r>
              <a:rPr sz="1500" spc="-35" dirty="0">
                <a:solidFill>
                  <a:srgbClr val="5B6A5E"/>
                </a:solidFill>
                <a:latin typeface="Verdana"/>
                <a:cs typeface="Verdana"/>
              </a:rPr>
              <a:t>s</a:t>
            </a:r>
            <a:r>
              <a:rPr sz="1500" spc="-40" dirty="0">
                <a:solidFill>
                  <a:srgbClr val="5B6A5E"/>
                </a:solidFill>
                <a:latin typeface="Verdana"/>
                <a:cs typeface="Verdana"/>
              </a:rPr>
              <a:t>m</a:t>
            </a:r>
            <a:r>
              <a:rPr sz="1500" spc="35" dirty="0">
                <a:solidFill>
                  <a:srgbClr val="5B6A5E"/>
                </a:solidFill>
                <a:latin typeface="Verdana"/>
                <a:cs typeface="Verdana"/>
              </a:rPr>
              <a:t>i</a:t>
            </a:r>
            <a:r>
              <a:rPr sz="1500" spc="-35" dirty="0">
                <a:solidFill>
                  <a:srgbClr val="5B6A5E"/>
                </a:solidFill>
                <a:latin typeface="Verdana"/>
                <a:cs typeface="Verdana"/>
              </a:rPr>
              <a:t>ss</a:t>
            </a:r>
            <a:r>
              <a:rPr sz="1500" spc="35" dirty="0">
                <a:solidFill>
                  <a:srgbClr val="5B6A5E"/>
                </a:solidFill>
                <a:latin typeface="Verdana"/>
                <a:cs typeface="Verdana"/>
              </a:rPr>
              <a:t>i</a:t>
            </a:r>
            <a:r>
              <a:rPr sz="1500" spc="-15" dirty="0">
                <a:solidFill>
                  <a:srgbClr val="5B6A5E"/>
                </a:solidFill>
                <a:latin typeface="Verdana"/>
                <a:cs typeface="Verdana"/>
              </a:rPr>
              <a:t>o</a:t>
            </a:r>
            <a:r>
              <a:rPr sz="1500" dirty="0">
                <a:solidFill>
                  <a:srgbClr val="5B6A5E"/>
                </a:solidFill>
                <a:latin typeface="Verdana"/>
                <a:cs typeface="Verdana"/>
              </a:rPr>
              <a:t>n</a:t>
            </a:r>
            <a:r>
              <a:rPr sz="1500" spc="-265" dirty="0">
                <a:solidFill>
                  <a:srgbClr val="5B6A5E"/>
                </a:solidFill>
                <a:latin typeface="Verdana"/>
                <a:cs typeface="Verdana"/>
              </a:rPr>
              <a:t> </a:t>
            </a:r>
            <a:r>
              <a:rPr sz="1500" spc="35" dirty="0">
                <a:solidFill>
                  <a:srgbClr val="5B6A5E"/>
                </a:solidFill>
                <a:latin typeface="Verdana"/>
                <a:cs typeface="Verdana"/>
              </a:rPr>
              <a:t>i</a:t>
            </a:r>
            <a:r>
              <a:rPr sz="1500" spc="-40" dirty="0">
                <a:solidFill>
                  <a:srgbClr val="5B6A5E"/>
                </a:solidFill>
                <a:latin typeface="Verdana"/>
                <a:cs typeface="Verdana"/>
              </a:rPr>
              <a:t>d</a:t>
            </a:r>
            <a:r>
              <a:rPr sz="1500" dirty="0">
                <a:solidFill>
                  <a:srgbClr val="5B6A5E"/>
                </a:solidFill>
                <a:latin typeface="Verdana"/>
                <a:cs typeface="Verdana"/>
              </a:rPr>
              <a:t>e</a:t>
            </a:r>
            <a:r>
              <a:rPr sz="1500" spc="20" dirty="0">
                <a:solidFill>
                  <a:srgbClr val="5B6A5E"/>
                </a:solidFill>
                <a:latin typeface="Verdana"/>
                <a:cs typeface="Verdana"/>
              </a:rPr>
              <a:t>n</a:t>
            </a:r>
            <a:r>
              <a:rPr sz="1500" spc="5" dirty="0">
                <a:solidFill>
                  <a:srgbClr val="5B6A5E"/>
                </a:solidFill>
                <a:latin typeface="Verdana"/>
                <a:cs typeface="Verdana"/>
              </a:rPr>
              <a:t>t</a:t>
            </a:r>
            <a:r>
              <a:rPr sz="1500" spc="35" dirty="0">
                <a:solidFill>
                  <a:srgbClr val="5B6A5E"/>
                </a:solidFill>
                <a:latin typeface="Verdana"/>
                <a:cs typeface="Verdana"/>
              </a:rPr>
              <a:t>i</a:t>
            </a:r>
            <a:r>
              <a:rPr sz="1500" dirty="0">
                <a:solidFill>
                  <a:srgbClr val="5B6A5E"/>
                </a:solidFill>
                <a:latin typeface="Verdana"/>
                <a:cs typeface="Verdana"/>
              </a:rPr>
              <a:t>f</a:t>
            </a:r>
            <a:r>
              <a:rPr sz="1500" spc="35" dirty="0">
                <a:solidFill>
                  <a:srgbClr val="5B6A5E"/>
                </a:solidFill>
                <a:latin typeface="Verdana"/>
                <a:cs typeface="Verdana"/>
              </a:rPr>
              <a:t>i</a:t>
            </a:r>
            <a:r>
              <a:rPr sz="1500" dirty="0">
                <a:solidFill>
                  <a:srgbClr val="5B6A5E"/>
                </a:solidFill>
                <a:latin typeface="Verdana"/>
                <a:cs typeface="Verdana"/>
              </a:rPr>
              <a:t>e</a:t>
            </a:r>
            <a:r>
              <a:rPr sz="1500" spc="-40" dirty="0">
                <a:solidFill>
                  <a:srgbClr val="5B6A5E"/>
                </a:solidFill>
                <a:latin typeface="Verdana"/>
                <a:cs typeface="Verdana"/>
              </a:rPr>
              <a:t>d</a:t>
            </a:r>
            <a:r>
              <a:rPr sz="1500" dirty="0">
                <a:solidFill>
                  <a:srgbClr val="5B6A5E"/>
                </a:solidFill>
                <a:latin typeface="Verdana"/>
                <a:cs typeface="Verdana"/>
              </a:rPr>
              <a:t>.</a:t>
            </a:r>
            <a:endParaRPr sz="1500">
              <a:latin typeface="Verdana"/>
              <a:cs typeface="Verdana"/>
            </a:endParaRPr>
          </a:p>
          <a:p>
            <a:pPr marL="241300" marR="302260" indent="-228600">
              <a:lnSpc>
                <a:spcPct val="129299"/>
              </a:lnSpc>
              <a:spcBef>
                <a:spcPts val="750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1500" spc="-5" dirty="0">
                <a:solidFill>
                  <a:srgbClr val="5B6A5E"/>
                </a:solidFill>
                <a:latin typeface="Verdana"/>
                <a:cs typeface="Verdana"/>
              </a:rPr>
              <a:t>The</a:t>
            </a:r>
            <a:r>
              <a:rPr sz="1500" spc="-295" dirty="0">
                <a:solidFill>
                  <a:srgbClr val="5B6A5E"/>
                </a:solidFill>
                <a:latin typeface="Verdana"/>
                <a:cs typeface="Verdana"/>
              </a:rPr>
              <a:t> </a:t>
            </a:r>
            <a:r>
              <a:rPr sz="1500" spc="5" dirty="0">
                <a:solidFill>
                  <a:srgbClr val="5B6A5E"/>
                </a:solidFill>
                <a:latin typeface="Verdana"/>
                <a:cs typeface="Verdana"/>
              </a:rPr>
              <a:t>risk</a:t>
            </a:r>
            <a:r>
              <a:rPr sz="1500" spc="-285" dirty="0">
                <a:solidFill>
                  <a:srgbClr val="5B6A5E"/>
                </a:solidFill>
                <a:latin typeface="Verdana"/>
                <a:cs typeface="Verdana"/>
              </a:rPr>
              <a:t> </a:t>
            </a:r>
            <a:r>
              <a:rPr sz="1500" spc="30" dirty="0">
                <a:solidFill>
                  <a:srgbClr val="5B6A5E"/>
                </a:solidFill>
                <a:latin typeface="Verdana"/>
                <a:cs typeface="Verdana"/>
              </a:rPr>
              <a:t>of</a:t>
            </a:r>
            <a:r>
              <a:rPr sz="1500" spc="-145" dirty="0">
                <a:solidFill>
                  <a:srgbClr val="5B6A5E"/>
                </a:solidFill>
                <a:latin typeface="Verdana"/>
                <a:cs typeface="Verdana"/>
              </a:rPr>
              <a:t> </a:t>
            </a:r>
            <a:r>
              <a:rPr sz="1500" spc="-5" dirty="0">
                <a:solidFill>
                  <a:srgbClr val="5B6A5E"/>
                </a:solidFill>
                <a:latin typeface="Verdana"/>
                <a:cs typeface="Verdana"/>
              </a:rPr>
              <a:t>acute</a:t>
            </a:r>
            <a:r>
              <a:rPr sz="1500" spc="-140" dirty="0">
                <a:solidFill>
                  <a:srgbClr val="5B6A5E"/>
                </a:solidFill>
                <a:latin typeface="Verdana"/>
                <a:cs typeface="Verdana"/>
              </a:rPr>
              <a:t> </a:t>
            </a:r>
            <a:r>
              <a:rPr sz="1500" spc="10" dirty="0">
                <a:solidFill>
                  <a:srgbClr val="5B6A5E"/>
                </a:solidFill>
                <a:latin typeface="Verdana"/>
                <a:cs typeface="Verdana"/>
              </a:rPr>
              <a:t>fulminant</a:t>
            </a:r>
            <a:r>
              <a:rPr sz="1500" spc="-280" dirty="0">
                <a:solidFill>
                  <a:srgbClr val="5B6A5E"/>
                </a:solidFill>
                <a:latin typeface="Verdana"/>
                <a:cs typeface="Verdana"/>
              </a:rPr>
              <a:t> </a:t>
            </a:r>
            <a:r>
              <a:rPr sz="1500" spc="5" dirty="0">
                <a:solidFill>
                  <a:srgbClr val="5B6A5E"/>
                </a:solidFill>
                <a:latin typeface="Verdana"/>
                <a:cs typeface="Verdana"/>
              </a:rPr>
              <a:t>hepatitis</a:t>
            </a:r>
            <a:r>
              <a:rPr sz="1500" spc="-170" dirty="0">
                <a:solidFill>
                  <a:srgbClr val="5B6A5E"/>
                </a:solidFill>
                <a:latin typeface="Verdana"/>
                <a:cs typeface="Verdana"/>
              </a:rPr>
              <a:t> </a:t>
            </a:r>
            <a:r>
              <a:rPr sz="1500" spc="15" dirty="0">
                <a:solidFill>
                  <a:srgbClr val="5B6A5E"/>
                </a:solidFill>
                <a:latin typeface="Verdana"/>
                <a:cs typeface="Verdana"/>
              </a:rPr>
              <a:t>is</a:t>
            </a:r>
            <a:r>
              <a:rPr sz="1500" spc="-180" dirty="0">
                <a:solidFill>
                  <a:srgbClr val="5B6A5E"/>
                </a:solidFill>
                <a:latin typeface="Verdana"/>
                <a:cs typeface="Verdana"/>
              </a:rPr>
              <a:t> </a:t>
            </a:r>
            <a:r>
              <a:rPr sz="1500" spc="-50" dirty="0">
                <a:solidFill>
                  <a:srgbClr val="5B6A5E"/>
                </a:solidFill>
                <a:latin typeface="Verdana"/>
                <a:cs typeface="Verdana"/>
              </a:rPr>
              <a:t>1-5%:</a:t>
            </a:r>
            <a:r>
              <a:rPr sz="1500" spc="-385" dirty="0">
                <a:solidFill>
                  <a:srgbClr val="5B6A5E"/>
                </a:solidFill>
                <a:latin typeface="Verdana"/>
                <a:cs typeface="Verdana"/>
              </a:rPr>
              <a:t> </a:t>
            </a:r>
            <a:r>
              <a:rPr sz="1500" dirty="0">
                <a:solidFill>
                  <a:srgbClr val="5B6A5E"/>
                </a:solidFill>
                <a:latin typeface="Verdana"/>
                <a:cs typeface="Verdana"/>
              </a:rPr>
              <a:t>The</a:t>
            </a:r>
            <a:r>
              <a:rPr sz="1500" spc="-295" dirty="0">
                <a:solidFill>
                  <a:srgbClr val="5B6A5E"/>
                </a:solidFill>
                <a:latin typeface="Verdana"/>
                <a:cs typeface="Verdana"/>
              </a:rPr>
              <a:t> </a:t>
            </a:r>
            <a:r>
              <a:rPr sz="1500" spc="5" dirty="0">
                <a:solidFill>
                  <a:srgbClr val="5B6A5E"/>
                </a:solidFill>
                <a:latin typeface="Verdana"/>
                <a:cs typeface="Verdana"/>
              </a:rPr>
              <a:t>risk</a:t>
            </a:r>
            <a:r>
              <a:rPr sz="1500" spc="-285" dirty="0">
                <a:solidFill>
                  <a:srgbClr val="5B6A5E"/>
                </a:solidFill>
                <a:latin typeface="Verdana"/>
                <a:cs typeface="Verdana"/>
              </a:rPr>
              <a:t> </a:t>
            </a:r>
            <a:r>
              <a:rPr sz="1500" spc="30" dirty="0">
                <a:solidFill>
                  <a:srgbClr val="5B6A5E"/>
                </a:solidFill>
                <a:latin typeface="Verdana"/>
                <a:cs typeface="Verdana"/>
              </a:rPr>
              <a:t>of</a:t>
            </a:r>
            <a:r>
              <a:rPr sz="1500" spc="-150" dirty="0">
                <a:solidFill>
                  <a:srgbClr val="5B6A5E"/>
                </a:solidFill>
                <a:latin typeface="Verdana"/>
                <a:cs typeface="Verdana"/>
              </a:rPr>
              <a:t> </a:t>
            </a:r>
            <a:r>
              <a:rPr sz="1500" dirty="0">
                <a:solidFill>
                  <a:srgbClr val="5B6A5E"/>
                </a:solidFill>
                <a:latin typeface="Verdana"/>
                <a:cs typeface="Verdana"/>
              </a:rPr>
              <a:t>ALF</a:t>
            </a:r>
            <a:r>
              <a:rPr sz="1500" spc="-105" dirty="0">
                <a:solidFill>
                  <a:srgbClr val="5B6A5E"/>
                </a:solidFill>
                <a:latin typeface="Verdana"/>
                <a:cs typeface="Verdana"/>
              </a:rPr>
              <a:t> </a:t>
            </a:r>
            <a:r>
              <a:rPr sz="1500" spc="15" dirty="0">
                <a:solidFill>
                  <a:srgbClr val="5B6A5E"/>
                </a:solidFill>
                <a:latin typeface="Verdana"/>
                <a:cs typeface="Verdana"/>
              </a:rPr>
              <a:t>is</a:t>
            </a:r>
            <a:r>
              <a:rPr sz="1500" spc="-260" dirty="0">
                <a:solidFill>
                  <a:srgbClr val="5B6A5E"/>
                </a:solidFill>
                <a:latin typeface="Verdana"/>
                <a:cs typeface="Verdana"/>
              </a:rPr>
              <a:t> </a:t>
            </a:r>
            <a:r>
              <a:rPr sz="1500" spc="10" dirty="0">
                <a:solidFill>
                  <a:srgbClr val="5B6A5E"/>
                </a:solidFill>
                <a:latin typeface="Verdana"/>
                <a:cs typeface="Verdana"/>
              </a:rPr>
              <a:t>further</a:t>
            </a:r>
            <a:r>
              <a:rPr sz="1500" spc="-180" dirty="0">
                <a:solidFill>
                  <a:srgbClr val="5B6A5E"/>
                </a:solidFill>
                <a:latin typeface="Verdana"/>
                <a:cs typeface="Verdana"/>
              </a:rPr>
              <a:t> </a:t>
            </a:r>
            <a:r>
              <a:rPr sz="1500" dirty="0">
                <a:solidFill>
                  <a:srgbClr val="5B6A5E"/>
                </a:solidFill>
                <a:latin typeface="Verdana"/>
                <a:cs typeface="Verdana"/>
              </a:rPr>
              <a:t>increased</a:t>
            </a:r>
            <a:r>
              <a:rPr sz="1500" spc="-325" dirty="0">
                <a:solidFill>
                  <a:srgbClr val="5B6A5E"/>
                </a:solidFill>
                <a:latin typeface="Verdana"/>
                <a:cs typeface="Verdana"/>
              </a:rPr>
              <a:t> </a:t>
            </a:r>
            <a:r>
              <a:rPr sz="1500" spc="-5" dirty="0">
                <a:solidFill>
                  <a:srgbClr val="5B6A5E"/>
                </a:solidFill>
                <a:latin typeface="Verdana"/>
                <a:cs typeface="Verdana"/>
              </a:rPr>
              <a:t>when</a:t>
            </a:r>
            <a:r>
              <a:rPr sz="1500" spc="-120" dirty="0">
                <a:solidFill>
                  <a:srgbClr val="5B6A5E"/>
                </a:solidFill>
                <a:latin typeface="Verdana"/>
                <a:cs typeface="Verdana"/>
              </a:rPr>
              <a:t> </a:t>
            </a:r>
            <a:r>
              <a:rPr sz="1500" spc="10" dirty="0">
                <a:solidFill>
                  <a:srgbClr val="5B6A5E"/>
                </a:solidFill>
                <a:latin typeface="Verdana"/>
                <a:cs typeface="Verdana"/>
              </a:rPr>
              <a:t>there</a:t>
            </a:r>
            <a:r>
              <a:rPr sz="1500" spc="-285" dirty="0">
                <a:solidFill>
                  <a:srgbClr val="5B6A5E"/>
                </a:solidFill>
                <a:latin typeface="Verdana"/>
                <a:cs typeface="Verdana"/>
              </a:rPr>
              <a:t> </a:t>
            </a:r>
            <a:r>
              <a:rPr sz="1500" spc="15" dirty="0">
                <a:solidFill>
                  <a:srgbClr val="5B6A5E"/>
                </a:solidFill>
                <a:latin typeface="Verdana"/>
                <a:cs typeface="Verdana"/>
              </a:rPr>
              <a:t>is</a:t>
            </a:r>
            <a:r>
              <a:rPr sz="1500" spc="-180" dirty="0">
                <a:solidFill>
                  <a:srgbClr val="5B6A5E"/>
                </a:solidFill>
                <a:latin typeface="Verdana"/>
                <a:cs typeface="Verdana"/>
              </a:rPr>
              <a:t> </a:t>
            </a:r>
            <a:r>
              <a:rPr sz="1500" dirty="0">
                <a:solidFill>
                  <a:srgbClr val="5B6A5E"/>
                </a:solidFill>
                <a:latin typeface="Verdana"/>
                <a:cs typeface="Verdana"/>
              </a:rPr>
              <a:t>co-infection</a:t>
            </a:r>
            <a:r>
              <a:rPr sz="1500" spc="114" dirty="0">
                <a:solidFill>
                  <a:srgbClr val="5B6A5E"/>
                </a:solidFill>
                <a:latin typeface="Verdana"/>
                <a:cs typeface="Verdana"/>
              </a:rPr>
              <a:t> </a:t>
            </a:r>
            <a:r>
              <a:rPr sz="1500" spc="-10" dirty="0">
                <a:solidFill>
                  <a:srgbClr val="5B6A5E"/>
                </a:solidFill>
                <a:latin typeface="Verdana"/>
                <a:cs typeface="Verdana"/>
              </a:rPr>
              <a:t>or</a:t>
            </a:r>
            <a:r>
              <a:rPr sz="1500" spc="-185" dirty="0">
                <a:solidFill>
                  <a:srgbClr val="5B6A5E"/>
                </a:solidFill>
                <a:latin typeface="Verdana"/>
                <a:cs typeface="Verdana"/>
              </a:rPr>
              <a:t> </a:t>
            </a:r>
            <a:r>
              <a:rPr sz="1500" spc="-5" dirty="0">
                <a:solidFill>
                  <a:srgbClr val="5B6A5E"/>
                </a:solidFill>
                <a:latin typeface="Verdana"/>
                <a:cs typeface="Verdana"/>
              </a:rPr>
              <a:t>super- </a:t>
            </a:r>
            <a:r>
              <a:rPr sz="1500" spc="-515" dirty="0">
                <a:solidFill>
                  <a:srgbClr val="5B6A5E"/>
                </a:solidFill>
                <a:latin typeface="Verdana"/>
                <a:cs typeface="Verdana"/>
              </a:rPr>
              <a:t> </a:t>
            </a:r>
            <a:r>
              <a:rPr sz="1500" spc="5" dirty="0">
                <a:solidFill>
                  <a:srgbClr val="5B6A5E"/>
                </a:solidFill>
                <a:latin typeface="Verdana"/>
                <a:cs typeface="Verdana"/>
              </a:rPr>
              <a:t>infection</a:t>
            </a:r>
            <a:r>
              <a:rPr sz="1500" spc="-125" dirty="0">
                <a:solidFill>
                  <a:srgbClr val="5B6A5E"/>
                </a:solidFill>
                <a:latin typeface="Verdana"/>
                <a:cs typeface="Verdana"/>
              </a:rPr>
              <a:t> </a:t>
            </a:r>
            <a:r>
              <a:rPr sz="1500" spc="60" dirty="0">
                <a:solidFill>
                  <a:srgbClr val="5B6A5E"/>
                </a:solidFill>
                <a:latin typeface="Verdana"/>
                <a:cs typeface="Verdana"/>
              </a:rPr>
              <a:t>with</a:t>
            </a:r>
            <a:r>
              <a:rPr sz="1500" spc="-200" dirty="0">
                <a:solidFill>
                  <a:srgbClr val="5B6A5E"/>
                </a:solidFill>
                <a:latin typeface="Verdana"/>
                <a:cs typeface="Verdana"/>
              </a:rPr>
              <a:t> </a:t>
            </a:r>
            <a:r>
              <a:rPr sz="1500" spc="-15" dirty="0">
                <a:solidFill>
                  <a:srgbClr val="5B6A5E"/>
                </a:solidFill>
                <a:latin typeface="Verdana"/>
                <a:cs typeface="Verdana"/>
              </a:rPr>
              <a:t>HDV</a:t>
            </a:r>
            <a:r>
              <a:rPr sz="1500" spc="-285" dirty="0">
                <a:solidFill>
                  <a:srgbClr val="5B6A5E"/>
                </a:solidFill>
                <a:latin typeface="Verdana"/>
                <a:cs typeface="Verdana"/>
              </a:rPr>
              <a:t> </a:t>
            </a:r>
            <a:r>
              <a:rPr sz="1500" spc="30" dirty="0">
                <a:solidFill>
                  <a:srgbClr val="5B6A5E"/>
                </a:solidFill>
                <a:latin typeface="Verdana"/>
                <a:cs typeface="Verdana"/>
              </a:rPr>
              <a:t>andin</a:t>
            </a:r>
            <a:r>
              <a:rPr sz="1500" spc="-204" dirty="0">
                <a:solidFill>
                  <a:srgbClr val="5B6A5E"/>
                </a:solidFill>
                <a:latin typeface="Verdana"/>
                <a:cs typeface="Verdana"/>
              </a:rPr>
              <a:t> </a:t>
            </a:r>
            <a:r>
              <a:rPr sz="1500" spc="-5" dirty="0">
                <a:solidFill>
                  <a:srgbClr val="5B6A5E"/>
                </a:solidFill>
                <a:latin typeface="Verdana"/>
                <a:cs typeface="Verdana"/>
              </a:rPr>
              <a:t>an</a:t>
            </a:r>
            <a:r>
              <a:rPr sz="1500" spc="-204" dirty="0">
                <a:solidFill>
                  <a:srgbClr val="5B6A5E"/>
                </a:solidFill>
                <a:latin typeface="Verdana"/>
                <a:cs typeface="Verdana"/>
              </a:rPr>
              <a:t> </a:t>
            </a:r>
            <a:r>
              <a:rPr sz="1500" spc="-10" dirty="0">
                <a:solidFill>
                  <a:srgbClr val="5B6A5E"/>
                </a:solidFill>
                <a:latin typeface="Verdana"/>
                <a:cs typeface="Verdana"/>
              </a:rPr>
              <a:t>immunosuppressed</a:t>
            </a:r>
            <a:r>
              <a:rPr sz="1500" spc="-170" dirty="0">
                <a:solidFill>
                  <a:srgbClr val="5B6A5E"/>
                </a:solidFill>
                <a:latin typeface="Verdana"/>
                <a:cs typeface="Verdana"/>
              </a:rPr>
              <a:t> </a:t>
            </a:r>
            <a:r>
              <a:rPr sz="1500" spc="-5" dirty="0">
                <a:solidFill>
                  <a:srgbClr val="5B6A5E"/>
                </a:solidFill>
                <a:latin typeface="Verdana"/>
                <a:cs typeface="Verdana"/>
              </a:rPr>
              <a:t>host.</a:t>
            </a:r>
            <a:endParaRPr sz="15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D6D2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28700" y="457200"/>
            <a:ext cx="1143000" cy="0"/>
          </a:xfrm>
          <a:custGeom>
            <a:avLst/>
            <a:gdLst/>
            <a:ahLst/>
            <a:cxnLst/>
            <a:rect l="l" t="t" r="r" b="b"/>
            <a:pathLst>
              <a:path w="1143000">
                <a:moveTo>
                  <a:pt x="0" y="0"/>
                </a:moveTo>
                <a:lnTo>
                  <a:pt x="1143000" y="0"/>
                </a:lnTo>
              </a:path>
            </a:pathLst>
          </a:custGeom>
          <a:ln w="15875">
            <a:solidFill>
              <a:srgbClr val="5B6A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72502" y="700405"/>
            <a:ext cx="6871334" cy="7010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pc="-75" dirty="0"/>
              <a:t>C</a:t>
            </a:r>
            <a:r>
              <a:rPr spc="25" dirty="0"/>
              <a:t>L</a:t>
            </a:r>
            <a:r>
              <a:rPr spc="-580" dirty="0"/>
              <a:t>I</a:t>
            </a:r>
            <a:r>
              <a:rPr spc="-70" dirty="0"/>
              <a:t>N</a:t>
            </a:r>
            <a:r>
              <a:rPr spc="-75" dirty="0"/>
              <a:t>C</a:t>
            </a:r>
            <a:r>
              <a:rPr spc="65" dirty="0"/>
              <a:t>A</a:t>
            </a:r>
            <a:r>
              <a:rPr spc="15" dirty="0"/>
              <a:t>L</a:t>
            </a:r>
            <a:r>
              <a:rPr spc="-785" dirty="0"/>
              <a:t> </a:t>
            </a:r>
            <a:r>
              <a:rPr spc="25" dirty="0"/>
              <a:t>M</a:t>
            </a:r>
            <a:r>
              <a:rPr spc="-855" dirty="0"/>
              <a:t> </a:t>
            </a:r>
            <a:r>
              <a:rPr spc="65" dirty="0"/>
              <a:t>A</a:t>
            </a:r>
            <a:r>
              <a:rPr spc="-295" dirty="0"/>
              <a:t>N</a:t>
            </a:r>
            <a:r>
              <a:rPr spc="-135" dirty="0"/>
              <a:t>I</a:t>
            </a:r>
            <a:r>
              <a:rPr spc="-355" dirty="0"/>
              <a:t>F</a:t>
            </a:r>
            <a:r>
              <a:rPr spc="-280" dirty="0"/>
              <a:t>I</a:t>
            </a:r>
            <a:r>
              <a:rPr spc="-310" dirty="0"/>
              <a:t>S</a:t>
            </a:r>
            <a:r>
              <a:rPr spc="-240" dirty="0"/>
              <a:t>T</a:t>
            </a:r>
            <a:r>
              <a:rPr spc="65" dirty="0"/>
              <a:t>A</a:t>
            </a:r>
            <a:r>
              <a:rPr spc="-165" dirty="0"/>
              <a:t>T</a:t>
            </a:r>
            <a:r>
              <a:rPr spc="-580" dirty="0"/>
              <a:t>I</a:t>
            </a:r>
            <a:r>
              <a:rPr spc="-240" dirty="0"/>
              <a:t>O</a:t>
            </a:r>
            <a:r>
              <a:rPr spc="20" dirty="0"/>
              <a:t>N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5" dirty="0"/>
              <a:t>8/13/2023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t>28</a:t>
            </a:fld>
            <a:endParaRPr dirty="0"/>
          </a:p>
        </p:txBody>
      </p:sp>
      <p:sp>
        <p:nvSpPr>
          <p:cNvPr id="5" name="object 5"/>
          <p:cNvSpPr txBox="1"/>
          <p:nvPr/>
        </p:nvSpPr>
        <p:spPr>
          <a:xfrm>
            <a:off x="675322" y="1648523"/>
            <a:ext cx="7426959" cy="36442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25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1250" spc="10" dirty="0">
                <a:latin typeface="Verdana"/>
                <a:cs typeface="Verdana"/>
              </a:rPr>
              <a:t>Anorexia</a:t>
            </a:r>
            <a:endParaRPr sz="125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Arial MT"/>
              <a:buChar char="•"/>
            </a:pPr>
            <a:endParaRPr sz="1200">
              <a:latin typeface="Verdana"/>
              <a:cs typeface="Verdana"/>
            </a:endParaRPr>
          </a:p>
          <a:p>
            <a:pPr marL="241300" indent="-228600">
              <a:lnSpc>
                <a:spcPct val="100000"/>
              </a:lnSpc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1250" spc="30" dirty="0">
                <a:latin typeface="Verdana"/>
                <a:cs typeface="Verdana"/>
              </a:rPr>
              <a:t>n</a:t>
            </a:r>
            <a:r>
              <a:rPr sz="1250" dirty="0">
                <a:latin typeface="Verdana"/>
                <a:cs typeface="Verdana"/>
              </a:rPr>
              <a:t>a</a:t>
            </a:r>
            <a:r>
              <a:rPr sz="1250" spc="30" dirty="0">
                <a:latin typeface="Verdana"/>
                <a:cs typeface="Verdana"/>
              </a:rPr>
              <a:t>u</a:t>
            </a:r>
            <a:r>
              <a:rPr sz="1250" spc="20" dirty="0">
                <a:latin typeface="Verdana"/>
                <a:cs typeface="Verdana"/>
              </a:rPr>
              <a:t>s</a:t>
            </a:r>
            <a:r>
              <a:rPr sz="1250" spc="-75" dirty="0">
                <a:latin typeface="Verdana"/>
                <a:cs typeface="Verdana"/>
              </a:rPr>
              <a:t>e</a:t>
            </a:r>
            <a:r>
              <a:rPr sz="1250" spc="-80" dirty="0">
                <a:latin typeface="Verdana"/>
                <a:cs typeface="Verdana"/>
              </a:rPr>
              <a:t>a</a:t>
            </a:r>
            <a:r>
              <a:rPr sz="1250" spc="5" dirty="0">
                <a:latin typeface="Verdana"/>
                <a:cs typeface="Verdana"/>
              </a:rPr>
              <a:t>,</a:t>
            </a:r>
            <a:r>
              <a:rPr sz="1250" spc="-75" dirty="0">
                <a:latin typeface="Verdana"/>
                <a:cs typeface="Verdana"/>
              </a:rPr>
              <a:t> </a:t>
            </a:r>
            <a:r>
              <a:rPr sz="1250" spc="5" dirty="0">
                <a:latin typeface="Verdana"/>
                <a:cs typeface="Verdana"/>
              </a:rPr>
              <a:t>v</a:t>
            </a:r>
            <a:r>
              <a:rPr sz="1250" spc="65" dirty="0">
                <a:latin typeface="Verdana"/>
                <a:cs typeface="Verdana"/>
              </a:rPr>
              <a:t>o</a:t>
            </a:r>
            <a:r>
              <a:rPr sz="1250" spc="55" dirty="0">
                <a:latin typeface="Verdana"/>
                <a:cs typeface="Verdana"/>
              </a:rPr>
              <a:t>m</a:t>
            </a:r>
            <a:r>
              <a:rPr sz="1250" spc="-45" dirty="0">
                <a:latin typeface="Verdana"/>
                <a:cs typeface="Verdana"/>
              </a:rPr>
              <a:t>i</a:t>
            </a:r>
            <a:r>
              <a:rPr sz="1250" spc="25" dirty="0">
                <a:latin typeface="Verdana"/>
                <a:cs typeface="Verdana"/>
              </a:rPr>
              <a:t>t</a:t>
            </a:r>
            <a:r>
              <a:rPr sz="1250" spc="-45" dirty="0">
                <a:latin typeface="Verdana"/>
                <a:cs typeface="Verdana"/>
              </a:rPr>
              <a:t>i</a:t>
            </a:r>
            <a:r>
              <a:rPr sz="1250" spc="30" dirty="0">
                <a:latin typeface="Verdana"/>
                <a:cs typeface="Verdana"/>
              </a:rPr>
              <a:t>n</a:t>
            </a:r>
            <a:r>
              <a:rPr sz="1250" spc="15" dirty="0">
                <a:latin typeface="Verdana"/>
                <a:cs typeface="Verdana"/>
              </a:rPr>
              <a:t>g</a:t>
            </a:r>
            <a:endParaRPr sz="125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Arial MT"/>
              <a:buChar char="•"/>
            </a:pPr>
            <a:endParaRPr sz="1200">
              <a:latin typeface="Verdana"/>
              <a:cs typeface="Verdana"/>
            </a:endParaRPr>
          </a:p>
          <a:p>
            <a:pPr marL="241300" indent="-228600">
              <a:lnSpc>
                <a:spcPct val="100000"/>
              </a:lnSpc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1250" spc="10" dirty="0">
                <a:latin typeface="Verdana"/>
                <a:cs typeface="Verdana"/>
              </a:rPr>
              <a:t>Malaise</a:t>
            </a:r>
            <a:endParaRPr sz="125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Arial MT"/>
              <a:buChar char="•"/>
            </a:pPr>
            <a:endParaRPr sz="1150">
              <a:latin typeface="Verdana"/>
              <a:cs typeface="Verdana"/>
            </a:endParaRPr>
          </a:p>
          <a:p>
            <a:pPr marL="241300" indent="-228600">
              <a:lnSpc>
                <a:spcPct val="100000"/>
              </a:lnSpc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1250" spc="20" dirty="0">
                <a:latin typeface="Verdana"/>
                <a:cs typeface="Verdana"/>
              </a:rPr>
              <a:t>Jaundice</a:t>
            </a:r>
            <a:endParaRPr sz="1250">
              <a:latin typeface="Verdana"/>
              <a:cs typeface="Verdana"/>
            </a:endParaRPr>
          </a:p>
          <a:p>
            <a:pPr>
              <a:lnSpc>
                <a:spcPct val="100000"/>
              </a:lnSpc>
              <a:buFont typeface="Arial MT"/>
              <a:buChar char="•"/>
            </a:pPr>
            <a:endParaRPr sz="1300">
              <a:latin typeface="Verdana"/>
              <a:cs typeface="Verdana"/>
            </a:endParaRPr>
          </a:p>
          <a:p>
            <a:pPr marL="241300" indent="-228600">
              <a:lnSpc>
                <a:spcPct val="100000"/>
              </a:lnSpc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1250" spc="-5" dirty="0">
                <a:latin typeface="Verdana"/>
                <a:cs typeface="Verdana"/>
              </a:rPr>
              <a:t>urticarial,</a:t>
            </a:r>
            <a:r>
              <a:rPr sz="1250" spc="-70" dirty="0">
                <a:latin typeface="Verdana"/>
                <a:cs typeface="Verdana"/>
              </a:rPr>
              <a:t> </a:t>
            </a:r>
            <a:r>
              <a:rPr sz="1250" spc="10" dirty="0">
                <a:latin typeface="Verdana"/>
                <a:cs typeface="Verdana"/>
              </a:rPr>
              <a:t>purpuric,</a:t>
            </a:r>
            <a:r>
              <a:rPr sz="1250" spc="-145" dirty="0">
                <a:latin typeface="Verdana"/>
                <a:cs typeface="Verdana"/>
              </a:rPr>
              <a:t> </a:t>
            </a:r>
            <a:r>
              <a:rPr sz="1250" spc="-35" dirty="0">
                <a:latin typeface="Verdana"/>
                <a:cs typeface="Verdana"/>
              </a:rPr>
              <a:t>macular,</a:t>
            </a:r>
            <a:r>
              <a:rPr sz="1250" spc="-140" dirty="0">
                <a:latin typeface="Verdana"/>
                <a:cs typeface="Verdana"/>
              </a:rPr>
              <a:t> </a:t>
            </a:r>
            <a:r>
              <a:rPr sz="1250" dirty="0">
                <a:latin typeface="Verdana"/>
                <a:cs typeface="Verdana"/>
              </a:rPr>
              <a:t>or</a:t>
            </a:r>
            <a:r>
              <a:rPr sz="1250" spc="-85" dirty="0">
                <a:latin typeface="Verdana"/>
                <a:cs typeface="Verdana"/>
              </a:rPr>
              <a:t> </a:t>
            </a:r>
            <a:r>
              <a:rPr sz="1250" spc="20" dirty="0">
                <a:latin typeface="Verdana"/>
                <a:cs typeface="Verdana"/>
              </a:rPr>
              <a:t>maculopapular</a:t>
            </a:r>
            <a:r>
              <a:rPr sz="1250" spc="-160" dirty="0">
                <a:latin typeface="Verdana"/>
                <a:cs typeface="Verdana"/>
              </a:rPr>
              <a:t> </a:t>
            </a:r>
            <a:r>
              <a:rPr sz="1250" spc="10" dirty="0">
                <a:latin typeface="Verdana"/>
                <a:cs typeface="Verdana"/>
              </a:rPr>
              <a:t>rashes.</a:t>
            </a:r>
            <a:endParaRPr sz="125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Arial MT"/>
              <a:buChar char="•"/>
            </a:pPr>
            <a:endParaRPr sz="1150">
              <a:latin typeface="Verdana"/>
              <a:cs typeface="Verdana"/>
            </a:endParaRPr>
          </a:p>
          <a:p>
            <a:pPr marL="241300" indent="-228600">
              <a:lnSpc>
                <a:spcPct val="100000"/>
              </a:lnSpc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1250" spc="-10" dirty="0">
                <a:latin typeface="Verdana"/>
                <a:cs typeface="Verdana"/>
              </a:rPr>
              <a:t>P</a:t>
            </a:r>
            <a:r>
              <a:rPr sz="1250" spc="-5" dirty="0">
                <a:latin typeface="Verdana"/>
                <a:cs typeface="Verdana"/>
              </a:rPr>
              <a:t>a</a:t>
            </a:r>
            <a:r>
              <a:rPr sz="1250" spc="40" dirty="0">
                <a:latin typeface="Verdana"/>
                <a:cs typeface="Verdana"/>
              </a:rPr>
              <a:t>p</a:t>
            </a:r>
            <a:r>
              <a:rPr sz="1250" spc="30" dirty="0">
                <a:latin typeface="Verdana"/>
                <a:cs typeface="Verdana"/>
              </a:rPr>
              <a:t>u</a:t>
            </a:r>
            <a:r>
              <a:rPr sz="1250" spc="25" dirty="0">
                <a:latin typeface="Verdana"/>
                <a:cs typeface="Verdana"/>
              </a:rPr>
              <a:t>l</a:t>
            </a:r>
            <a:r>
              <a:rPr sz="1250" spc="-5" dirty="0">
                <a:latin typeface="Verdana"/>
                <a:cs typeface="Verdana"/>
              </a:rPr>
              <a:t>a</a:t>
            </a:r>
            <a:r>
              <a:rPr sz="1250" spc="10" dirty="0">
                <a:latin typeface="Verdana"/>
                <a:cs typeface="Verdana"/>
              </a:rPr>
              <a:t>r</a:t>
            </a:r>
            <a:r>
              <a:rPr sz="1250" spc="-229" dirty="0">
                <a:latin typeface="Verdana"/>
                <a:cs typeface="Verdana"/>
              </a:rPr>
              <a:t> </a:t>
            </a:r>
            <a:r>
              <a:rPr sz="1250" spc="-5" dirty="0">
                <a:latin typeface="Verdana"/>
                <a:cs typeface="Verdana"/>
              </a:rPr>
              <a:t>a</a:t>
            </a:r>
            <a:r>
              <a:rPr sz="1250" spc="15" dirty="0">
                <a:latin typeface="Verdana"/>
                <a:cs typeface="Verdana"/>
              </a:rPr>
              <a:t>c</a:t>
            </a:r>
            <a:r>
              <a:rPr sz="1250" spc="-15" dirty="0">
                <a:latin typeface="Verdana"/>
                <a:cs typeface="Verdana"/>
              </a:rPr>
              <a:t>ro</a:t>
            </a:r>
            <a:r>
              <a:rPr sz="1250" spc="40" dirty="0">
                <a:latin typeface="Verdana"/>
                <a:cs typeface="Verdana"/>
              </a:rPr>
              <a:t>d</a:t>
            </a:r>
            <a:r>
              <a:rPr sz="1250" dirty="0">
                <a:latin typeface="Verdana"/>
                <a:cs typeface="Verdana"/>
              </a:rPr>
              <a:t>e</a:t>
            </a:r>
            <a:r>
              <a:rPr sz="1250" spc="-15" dirty="0">
                <a:latin typeface="Verdana"/>
                <a:cs typeface="Verdana"/>
              </a:rPr>
              <a:t>r</a:t>
            </a:r>
            <a:r>
              <a:rPr sz="1250" spc="55" dirty="0">
                <a:latin typeface="Verdana"/>
                <a:cs typeface="Verdana"/>
              </a:rPr>
              <a:t>m</a:t>
            </a:r>
            <a:r>
              <a:rPr sz="1250" spc="-5" dirty="0">
                <a:latin typeface="Verdana"/>
                <a:cs typeface="Verdana"/>
              </a:rPr>
              <a:t>a</a:t>
            </a:r>
            <a:r>
              <a:rPr sz="1250" spc="25" dirty="0">
                <a:latin typeface="Verdana"/>
                <a:cs typeface="Verdana"/>
              </a:rPr>
              <a:t>titi</a:t>
            </a:r>
            <a:r>
              <a:rPr sz="1250" spc="10" dirty="0">
                <a:latin typeface="Verdana"/>
                <a:cs typeface="Verdana"/>
              </a:rPr>
              <a:t>s</a:t>
            </a:r>
            <a:endParaRPr sz="1250">
              <a:latin typeface="Verdana"/>
              <a:cs typeface="Verdana"/>
            </a:endParaRPr>
          </a:p>
          <a:p>
            <a:pPr>
              <a:lnSpc>
                <a:spcPct val="100000"/>
              </a:lnSpc>
              <a:buFont typeface="Arial MT"/>
              <a:buChar char="•"/>
            </a:pPr>
            <a:endParaRPr sz="1300">
              <a:latin typeface="Verdana"/>
              <a:cs typeface="Verdana"/>
            </a:endParaRPr>
          </a:p>
          <a:p>
            <a:pPr marL="241300" indent="-228600">
              <a:lnSpc>
                <a:spcPct val="100000"/>
              </a:lnSpc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1250" spc="10" dirty="0">
                <a:latin typeface="Verdana"/>
                <a:cs typeface="Verdana"/>
              </a:rPr>
              <a:t>Gianotti-Crosti</a:t>
            </a:r>
            <a:r>
              <a:rPr sz="1250" spc="-30" dirty="0">
                <a:latin typeface="Verdana"/>
                <a:cs typeface="Verdana"/>
              </a:rPr>
              <a:t> </a:t>
            </a:r>
            <a:r>
              <a:rPr sz="1250" spc="15" dirty="0">
                <a:latin typeface="Verdana"/>
                <a:cs typeface="Verdana"/>
              </a:rPr>
              <a:t>syndrome</a:t>
            </a:r>
            <a:r>
              <a:rPr sz="1250" spc="-60" dirty="0">
                <a:latin typeface="Verdana"/>
                <a:cs typeface="Verdana"/>
              </a:rPr>
              <a:t> </a:t>
            </a:r>
            <a:r>
              <a:rPr sz="900" spc="-65" dirty="0">
                <a:latin typeface="Verdana"/>
                <a:cs typeface="Verdana"/>
              </a:rPr>
              <a:t>(skin</a:t>
            </a:r>
            <a:r>
              <a:rPr sz="900" spc="20" dirty="0">
                <a:latin typeface="Verdana"/>
                <a:cs typeface="Verdana"/>
              </a:rPr>
              <a:t> disease</a:t>
            </a:r>
            <a:r>
              <a:rPr sz="900" spc="-170" dirty="0">
                <a:latin typeface="Verdana"/>
                <a:cs typeface="Verdana"/>
              </a:rPr>
              <a:t> </a:t>
            </a:r>
            <a:r>
              <a:rPr sz="900" spc="10" dirty="0">
                <a:latin typeface="Verdana"/>
                <a:cs typeface="Verdana"/>
              </a:rPr>
              <a:t>,papuls</a:t>
            </a:r>
            <a:r>
              <a:rPr sz="900" spc="-180" dirty="0">
                <a:latin typeface="Verdana"/>
                <a:cs typeface="Verdana"/>
              </a:rPr>
              <a:t> </a:t>
            </a:r>
            <a:r>
              <a:rPr sz="900" dirty="0">
                <a:latin typeface="Verdana"/>
                <a:cs typeface="Verdana"/>
              </a:rPr>
              <a:t>and</a:t>
            </a:r>
            <a:r>
              <a:rPr sz="900" spc="-120" dirty="0">
                <a:latin typeface="Verdana"/>
                <a:cs typeface="Verdana"/>
              </a:rPr>
              <a:t> </a:t>
            </a:r>
            <a:r>
              <a:rPr sz="900" spc="5" dirty="0">
                <a:latin typeface="Verdana"/>
                <a:cs typeface="Verdana"/>
              </a:rPr>
              <a:t>postules</a:t>
            </a:r>
            <a:r>
              <a:rPr sz="900" spc="-175" dirty="0">
                <a:latin typeface="Verdana"/>
                <a:cs typeface="Verdana"/>
              </a:rPr>
              <a:t> </a:t>
            </a:r>
            <a:r>
              <a:rPr sz="900" spc="25" dirty="0">
                <a:latin typeface="Verdana"/>
                <a:cs typeface="Verdana"/>
              </a:rPr>
              <a:t>on</a:t>
            </a:r>
            <a:r>
              <a:rPr sz="900" spc="-135" dirty="0">
                <a:latin typeface="Verdana"/>
                <a:cs typeface="Verdana"/>
              </a:rPr>
              <a:t> </a:t>
            </a:r>
            <a:r>
              <a:rPr sz="900" spc="20" dirty="0">
                <a:latin typeface="Verdana"/>
                <a:cs typeface="Verdana"/>
              </a:rPr>
              <a:t>upper</a:t>
            </a:r>
            <a:r>
              <a:rPr sz="900" spc="-180" dirty="0">
                <a:latin typeface="Verdana"/>
                <a:cs typeface="Verdana"/>
              </a:rPr>
              <a:t> </a:t>
            </a:r>
            <a:r>
              <a:rPr sz="900" dirty="0">
                <a:latin typeface="Verdana"/>
                <a:cs typeface="Verdana"/>
              </a:rPr>
              <a:t>and</a:t>
            </a:r>
            <a:r>
              <a:rPr sz="900" spc="-195" dirty="0">
                <a:latin typeface="Verdana"/>
                <a:cs typeface="Verdana"/>
              </a:rPr>
              <a:t> </a:t>
            </a:r>
            <a:r>
              <a:rPr sz="900" spc="30" dirty="0">
                <a:latin typeface="Verdana"/>
                <a:cs typeface="Verdana"/>
              </a:rPr>
              <a:t>lower</a:t>
            </a:r>
            <a:r>
              <a:rPr sz="900" spc="-170" dirty="0">
                <a:latin typeface="Verdana"/>
                <a:cs typeface="Verdana"/>
              </a:rPr>
              <a:t> </a:t>
            </a:r>
            <a:r>
              <a:rPr sz="900" spc="-30" dirty="0">
                <a:latin typeface="Verdana"/>
                <a:cs typeface="Verdana"/>
              </a:rPr>
              <a:t>limb</a:t>
            </a:r>
            <a:r>
              <a:rPr sz="900" spc="-204" dirty="0">
                <a:latin typeface="Verdana"/>
                <a:cs typeface="Verdana"/>
              </a:rPr>
              <a:t> </a:t>
            </a:r>
            <a:r>
              <a:rPr sz="900" spc="15" dirty="0">
                <a:latin typeface="Verdana"/>
                <a:cs typeface="Verdana"/>
              </a:rPr>
              <a:t>,chronic,</a:t>
            </a:r>
            <a:r>
              <a:rPr sz="900" spc="-190" dirty="0">
                <a:latin typeface="Verdana"/>
                <a:cs typeface="Verdana"/>
              </a:rPr>
              <a:t> </a:t>
            </a:r>
            <a:r>
              <a:rPr sz="900" spc="35" dirty="0">
                <a:latin typeface="Verdana"/>
                <a:cs typeface="Verdana"/>
              </a:rPr>
              <a:t>ass</a:t>
            </a:r>
            <a:r>
              <a:rPr sz="900" spc="-105" dirty="0">
                <a:latin typeface="Verdana"/>
                <a:cs typeface="Verdana"/>
              </a:rPr>
              <a:t> </a:t>
            </a:r>
            <a:r>
              <a:rPr sz="900" spc="15" dirty="0">
                <a:latin typeface="Verdana"/>
                <a:cs typeface="Verdana"/>
              </a:rPr>
              <a:t>with</a:t>
            </a:r>
            <a:r>
              <a:rPr sz="900" spc="-130" dirty="0">
                <a:latin typeface="Verdana"/>
                <a:cs typeface="Verdana"/>
              </a:rPr>
              <a:t> </a:t>
            </a:r>
            <a:r>
              <a:rPr sz="900" spc="-35" dirty="0">
                <a:latin typeface="Verdana"/>
                <a:cs typeface="Verdana"/>
              </a:rPr>
              <a:t>HB,C,Dvirus</a:t>
            </a:r>
            <a:r>
              <a:rPr sz="900" spc="-105" dirty="0">
                <a:latin typeface="Verdana"/>
                <a:cs typeface="Verdana"/>
              </a:rPr>
              <a:t> </a:t>
            </a:r>
            <a:r>
              <a:rPr sz="900" dirty="0">
                <a:latin typeface="Verdana"/>
                <a:cs typeface="Verdana"/>
              </a:rPr>
              <a:t>)</a:t>
            </a:r>
            <a:endParaRPr sz="9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Arial MT"/>
              <a:buChar char="•"/>
            </a:pPr>
            <a:endParaRPr sz="1150">
              <a:latin typeface="Verdana"/>
              <a:cs typeface="Verdana"/>
            </a:endParaRPr>
          </a:p>
          <a:p>
            <a:pPr marL="241300" indent="-228600">
              <a:lnSpc>
                <a:spcPct val="100000"/>
              </a:lnSpc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1250" spc="10" dirty="0">
                <a:latin typeface="Verdana"/>
                <a:cs typeface="Verdana"/>
              </a:rPr>
              <a:t>polyarteritis</a:t>
            </a:r>
            <a:r>
              <a:rPr sz="1250" spc="-55" dirty="0">
                <a:latin typeface="Verdana"/>
                <a:cs typeface="Verdana"/>
              </a:rPr>
              <a:t> </a:t>
            </a:r>
            <a:r>
              <a:rPr sz="1250" spc="10" dirty="0">
                <a:latin typeface="Verdana"/>
                <a:cs typeface="Verdana"/>
              </a:rPr>
              <a:t>nodosa</a:t>
            </a:r>
            <a:endParaRPr sz="125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Arial MT"/>
              <a:buChar char="•"/>
            </a:pPr>
            <a:endParaRPr sz="1150">
              <a:latin typeface="Verdana"/>
              <a:cs typeface="Verdana"/>
            </a:endParaRPr>
          </a:p>
          <a:p>
            <a:pPr marL="241300" indent="-228600">
              <a:lnSpc>
                <a:spcPct val="100000"/>
              </a:lnSpc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1250" spc="5" dirty="0">
                <a:latin typeface="Verdana"/>
                <a:cs typeface="Verdana"/>
              </a:rPr>
              <a:t>Glomerulonephritis</a:t>
            </a:r>
            <a:endParaRPr sz="1250">
              <a:latin typeface="Verdana"/>
              <a:cs typeface="Verdana"/>
            </a:endParaRPr>
          </a:p>
          <a:p>
            <a:pPr>
              <a:lnSpc>
                <a:spcPct val="100000"/>
              </a:lnSpc>
              <a:buFont typeface="Arial MT"/>
              <a:buChar char="•"/>
            </a:pPr>
            <a:endParaRPr sz="1300">
              <a:latin typeface="Verdana"/>
              <a:cs typeface="Verdana"/>
            </a:endParaRPr>
          </a:p>
          <a:p>
            <a:pPr marL="241300" indent="-228600">
              <a:lnSpc>
                <a:spcPct val="100000"/>
              </a:lnSpc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1250" spc="-5" dirty="0">
                <a:latin typeface="Verdana"/>
                <a:cs typeface="Verdana"/>
              </a:rPr>
              <a:t>a</a:t>
            </a:r>
            <a:r>
              <a:rPr sz="1250" spc="40" dirty="0">
                <a:latin typeface="Verdana"/>
                <a:cs typeface="Verdana"/>
              </a:rPr>
              <a:t>p</a:t>
            </a:r>
            <a:r>
              <a:rPr sz="1250" spc="25" dirty="0">
                <a:latin typeface="Verdana"/>
                <a:cs typeface="Verdana"/>
              </a:rPr>
              <a:t>l</a:t>
            </a:r>
            <a:r>
              <a:rPr sz="1250" spc="-5" dirty="0">
                <a:latin typeface="Verdana"/>
                <a:cs typeface="Verdana"/>
              </a:rPr>
              <a:t>a</a:t>
            </a:r>
            <a:r>
              <a:rPr sz="1250" spc="15" dirty="0">
                <a:latin typeface="Verdana"/>
                <a:cs typeface="Verdana"/>
              </a:rPr>
              <a:t>s</a:t>
            </a:r>
            <a:r>
              <a:rPr sz="1250" spc="25" dirty="0">
                <a:latin typeface="Verdana"/>
                <a:cs typeface="Verdana"/>
              </a:rPr>
              <a:t>ti</a:t>
            </a:r>
            <a:r>
              <a:rPr sz="1250" spc="10" dirty="0">
                <a:latin typeface="Verdana"/>
                <a:cs typeface="Verdana"/>
              </a:rPr>
              <a:t>c</a:t>
            </a:r>
            <a:r>
              <a:rPr sz="1250" spc="-195" dirty="0">
                <a:latin typeface="Verdana"/>
                <a:cs typeface="Verdana"/>
              </a:rPr>
              <a:t> </a:t>
            </a:r>
            <a:r>
              <a:rPr sz="1250" spc="-5" dirty="0">
                <a:latin typeface="Verdana"/>
                <a:cs typeface="Verdana"/>
              </a:rPr>
              <a:t>a</a:t>
            </a:r>
            <a:r>
              <a:rPr sz="1250" spc="30" dirty="0">
                <a:latin typeface="Verdana"/>
                <a:cs typeface="Verdana"/>
              </a:rPr>
              <a:t>n</a:t>
            </a:r>
            <a:r>
              <a:rPr sz="1250" dirty="0">
                <a:latin typeface="Verdana"/>
                <a:cs typeface="Verdana"/>
              </a:rPr>
              <a:t>e</a:t>
            </a:r>
            <a:r>
              <a:rPr sz="1250" spc="55" dirty="0">
                <a:latin typeface="Verdana"/>
                <a:cs typeface="Verdana"/>
              </a:rPr>
              <a:t>m</a:t>
            </a:r>
            <a:r>
              <a:rPr sz="1250" spc="25" dirty="0">
                <a:latin typeface="Verdana"/>
                <a:cs typeface="Verdana"/>
              </a:rPr>
              <a:t>i</a:t>
            </a:r>
            <a:r>
              <a:rPr sz="1250" spc="15" dirty="0">
                <a:latin typeface="Verdana"/>
                <a:cs typeface="Verdana"/>
              </a:rPr>
              <a:t>a</a:t>
            </a:r>
            <a:endParaRPr sz="125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F0EF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14947" y="180022"/>
            <a:ext cx="3087370" cy="7010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pc="-315" dirty="0">
                <a:solidFill>
                  <a:srgbClr val="545454"/>
                </a:solidFill>
              </a:rPr>
              <a:t>D</a:t>
            </a:r>
            <a:r>
              <a:rPr spc="-210" dirty="0">
                <a:solidFill>
                  <a:srgbClr val="545454"/>
                </a:solidFill>
              </a:rPr>
              <a:t>I</a:t>
            </a:r>
            <a:r>
              <a:rPr spc="-315" dirty="0">
                <a:solidFill>
                  <a:srgbClr val="545454"/>
                </a:solidFill>
              </a:rPr>
              <a:t>A</a:t>
            </a:r>
            <a:r>
              <a:rPr spc="-265" dirty="0">
                <a:solidFill>
                  <a:srgbClr val="545454"/>
                </a:solidFill>
              </a:rPr>
              <a:t>G</a:t>
            </a:r>
            <a:r>
              <a:rPr spc="-295" dirty="0">
                <a:solidFill>
                  <a:srgbClr val="545454"/>
                </a:solidFill>
              </a:rPr>
              <a:t>N</a:t>
            </a:r>
            <a:r>
              <a:rPr spc="-315" dirty="0">
                <a:solidFill>
                  <a:srgbClr val="545454"/>
                </a:solidFill>
              </a:rPr>
              <a:t>OS</a:t>
            </a:r>
            <a:r>
              <a:rPr spc="-210" dirty="0">
                <a:solidFill>
                  <a:srgbClr val="545454"/>
                </a:solidFill>
              </a:rPr>
              <a:t>I</a:t>
            </a:r>
            <a:r>
              <a:rPr spc="20" dirty="0">
                <a:solidFill>
                  <a:srgbClr val="545454"/>
                </a:solidFill>
              </a:rPr>
              <a:t>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03225" y="1239837"/>
            <a:ext cx="4983480" cy="2889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125"/>
              </a:spcBef>
              <a:buFont typeface="Arial MT"/>
              <a:buChar char="•"/>
              <a:tabLst>
                <a:tab pos="241300" algn="l"/>
                <a:tab pos="241935" algn="l"/>
              </a:tabLst>
            </a:pPr>
            <a:r>
              <a:rPr sz="1700" dirty="0">
                <a:latin typeface="Verdana"/>
                <a:cs typeface="Verdana"/>
              </a:rPr>
              <a:t>HBcAg</a:t>
            </a:r>
            <a:r>
              <a:rPr sz="1700" spc="-325" dirty="0">
                <a:latin typeface="Verdana"/>
                <a:cs typeface="Verdana"/>
              </a:rPr>
              <a:t> </a:t>
            </a:r>
            <a:r>
              <a:rPr sz="1700" spc="25" dirty="0">
                <a:latin typeface="Wingdings"/>
                <a:cs typeface="Wingdings"/>
              </a:rPr>
              <a:t></a:t>
            </a:r>
            <a:r>
              <a:rPr sz="1700" spc="-90" dirty="0">
                <a:latin typeface="Times New Roman"/>
                <a:cs typeface="Times New Roman"/>
              </a:rPr>
              <a:t> </a:t>
            </a:r>
            <a:r>
              <a:rPr sz="1700" spc="30" dirty="0">
                <a:latin typeface="Verdana"/>
                <a:cs typeface="Verdana"/>
              </a:rPr>
              <a:t>remainin</a:t>
            </a:r>
            <a:r>
              <a:rPr sz="1700" spc="-190" dirty="0">
                <a:latin typeface="Verdana"/>
                <a:cs typeface="Verdana"/>
              </a:rPr>
              <a:t> </a:t>
            </a:r>
            <a:r>
              <a:rPr sz="1700" spc="30" dirty="0">
                <a:latin typeface="Verdana"/>
                <a:cs typeface="Verdana"/>
              </a:rPr>
              <a:t>hepatocyte</a:t>
            </a:r>
            <a:r>
              <a:rPr sz="1700" spc="-350" dirty="0">
                <a:latin typeface="Verdana"/>
                <a:cs typeface="Verdana"/>
              </a:rPr>
              <a:t> </a:t>
            </a:r>
            <a:r>
              <a:rPr sz="1700" spc="-65" dirty="0">
                <a:latin typeface="Verdana"/>
                <a:cs typeface="Verdana"/>
              </a:rPr>
              <a:t>(no</a:t>
            </a:r>
            <a:r>
              <a:rPr sz="1700" spc="-370" dirty="0">
                <a:latin typeface="Verdana"/>
                <a:cs typeface="Verdana"/>
              </a:rPr>
              <a:t> </a:t>
            </a:r>
            <a:r>
              <a:rPr sz="1700" spc="45" dirty="0">
                <a:latin typeface="Verdana"/>
                <a:cs typeface="Verdana"/>
              </a:rPr>
              <a:t>rolein</a:t>
            </a:r>
            <a:r>
              <a:rPr sz="1700" spc="-270" dirty="0">
                <a:latin typeface="Verdana"/>
                <a:cs typeface="Verdana"/>
              </a:rPr>
              <a:t> </a:t>
            </a:r>
            <a:r>
              <a:rPr sz="1700" spc="-135" dirty="0">
                <a:latin typeface="Verdana"/>
                <a:cs typeface="Verdana"/>
              </a:rPr>
              <a:t>Dx)</a:t>
            </a:r>
            <a:endParaRPr sz="170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03225" y="2166302"/>
            <a:ext cx="8559800" cy="7562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125"/>
              </a:spcBef>
              <a:buFont typeface="Arial MT"/>
              <a:buChar char="•"/>
              <a:tabLst>
                <a:tab pos="241300" algn="l"/>
                <a:tab pos="241935" algn="l"/>
              </a:tabLst>
            </a:pPr>
            <a:r>
              <a:rPr sz="1700" spc="10" dirty="0">
                <a:latin typeface="Verdana"/>
                <a:cs typeface="Verdana"/>
              </a:rPr>
              <a:t>Anti-HBc</a:t>
            </a:r>
            <a:r>
              <a:rPr sz="1700" spc="-220" dirty="0">
                <a:latin typeface="Verdana"/>
                <a:cs typeface="Verdana"/>
              </a:rPr>
              <a:t> </a:t>
            </a:r>
            <a:r>
              <a:rPr sz="1700" spc="25" dirty="0">
                <a:latin typeface="Wingdings"/>
                <a:cs typeface="Wingdings"/>
              </a:rPr>
              <a:t></a:t>
            </a:r>
            <a:r>
              <a:rPr sz="1700" spc="-90" dirty="0">
                <a:latin typeface="Times New Roman"/>
                <a:cs typeface="Times New Roman"/>
              </a:rPr>
              <a:t> </a:t>
            </a:r>
            <a:r>
              <a:rPr sz="1700" spc="10" dirty="0">
                <a:latin typeface="Verdana"/>
                <a:cs typeface="Verdana"/>
              </a:rPr>
              <a:t>persistent</a:t>
            </a:r>
            <a:r>
              <a:rPr sz="1700" spc="-295" dirty="0">
                <a:latin typeface="Verdana"/>
                <a:cs typeface="Verdana"/>
              </a:rPr>
              <a:t> </a:t>
            </a:r>
            <a:r>
              <a:rPr sz="1700" dirty="0">
                <a:latin typeface="Verdana"/>
                <a:cs typeface="Verdana"/>
              </a:rPr>
              <a:t>in</a:t>
            </a:r>
            <a:r>
              <a:rPr sz="1700" spc="-270" dirty="0">
                <a:latin typeface="Verdana"/>
                <a:cs typeface="Verdana"/>
              </a:rPr>
              <a:t> </a:t>
            </a:r>
            <a:r>
              <a:rPr sz="1700" spc="70" dirty="0">
                <a:latin typeface="Verdana"/>
                <a:cs typeface="Verdana"/>
              </a:rPr>
              <a:t>the</a:t>
            </a:r>
            <a:r>
              <a:rPr sz="1700" spc="-270" dirty="0">
                <a:latin typeface="Verdana"/>
                <a:cs typeface="Verdana"/>
              </a:rPr>
              <a:t> </a:t>
            </a:r>
            <a:r>
              <a:rPr sz="1700" spc="5" dirty="0">
                <a:latin typeface="Verdana"/>
                <a:cs typeface="Verdana"/>
              </a:rPr>
              <a:t>circulation</a:t>
            </a:r>
            <a:r>
              <a:rPr sz="1700" spc="-330" dirty="0">
                <a:latin typeface="Verdana"/>
                <a:cs typeface="Verdana"/>
              </a:rPr>
              <a:t> </a:t>
            </a:r>
            <a:r>
              <a:rPr sz="1700" spc="15" dirty="0">
                <a:latin typeface="Verdana"/>
                <a:cs typeface="Verdana"/>
              </a:rPr>
              <a:t>early</a:t>
            </a:r>
            <a:r>
              <a:rPr sz="1700" spc="-409" dirty="0">
                <a:latin typeface="Verdana"/>
                <a:cs typeface="Verdana"/>
              </a:rPr>
              <a:t> </a:t>
            </a:r>
            <a:r>
              <a:rPr sz="1700" spc="5" dirty="0">
                <a:latin typeface="Verdana"/>
                <a:cs typeface="Verdana"/>
              </a:rPr>
              <a:t>(2wks)but</a:t>
            </a:r>
            <a:r>
              <a:rPr sz="1700" spc="-300" dirty="0">
                <a:latin typeface="Verdana"/>
                <a:cs typeface="Verdana"/>
              </a:rPr>
              <a:t> </a:t>
            </a:r>
            <a:r>
              <a:rPr sz="1700" spc="55" dirty="0">
                <a:latin typeface="Verdana"/>
                <a:cs typeface="Verdana"/>
              </a:rPr>
              <a:t>rareto</a:t>
            </a:r>
            <a:r>
              <a:rPr sz="1700" spc="-215" dirty="0">
                <a:latin typeface="Verdana"/>
                <a:cs typeface="Verdana"/>
              </a:rPr>
              <a:t> </a:t>
            </a:r>
            <a:r>
              <a:rPr sz="1700" spc="20" dirty="0">
                <a:latin typeface="Verdana"/>
                <a:cs typeface="Verdana"/>
              </a:rPr>
              <a:t>use</a:t>
            </a:r>
            <a:r>
              <a:rPr sz="1700" spc="-420" dirty="0">
                <a:latin typeface="Verdana"/>
                <a:cs typeface="Verdana"/>
              </a:rPr>
              <a:t> </a:t>
            </a:r>
            <a:r>
              <a:rPr sz="1700" spc="-5" dirty="0">
                <a:latin typeface="Verdana"/>
                <a:cs typeface="Verdana"/>
              </a:rPr>
              <a:t>it</a:t>
            </a:r>
            <a:r>
              <a:rPr sz="1700" spc="-150" dirty="0">
                <a:latin typeface="Verdana"/>
                <a:cs typeface="Verdana"/>
              </a:rPr>
              <a:t> </a:t>
            </a:r>
            <a:r>
              <a:rPr sz="1700" dirty="0">
                <a:latin typeface="Verdana"/>
                <a:cs typeface="Verdana"/>
              </a:rPr>
              <a:t>in</a:t>
            </a:r>
            <a:r>
              <a:rPr sz="1700" spc="-190" dirty="0">
                <a:latin typeface="Verdana"/>
                <a:cs typeface="Verdana"/>
              </a:rPr>
              <a:t> </a:t>
            </a:r>
            <a:r>
              <a:rPr sz="1700" spc="25" dirty="0">
                <a:latin typeface="Verdana"/>
                <a:cs typeface="Verdana"/>
              </a:rPr>
              <a:t>Dx</a:t>
            </a:r>
            <a:r>
              <a:rPr sz="1700" spc="-340" dirty="0">
                <a:latin typeface="Verdana"/>
                <a:cs typeface="Verdana"/>
              </a:rPr>
              <a:t> </a:t>
            </a:r>
            <a:r>
              <a:rPr sz="1700" spc="30" dirty="0">
                <a:latin typeface="Verdana"/>
                <a:cs typeface="Verdana"/>
              </a:rPr>
              <a:t>hep</a:t>
            </a:r>
            <a:endParaRPr sz="1700">
              <a:latin typeface="Verdana"/>
              <a:cs typeface="Verdana"/>
            </a:endParaRPr>
          </a:p>
          <a:p>
            <a:pPr marL="1242060">
              <a:lnSpc>
                <a:spcPct val="100000"/>
              </a:lnSpc>
              <a:spcBef>
                <a:spcPts val="1639"/>
              </a:spcBef>
            </a:pPr>
            <a:r>
              <a:rPr sz="1700" spc="15" dirty="0">
                <a:latin typeface="Verdana"/>
                <a:cs typeface="Verdana"/>
              </a:rPr>
              <a:t>B</a:t>
            </a:r>
            <a:r>
              <a:rPr sz="1700" spc="-285" dirty="0">
                <a:latin typeface="Verdana"/>
                <a:cs typeface="Verdana"/>
              </a:rPr>
              <a:t> </a:t>
            </a:r>
            <a:r>
              <a:rPr sz="1700" spc="-20" dirty="0">
                <a:latin typeface="Verdana"/>
                <a:cs typeface="Verdana"/>
              </a:rPr>
              <a:t>i</a:t>
            </a:r>
            <a:r>
              <a:rPr sz="1700" spc="120" dirty="0">
                <a:latin typeface="Verdana"/>
                <a:cs typeface="Verdana"/>
              </a:rPr>
              <a:t>n</a:t>
            </a:r>
            <a:r>
              <a:rPr sz="1700" spc="145" dirty="0">
                <a:latin typeface="Verdana"/>
                <a:cs typeface="Verdana"/>
              </a:rPr>
              <a:t>f</a:t>
            </a:r>
            <a:r>
              <a:rPr sz="1700" spc="35" dirty="0">
                <a:latin typeface="Verdana"/>
                <a:cs typeface="Verdana"/>
              </a:rPr>
              <a:t>e</a:t>
            </a:r>
            <a:r>
              <a:rPr sz="1700" spc="10" dirty="0">
                <a:latin typeface="Verdana"/>
                <a:cs typeface="Verdana"/>
              </a:rPr>
              <a:t>c</a:t>
            </a:r>
            <a:r>
              <a:rPr sz="1700" dirty="0">
                <a:latin typeface="Verdana"/>
                <a:cs typeface="Verdana"/>
              </a:rPr>
              <a:t>t</a:t>
            </a:r>
            <a:r>
              <a:rPr sz="1700" spc="-20" dirty="0">
                <a:latin typeface="Verdana"/>
                <a:cs typeface="Verdana"/>
              </a:rPr>
              <a:t>i</a:t>
            </a:r>
            <a:r>
              <a:rPr sz="1700" spc="90" dirty="0">
                <a:latin typeface="Verdana"/>
                <a:cs typeface="Verdana"/>
              </a:rPr>
              <a:t>o</a:t>
            </a:r>
            <a:r>
              <a:rPr sz="1700" spc="120" dirty="0">
                <a:latin typeface="Verdana"/>
                <a:cs typeface="Verdana"/>
              </a:rPr>
              <a:t>n</a:t>
            </a:r>
            <a:r>
              <a:rPr sz="1700" spc="10" dirty="0">
                <a:latin typeface="Verdana"/>
                <a:cs typeface="Verdana"/>
              </a:rPr>
              <a:t>.</a:t>
            </a:r>
            <a:endParaRPr sz="170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03225" y="3561016"/>
            <a:ext cx="10070465" cy="315023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125"/>
              </a:spcBef>
              <a:buFont typeface="Arial MT"/>
              <a:buChar char="•"/>
              <a:tabLst>
                <a:tab pos="241300" algn="l"/>
                <a:tab pos="241935" algn="l"/>
              </a:tabLst>
            </a:pPr>
            <a:r>
              <a:rPr sz="1700" spc="15" dirty="0">
                <a:solidFill>
                  <a:srgbClr val="FF0000"/>
                </a:solidFill>
                <a:latin typeface="Verdana"/>
                <a:cs typeface="Verdana"/>
              </a:rPr>
              <a:t>HBsAg</a:t>
            </a:r>
            <a:r>
              <a:rPr sz="1700" spc="-320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700" spc="25" dirty="0">
                <a:latin typeface="Wingdings"/>
                <a:cs typeface="Wingdings"/>
              </a:rPr>
              <a:t></a:t>
            </a:r>
            <a:r>
              <a:rPr sz="1700" spc="-165" dirty="0">
                <a:latin typeface="Times New Roman"/>
                <a:cs typeface="Times New Roman"/>
              </a:rPr>
              <a:t> </a:t>
            </a:r>
            <a:r>
              <a:rPr sz="1700" spc="10" dirty="0">
                <a:latin typeface="Verdana"/>
                <a:cs typeface="Verdana"/>
              </a:rPr>
              <a:t>appear</a:t>
            </a:r>
            <a:r>
              <a:rPr sz="1700" spc="-275" dirty="0">
                <a:latin typeface="Verdana"/>
                <a:cs typeface="Verdana"/>
              </a:rPr>
              <a:t> </a:t>
            </a:r>
            <a:r>
              <a:rPr sz="1700" spc="15" dirty="0">
                <a:latin typeface="Verdana"/>
                <a:cs typeface="Verdana"/>
              </a:rPr>
              <a:t>during</a:t>
            </a:r>
            <a:r>
              <a:rPr sz="1700" spc="-390" dirty="0">
                <a:latin typeface="Verdana"/>
                <a:cs typeface="Verdana"/>
              </a:rPr>
              <a:t> </a:t>
            </a:r>
            <a:r>
              <a:rPr sz="1700" spc="10" dirty="0">
                <a:latin typeface="Verdana"/>
                <a:cs typeface="Verdana"/>
              </a:rPr>
              <a:t>(6wks)andpersistent</a:t>
            </a:r>
            <a:r>
              <a:rPr sz="1700" spc="-220" dirty="0">
                <a:latin typeface="Verdana"/>
                <a:cs typeface="Verdana"/>
              </a:rPr>
              <a:t> </a:t>
            </a:r>
            <a:r>
              <a:rPr sz="1700" spc="55" dirty="0">
                <a:latin typeface="Verdana"/>
                <a:cs typeface="Verdana"/>
              </a:rPr>
              <a:t>for</a:t>
            </a:r>
            <a:r>
              <a:rPr sz="1700" spc="-285" dirty="0">
                <a:latin typeface="Verdana"/>
                <a:cs typeface="Verdana"/>
              </a:rPr>
              <a:t> </a:t>
            </a:r>
            <a:r>
              <a:rPr sz="1700" spc="-50" dirty="0">
                <a:latin typeface="Verdana"/>
                <a:cs typeface="Verdana"/>
              </a:rPr>
              <a:t>(6months)</a:t>
            </a:r>
            <a:r>
              <a:rPr sz="1700" spc="-325" dirty="0">
                <a:latin typeface="Verdana"/>
                <a:cs typeface="Verdana"/>
              </a:rPr>
              <a:t> </a:t>
            </a:r>
            <a:r>
              <a:rPr sz="1700" spc="-5" dirty="0">
                <a:latin typeface="Verdana"/>
                <a:cs typeface="Verdana"/>
              </a:rPr>
              <a:t>it</a:t>
            </a:r>
            <a:r>
              <a:rPr sz="1700" spc="-229" dirty="0">
                <a:latin typeface="Verdana"/>
                <a:cs typeface="Verdana"/>
              </a:rPr>
              <a:t> </a:t>
            </a:r>
            <a:r>
              <a:rPr sz="1700" spc="-5" dirty="0">
                <a:latin typeface="Verdana"/>
                <a:cs typeface="Verdana"/>
              </a:rPr>
              <a:t>is</a:t>
            </a:r>
            <a:r>
              <a:rPr sz="1700" spc="-220" dirty="0">
                <a:latin typeface="Verdana"/>
                <a:cs typeface="Verdana"/>
              </a:rPr>
              <a:t> </a:t>
            </a:r>
            <a:r>
              <a:rPr sz="1700" spc="70" dirty="0">
                <a:latin typeface="Verdana"/>
                <a:cs typeface="Verdana"/>
              </a:rPr>
              <a:t>the</a:t>
            </a:r>
            <a:r>
              <a:rPr sz="1700" spc="-275" dirty="0">
                <a:latin typeface="Verdana"/>
                <a:cs typeface="Verdana"/>
              </a:rPr>
              <a:t> </a:t>
            </a:r>
            <a:r>
              <a:rPr sz="1700" dirty="0">
                <a:solidFill>
                  <a:srgbClr val="FF0000"/>
                </a:solidFill>
                <a:latin typeface="Verdana"/>
                <a:cs typeface="Verdana"/>
              </a:rPr>
              <a:t>gold</a:t>
            </a:r>
            <a:r>
              <a:rPr sz="1700" spc="-32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700" spc="15" dirty="0">
                <a:solidFill>
                  <a:srgbClr val="FF0000"/>
                </a:solidFill>
                <a:latin typeface="Verdana"/>
                <a:cs typeface="Verdana"/>
              </a:rPr>
              <a:t>standard</a:t>
            </a:r>
            <a:r>
              <a:rPr sz="1700" spc="-23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700" spc="50" dirty="0">
                <a:latin typeface="Verdana"/>
                <a:cs typeface="Verdana"/>
              </a:rPr>
              <a:t>markerfor</a:t>
            </a:r>
            <a:endParaRPr sz="1700">
              <a:latin typeface="Verdana"/>
              <a:cs typeface="Verdana"/>
            </a:endParaRPr>
          </a:p>
          <a:p>
            <a:pPr marL="1042035">
              <a:lnSpc>
                <a:spcPct val="100000"/>
              </a:lnSpc>
              <a:spcBef>
                <a:spcPts val="1639"/>
              </a:spcBef>
            </a:pPr>
            <a:r>
              <a:rPr sz="1700" spc="-40" dirty="0">
                <a:latin typeface="Verdana"/>
                <a:cs typeface="Verdana"/>
              </a:rPr>
              <a:t>D</a:t>
            </a:r>
            <a:r>
              <a:rPr sz="1700" spc="15" dirty="0">
                <a:latin typeface="Verdana"/>
                <a:cs typeface="Verdana"/>
              </a:rPr>
              <a:t>x</a:t>
            </a:r>
            <a:r>
              <a:rPr sz="1700" spc="-270" dirty="0">
                <a:latin typeface="Verdana"/>
                <a:cs typeface="Verdana"/>
              </a:rPr>
              <a:t> </a:t>
            </a:r>
            <a:r>
              <a:rPr sz="1700" spc="120" dirty="0">
                <a:latin typeface="Verdana"/>
                <a:cs typeface="Verdana"/>
              </a:rPr>
              <a:t>h</a:t>
            </a:r>
            <a:r>
              <a:rPr sz="1700" spc="35" dirty="0">
                <a:latin typeface="Verdana"/>
                <a:cs typeface="Verdana"/>
              </a:rPr>
              <a:t>e</a:t>
            </a:r>
            <a:r>
              <a:rPr sz="1700" spc="15" dirty="0">
                <a:latin typeface="Verdana"/>
                <a:cs typeface="Verdana"/>
              </a:rPr>
              <a:t>p</a:t>
            </a:r>
            <a:r>
              <a:rPr sz="1700" spc="-400" dirty="0">
                <a:latin typeface="Verdana"/>
                <a:cs typeface="Verdana"/>
              </a:rPr>
              <a:t> </a:t>
            </a:r>
            <a:r>
              <a:rPr sz="1700" spc="15" dirty="0">
                <a:latin typeface="Verdana"/>
                <a:cs typeface="Verdana"/>
              </a:rPr>
              <a:t>B</a:t>
            </a:r>
            <a:r>
              <a:rPr sz="1700" spc="-204" dirty="0">
                <a:latin typeface="Verdana"/>
                <a:cs typeface="Verdana"/>
              </a:rPr>
              <a:t> </a:t>
            </a:r>
            <a:r>
              <a:rPr sz="1700" spc="-20" dirty="0">
                <a:latin typeface="Verdana"/>
                <a:cs typeface="Verdana"/>
              </a:rPr>
              <a:t>i</a:t>
            </a:r>
            <a:r>
              <a:rPr sz="1700" spc="120" dirty="0">
                <a:latin typeface="Verdana"/>
                <a:cs typeface="Verdana"/>
              </a:rPr>
              <a:t>n</a:t>
            </a:r>
            <a:r>
              <a:rPr sz="1700" spc="145" dirty="0">
                <a:latin typeface="Verdana"/>
                <a:cs typeface="Verdana"/>
              </a:rPr>
              <a:t>f</a:t>
            </a:r>
            <a:r>
              <a:rPr sz="1700" spc="35" dirty="0">
                <a:latin typeface="Verdana"/>
                <a:cs typeface="Verdana"/>
              </a:rPr>
              <a:t>e</a:t>
            </a:r>
            <a:r>
              <a:rPr sz="1700" spc="10" dirty="0">
                <a:latin typeface="Verdana"/>
                <a:cs typeface="Verdana"/>
              </a:rPr>
              <a:t>c</a:t>
            </a:r>
            <a:r>
              <a:rPr sz="1700" dirty="0">
                <a:latin typeface="Verdana"/>
                <a:cs typeface="Verdana"/>
              </a:rPr>
              <a:t>t</a:t>
            </a:r>
            <a:r>
              <a:rPr sz="1700" spc="-20" dirty="0">
                <a:latin typeface="Verdana"/>
                <a:cs typeface="Verdana"/>
              </a:rPr>
              <a:t>i</a:t>
            </a:r>
            <a:r>
              <a:rPr sz="1700" spc="90" dirty="0">
                <a:latin typeface="Verdana"/>
                <a:cs typeface="Verdana"/>
              </a:rPr>
              <a:t>o</a:t>
            </a:r>
            <a:r>
              <a:rPr sz="1700" spc="120" dirty="0">
                <a:latin typeface="Verdana"/>
                <a:cs typeface="Verdana"/>
              </a:rPr>
              <a:t>n</a:t>
            </a:r>
            <a:r>
              <a:rPr sz="1700" spc="10" dirty="0">
                <a:latin typeface="Verdana"/>
                <a:cs typeface="Verdana"/>
              </a:rPr>
              <a:t>.</a:t>
            </a:r>
            <a:endParaRPr sz="17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2100">
              <a:latin typeface="Verdana"/>
              <a:cs typeface="Verdana"/>
            </a:endParaRPr>
          </a:p>
          <a:p>
            <a:pPr marL="241300" indent="-229235">
              <a:lnSpc>
                <a:spcPct val="100000"/>
              </a:lnSpc>
              <a:spcBef>
                <a:spcPts val="1639"/>
              </a:spcBef>
              <a:buFont typeface="Arial MT"/>
              <a:buChar char="•"/>
              <a:tabLst>
                <a:tab pos="241300" algn="l"/>
                <a:tab pos="241935" algn="l"/>
              </a:tabLst>
            </a:pPr>
            <a:r>
              <a:rPr sz="1700" spc="30" dirty="0">
                <a:latin typeface="Verdana"/>
                <a:cs typeface="Verdana"/>
              </a:rPr>
              <a:t>A</a:t>
            </a:r>
            <a:r>
              <a:rPr sz="1700" spc="120" dirty="0">
                <a:latin typeface="Verdana"/>
                <a:cs typeface="Verdana"/>
              </a:rPr>
              <a:t>n</a:t>
            </a:r>
            <a:r>
              <a:rPr sz="1700" spc="5" dirty="0">
                <a:latin typeface="Verdana"/>
                <a:cs typeface="Verdana"/>
              </a:rPr>
              <a:t>t</a:t>
            </a:r>
            <a:r>
              <a:rPr sz="1700" spc="-20" dirty="0">
                <a:latin typeface="Verdana"/>
                <a:cs typeface="Verdana"/>
              </a:rPr>
              <a:t>i</a:t>
            </a:r>
            <a:r>
              <a:rPr sz="1700" spc="50" dirty="0">
                <a:latin typeface="Verdana"/>
                <a:cs typeface="Verdana"/>
              </a:rPr>
              <a:t>-</a:t>
            </a:r>
            <a:r>
              <a:rPr sz="1700" spc="-5" dirty="0">
                <a:latin typeface="Verdana"/>
                <a:cs typeface="Verdana"/>
              </a:rPr>
              <a:t>H</a:t>
            </a:r>
            <a:r>
              <a:rPr sz="1700" spc="-45" dirty="0">
                <a:latin typeface="Verdana"/>
                <a:cs typeface="Verdana"/>
              </a:rPr>
              <a:t>B</a:t>
            </a:r>
            <a:r>
              <a:rPr sz="1700" spc="10" dirty="0">
                <a:latin typeface="Verdana"/>
                <a:cs typeface="Verdana"/>
              </a:rPr>
              <a:t>s</a:t>
            </a:r>
            <a:r>
              <a:rPr sz="1700" spc="-375" dirty="0">
                <a:latin typeface="Verdana"/>
                <a:cs typeface="Verdana"/>
              </a:rPr>
              <a:t> </a:t>
            </a:r>
            <a:r>
              <a:rPr sz="1700" spc="25" dirty="0">
                <a:latin typeface="Wingdings"/>
                <a:cs typeface="Wingdings"/>
              </a:rPr>
              <a:t></a:t>
            </a:r>
            <a:r>
              <a:rPr sz="1700" spc="-95" dirty="0">
                <a:latin typeface="Times New Roman"/>
                <a:cs typeface="Times New Roman"/>
              </a:rPr>
              <a:t> </a:t>
            </a:r>
            <a:r>
              <a:rPr sz="1700" spc="-20" dirty="0">
                <a:latin typeface="Verdana"/>
                <a:cs typeface="Verdana"/>
              </a:rPr>
              <a:t>i</a:t>
            </a:r>
            <a:r>
              <a:rPr sz="1700" spc="120" dirty="0">
                <a:latin typeface="Verdana"/>
                <a:cs typeface="Verdana"/>
              </a:rPr>
              <a:t>n</a:t>
            </a:r>
            <a:r>
              <a:rPr sz="1700" spc="60" dirty="0">
                <a:latin typeface="Verdana"/>
                <a:cs typeface="Verdana"/>
              </a:rPr>
              <a:t>d</a:t>
            </a:r>
            <a:r>
              <a:rPr sz="1700" spc="-20" dirty="0">
                <a:latin typeface="Verdana"/>
                <a:cs typeface="Verdana"/>
              </a:rPr>
              <a:t>i</a:t>
            </a:r>
            <a:r>
              <a:rPr sz="1700" spc="10" dirty="0">
                <a:latin typeface="Verdana"/>
                <a:cs typeface="Verdana"/>
              </a:rPr>
              <a:t>c</a:t>
            </a:r>
            <a:r>
              <a:rPr sz="1700" spc="25" dirty="0">
                <a:latin typeface="Verdana"/>
                <a:cs typeface="Verdana"/>
              </a:rPr>
              <a:t>a</a:t>
            </a:r>
            <a:r>
              <a:rPr sz="1700" dirty="0">
                <a:latin typeface="Verdana"/>
                <a:cs typeface="Verdana"/>
              </a:rPr>
              <a:t>t</a:t>
            </a:r>
            <a:r>
              <a:rPr sz="1700" spc="15" dirty="0">
                <a:latin typeface="Verdana"/>
                <a:cs typeface="Verdana"/>
              </a:rPr>
              <a:t>e</a:t>
            </a:r>
            <a:r>
              <a:rPr sz="1700" spc="-350" dirty="0">
                <a:latin typeface="Verdana"/>
                <a:cs typeface="Verdana"/>
              </a:rPr>
              <a:t> </a:t>
            </a:r>
            <a:r>
              <a:rPr sz="1700" spc="-20" dirty="0">
                <a:latin typeface="Verdana"/>
                <a:cs typeface="Verdana"/>
              </a:rPr>
              <a:t>i</a:t>
            </a:r>
            <a:r>
              <a:rPr sz="1700" spc="-10" dirty="0">
                <a:latin typeface="Verdana"/>
                <a:cs typeface="Verdana"/>
              </a:rPr>
              <a:t>m</a:t>
            </a:r>
            <a:r>
              <a:rPr sz="1700" spc="-5" dirty="0">
                <a:latin typeface="Verdana"/>
                <a:cs typeface="Verdana"/>
              </a:rPr>
              <a:t>m</a:t>
            </a:r>
            <a:r>
              <a:rPr sz="1700" spc="120" dirty="0">
                <a:latin typeface="Verdana"/>
                <a:cs typeface="Verdana"/>
              </a:rPr>
              <a:t>u</a:t>
            </a:r>
            <a:r>
              <a:rPr sz="1700" spc="125" dirty="0">
                <a:latin typeface="Verdana"/>
                <a:cs typeface="Verdana"/>
              </a:rPr>
              <a:t>n</a:t>
            </a:r>
            <a:r>
              <a:rPr sz="1700" spc="-20" dirty="0">
                <a:latin typeface="Verdana"/>
                <a:cs typeface="Verdana"/>
              </a:rPr>
              <a:t>i</a:t>
            </a:r>
            <a:r>
              <a:rPr sz="1700" dirty="0">
                <a:latin typeface="Verdana"/>
                <a:cs typeface="Verdana"/>
              </a:rPr>
              <a:t>t</a:t>
            </a:r>
            <a:r>
              <a:rPr sz="1700" spc="15" dirty="0">
                <a:latin typeface="Verdana"/>
                <a:cs typeface="Verdana"/>
              </a:rPr>
              <a:t>y</a:t>
            </a:r>
            <a:r>
              <a:rPr sz="1700" spc="-420" dirty="0">
                <a:latin typeface="Verdana"/>
                <a:cs typeface="Verdana"/>
              </a:rPr>
              <a:t> </a:t>
            </a:r>
            <a:r>
              <a:rPr sz="1700" spc="90" dirty="0">
                <a:latin typeface="Verdana"/>
                <a:cs typeface="Verdana"/>
              </a:rPr>
              <a:t>o</a:t>
            </a:r>
            <a:r>
              <a:rPr sz="1700" spc="10" dirty="0">
                <a:latin typeface="Verdana"/>
                <a:cs typeface="Verdana"/>
              </a:rPr>
              <a:t>r</a:t>
            </a:r>
            <a:r>
              <a:rPr sz="1700" spc="-360" dirty="0">
                <a:latin typeface="Verdana"/>
                <a:cs typeface="Verdana"/>
              </a:rPr>
              <a:t> </a:t>
            </a:r>
            <a:r>
              <a:rPr sz="1700" spc="40" dirty="0">
                <a:latin typeface="Verdana"/>
                <a:cs typeface="Verdana"/>
              </a:rPr>
              <a:t>v</a:t>
            </a:r>
            <a:r>
              <a:rPr sz="1700" spc="25" dirty="0">
                <a:latin typeface="Verdana"/>
                <a:cs typeface="Verdana"/>
              </a:rPr>
              <a:t>a</a:t>
            </a:r>
            <a:r>
              <a:rPr sz="1700" spc="10" dirty="0">
                <a:latin typeface="Verdana"/>
                <a:cs typeface="Verdana"/>
              </a:rPr>
              <a:t>cc</a:t>
            </a:r>
            <a:r>
              <a:rPr sz="1700" spc="-20" dirty="0">
                <a:latin typeface="Verdana"/>
                <a:cs typeface="Verdana"/>
              </a:rPr>
              <a:t>i</a:t>
            </a:r>
            <a:r>
              <a:rPr sz="1700" spc="45" dirty="0">
                <a:latin typeface="Verdana"/>
                <a:cs typeface="Verdana"/>
              </a:rPr>
              <a:t>n</a:t>
            </a:r>
            <a:r>
              <a:rPr sz="1700" spc="25" dirty="0">
                <a:latin typeface="Verdana"/>
                <a:cs typeface="Verdana"/>
              </a:rPr>
              <a:t>a</a:t>
            </a:r>
            <a:r>
              <a:rPr sz="1700" dirty="0">
                <a:latin typeface="Verdana"/>
                <a:cs typeface="Verdana"/>
              </a:rPr>
              <a:t>t</a:t>
            </a:r>
            <a:r>
              <a:rPr sz="1700" spc="-20" dirty="0">
                <a:latin typeface="Verdana"/>
                <a:cs typeface="Verdana"/>
              </a:rPr>
              <a:t>i</a:t>
            </a:r>
            <a:r>
              <a:rPr sz="1700" spc="90" dirty="0">
                <a:latin typeface="Verdana"/>
                <a:cs typeface="Verdana"/>
              </a:rPr>
              <a:t>o</a:t>
            </a:r>
            <a:r>
              <a:rPr sz="1700" spc="120" dirty="0">
                <a:latin typeface="Verdana"/>
                <a:cs typeface="Verdana"/>
              </a:rPr>
              <a:t>n</a:t>
            </a:r>
            <a:r>
              <a:rPr sz="1700" spc="10" dirty="0">
                <a:latin typeface="Verdana"/>
                <a:cs typeface="Verdana"/>
              </a:rPr>
              <a:t>.</a:t>
            </a:r>
            <a:endParaRPr sz="1700">
              <a:latin typeface="Verdana"/>
              <a:cs typeface="Verdana"/>
            </a:endParaRPr>
          </a:p>
          <a:p>
            <a:pPr>
              <a:lnSpc>
                <a:spcPct val="100000"/>
              </a:lnSpc>
              <a:buChar char="•"/>
            </a:pPr>
            <a:endParaRPr sz="2100">
              <a:latin typeface="Verdana"/>
              <a:cs typeface="Verdana"/>
            </a:endParaRPr>
          </a:p>
          <a:p>
            <a:pPr marL="241300" indent="-229235">
              <a:lnSpc>
                <a:spcPct val="100000"/>
              </a:lnSpc>
              <a:spcBef>
                <a:spcPts val="1720"/>
              </a:spcBef>
              <a:buFont typeface="Arial MT"/>
              <a:buChar char="•"/>
              <a:tabLst>
                <a:tab pos="241300" algn="l"/>
                <a:tab pos="241935" algn="l"/>
              </a:tabLst>
            </a:pPr>
            <a:r>
              <a:rPr sz="1700" spc="40" dirty="0">
                <a:latin typeface="Verdana"/>
                <a:cs typeface="Verdana"/>
              </a:rPr>
              <a:t>HBeAg</a:t>
            </a:r>
            <a:r>
              <a:rPr sz="1700" spc="40" dirty="0">
                <a:latin typeface="Wingdings"/>
                <a:cs typeface="Wingdings"/>
              </a:rPr>
              <a:t></a:t>
            </a:r>
            <a:r>
              <a:rPr sz="1700" spc="-10" dirty="0">
                <a:latin typeface="Times New Roman"/>
                <a:cs typeface="Times New Roman"/>
              </a:rPr>
              <a:t> </a:t>
            </a:r>
            <a:r>
              <a:rPr sz="1700" spc="25" dirty="0">
                <a:latin typeface="Verdana"/>
                <a:cs typeface="Verdana"/>
              </a:rPr>
              <a:t>indicate</a:t>
            </a:r>
            <a:r>
              <a:rPr sz="1700" spc="-350" dirty="0">
                <a:latin typeface="Verdana"/>
                <a:cs typeface="Verdana"/>
              </a:rPr>
              <a:t> </a:t>
            </a:r>
            <a:r>
              <a:rPr sz="1700" spc="5" dirty="0">
                <a:latin typeface="Verdana"/>
                <a:cs typeface="Verdana"/>
              </a:rPr>
              <a:t>activity</a:t>
            </a:r>
            <a:r>
              <a:rPr sz="1700" spc="-350" dirty="0">
                <a:latin typeface="Verdana"/>
                <a:cs typeface="Verdana"/>
              </a:rPr>
              <a:t> </a:t>
            </a:r>
            <a:r>
              <a:rPr sz="1700" spc="30" dirty="0">
                <a:latin typeface="Verdana"/>
                <a:cs typeface="Verdana"/>
              </a:rPr>
              <a:t>andinfectivity.</a:t>
            </a:r>
            <a:endParaRPr sz="1700">
              <a:latin typeface="Verdana"/>
              <a:cs typeface="Verdana"/>
            </a:endParaRPr>
          </a:p>
          <a:p>
            <a:pPr>
              <a:lnSpc>
                <a:spcPct val="100000"/>
              </a:lnSpc>
              <a:buChar char="•"/>
            </a:pPr>
            <a:endParaRPr sz="2100">
              <a:latin typeface="Verdana"/>
              <a:cs typeface="Verdana"/>
            </a:endParaRPr>
          </a:p>
          <a:p>
            <a:pPr marL="241300" indent="-229235">
              <a:lnSpc>
                <a:spcPct val="100000"/>
              </a:lnSpc>
              <a:spcBef>
                <a:spcPts val="1714"/>
              </a:spcBef>
              <a:buFont typeface="Arial MT"/>
              <a:buChar char="•"/>
              <a:tabLst>
                <a:tab pos="241300" algn="l"/>
                <a:tab pos="241935" algn="l"/>
              </a:tabLst>
            </a:pPr>
            <a:r>
              <a:rPr sz="1700" spc="15" dirty="0">
                <a:solidFill>
                  <a:srgbClr val="FF0000"/>
                </a:solidFill>
                <a:latin typeface="Verdana"/>
                <a:cs typeface="Verdana"/>
              </a:rPr>
              <a:t>A</a:t>
            </a:r>
            <a:r>
              <a:rPr sz="1700" spc="-204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700" spc="95" dirty="0">
                <a:solidFill>
                  <a:srgbClr val="FF0000"/>
                </a:solidFill>
                <a:latin typeface="Verdana"/>
                <a:cs typeface="Verdana"/>
              </a:rPr>
              <a:t>r</a:t>
            </a:r>
            <a:r>
              <a:rPr sz="1700" spc="105" dirty="0">
                <a:solidFill>
                  <a:srgbClr val="FF0000"/>
                </a:solidFill>
                <a:latin typeface="Verdana"/>
                <a:cs typeface="Verdana"/>
              </a:rPr>
              <a:t>a</a:t>
            </a:r>
            <a:r>
              <a:rPr sz="1700" spc="-20" dirty="0">
                <a:solidFill>
                  <a:srgbClr val="FF0000"/>
                </a:solidFill>
                <a:latin typeface="Verdana"/>
                <a:cs typeface="Verdana"/>
              </a:rPr>
              <a:t>i</a:t>
            </a:r>
            <a:r>
              <a:rPr sz="1700" spc="-65" dirty="0">
                <a:solidFill>
                  <a:srgbClr val="FF0000"/>
                </a:solidFill>
                <a:latin typeface="Verdana"/>
                <a:cs typeface="Verdana"/>
              </a:rPr>
              <a:t>s</a:t>
            </a:r>
            <a:r>
              <a:rPr sz="1700" spc="35" dirty="0">
                <a:solidFill>
                  <a:srgbClr val="FF0000"/>
                </a:solidFill>
                <a:latin typeface="Verdana"/>
                <a:cs typeface="Verdana"/>
              </a:rPr>
              <a:t>e</a:t>
            </a:r>
            <a:r>
              <a:rPr sz="1700" spc="215" dirty="0">
                <a:solidFill>
                  <a:srgbClr val="FF0000"/>
                </a:solidFill>
                <a:latin typeface="Verdana"/>
                <a:cs typeface="Verdana"/>
              </a:rPr>
              <a:t>d</a:t>
            </a:r>
            <a:r>
              <a:rPr sz="1700" spc="55" dirty="0">
                <a:solidFill>
                  <a:srgbClr val="FF0000"/>
                </a:solidFill>
                <a:latin typeface="Verdana"/>
                <a:cs typeface="Verdana"/>
              </a:rPr>
              <a:t>l</a:t>
            </a:r>
            <a:r>
              <a:rPr sz="1700" spc="35" dirty="0">
                <a:solidFill>
                  <a:srgbClr val="FF0000"/>
                </a:solidFill>
                <a:latin typeface="Verdana"/>
                <a:cs typeface="Verdana"/>
              </a:rPr>
              <a:t>e</a:t>
            </a:r>
            <a:r>
              <a:rPr sz="1700" spc="40" dirty="0">
                <a:solidFill>
                  <a:srgbClr val="FF0000"/>
                </a:solidFill>
                <a:latin typeface="Verdana"/>
                <a:cs typeface="Verdana"/>
              </a:rPr>
              <a:t>v</a:t>
            </a:r>
            <a:r>
              <a:rPr sz="1700" spc="-40" dirty="0">
                <a:solidFill>
                  <a:srgbClr val="FF0000"/>
                </a:solidFill>
                <a:latin typeface="Verdana"/>
                <a:cs typeface="Verdana"/>
              </a:rPr>
              <a:t>e</a:t>
            </a:r>
            <a:r>
              <a:rPr sz="1700" spc="204" dirty="0">
                <a:solidFill>
                  <a:srgbClr val="FF0000"/>
                </a:solidFill>
                <a:latin typeface="Verdana"/>
                <a:cs typeface="Verdana"/>
              </a:rPr>
              <a:t>l</a:t>
            </a:r>
            <a:r>
              <a:rPr sz="1700" spc="90" dirty="0">
                <a:solidFill>
                  <a:srgbClr val="FF0000"/>
                </a:solidFill>
                <a:latin typeface="Verdana"/>
                <a:cs typeface="Verdana"/>
              </a:rPr>
              <a:t>o</a:t>
            </a:r>
            <a:r>
              <a:rPr sz="1700" spc="5" dirty="0">
                <a:solidFill>
                  <a:srgbClr val="FF0000"/>
                </a:solidFill>
                <a:latin typeface="Verdana"/>
                <a:cs typeface="Verdana"/>
              </a:rPr>
              <a:t>f</a:t>
            </a:r>
            <a:r>
              <a:rPr sz="1700" spc="-229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700" spc="105" dirty="0">
                <a:solidFill>
                  <a:srgbClr val="FF0000"/>
                </a:solidFill>
                <a:latin typeface="Verdana"/>
                <a:cs typeface="Verdana"/>
              </a:rPr>
              <a:t>A</a:t>
            </a:r>
            <a:r>
              <a:rPr sz="1700" spc="-125" dirty="0">
                <a:solidFill>
                  <a:srgbClr val="FF0000"/>
                </a:solidFill>
                <a:latin typeface="Verdana"/>
                <a:cs typeface="Verdana"/>
              </a:rPr>
              <a:t>L</a:t>
            </a:r>
            <a:r>
              <a:rPr sz="1700" spc="15" dirty="0">
                <a:solidFill>
                  <a:srgbClr val="FF0000"/>
                </a:solidFill>
                <a:latin typeface="Verdana"/>
                <a:cs typeface="Verdana"/>
              </a:rPr>
              <a:t>T</a:t>
            </a:r>
            <a:r>
              <a:rPr sz="1700" spc="-390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700" spc="25" dirty="0">
                <a:solidFill>
                  <a:srgbClr val="FF0000"/>
                </a:solidFill>
                <a:latin typeface="Verdana"/>
                <a:cs typeface="Verdana"/>
              </a:rPr>
              <a:t>a</a:t>
            </a:r>
            <a:r>
              <a:rPr sz="1700" spc="120" dirty="0">
                <a:solidFill>
                  <a:srgbClr val="FF0000"/>
                </a:solidFill>
                <a:latin typeface="Verdana"/>
                <a:cs typeface="Verdana"/>
              </a:rPr>
              <a:t>n</a:t>
            </a:r>
            <a:r>
              <a:rPr sz="1700" spc="15" dirty="0">
                <a:solidFill>
                  <a:srgbClr val="FF0000"/>
                </a:solidFill>
                <a:latin typeface="Verdana"/>
                <a:cs typeface="Verdana"/>
              </a:rPr>
              <a:t>d</a:t>
            </a:r>
            <a:r>
              <a:rPr sz="1700" spc="-400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700" spc="105" dirty="0">
                <a:solidFill>
                  <a:srgbClr val="FF0000"/>
                </a:solidFill>
                <a:latin typeface="Verdana"/>
                <a:cs typeface="Verdana"/>
              </a:rPr>
              <a:t>A</a:t>
            </a:r>
            <a:r>
              <a:rPr sz="1700" spc="-40" dirty="0">
                <a:solidFill>
                  <a:srgbClr val="FF0000"/>
                </a:solidFill>
                <a:latin typeface="Verdana"/>
                <a:cs typeface="Verdana"/>
              </a:rPr>
              <a:t>S</a:t>
            </a:r>
            <a:r>
              <a:rPr sz="1700" spc="150" dirty="0">
                <a:solidFill>
                  <a:srgbClr val="FF0000"/>
                </a:solidFill>
                <a:latin typeface="Verdana"/>
                <a:cs typeface="Verdana"/>
              </a:rPr>
              <a:t>T</a:t>
            </a:r>
            <a:r>
              <a:rPr sz="1700" spc="10" dirty="0">
                <a:solidFill>
                  <a:srgbClr val="FF0000"/>
                </a:solidFill>
                <a:latin typeface="Verdana"/>
                <a:cs typeface="Verdana"/>
              </a:rPr>
              <a:t>.</a:t>
            </a:r>
            <a:endParaRPr sz="17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-4763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D6D2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353945" y="197802"/>
            <a:ext cx="8580755" cy="6937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lang="en-US" spc="10" dirty="0"/>
              <a:t>Causes of hepatitis</a:t>
            </a:r>
            <a:endParaRPr spc="10" dirty="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57300" y="1704975"/>
            <a:ext cx="3676650" cy="981075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751438" y="2058902"/>
            <a:ext cx="8181340" cy="255839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814195">
              <a:lnSpc>
                <a:spcPct val="100000"/>
              </a:lnSpc>
              <a:spcBef>
                <a:spcPts val="3685"/>
              </a:spcBef>
            </a:pPr>
            <a:r>
              <a:rPr lang="en-US" sz="1550" spc="5" dirty="0">
                <a:solidFill>
                  <a:srgbClr val="FFFFFF"/>
                </a:solidFill>
                <a:latin typeface="Verdana"/>
                <a:cs typeface="Verdana"/>
              </a:rPr>
              <a:t>Infectious </a:t>
            </a:r>
            <a:r>
              <a:rPr sz="1550" spc="-3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50" spc="-10" dirty="0">
                <a:solidFill>
                  <a:srgbClr val="FFFFFF"/>
                </a:solidFill>
                <a:latin typeface="Verdana"/>
                <a:cs typeface="Verdana"/>
              </a:rPr>
              <a:t>h</a:t>
            </a:r>
            <a:r>
              <a:rPr sz="1550" spc="5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550" spc="10" dirty="0">
                <a:solidFill>
                  <a:srgbClr val="FFFFFF"/>
                </a:solidFill>
                <a:latin typeface="Verdana"/>
                <a:cs typeface="Verdana"/>
              </a:rPr>
              <a:t>p</a:t>
            </a:r>
            <a:r>
              <a:rPr sz="1550" spc="4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550" spc="60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1550" spc="20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550" spc="60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1550" spc="25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550" spc="10" dirty="0">
                <a:solidFill>
                  <a:srgbClr val="FFFFFF"/>
                </a:solidFill>
                <a:latin typeface="Verdana"/>
                <a:cs typeface="Verdana"/>
              </a:rPr>
              <a:t>s.</a:t>
            </a:r>
            <a:endParaRPr sz="1550" dirty="0">
              <a:latin typeface="Verdana"/>
              <a:cs typeface="Verdana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90575" y="1714500"/>
            <a:ext cx="981075" cy="971550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257300" y="2933700"/>
            <a:ext cx="3686175" cy="981075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2413952" y="3132783"/>
            <a:ext cx="1907539" cy="49308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550" spc="15" dirty="0">
                <a:solidFill>
                  <a:srgbClr val="FFFFFF"/>
                </a:solidFill>
                <a:latin typeface="Verdana"/>
                <a:cs typeface="Verdana"/>
              </a:rPr>
              <a:t>Alcoholic</a:t>
            </a:r>
            <a:r>
              <a:rPr lang="en-US" sz="1550" spc="-135" dirty="0">
                <a:solidFill>
                  <a:srgbClr val="FFFFFF"/>
                </a:solidFill>
                <a:latin typeface="Verdana"/>
                <a:cs typeface="Verdana"/>
              </a:rPr>
              <a:t> and other toxins </a:t>
            </a:r>
            <a:r>
              <a:rPr sz="1550" spc="10" dirty="0">
                <a:solidFill>
                  <a:srgbClr val="FFFFFF"/>
                </a:solidFill>
                <a:latin typeface="Verdana"/>
                <a:cs typeface="Verdana"/>
              </a:rPr>
              <a:t>hepatitis.</a:t>
            </a:r>
            <a:endParaRPr sz="1550" dirty="0">
              <a:latin typeface="Verdana"/>
              <a:cs typeface="Verdana"/>
            </a:endParaRPr>
          </a:p>
        </p:txBody>
      </p:sp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90575" y="2933700"/>
            <a:ext cx="981075" cy="981075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247775" y="4143375"/>
            <a:ext cx="3705225" cy="990600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2216785" y="4505896"/>
            <a:ext cx="2301875" cy="2660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550" dirty="0">
                <a:solidFill>
                  <a:srgbClr val="FFFFFF"/>
                </a:solidFill>
                <a:latin typeface="Verdana"/>
                <a:cs typeface="Verdana"/>
              </a:rPr>
              <a:t>Autoimmune</a:t>
            </a:r>
            <a:r>
              <a:rPr sz="1550" spc="-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50" spc="10" dirty="0">
                <a:solidFill>
                  <a:srgbClr val="FFFFFF"/>
                </a:solidFill>
                <a:latin typeface="Verdana"/>
                <a:cs typeface="Verdana"/>
              </a:rPr>
              <a:t>hepatitis.</a:t>
            </a:r>
            <a:endParaRPr sz="1550">
              <a:latin typeface="Verdana"/>
              <a:cs typeface="Verdana"/>
            </a:endParaRPr>
          </a:p>
        </p:txBody>
      </p:sp>
      <p:pic>
        <p:nvPicPr>
          <p:cNvPr id="12" name="object 1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90575" y="4152900"/>
            <a:ext cx="981075" cy="981075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248275" y="2505075"/>
            <a:ext cx="3143250" cy="2533650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9020175" y="2505075"/>
            <a:ext cx="2933700" cy="2533650"/>
          </a:xfrm>
          <a:prstGeom prst="rect">
            <a:avLst/>
          </a:prstGeom>
        </p:spPr>
      </p:pic>
      <p:sp>
        <p:nvSpPr>
          <p:cNvPr id="18" name="object 1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5" dirty="0">
                <a:solidFill>
                  <a:srgbClr val="878787"/>
                </a:solidFill>
              </a:rPr>
              <a:t>8/13/2023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11873230" y="6596718"/>
            <a:ext cx="149225" cy="1644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sz="900" dirty="0">
                <a:solidFill>
                  <a:srgbClr val="878787"/>
                </a:solidFill>
                <a:latin typeface="Verdana"/>
                <a:cs typeface="Verdana"/>
              </a:rPr>
              <a:t>3</a:t>
            </a:fld>
            <a:endParaRPr sz="9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C0C7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28700" y="457200"/>
            <a:ext cx="1143000" cy="0"/>
          </a:xfrm>
          <a:custGeom>
            <a:avLst/>
            <a:gdLst/>
            <a:ahLst/>
            <a:cxnLst/>
            <a:rect l="l" t="t" r="r" b="b"/>
            <a:pathLst>
              <a:path w="1143000">
                <a:moveTo>
                  <a:pt x="0" y="0"/>
                </a:moveTo>
                <a:lnTo>
                  <a:pt x="1143000" y="0"/>
                </a:lnTo>
              </a:path>
            </a:pathLst>
          </a:custGeom>
          <a:ln w="15875">
            <a:solidFill>
              <a:srgbClr val="5B6A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73772" y="835088"/>
            <a:ext cx="8673465" cy="7010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pc="-160" dirty="0"/>
              <a:t>T</a:t>
            </a:r>
            <a:r>
              <a:rPr spc="-210" dirty="0"/>
              <a:t>R</a:t>
            </a:r>
            <a:r>
              <a:rPr spc="-10" dirty="0"/>
              <a:t>E</a:t>
            </a:r>
            <a:r>
              <a:rPr spc="65" dirty="0"/>
              <a:t>A</a:t>
            </a:r>
            <a:r>
              <a:rPr spc="-160" dirty="0"/>
              <a:t>T</a:t>
            </a:r>
            <a:r>
              <a:rPr spc="25" dirty="0"/>
              <a:t>M</a:t>
            </a:r>
            <a:r>
              <a:rPr spc="-855" dirty="0"/>
              <a:t> </a:t>
            </a:r>
            <a:r>
              <a:rPr spc="-10" dirty="0"/>
              <a:t>E</a:t>
            </a:r>
            <a:r>
              <a:rPr spc="5" dirty="0"/>
              <a:t>N</a:t>
            </a:r>
            <a:r>
              <a:rPr spc="20" dirty="0"/>
              <a:t>T</a:t>
            </a:r>
            <a:r>
              <a:rPr spc="-755" dirty="0"/>
              <a:t> </a:t>
            </a:r>
            <a:r>
              <a:rPr spc="65" dirty="0"/>
              <a:t>A</a:t>
            </a:r>
            <a:r>
              <a:rPr spc="5" dirty="0"/>
              <a:t>N</a:t>
            </a:r>
            <a:r>
              <a:rPr spc="25" dirty="0"/>
              <a:t>D</a:t>
            </a:r>
            <a:r>
              <a:rPr spc="-835" dirty="0"/>
              <a:t> </a:t>
            </a:r>
            <a:r>
              <a:rPr spc="-10" dirty="0"/>
              <a:t>VA</a:t>
            </a:r>
            <a:r>
              <a:rPr spc="-300" dirty="0"/>
              <a:t>CC</a:t>
            </a:r>
            <a:r>
              <a:rPr spc="-585" dirty="0"/>
              <a:t>I</a:t>
            </a:r>
            <a:r>
              <a:rPr spc="80" dirty="0"/>
              <a:t>N</a:t>
            </a:r>
            <a:r>
              <a:rPr spc="140" dirty="0"/>
              <a:t>A</a:t>
            </a:r>
            <a:r>
              <a:rPr spc="-160" dirty="0"/>
              <a:t>T</a:t>
            </a:r>
            <a:r>
              <a:rPr spc="-585" dirty="0"/>
              <a:t>I</a:t>
            </a:r>
            <a:r>
              <a:rPr spc="-240" dirty="0"/>
              <a:t>O</a:t>
            </a:r>
            <a:r>
              <a:rPr spc="20" dirty="0"/>
              <a:t>N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5" dirty="0">
                <a:solidFill>
                  <a:srgbClr val="878787"/>
                </a:solidFill>
              </a:rPr>
              <a:t>8/13/2023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>
                <a:solidFill>
                  <a:srgbClr val="878787"/>
                </a:solidFill>
              </a:rPr>
              <a:t>30</a:t>
            </a:fld>
            <a:endParaRPr dirty="0">
              <a:solidFill>
                <a:srgbClr val="878787"/>
              </a:solidFill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42265" y="1647761"/>
            <a:ext cx="10149840" cy="42360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25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2000" spc="-10" dirty="0">
                <a:solidFill>
                  <a:srgbClr val="5B6A5E"/>
                </a:solidFill>
                <a:latin typeface="Verdana"/>
                <a:cs typeface="Verdana"/>
              </a:rPr>
              <a:t>Treatment</a:t>
            </a:r>
            <a:r>
              <a:rPr sz="2000" spc="-380" dirty="0">
                <a:solidFill>
                  <a:srgbClr val="5B6A5E"/>
                </a:solidFill>
                <a:latin typeface="Verdana"/>
                <a:cs typeface="Verdana"/>
              </a:rPr>
              <a:t> </a:t>
            </a:r>
            <a:r>
              <a:rPr sz="2000" spc="30" dirty="0">
                <a:solidFill>
                  <a:srgbClr val="5B6A5E"/>
                </a:solidFill>
                <a:latin typeface="Verdana"/>
                <a:cs typeface="Verdana"/>
              </a:rPr>
              <a:t>of</a:t>
            </a:r>
            <a:r>
              <a:rPr sz="2000" spc="-290" dirty="0">
                <a:solidFill>
                  <a:srgbClr val="5B6A5E"/>
                </a:solidFill>
                <a:latin typeface="Verdana"/>
                <a:cs typeface="Verdana"/>
              </a:rPr>
              <a:t> </a:t>
            </a:r>
            <a:r>
              <a:rPr sz="2000" spc="10" dirty="0">
                <a:solidFill>
                  <a:srgbClr val="5B6A5E"/>
                </a:solidFill>
                <a:latin typeface="Verdana"/>
                <a:cs typeface="Verdana"/>
              </a:rPr>
              <a:t>acute</a:t>
            </a:r>
            <a:r>
              <a:rPr sz="2000" spc="-254" dirty="0">
                <a:solidFill>
                  <a:srgbClr val="5B6A5E"/>
                </a:solidFill>
                <a:latin typeface="Verdana"/>
                <a:cs typeface="Verdana"/>
              </a:rPr>
              <a:t> </a:t>
            </a:r>
            <a:r>
              <a:rPr sz="2000" spc="20" dirty="0">
                <a:solidFill>
                  <a:srgbClr val="5B6A5E"/>
                </a:solidFill>
                <a:latin typeface="Verdana"/>
                <a:cs typeface="Verdana"/>
              </a:rPr>
              <a:t>HBV</a:t>
            </a:r>
            <a:r>
              <a:rPr sz="2000" spc="-434" dirty="0">
                <a:solidFill>
                  <a:srgbClr val="5B6A5E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5B6A5E"/>
                </a:solidFill>
                <a:latin typeface="Verdana"/>
                <a:cs typeface="Verdana"/>
              </a:rPr>
              <a:t>infection</a:t>
            </a:r>
            <a:r>
              <a:rPr sz="2000" spc="-170" dirty="0">
                <a:solidFill>
                  <a:srgbClr val="5B6A5E"/>
                </a:solidFill>
                <a:latin typeface="Verdana"/>
                <a:cs typeface="Verdana"/>
              </a:rPr>
              <a:t> </a:t>
            </a:r>
            <a:r>
              <a:rPr sz="2000" spc="-10" dirty="0">
                <a:solidFill>
                  <a:srgbClr val="5B6A5E"/>
                </a:solidFill>
                <a:latin typeface="Verdana"/>
                <a:cs typeface="Verdana"/>
              </a:rPr>
              <a:t>is</a:t>
            </a:r>
            <a:r>
              <a:rPr sz="2000" spc="-250" dirty="0">
                <a:solidFill>
                  <a:srgbClr val="5B6A5E"/>
                </a:solidFill>
                <a:latin typeface="Verdana"/>
                <a:cs typeface="Verdana"/>
              </a:rPr>
              <a:t> </a:t>
            </a:r>
            <a:r>
              <a:rPr sz="2000" spc="5" dirty="0">
                <a:solidFill>
                  <a:srgbClr val="5B6A5E"/>
                </a:solidFill>
                <a:latin typeface="Verdana"/>
                <a:cs typeface="Verdana"/>
              </a:rPr>
              <a:t>largely</a:t>
            </a:r>
            <a:r>
              <a:rPr sz="2000" spc="-405" dirty="0">
                <a:solidFill>
                  <a:srgbClr val="5B6A5E"/>
                </a:solidFill>
                <a:latin typeface="Verdana"/>
                <a:cs typeface="Verdana"/>
              </a:rPr>
              <a:t> </a:t>
            </a:r>
            <a:r>
              <a:rPr sz="2000" spc="10" dirty="0">
                <a:solidFill>
                  <a:srgbClr val="5B6A5E"/>
                </a:solidFill>
                <a:latin typeface="Verdana"/>
                <a:cs typeface="Verdana"/>
              </a:rPr>
              <a:t>supportive.</a:t>
            </a:r>
            <a:endParaRPr sz="20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5B6A5E"/>
              </a:buClr>
              <a:buFont typeface="Arial MT"/>
              <a:buChar char="•"/>
            </a:pPr>
            <a:endParaRPr sz="1850">
              <a:latin typeface="Verdana"/>
              <a:cs typeface="Verdana"/>
            </a:endParaRPr>
          </a:p>
          <a:p>
            <a:pPr marL="241300" indent="-228600">
              <a:lnSpc>
                <a:spcPct val="100000"/>
              </a:lnSpc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2000" spc="-40" dirty="0">
                <a:solidFill>
                  <a:srgbClr val="5B6A5E"/>
                </a:solidFill>
                <a:latin typeface="Verdana"/>
                <a:cs typeface="Verdana"/>
              </a:rPr>
              <a:t>D</a:t>
            </a:r>
            <a:r>
              <a:rPr sz="2000" spc="114" dirty="0">
                <a:solidFill>
                  <a:srgbClr val="5B6A5E"/>
                </a:solidFill>
                <a:latin typeface="Verdana"/>
                <a:cs typeface="Verdana"/>
              </a:rPr>
              <a:t>r</a:t>
            </a:r>
            <a:r>
              <a:rPr sz="2000" spc="5" dirty="0">
                <a:solidFill>
                  <a:srgbClr val="5B6A5E"/>
                </a:solidFill>
                <a:latin typeface="Verdana"/>
                <a:cs typeface="Verdana"/>
              </a:rPr>
              <a:t>u</a:t>
            </a:r>
            <a:r>
              <a:rPr sz="2000" spc="-50" dirty="0">
                <a:solidFill>
                  <a:srgbClr val="5B6A5E"/>
                </a:solidFill>
                <a:latin typeface="Verdana"/>
                <a:cs typeface="Verdana"/>
              </a:rPr>
              <a:t>g</a:t>
            </a:r>
            <a:r>
              <a:rPr sz="2000" spc="10" dirty="0">
                <a:solidFill>
                  <a:srgbClr val="5B6A5E"/>
                </a:solidFill>
                <a:latin typeface="Verdana"/>
                <a:cs typeface="Verdana"/>
              </a:rPr>
              <a:t>s</a:t>
            </a:r>
            <a:r>
              <a:rPr sz="2000" spc="-409" dirty="0">
                <a:solidFill>
                  <a:srgbClr val="5B6A5E"/>
                </a:solidFill>
                <a:latin typeface="Verdana"/>
                <a:cs typeface="Verdana"/>
              </a:rPr>
              <a:t> </a:t>
            </a:r>
            <a:r>
              <a:rPr sz="2000" spc="-85" dirty="0">
                <a:solidFill>
                  <a:srgbClr val="5B6A5E"/>
                </a:solidFill>
                <a:latin typeface="Verdana"/>
                <a:cs typeface="Verdana"/>
              </a:rPr>
              <a:t>(</a:t>
            </a:r>
            <a:r>
              <a:rPr sz="2000" spc="-5" dirty="0">
                <a:solidFill>
                  <a:srgbClr val="5B6A5E"/>
                </a:solidFill>
                <a:latin typeface="Verdana"/>
                <a:cs typeface="Verdana"/>
              </a:rPr>
              <a:t>a</a:t>
            </a:r>
            <a:r>
              <a:rPr sz="2000" spc="5" dirty="0">
                <a:solidFill>
                  <a:srgbClr val="5B6A5E"/>
                </a:solidFill>
                <a:latin typeface="Verdana"/>
                <a:cs typeface="Verdana"/>
              </a:rPr>
              <a:t>n</a:t>
            </a:r>
            <a:r>
              <a:rPr sz="2000" spc="110" dirty="0">
                <a:solidFill>
                  <a:srgbClr val="5B6A5E"/>
                </a:solidFill>
                <a:latin typeface="Verdana"/>
                <a:cs typeface="Verdana"/>
              </a:rPr>
              <a:t>t</a:t>
            </a:r>
            <a:r>
              <a:rPr sz="2000" spc="-30" dirty="0">
                <a:solidFill>
                  <a:srgbClr val="5B6A5E"/>
                </a:solidFill>
                <a:latin typeface="Verdana"/>
                <a:cs typeface="Verdana"/>
              </a:rPr>
              <a:t>i</a:t>
            </a:r>
            <a:r>
              <a:rPr sz="2000" spc="15" dirty="0">
                <a:solidFill>
                  <a:srgbClr val="5B6A5E"/>
                </a:solidFill>
                <a:latin typeface="Verdana"/>
                <a:cs typeface="Verdana"/>
              </a:rPr>
              <a:t>v</a:t>
            </a:r>
            <a:r>
              <a:rPr sz="2000" spc="-30" dirty="0">
                <a:solidFill>
                  <a:srgbClr val="5B6A5E"/>
                </a:solidFill>
                <a:latin typeface="Verdana"/>
                <a:cs typeface="Verdana"/>
              </a:rPr>
              <a:t>i</a:t>
            </a:r>
            <a:r>
              <a:rPr sz="2000" spc="120" dirty="0">
                <a:solidFill>
                  <a:srgbClr val="5B6A5E"/>
                </a:solidFill>
                <a:latin typeface="Verdana"/>
                <a:cs typeface="Verdana"/>
              </a:rPr>
              <a:t>r</a:t>
            </a:r>
            <a:r>
              <a:rPr sz="2000" spc="-5" dirty="0">
                <a:solidFill>
                  <a:srgbClr val="5B6A5E"/>
                </a:solidFill>
                <a:latin typeface="Verdana"/>
                <a:cs typeface="Verdana"/>
              </a:rPr>
              <a:t>a</a:t>
            </a:r>
            <a:r>
              <a:rPr sz="2000" spc="195" dirty="0">
                <a:solidFill>
                  <a:srgbClr val="5B6A5E"/>
                </a:solidFill>
                <a:latin typeface="Verdana"/>
                <a:cs typeface="Verdana"/>
              </a:rPr>
              <a:t>l</a:t>
            </a:r>
            <a:r>
              <a:rPr sz="2000" spc="-5" dirty="0">
                <a:solidFill>
                  <a:srgbClr val="5B6A5E"/>
                </a:solidFill>
                <a:latin typeface="Verdana"/>
                <a:cs typeface="Verdana"/>
              </a:rPr>
              <a:t>a</a:t>
            </a:r>
            <a:r>
              <a:rPr sz="2000" spc="-50" dirty="0">
                <a:solidFill>
                  <a:srgbClr val="5B6A5E"/>
                </a:solidFill>
                <a:latin typeface="Verdana"/>
                <a:cs typeface="Verdana"/>
              </a:rPr>
              <a:t>g</a:t>
            </a:r>
            <a:r>
              <a:rPr sz="2000" spc="5" dirty="0">
                <a:solidFill>
                  <a:srgbClr val="5B6A5E"/>
                </a:solidFill>
                <a:latin typeface="Verdana"/>
                <a:cs typeface="Verdana"/>
              </a:rPr>
              <a:t>e</a:t>
            </a:r>
            <a:r>
              <a:rPr sz="2000" spc="10" dirty="0">
                <a:solidFill>
                  <a:srgbClr val="5B6A5E"/>
                </a:solidFill>
                <a:latin typeface="Verdana"/>
                <a:cs typeface="Verdana"/>
              </a:rPr>
              <a:t>n</a:t>
            </a:r>
            <a:r>
              <a:rPr sz="2000" spc="110" dirty="0">
                <a:solidFill>
                  <a:srgbClr val="5B6A5E"/>
                </a:solidFill>
                <a:latin typeface="Verdana"/>
                <a:cs typeface="Verdana"/>
              </a:rPr>
              <a:t>t</a:t>
            </a:r>
            <a:r>
              <a:rPr sz="2000" spc="-165" dirty="0">
                <a:solidFill>
                  <a:srgbClr val="5B6A5E"/>
                </a:solidFill>
                <a:latin typeface="Verdana"/>
                <a:cs typeface="Verdana"/>
              </a:rPr>
              <a:t>)</a:t>
            </a:r>
            <a:r>
              <a:rPr sz="2000" spc="10" dirty="0">
                <a:solidFill>
                  <a:srgbClr val="5B6A5E"/>
                </a:solidFill>
                <a:latin typeface="Verdana"/>
                <a:cs typeface="Verdana"/>
              </a:rPr>
              <a:t>:</a:t>
            </a:r>
            <a:endParaRPr sz="20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750">
              <a:latin typeface="Verdana"/>
              <a:cs typeface="Verdana"/>
            </a:endParaRPr>
          </a:p>
          <a:p>
            <a:pPr marL="527050" indent="-514984">
              <a:lnSpc>
                <a:spcPct val="100000"/>
              </a:lnSpc>
              <a:buAutoNum type="arabicPeriod"/>
              <a:tabLst>
                <a:tab pos="527050" algn="l"/>
                <a:tab pos="527685" algn="l"/>
              </a:tabLst>
            </a:pPr>
            <a:r>
              <a:rPr sz="2000" spc="-60" dirty="0">
                <a:solidFill>
                  <a:srgbClr val="5B6A5E"/>
                </a:solidFill>
                <a:latin typeface="Verdana"/>
                <a:cs typeface="Verdana"/>
              </a:rPr>
              <a:t>Interferon(IFN-α2b)</a:t>
            </a:r>
            <a:endParaRPr sz="20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5B6A5E"/>
              </a:buClr>
              <a:buFont typeface="Verdana"/>
              <a:buAutoNum type="arabicPeriod"/>
            </a:pPr>
            <a:endParaRPr sz="1850">
              <a:latin typeface="Verdana"/>
              <a:cs typeface="Verdana"/>
            </a:endParaRPr>
          </a:p>
          <a:p>
            <a:pPr marL="527050" indent="-514984">
              <a:lnSpc>
                <a:spcPct val="100000"/>
              </a:lnSpc>
              <a:buAutoNum type="arabicPeriod"/>
              <a:tabLst>
                <a:tab pos="527050" algn="l"/>
                <a:tab pos="527685" algn="l"/>
              </a:tabLst>
            </a:pPr>
            <a:r>
              <a:rPr sz="2000" spc="85" dirty="0">
                <a:solidFill>
                  <a:srgbClr val="5B6A5E"/>
                </a:solidFill>
                <a:latin typeface="Verdana"/>
                <a:cs typeface="Verdana"/>
              </a:rPr>
              <a:t>L</a:t>
            </a:r>
            <a:r>
              <a:rPr sz="2000" spc="-5" dirty="0">
                <a:solidFill>
                  <a:srgbClr val="5B6A5E"/>
                </a:solidFill>
                <a:latin typeface="Verdana"/>
                <a:cs typeface="Verdana"/>
              </a:rPr>
              <a:t>a</a:t>
            </a:r>
            <a:r>
              <a:rPr sz="2000" dirty="0">
                <a:solidFill>
                  <a:srgbClr val="5B6A5E"/>
                </a:solidFill>
                <a:latin typeface="Verdana"/>
                <a:cs typeface="Verdana"/>
              </a:rPr>
              <a:t>m</a:t>
            </a:r>
            <a:r>
              <a:rPr sz="2000" spc="-25" dirty="0">
                <a:solidFill>
                  <a:srgbClr val="5B6A5E"/>
                </a:solidFill>
                <a:latin typeface="Verdana"/>
                <a:cs typeface="Verdana"/>
              </a:rPr>
              <a:t>i</a:t>
            </a:r>
            <a:r>
              <a:rPr sz="2000" spc="15" dirty="0">
                <a:solidFill>
                  <a:srgbClr val="5B6A5E"/>
                </a:solidFill>
                <a:latin typeface="Verdana"/>
                <a:cs typeface="Verdana"/>
              </a:rPr>
              <a:t>v</a:t>
            </a:r>
            <a:r>
              <a:rPr sz="2000" spc="5" dirty="0">
                <a:solidFill>
                  <a:srgbClr val="5B6A5E"/>
                </a:solidFill>
                <a:latin typeface="Verdana"/>
                <a:cs typeface="Verdana"/>
              </a:rPr>
              <a:t>u</a:t>
            </a:r>
            <a:r>
              <a:rPr sz="2000" spc="25" dirty="0">
                <a:solidFill>
                  <a:srgbClr val="5B6A5E"/>
                </a:solidFill>
                <a:latin typeface="Verdana"/>
                <a:cs typeface="Verdana"/>
              </a:rPr>
              <a:t>d</a:t>
            </a:r>
            <a:r>
              <a:rPr sz="2000" spc="-30" dirty="0">
                <a:solidFill>
                  <a:srgbClr val="5B6A5E"/>
                </a:solidFill>
                <a:latin typeface="Verdana"/>
                <a:cs typeface="Verdana"/>
              </a:rPr>
              <a:t>i</a:t>
            </a:r>
            <a:r>
              <a:rPr sz="2000" spc="5" dirty="0">
                <a:solidFill>
                  <a:srgbClr val="5B6A5E"/>
                </a:solidFill>
                <a:latin typeface="Verdana"/>
                <a:cs typeface="Verdana"/>
              </a:rPr>
              <a:t>n</a:t>
            </a:r>
            <a:r>
              <a:rPr sz="2000" spc="235" dirty="0">
                <a:solidFill>
                  <a:srgbClr val="5B6A5E"/>
                </a:solidFill>
                <a:latin typeface="Verdana"/>
                <a:cs typeface="Verdana"/>
              </a:rPr>
              <a:t>e</a:t>
            </a:r>
            <a:r>
              <a:rPr sz="2000" spc="190" dirty="0">
                <a:solidFill>
                  <a:srgbClr val="5B6A5E"/>
                </a:solidFill>
                <a:latin typeface="Verdana"/>
                <a:cs typeface="Verdana"/>
              </a:rPr>
              <a:t>f</a:t>
            </a:r>
            <a:r>
              <a:rPr sz="2000" spc="55" dirty="0">
                <a:solidFill>
                  <a:srgbClr val="5B6A5E"/>
                </a:solidFill>
                <a:latin typeface="Verdana"/>
                <a:cs typeface="Verdana"/>
              </a:rPr>
              <a:t>o</a:t>
            </a:r>
            <a:r>
              <a:rPr sz="2000" spc="10" dirty="0">
                <a:solidFill>
                  <a:srgbClr val="5B6A5E"/>
                </a:solidFill>
                <a:latin typeface="Verdana"/>
                <a:cs typeface="Verdana"/>
              </a:rPr>
              <a:t>r</a:t>
            </a:r>
            <a:r>
              <a:rPr sz="2000" spc="-295" dirty="0">
                <a:solidFill>
                  <a:srgbClr val="5B6A5E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5B6A5E"/>
                </a:solidFill>
                <a:latin typeface="Verdana"/>
                <a:cs typeface="Verdana"/>
              </a:rPr>
              <a:t>c</a:t>
            </a:r>
            <a:r>
              <a:rPr sz="2000" spc="10" dirty="0">
                <a:solidFill>
                  <a:srgbClr val="5B6A5E"/>
                </a:solidFill>
                <a:latin typeface="Verdana"/>
                <a:cs typeface="Verdana"/>
              </a:rPr>
              <a:t>h</a:t>
            </a:r>
            <a:r>
              <a:rPr sz="2000" spc="-30" dirty="0">
                <a:solidFill>
                  <a:srgbClr val="5B6A5E"/>
                </a:solidFill>
                <a:latin typeface="Verdana"/>
                <a:cs typeface="Verdana"/>
              </a:rPr>
              <a:t>il</a:t>
            </a:r>
            <a:r>
              <a:rPr sz="2000" spc="25" dirty="0">
                <a:solidFill>
                  <a:srgbClr val="5B6A5E"/>
                </a:solidFill>
                <a:latin typeface="Verdana"/>
                <a:cs typeface="Verdana"/>
              </a:rPr>
              <a:t>d</a:t>
            </a:r>
            <a:r>
              <a:rPr sz="2000" spc="120" dirty="0">
                <a:solidFill>
                  <a:srgbClr val="5B6A5E"/>
                </a:solidFill>
                <a:latin typeface="Verdana"/>
                <a:cs typeface="Verdana"/>
              </a:rPr>
              <a:t>r</a:t>
            </a:r>
            <a:r>
              <a:rPr sz="2000" spc="5" dirty="0">
                <a:solidFill>
                  <a:srgbClr val="5B6A5E"/>
                </a:solidFill>
                <a:latin typeface="Verdana"/>
                <a:cs typeface="Verdana"/>
              </a:rPr>
              <a:t>e</a:t>
            </a:r>
            <a:r>
              <a:rPr sz="2000" spc="15" dirty="0">
                <a:solidFill>
                  <a:srgbClr val="5B6A5E"/>
                </a:solidFill>
                <a:latin typeface="Verdana"/>
                <a:cs typeface="Verdana"/>
              </a:rPr>
              <a:t>n</a:t>
            </a:r>
            <a:r>
              <a:rPr sz="2000" spc="-490" dirty="0">
                <a:solidFill>
                  <a:srgbClr val="5B6A5E"/>
                </a:solidFill>
                <a:latin typeface="Verdana"/>
                <a:cs typeface="Verdana"/>
              </a:rPr>
              <a:t> </a:t>
            </a:r>
            <a:r>
              <a:rPr sz="2000" spc="-65" dirty="0">
                <a:solidFill>
                  <a:srgbClr val="5B6A5E"/>
                </a:solidFill>
                <a:latin typeface="Verdana"/>
                <a:cs typeface="Verdana"/>
              </a:rPr>
              <a:t>&gt;</a:t>
            </a:r>
            <a:r>
              <a:rPr sz="2000" spc="15" dirty="0">
                <a:solidFill>
                  <a:srgbClr val="5B6A5E"/>
                </a:solidFill>
                <a:latin typeface="Verdana"/>
                <a:cs typeface="Verdana"/>
              </a:rPr>
              <a:t>2</a:t>
            </a:r>
            <a:r>
              <a:rPr sz="2000" spc="-270" dirty="0">
                <a:solidFill>
                  <a:srgbClr val="5B6A5E"/>
                </a:solidFill>
                <a:latin typeface="Verdana"/>
                <a:cs typeface="Verdana"/>
              </a:rPr>
              <a:t> </a:t>
            </a:r>
            <a:r>
              <a:rPr sz="2000" spc="15" dirty="0">
                <a:solidFill>
                  <a:srgbClr val="5B6A5E"/>
                </a:solidFill>
                <a:latin typeface="Verdana"/>
                <a:cs typeface="Verdana"/>
              </a:rPr>
              <a:t>y</a:t>
            </a:r>
            <a:r>
              <a:rPr sz="2000" spc="5" dirty="0">
                <a:solidFill>
                  <a:srgbClr val="5B6A5E"/>
                </a:solidFill>
                <a:latin typeface="Verdana"/>
                <a:cs typeface="Verdana"/>
              </a:rPr>
              <a:t>e</a:t>
            </a:r>
            <a:r>
              <a:rPr sz="2000" spc="-5" dirty="0">
                <a:solidFill>
                  <a:srgbClr val="5B6A5E"/>
                </a:solidFill>
                <a:latin typeface="Verdana"/>
                <a:cs typeface="Verdana"/>
              </a:rPr>
              <a:t>a</a:t>
            </a:r>
            <a:r>
              <a:rPr sz="2000" spc="120" dirty="0">
                <a:solidFill>
                  <a:srgbClr val="5B6A5E"/>
                </a:solidFill>
                <a:latin typeface="Verdana"/>
                <a:cs typeface="Verdana"/>
              </a:rPr>
              <a:t>r</a:t>
            </a:r>
            <a:r>
              <a:rPr sz="2000" spc="10" dirty="0">
                <a:solidFill>
                  <a:srgbClr val="5B6A5E"/>
                </a:solidFill>
                <a:latin typeface="Verdana"/>
                <a:cs typeface="Verdana"/>
              </a:rPr>
              <a:t>s</a:t>
            </a:r>
            <a:endParaRPr sz="20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Clr>
                <a:srgbClr val="5B6A5E"/>
              </a:buClr>
              <a:buFont typeface="Verdana"/>
              <a:buAutoNum type="arabicPeriod"/>
            </a:pPr>
            <a:endParaRPr sz="1750">
              <a:latin typeface="Verdana"/>
              <a:cs typeface="Verdana"/>
            </a:endParaRPr>
          </a:p>
          <a:p>
            <a:pPr marL="527050" indent="-514984">
              <a:lnSpc>
                <a:spcPct val="100000"/>
              </a:lnSpc>
              <a:buAutoNum type="arabicPeriod"/>
              <a:tabLst>
                <a:tab pos="527050" algn="l"/>
                <a:tab pos="527685" algn="l"/>
              </a:tabLst>
            </a:pPr>
            <a:r>
              <a:rPr sz="2000" spc="5" dirty="0">
                <a:solidFill>
                  <a:srgbClr val="5B6A5E"/>
                </a:solidFill>
                <a:latin typeface="Verdana"/>
                <a:cs typeface="Verdana"/>
              </a:rPr>
              <a:t>Adefovir</a:t>
            </a:r>
            <a:r>
              <a:rPr sz="2000" spc="-145" dirty="0">
                <a:solidFill>
                  <a:srgbClr val="5B6A5E"/>
                </a:solidFill>
                <a:latin typeface="Verdana"/>
                <a:cs typeface="Verdana"/>
              </a:rPr>
              <a:t> </a:t>
            </a:r>
            <a:r>
              <a:rPr sz="2000" spc="-70" dirty="0">
                <a:solidFill>
                  <a:srgbClr val="5B6A5E"/>
                </a:solidFill>
                <a:latin typeface="Verdana"/>
                <a:cs typeface="Verdana"/>
              </a:rPr>
              <a:t>(inhibits</a:t>
            </a:r>
            <a:r>
              <a:rPr sz="2000" spc="-175" dirty="0">
                <a:solidFill>
                  <a:srgbClr val="5B6A5E"/>
                </a:solidFill>
                <a:latin typeface="Verdana"/>
                <a:cs typeface="Verdana"/>
              </a:rPr>
              <a:t> </a:t>
            </a:r>
            <a:r>
              <a:rPr sz="2000" spc="5" dirty="0">
                <a:solidFill>
                  <a:srgbClr val="5B6A5E"/>
                </a:solidFill>
                <a:latin typeface="Verdana"/>
                <a:cs typeface="Verdana"/>
              </a:rPr>
              <a:t>viral</a:t>
            </a:r>
            <a:r>
              <a:rPr sz="2000" spc="-445" dirty="0">
                <a:solidFill>
                  <a:srgbClr val="5B6A5E"/>
                </a:solidFill>
                <a:latin typeface="Verdana"/>
                <a:cs typeface="Verdana"/>
              </a:rPr>
              <a:t> </a:t>
            </a:r>
            <a:r>
              <a:rPr sz="2000" spc="10" dirty="0">
                <a:solidFill>
                  <a:srgbClr val="5B6A5E"/>
                </a:solidFill>
                <a:latin typeface="Verdana"/>
                <a:cs typeface="Verdana"/>
              </a:rPr>
              <a:t>replication)is</a:t>
            </a:r>
            <a:r>
              <a:rPr sz="2000" spc="-405" dirty="0">
                <a:solidFill>
                  <a:srgbClr val="5B6A5E"/>
                </a:solidFill>
                <a:latin typeface="Verdana"/>
                <a:cs typeface="Verdana"/>
              </a:rPr>
              <a:t> </a:t>
            </a:r>
            <a:r>
              <a:rPr sz="2000" spc="10" dirty="0">
                <a:solidFill>
                  <a:srgbClr val="5B6A5E"/>
                </a:solidFill>
                <a:latin typeface="Verdana"/>
                <a:cs typeface="Verdana"/>
              </a:rPr>
              <a:t>approved</a:t>
            </a:r>
            <a:r>
              <a:rPr sz="2000" spc="-375" dirty="0">
                <a:solidFill>
                  <a:srgbClr val="5B6A5E"/>
                </a:solidFill>
                <a:latin typeface="Verdana"/>
                <a:cs typeface="Verdana"/>
              </a:rPr>
              <a:t> </a:t>
            </a:r>
            <a:r>
              <a:rPr sz="2000" spc="60" dirty="0">
                <a:solidFill>
                  <a:srgbClr val="5B6A5E"/>
                </a:solidFill>
                <a:latin typeface="Verdana"/>
                <a:cs typeface="Verdana"/>
              </a:rPr>
              <a:t>for</a:t>
            </a:r>
            <a:r>
              <a:rPr sz="2000" spc="-285" dirty="0">
                <a:solidFill>
                  <a:srgbClr val="5B6A5E"/>
                </a:solidFill>
                <a:latin typeface="Verdana"/>
                <a:cs typeface="Verdana"/>
              </a:rPr>
              <a:t> </a:t>
            </a:r>
            <a:r>
              <a:rPr sz="2000" spc="5" dirty="0">
                <a:solidFill>
                  <a:srgbClr val="5B6A5E"/>
                </a:solidFill>
                <a:latin typeface="Verdana"/>
                <a:cs typeface="Verdana"/>
              </a:rPr>
              <a:t>use</a:t>
            </a:r>
            <a:r>
              <a:rPr sz="2000" spc="-330" dirty="0">
                <a:solidFill>
                  <a:srgbClr val="5B6A5E"/>
                </a:solidFill>
                <a:latin typeface="Verdana"/>
                <a:cs typeface="Verdana"/>
              </a:rPr>
              <a:t> </a:t>
            </a:r>
            <a:r>
              <a:rPr sz="2000" spc="-5" dirty="0">
                <a:solidFill>
                  <a:srgbClr val="5B6A5E"/>
                </a:solidFill>
                <a:latin typeface="Verdana"/>
                <a:cs typeface="Verdana"/>
              </a:rPr>
              <a:t>in</a:t>
            </a:r>
            <a:r>
              <a:rPr sz="2000" spc="-330" dirty="0">
                <a:solidFill>
                  <a:srgbClr val="5B6A5E"/>
                </a:solidFill>
                <a:latin typeface="Verdana"/>
                <a:cs typeface="Verdana"/>
              </a:rPr>
              <a:t> </a:t>
            </a:r>
            <a:r>
              <a:rPr sz="2000" spc="5" dirty="0">
                <a:solidFill>
                  <a:srgbClr val="5B6A5E"/>
                </a:solidFill>
                <a:latin typeface="Verdana"/>
                <a:cs typeface="Verdana"/>
              </a:rPr>
              <a:t>children</a:t>
            </a:r>
            <a:r>
              <a:rPr sz="2000" spc="-245" dirty="0">
                <a:solidFill>
                  <a:srgbClr val="5B6A5E"/>
                </a:solidFill>
                <a:latin typeface="Verdana"/>
                <a:cs typeface="Verdana"/>
              </a:rPr>
              <a:t> </a:t>
            </a:r>
            <a:r>
              <a:rPr sz="2000" spc="-90" dirty="0">
                <a:solidFill>
                  <a:srgbClr val="5B6A5E"/>
                </a:solidFill>
                <a:latin typeface="Verdana"/>
                <a:cs typeface="Verdana"/>
              </a:rPr>
              <a:t>&gt;12</a:t>
            </a:r>
            <a:r>
              <a:rPr sz="2000" spc="-495" dirty="0">
                <a:solidFill>
                  <a:srgbClr val="5B6A5E"/>
                </a:solidFill>
                <a:latin typeface="Verdana"/>
                <a:cs typeface="Verdana"/>
              </a:rPr>
              <a:t> </a:t>
            </a:r>
            <a:r>
              <a:rPr sz="2000" spc="10" dirty="0">
                <a:solidFill>
                  <a:srgbClr val="5B6A5E"/>
                </a:solidFill>
                <a:latin typeface="Verdana"/>
                <a:cs typeface="Verdana"/>
              </a:rPr>
              <a:t>yr</a:t>
            </a:r>
            <a:r>
              <a:rPr sz="2000" spc="-290" dirty="0">
                <a:solidFill>
                  <a:srgbClr val="5B6A5E"/>
                </a:solidFill>
                <a:latin typeface="Verdana"/>
                <a:cs typeface="Verdana"/>
              </a:rPr>
              <a:t> </a:t>
            </a:r>
            <a:r>
              <a:rPr sz="2000" spc="35" dirty="0">
                <a:solidFill>
                  <a:srgbClr val="5B6A5E"/>
                </a:solidFill>
                <a:latin typeface="Verdana"/>
                <a:cs typeface="Verdana"/>
              </a:rPr>
              <a:t>of</a:t>
            </a:r>
            <a:r>
              <a:rPr sz="2000" spc="-210" dirty="0">
                <a:solidFill>
                  <a:srgbClr val="5B6A5E"/>
                </a:solidFill>
                <a:latin typeface="Verdana"/>
                <a:cs typeface="Verdana"/>
              </a:rPr>
              <a:t> </a:t>
            </a:r>
            <a:r>
              <a:rPr sz="2000" spc="10" dirty="0">
                <a:solidFill>
                  <a:srgbClr val="5B6A5E"/>
                </a:solidFill>
                <a:latin typeface="Verdana"/>
                <a:cs typeface="Verdana"/>
              </a:rPr>
              <a:t>age</a:t>
            </a:r>
            <a:endParaRPr sz="20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2400">
              <a:latin typeface="Verdana"/>
              <a:cs typeface="Verdana"/>
            </a:endParaRPr>
          </a:p>
          <a:p>
            <a:pPr marL="241300" marR="735330" indent="-228600">
              <a:lnSpc>
                <a:spcPct val="150200"/>
              </a:lnSpc>
              <a:spcBef>
                <a:spcPts val="2115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2000" spc="5" dirty="0">
                <a:solidFill>
                  <a:srgbClr val="5B6A5E"/>
                </a:solidFill>
                <a:latin typeface="Verdana"/>
                <a:cs typeface="Verdana"/>
              </a:rPr>
              <a:t>Hepatitis</a:t>
            </a:r>
            <a:r>
              <a:rPr sz="2000" spc="-345" dirty="0">
                <a:solidFill>
                  <a:srgbClr val="5B6A5E"/>
                </a:solidFill>
                <a:latin typeface="Verdana"/>
                <a:cs typeface="Verdana"/>
              </a:rPr>
              <a:t> </a:t>
            </a:r>
            <a:r>
              <a:rPr sz="2000" spc="15" dirty="0">
                <a:solidFill>
                  <a:srgbClr val="5B6A5E"/>
                </a:solidFill>
                <a:latin typeface="Verdana"/>
                <a:cs typeface="Verdana"/>
              </a:rPr>
              <a:t>B</a:t>
            </a:r>
            <a:r>
              <a:rPr sz="2000" spc="-370" dirty="0">
                <a:solidFill>
                  <a:srgbClr val="5B6A5E"/>
                </a:solidFill>
                <a:latin typeface="Verdana"/>
                <a:cs typeface="Verdana"/>
              </a:rPr>
              <a:t> </a:t>
            </a:r>
            <a:r>
              <a:rPr sz="2000" spc="-10" dirty="0">
                <a:solidFill>
                  <a:srgbClr val="5B6A5E"/>
                </a:solidFill>
                <a:latin typeface="Verdana"/>
                <a:cs typeface="Verdana"/>
              </a:rPr>
              <a:t>vaccine</a:t>
            </a:r>
            <a:r>
              <a:rPr sz="2000" spc="-185" dirty="0">
                <a:solidFill>
                  <a:srgbClr val="5B6A5E"/>
                </a:solidFill>
                <a:latin typeface="Verdana"/>
                <a:cs typeface="Verdana"/>
              </a:rPr>
              <a:t> </a:t>
            </a:r>
            <a:r>
              <a:rPr sz="2000" spc="10" dirty="0">
                <a:solidFill>
                  <a:srgbClr val="5B6A5E"/>
                </a:solidFill>
                <a:latin typeface="Verdana"/>
                <a:cs typeface="Verdana"/>
              </a:rPr>
              <a:t>and</a:t>
            </a:r>
            <a:r>
              <a:rPr sz="2000" spc="-325" dirty="0">
                <a:solidFill>
                  <a:srgbClr val="5B6A5E"/>
                </a:solidFill>
                <a:latin typeface="Verdana"/>
                <a:cs typeface="Verdana"/>
              </a:rPr>
              <a:t> </a:t>
            </a:r>
            <a:r>
              <a:rPr sz="2000" spc="5" dirty="0">
                <a:solidFill>
                  <a:srgbClr val="5B6A5E"/>
                </a:solidFill>
                <a:latin typeface="Verdana"/>
                <a:cs typeface="Verdana"/>
              </a:rPr>
              <a:t>hepatitis</a:t>
            </a:r>
            <a:r>
              <a:rPr sz="2000" spc="-254" dirty="0">
                <a:solidFill>
                  <a:srgbClr val="5B6A5E"/>
                </a:solidFill>
                <a:latin typeface="Verdana"/>
                <a:cs typeface="Verdana"/>
              </a:rPr>
              <a:t> </a:t>
            </a:r>
            <a:r>
              <a:rPr sz="2000" spc="15" dirty="0">
                <a:solidFill>
                  <a:srgbClr val="5B6A5E"/>
                </a:solidFill>
                <a:latin typeface="Verdana"/>
                <a:cs typeface="Verdana"/>
              </a:rPr>
              <a:t>B</a:t>
            </a:r>
            <a:r>
              <a:rPr sz="2000" spc="-370" dirty="0">
                <a:solidFill>
                  <a:srgbClr val="5B6A5E"/>
                </a:solidFill>
                <a:latin typeface="Verdana"/>
                <a:cs typeface="Verdana"/>
              </a:rPr>
              <a:t> </a:t>
            </a:r>
            <a:r>
              <a:rPr sz="2000" spc="-5" dirty="0">
                <a:solidFill>
                  <a:srgbClr val="5B6A5E"/>
                </a:solidFill>
                <a:latin typeface="Verdana"/>
                <a:cs typeface="Verdana"/>
              </a:rPr>
              <a:t>immunoglobulin</a:t>
            </a:r>
            <a:r>
              <a:rPr sz="2000" spc="-330" dirty="0">
                <a:solidFill>
                  <a:srgbClr val="5B6A5E"/>
                </a:solidFill>
                <a:latin typeface="Verdana"/>
                <a:cs typeface="Verdana"/>
              </a:rPr>
              <a:t> </a:t>
            </a:r>
            <a:r>
              <a:rPr sz="2000" spc="-100" dirty="0">
                <a:solidFill>
                  <a:srgbClr val="5B6A5E"/>
                </a:solidFill>
                <a:latin typeface="Verdana"/>
                <a:cs typeface="Verdana"/>
              </a:rPr>
              <a:t>(HBIG)are</a:t>
            </a:r>
            <a:r>
              <a:rPr sz="2000" spc="-409" dirty="0">
                <a:solidFill>
                  <a:srgbClr val="5B6A5E"/>
                </a:solidFill>
                <a:latin typeface="Verdana"/>
                <a:cs typeface="Verdana"/>
              </a:rPr>
              <a:t> </a:t>
            </a:r>
            <a:r>
              <a:rPr sz="2000" spc="25" dirty="0">
                <a:solidFill>
                  <a:srgbClr val="5B6A5E"/>
                </a:solidFill>
                <a:latin typeface="Verdana"/>
                <a:cs typeface="Verdana"/>
              </a:rPr>
              <a:t>availablefor </a:t>
            </a:r>
            <a:r>
              <a:rPr sz="2000" spc="-685" dirty="0">
                <a:solidFill>
                  <a:srgbClr val="5B6A5E"/>
                </a:solidFill>
                <a:latin typeface="Verdana"/>
                <a:cs typeface="Verdana"/>
              </a:rPr>
              <a:t> </a:t>
            </a:r>
            <a:r>
              <a:rPr sz="2000" spc="25" dirty="0">
                <a:solidFill>
                  <a:srgbClr val="5B6A5E"/>
                </a:solidFill>
                <a:latin typeface="Verdana"/>
                <a:cs typeface="Verdana"/>
              </a:rPr>
              <a:t>p</a:t>
            </a:r>
            <a:r>
              <a:rPr sz="2000" spc="45" dirty="0">
                <a:solidFill>
                  <a:srgbClr val="5B6A5E"/>
                </a:solidFill>
                <a:latin typeface="Verdana"/>
                <a:cs typeface="Verdana"/>
              </a:rPr>
              <a:t>r</a:t>
            </a:r>
            <a:r>
              <a:rPr sz="2000" spc="15" dirty="0">
                <a:solidFill>
                  <a:srgbClr val="5B6A5E"/>
                </a:solidFill>
                <a:latin typeface="Verdana"/>
                <a:cs typeface="Verdana"/>
              </a:rPr>
              <a:t>ev</a:t>
            </a:r>
            <a:r>
              <a:rPr sz="2000" spc="5" dirty="0">
                <a:solidFill>
                  <a:srgbClr val="5B6A5E"/>
                </a:solidFill>
                <a:latin typeface="Verdana"/>
                <a:cs typeface="Verdana"/>
              </a:rPr>
              <a:t>e</a:t>
            </a:r>
            <a:r>
              <a:rPr sz="2000" spc="15" dirty="0">
                <a:solidFill>
                  <a:srgbClr val="5B6A5E"/>
                </a:solidFill>
                <a:latin typeface="Verdana"/>
                <a:cs typeface="Verdana"/>
              </a:rPr>
              <a:t>n</a:t>
            </a:r>
            <a:r>
              <a:rPr sz="2000" spc="30" dirty="0">
                <a:solidFill>
                  <a:srgbClr val="5B6A5E"/>
                </a:solidFill>
                <a:latin typeface="Verdana"/>
                <a:cs typeface="Verdana"/>
              </a:rPr>
              <a:t>t</a:t>
            </a:r>
            <a:r>
              <a:rPr sz="2000" spc="-20" dirty="0">
                <a:solidFill>
                  <a:srgbClr val="5B6A5E"/>
                </a:solidFill>
                <a:latin typeface="Verdana"/>
                <a:cs typeface="Verdana"/>
              </a:rPr>
              <a:t>io</a:t>
            </a:r>
            <a:r>
              <a:rPr sz="2000" spc="15" dirty="0">
                <a:solidFill>
                  <a:srgbClr val="5B6A5E"/>
                </a:solidFill>
                <a:latin typeface="Verdana"/>
                <a:cs typeface="Verdana"/>
              </a:rPr>
              <a:t>n</a:t>
            </a:r>
            <a:r>
              <a:rPr sz="2000" spc="-345" dirty="0">
                <a:solidFill>
                  <a:srgbClr val="5B6A5E"/>
                </a:solidFill>
                <a:latin typeface="Verdana"/>
                <a:cs typeface="Verdana"/>
              </a:rPr>
              <a:t> </a:t>
            </a:r>
            <a:r>
              <a:rPr sz="2000" spc="55" dirty="0">
                <a:solidFill>
                  <a:srgbClr val="5B6A5E"/>
                </a:solidFill>
                <a:latin typeface="Verdana"/>
                <a:cs typeface="Verdana"/>
              </a:rPr>
              <a:t>o</a:t>
            </a:r>
            <a:r>
              <a:rPr sz="2000" spc="5" dirty="0">
                <a:solidFill>
                  <a:srgbClr val="5B6A5E"/>
                </a:solidFill>
                <a:latin typeface="Verdana"/>
                <a:cs typeface="Verdana"/>
              </a:rPr>
              <a:t>f</a:t>
            </a:r>
            <a:r>
              <a:rPr sz="2000" spc="-215" dirty="0">
                <a:solidFill>
                  <a:srgbClr val="5B6A5E"/>
                </a:solidFill>
                <a:latin typeface="Verdana"/>
                <a:cs typeface="Verdana"/>
              </a:rPr>
              <a:t> </a:t>
            </a:r>
            <a:r>
              <a:rPr sz="2000" spc="-5" dirty="0">
                <a:solidFill>
                  <a:srgbClr val="5B6A5E"/>
                </a:solidFill>
                <a:latin typeface="Verdana"/>
                <a:cs typeface="Verdana"/>
              </a:rPr>
              <a:t>H</a:t>
            </a:r>
            <a:r>
              <a:rPr sz="2000" spc="45" dirty="0">
                <a:solidFill>
                  <a:srgbClr val="5B6A5E"/>
                </a:solidFill>
                <a:latin typeface="Verdana"/>
                <a:cs typeface="Verdana"/>
              </a:rPr>
              <a:t>B</a:t>
            </a:r>
            <a:r>
              <a:rPr sz="2000" spc="15" dirty="0">
                <a:solidFill>
                  <a:srgbClr val="5B6A5E"/>
                </a:solidFill>
                <a:latin typeface="Verdana"/>
                <a:cs typeface="Verdana"/>
              </a:rPr>
              <a:t>V</a:t>
            </a:r>
            <a:r>
              <a:rPr sz="2000" spc="-440" dirty="0">
                <a:solidFill>
                  <a:srgbClr val="5B6A5E"/>
                </a:solidFill>
                <a:latin typeface="Verdana"/>
                <a:cs typeface="Verdana"/>
              </a:rPr>
              <a:t> </a:t>
            </a:r>
            <a:r>
              <a:rPr sz="2000" spc="-30" dirty="0">
                <a:solidFill>
                  <a:srgbClr val="5B6A5E"/>
                </a:solidFill>
                <a:latin typeface="Verdana"/>
                <a:cs typeface="Verdana"/>
              </a:rPr>
              <a:t>i</a:t>
            </a:r>
            <a:r>
              <a:rPr sz="2000" spc="5" dirty="0">
                <a:solidFill>
                  <a:srgbClr val="5B6A5E"/>
                </a:solidFill>
                <a:latin typeface="Verdana"/>
                <a:cs typeface="Verdana"/>
              </a:rPr>
              <a:t>n</a:t>
            </a:r>
            <a:r>
              <a:rPr sz="2000" spc="40" dirty="0">
                <a:solidFill>
                  <a:srgbClr val="5B6A5E"/>
                </a:solidFill>
                <a:latin typeface="Verdana"/>
                <a:cs typeface="Verdana"/>
              </a:rPr>
              <a:t>f</a:t>
            </a:r>
            <a:r>
              <a:rPr sz="2000" spc="5" dirty="0">
                <a:solidFill>
                  <a:srgbClr val="5B6A5E"/>
                </a:solidFill>
                <a:latin typeface="Verdana"/>
                <a:cs typeface="Verdana"/>
              </a:rPr>
              <a:t>ec</a:t>
            </a:r>
            <a:r>
              <a:rPr sz="2000" spc="30" dirty="0">
                <a:solidFill>
                  <a:srgbClr val="5B6A5E"/>
                </a:solidFill>
                <a:latin typeface="Verdana"/>
                <a:cs typeface="Verdana"/>
              </a:rPr>
              <a:t>t</a:t>
            </a:r>
            <a:r>
              <a:rPr sz="2000" spc="-25" dirty="0">
                <a:solidFill>
                  <a:srgbClr val="5B6A5E"/>
                </a:solidFill>
                <a:latin typeface="Verdana"/>
                <a:cs typeface="Verdana"/>
              </a:rPr>
              <a:t>io</a:t>
            </a:r>
            <a:r>
              <a:rPr sz="2000" spc="5" dirty="0">
                <a:solidFill>
                  <a:srgbClr val="5B6A5E"/>
                </a:solidFill>
                <a:latin typeface="Verdana"/>
                <a:cs typeface="Verdana"/>
              </a:rPr>
              <a:t>n</a:t>
            </a:r>
            <a:r>
              <a:rPr sz="2000" spc="10" dirty="0">
                <a:solidFill>
                  <a:srgbClr val="5B6A5E"/>
                </a:solidFill>
                <a:latin typeface="Verdana"/>
                <a:cs typeface="Verdana"/>
              </a:rPr>
              <a:t>.</a:t>
            </a:r>
            <a:endParaRPr sz="20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D6D2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28700" y="457200"/>
            <a:ext cx="1143000" cy="0"/>
          </a:xfrm>
          <a:custGeom>
            <a:avLst/>
            <a:gdLst/>
            <a:ahLst/>
            <a:cxnLst/>
            <a:rect l="l" t="t" r="r" b="b"/>
            <a:pathLst>
              <a:path w="1143000">
                <a:moveTo>
                  <a:pt x="0" y="0"/>
                </a:moveTo>
                <a:lnTo>
                  <a:pt x="1143000" y="0"/>
                </a:lnTo>
              </a:path>
            </a:pathLst>
          </a:custGeom>
          <a:ln w="15875">
            <a:solidFill>
              <a:srgbClr val="5B6A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06169" y="2008441"/>
            <a:ext cx="8243570" cy="385826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25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2150" spc="5" dirty="0">
                <a:latin typeface="Verdana"/>
                <a:cs typeface="Verdana"/>
              </a:rPr>
              <a:t>The</a:t>
            </a:r>
            <a:r>
              <a:rPr sz="2150" spc="-330" dirty="0">
                <a:latin typeface="Verdana"/>
                <a:cs typeface="Verdana"/>
              </a:rPr>
              <a:t> </a:t>
            </a:r>
            <a:r>
              <a:rPr sz="2150" spc="15" dirty="0">
                <a:latin typeface="Verdana"/>
                <a:cs typeface="Verdana"/>
              </a:rPr>
              <a:t>most</a:t>
            </a:r>
            <a:r>
              <a:rPr sz="2150" spc="-180" dirty="0">
                <a:latin typeface="Verdana"/>
                <a:cs typeface="Verdana"/>
              </a:rPr>
              <a:t> </a:t>
            </a:r>
            <a:r>
              <a:rPr sz="2150" spc="20" dirty="0">
                <a:latin typeface="Verdana"/>
                <a:cs typeface="Verdana"/>
              </a:rPr>
              <a:t>common</a:t>
            </a:r>
            <a:r>
              <a:rPr sz="2150" spc="-100" dirty="0">
                <a:latin typeface="Verdana"/>
                <a:cs typeface="Verdana"/>
              </a:rPr>
              <a:t> </a:t>
            </a:r>
            <a:r>
              <a:rPr sz="2150" spc="-5" dirty="0">
                <a:latin typeface="Verdana"/>
                <a:cs typeface="Verdana"/>
              </a:rPr>
              <a:t>cause</a:t>
            </a:r>
            <a:r>
              <a:rPr sz="2150" spc="-175" dirty="0">
                <a:latin typeface="Verdana"/>
                <a:cs typeface="Verdana"/>
              </a:rPr>
              <a:t> </a:t>
            </a:r>
            <a:r>
              <a:rPr sz="2150" spc="60" dirty="0">
                <a:latin typeface="Verdana"/>
                <a:cs typeface="Verdana"/>
              </a:rPr>
              <a:t>of</a:t>
            </a:r>
            <a:r>
              <a:rPr sz="2150" spc="-165" dirty="0">
                <a:latin typeface="Verdana"/>
                <a:cs typeface="Verdana"/>
              </a:rPr>
              <a:t> </a:t>
            </a:r>
            <a:r>
              <a:rPr sz="2150" spc="10" dirty="0">
                <a:latin typeface="Verdana"/>
                <a:cs typeface="Verdana"/>
              </a:rPr>
              <a:t>chronic</a:t>
            </a:r>
            <a:r>
              <a:rPr sz="2150" spc="-155" dirty="0">
                <a:latin typeface="Verdana"/>
                <a:cs typeface="Verdana"/>
              </a:rPr>
              <a:t> </a:t>
            </a:r>
            <a:r>
              <a:rPr sz="2150" spc="30" dirty="0">
                <a:latin typeface="Verdana"/>
                <a:cs typeface="Verdana"/>
              </a:rPr>
              <a:t>liver</a:t>
            </a:r>
            <a:r>
              <a:rPr sz="2150" spc="-475" dirty="0">
                <a:latin typeface="Verdana"/>
                <a:cs typeface="Verdana"/>
              </a:rPr>
              <a:t> </a:t>
            </a:r>
            <a:r>
              <a:rPr sz="2150" spc="-5" dirty="0">
                <a:latin typeface="Verdana"/>
                <a:cs typeface="Verdana"/>
              </a:rPr>
              <a:t>disease.</a:t>
            </a:r>
            <a:endParaRPr sz="2150">
              <a:latin typeface="Verdana"/>
              <a:cs typeface="Verdana"/>
            </a:endParaRPr>
          </a:p>
          <a:p>
            <a:pPr>
              <a:lnSpc>
                <a:spcPct val="100000"/>
              </a:lnSpc>
              <a:buFont typeface="Arial MT"/>
              <a:buChar char="•"/>
            </a:pPr>
            <a:endParaRPr sz="2600">
              <a:latin typeface="Verdana"/>
              <a:cs typeface="Verdana"/>
            </a:endParaRPr>
          </a:p>
          <a:p>
            <a:pPr marL="241300" marR="60325" indent="-228600" algn="just">
              <a:lnSpc>
                <a:spcPct val="132400"/>
              </a:lnSpc>
              <a:spcBef>
                <a:spcPts val="1915"/>
              </a:spcBef>
              <a:buFont typeface="Arial MT"/>
              <a:buChar char="•"/>
              <a:tabLst>
                <a:tab pos="241300" algn="l"/>
              </a:tabLst>
            </a:pPr>
            <a:r>
              <a:rPr sz="2150" spc="-35" dirty="0">
                <a:latin typeface="Verdana"/>
                <a:cs typeface="Verdana"/>
              </a:rPr>
              <a:t>HCV</a:t>
            </a:r>
            <a:r>
              <a:rPr sz="2150" spc="-290" dirty="0">
                <a:latin typeface="Verdana"/>
                <a:cs typeface="Verdana"/>
              </a:rPr>
              <a:t> </a:t>
            </a:r>
            <a:r>
              <a:rPr sz="2150" spc="45" dirty="0">
                <a:latin typeface="Verdana"/>
                <a:cs typeface="Verdana"/>
              </a:rPr>
              <a:t>is</a:t>
            </a:r>
            <a:r>
              <a:rPr sz="2150" spc="-390" dirty="0">
                <a:latin typeface="Verdana"/>
                <a:cs typeface="Verdana"/>
              </a:rPr>
              <a:t> </a:t>
            </a:r>
            <a:r>
              <a:rPr sz="2150" spc="15" dirty="0">
                <a:latin typeface="Verdana"/>
                <a:cs typeface="Verdana"/>
              </a:rPr>
              <a:t>a</a:t>
            </a:r>
            <a:r>
              <a:rPr sz="2150" spc="-335" dirty="0">
                <a:latin typeface="Verdana"/>
                <a:cs typeface="Verdana"/>
              </a:rPr>
              <a:t> </a:t>
            </a:r>
            <a:r>
              <a:rPr sz="2150" dirty="0">
                <a:latin typeface="Verdana"/>
                <a:cs typeface="Verdana"/>
              </a:rPr>
              <a:t>single-stranded</a:t>
            </a:r>
            <a:r>
              <a:rPr sz="2150" spc="-20" dirty="0">
                <a:latin typeface="Verdana"/>
                <a:cs typeface="Verdana"/>
              </a:rPr>
              <a:t> </a:t>
            </a:r>
            <a:r>
              <a:rPr sz="2150" spc="20" dirty="0">
                <a:latin typeface="Verdana"/>
                <a:cs typeface="Verdana"/>
              </a:rPr>
              <a:t>RNA</a:t>
            </a:r>
            <a:r>
              <a:rPr sz="2150" spc="-210" dirty="0">
                <a:latin typeface="Verdana"/>
                <a:cs typeface="Verdana"/>
              </a:rPr>
              <a:t> </a:t>
            </a:r>
            <a:r>
              <a:rPr sz="2150" spc="-55" dirty="0">
                <a:latin typeface="Verdana"/>
                <a:cs typeface="Verdana"/>
              </a:rPr>
              <a:t>virus,</a:t>
            </a:r>
            <a:r>
              <a:rPr sz="2150" spc="-190" dirty="0">
                <a:latin typeface="Verdana"/>
                <a:cs typeface="Verdana"/>
              </a:rPr>
              <a:t> </a:t>
            </a:r>
            <a:r>
              <a:rPr sz="2150" spc="20" dirty="0">
                <a:latin typeface="Verdana"/>
                <a:cs typeface="Verdana"/>
              </a:rPr>
              <a:t>classified</a:t>
            </a:r>
            <a:r>
              <a:rPr sz="2150" spc="-220" dirty="0">
                <a:latin typeface="Verdana"/>
                <a:cs typeface="Verdana"/>
              </a:rPr>
              <a:t> </a:t>
            </a:r>
            <a:r>
              <a:rPr sz="2150" spc="-5" dirty="0">
                <a:latin typeface="Verdana"/>
                <a:cs typeface="Verdana"/>
              </a:rPr>
              <a:t>as</a:t>
            </a:r>
            <a:r>
              <a:rPr sz="2150" spc="-235" dirty="0">
                <a:latin typeface="Verdana"/>
                <a:cs typeface="Verdana"/>
              </a:rPr>
              <a:t> </a:t>
            </a:r>
            <a:r>
              <a:rPr sz="2150" spc="15" dirty="0">
                <a:latin typeface="Verdana"/>
                <a:cs typeface="Verdana"/>
              </a:rPr>
              <a:t>a</a:t>
            </a:r>
            <a:r>
              <a:rPr sz="2150" spc="-260" dirty="0">
                <a:latin typeface="Verdana"/>
                <a:cs typeface="Verdana"/>
              </a:rPr>
              <a:t> </a:t>
            </a:r>
            <a:r>
              <a:rPr sz="2150" spc="-20" dirty="0">
                <a:latin typeface="Verdana"/>
                <a:cs typeface="Verdana"/>
              </a:rPr>
              <a:t>separate </a:t>
            </a:r>
            <a:r>
              <a:rPr sz="2150" spc="-745" dirty="0">
                <a:latin typeface="Verdana"/>
                <a:cs typeface="Verdana"/>
              </a:rPr>
              <a:t> </a:t>
            </a:r>
            <a:r>
              <a:rPr sz="2150" spc="-5" dirty="0">
                <a:latin typeface="Verdana"/>
                <a:cs typeface="Verdana"/>
              </a:rPr>
              <a:t>genus</a:t>
            </a:r>
            <a:r>
              <a:rPr sz="2150" spc="-95" dirty="0">
                <a:latin typeface="Verdana"/>
                <a:cs typeface="Verdana"/>
              </a:rPr>
              <a:t> </a:t>
            </a:r>
            <a:r>
              <a:rPr sz="2150" spc="80" dirty="0">
                <a:latin typeface="Verdana"/>
                <a:cs typeface="Verdana"/>
              </a:rPr>
              <a:t>within</a:t>
            </a:r>
            <a:r>
              <a:rPr sz="2150" spc="-105" dirty="0">
                <a:latin typeface="Verdana"/>
                <a:cs typeface="Verdana"/>
              </a:rPr>
              <a:t> </a:t>
            </a:r>
            <a:r>
              <a:rPr sz="2150" spc="-10" dirty="0">
                <a:latin typeface="Verdana"/>
                <a:cs typeface="Verdana"/>
              </a:rPr>
              <a:t>the</a:t>
            </a:r>
            <a:r>
              <a:rPr sz="2150" spc="120" dirty="0">
                <a:latin typeface="Verdana"/>
                <a:cs typeface="Verdana"/>
              </a:rPr>
              <a:t> </a:t>
            </a:r>
            <a:r>
              <a:rPr sz="2150" spc="15" dirty="0">
                <a:solidFill>
                  <a:srgbClr val="FF0000"/>
                </a:solidFill>
                <a:latin typeface="Verdana"/>
                <a:cs typeface="Verdana"/>
              </a:rPr>
              <a:t>Flaviviridae</a:t>
            </a:r>
            <a:r>
              <a:rPr sz="2150" spc="-254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2150" spc="-10" dirty="0">
                <a:latin typeface="Verdana"/>
                <a:cs typeface="Verdana"/>
              </a:rPr>
              <a:t>family,</a:t>
            </a:r>
            <a:r>
              <a:rPr sz="2150" spc="-270" dirty="0">
                <a:latin typeface="Verdana"/>
                <a:cs typeface="Verdana"/>
              </a:rPr>
              <a:t> </a:t>
            </a:r>
            <a:r>
              <a:rPr sz="2150" spc="80" dirty="0">
                <a:solidFill>
                  <a:srgbClr val="FF0000"/>
                </a:solidFill>
                <a:latin typeface="Verdana"/>
                <a:cs typeface="Verdana"/>
              </a:rPr>
              <a:t>with</a:t>
            </a:r>
            <a:r>
              <a:rPr sz="2150" spc="50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2150" spc="-5" dirty="0">
                <a:solidFill>
                  <a:srgbClr val="FF0000"/>
                </a:solidFill>
                <a:latin typeface="Verdana"/>
                <a:cs typeface="Verdana"/>
              </a:rPr>
              <a:t>marked</a:t>
            </a:r>
            <a:r>
              <a:rPr sz="2150" spc="-2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2150" spc="5" dirty="0">
                <a:solidFill>
                  <a:srgbClr val="FF0000"/>
                </a:solidFill>
                <a:latin typeface="Verdana"/>
                <a:cs typeface="Verdana"/>
              </a:rPr>
              <a:t>genetic </a:t>
            </a:r>
            <a:r>
              <a:rPr sz="2150" spc="-740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2150" spc="-15" dirty="0">
                <a:solidFill>
                  <a:srgbClr val="FF0000"/>
                </a:solidFill>
                <a:latin typeface="Verdana"/>
                <a:cs typeface="Verdana"/>
              </a:rPr>
              <a:t>heterogeneity.</a:t>
            </a:r>
            <a:endParaRPr sz="2150">
              <a:latin typeface="Verdana"/>
              <a:cs typeface="Verdana"/>
            </a:endParaRPr>
          </a:p>
          <a:p>
            <a:pPr>
              <a:lnSpc>
                <a:spcPct val="100000"/>
              </a:lnSpc>
              <a:buFont typeface="Arial MT"/>
              <a:buChar char="•"/>
            </a:pPr>
            <a:endParaRPr sz="26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Arial MT"/>
              <a:buChar char="•"/>
            </a:pPr>
            <a:endParaRPr sz="2500">
              <a:latin typeface="Verdana"/>
              <a:cs typeface="Verdana"/>
            </a:endParaRPr>
          </a:p>
          <a:p>
            <a:pPr marL="241300" indent="-228600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2150" spc="10" dirty="0">
                <a:latin typeface="Verdana"/>
                <a:cs typeface="Verdana"/>
              </a:rPr>
              <a:t>The</a:t>
            </a:r>
            <a:r>
              <a:rPr sz="2150" spc="-330" dirty="0">
                <a:latin typeface="Verdana"/>
                <a:cs typeface="Verdana"/>
              </a:rPr>
              <a:t> </a:t>
            </a:r>
            <a:r>
              <a:rPr sz="2150" spc="20" dirty="0">
                <a:latin typeface="Verdana"/>
                <a:cs typeface="Verdana"/>
              </a:rPr>
              <a:t>risk</a:t>
            </a:r>
            <a:r>
              <a:rPr sz="2150" spc="-395" dirty="0">
                <a:latin typeface="Verdana"/>
                <a:cs typeface="Verdana"/>
              </a:rPr>
              <a:t> </a:t>
            </a:r>
            <a:r>
              <a:rPr sz="2150" spc="60" dirty="0">
                <a:latin typeface="Verdana"/>
                <a:cs typeface="Verdana"/>
              </a:rPr>
              <a:t>of</a:t>
            </a:r>
            <a:r>
              <a:rPr sz="2150" spc="-175" dirty="0">
                <a:latin typeface="Verdana"/>
                <a:cs typeface="Verdana"/>
              </a:rPr>
              <a:t> </a:t>
            </a:r>
            <a:r>
              <a:rPr sz="2150" spc="60" dirty="0">
                <a:latin typeface="Verdana"/>
                <a:cs typeface="Verdana"/>
              </a:rPr>
              <a:t>ALF</a:t>
            </a:r>
            <a:r>
              <a:rPr sz="2150" spc="-275" dirty="0">
                <a:latin typeface="Verdana"/>
                <a:cs typeface="Verdana"/>
              </a:rPr>
              <a:t> </a:t>
            </a:r>
            <a:r>
              <a:rPr sz="2150" spc="-5" dirty="0">
                <a:latin typeface="Verdana"/>
                <a:cs typeface="Verdana"/>
              </a:rPr>
              <a:t>caused</a:t>
            </a:r>
            <a:r>
              <a:rPr sz="2150" spc="-95" dirty="0">
                <a:latin typeface="Verdana"/>
                <a:cs typeface="Verdana"/>
              </a:rPr>
              <a:t> </a:t>
            </a:r>
            <a:r>
              <a:rPr sz="2150" spc="10" dirty="0">
                <a:latin typeface="Verdana"/>
                <a:cs typeface="Verdana"/>
              </a:rPr>
              <a:t>by</a:t>
            </a:r>
            <a:r>
              <a:rPr sz="2150" spc="-170" dirty="0">
                <a:latin typeface="Verdana"/>
                <a:cs typeface="Verdana"/>
              </a:rPr>
              <a:t> </a:t>
            </a:r>
            <a:r>
              <a:rPr sz="2150" spc="-35" dirty="0">
                <a:latin typeface="Verdana"/>
                <a:cs typeface="Verdana"/>
              </a:rPr>
              <a:t>HCV</a:t>
            </a:r>
            <a:r>
              <a:rPr sz="2150" spc="-445" dirty="0">
                <a:latin typeface="Verdana"/>
                <a:cs typeface="Verdana"/>
              </a:rPr>
              <a:t> </a:t>
            </a:r>
            <a:r>
              <a:rPr sz="2150" spc="45" dirty="0">
                <a:latin typeface="Verdana"/>
                <a:cs typeface="Verdana"/>
              </a:rPr>
              <a:t>is</a:t>
            </a:r>
            <a:r>
              <a:rPr sz="2150" spc="-310" dirty="0">
                <a:latin typeface="Verdana"/>
                <a:cs typeface="Verdana"/>
              </a:rPr>
              <a:t> </a:t>
            </a:r>
            <a:r>
              <a:rPr sz="2150" spc="20" dirty="0">
                <a:latin typeface="Verdana"/>
                <a:cs typeface="Verdana"/>
              </a:rPr>
              <a:t>low,</a:t>
            </a:r>
            <a:r>
              <a:rPr sz="2150" spc="-420" dirty="0">
                <a:latin typeface="Verdana"/>
                <a:cs typeface="Verdana"/>
              </a:rPr>
              <a:t> </a:t>
            </a:r>
            <a:r>
              <a:rPr sz="2150" dirty="0">
                <a:latin typeface="Verdana"/>
                <a:cs typeface="Verdana"/>
              </a:rPr>
              <a:t>but</a:t>
            </a:r>
            <a:r>
              <a:rPr sz="2150" spc="-40" dirty="0">
                <a:latin typeface="Verdana"/>
                <a:cs typeface="Verdana"/>
              </a:rPr>
              <a:t> </a:t>
            </a:r>
            <a:r>
              <a:rPr sz="2150" spc="-10" dirty="0">
                <a:latin typeface="Verdana"/>
                <a:cs typeface="Verdana"/>
              </a:rPr>
              <a:t>the</a:t>
            </a:r>
            <a:r>
              <a:rPr sz="2150" spc="-175" dirty="0">
                <a:latin typeface="Verdana"/>
                <a:cs typeface="Verdana"/>
              </a:rPr>
              <a:t> </a:t>
            </a:r>
            <a:r>
              <a:rPr sz="2150" spc="20" dirty="0">
                <a:latin typeface="Verdana"/>
                <a:cs typeface="Verdana"/>
              </a:rPr>
              <a:t>risk</a:t>
            </a:r>
            <a:r>
              <a:rPr sz="2150" spc="-320" dirty="0">
                <a:latin typeface="Verdana"/>
                <a:cs typeface="Verdana"/>
              </a:rPr>
              <a:t> </a:t>
            </a:r>
            <a:r>
              <a:rPr sz="2150" spc="60" dirty="0">
                <a:latin typeface="Verdana"/>
                <a:cs typeface="Verdana"/>
              </a:rPr>
              <a:t>of</a:t>
            </a:r>
            <a:r>
              <a:rPr sz="2150" spc="-175" dirty="0">
                <a:latin typeface="Verdana"/>
                <a:cs typeface="Verdana"/>
              </a:rPr>
              <a:t> </a:t>
            </a:r>
            <a:r>
              <a:rPr sz="2150" spc="15" dirty="0">
                <a:latin typeface="Verdana"/>
                <a:cs typeface="Verdana"/>
              </a:rPr>
              <a:t>chronic</a:t>
            </a:r>
            <a:endParaRPr sz="2150">
              <a:latin typeface="Verdana"/>
              <a:cs typeface="Verdana"/>
            </a:endParaRPr>
          </a:p>
          <a:p>
            <a:pPr marL="241300">
              <a:lnSpc>
                <a:spcPct val="100000"/>
              </a:lnSpc>
              <a:spcBef>
                <a:spcPts val="875"/>
              </a:spcBef>
            </a:pPr>
            <a:r>
              <a:rPr sz="2150" spc="10" dirty="0">
                <a:latin typeface="Verdana"/>
                <a:cs typeface="Verdana"/>
              </a:rPr>
              <a:t>hepatitis</a:t>
            </a:r>
            <a:r>
              <a:rPr sz="2150" spc="-170" dirty="0">
                <a:latin typeface="Verdana"/>
                <a:cs typeface="Verdana"/>
              </a:rPr>
              <a:t> </a:t>
            </a:r>
            <a:r>
              <a:rPr sz="2150" spc="45" dirty="0">
                <a:latin typeface="Verdana"/>
                <a:cs typeface="Verdana"/>
              </a:rPr>
              <a:t>is</a:t>
            </a:r>
            <a:r>
              <a:rPr sz="2150" spc="-390" dirty="0">
                <a:latin typeface="Verdana"/>
                <a:cs typeface="Verdana"/>
              </a:rPr>
              <a:t> </a:t>
            </a:r>
            <a:r>
              <a:rPr sz="2150" spc="-10" dirty="0">
                <a:latin typeface="Verdana"/>
                <a:cs typeface="Verdana"/>
              </a:rPr>
              <a:t>the</a:t>
            </a:r>
            <a:r>
              <a:rPr sz="2150" spc="-30" dirty="0">
                <a:latin typeface="Verdana"/>
                <a:cs typeface="Verdana"/>
              </a:rPr>
              <a:t> </a:t>
            </a:r>
            <a:r>
              <a:rPr sz="2150" spc="10" dirty="0">
                <a:latin typeface="Verdana"/>
                <a:cs typeface="Verdana"/>
              </a:rPr>
              <a:t>highest</a:t>
            </a:r>
            <a:r>
              <a:rPr sz="2150" spc="-190" dirty="0">
                <a:latin typeface="Verdana"/>
                <a:cs typeface="Verdana"/>
              </a:rPr>
              <a:t> </a:t>
            </a:r>
            <a:r>
              <a:rPr sz="2150" spc="60" dirty="0">
                <a:latin typeface="Verdana"/>
                <a:cs typeface="Verdana"/>
              </a:rPr>
              <a:t>of</a:t>
            </a:r>
            <a:r>
              <a:rPr sz="2150" spc="-240" dirty="0">
                <a:latin typeface="Verdana"/>
                <a:cs typeface="Verdana"/>
              </a:rPr>
              <a:t> </a:t>
            </a:r>
            <a:r>
              <a:rPr sz="2150" spc="20" dirty="0">
                <a:latin typeface="Verdana"/>
                <a:cs typeface="Verdana"/>
              </a:rPr>
              <a:t>all</a:t>
            </a:r>
            <a:r>
              <a:rPr sz="2150" spc="-305" dirty="0">
                <a:latin typeface="Verdana"/>
                <a:cs typeface="Verdana"/>
              </a:rPr>
              <a:t> </a:t>
            </a:r>
            <a:r>
              <a:rPr sz="2150" spc="-10" dirty="0">
                <a:latin typeface="Verdana"/>
                <a:cs typeface="Verdana"/>
              </a:rPr>
              <a:t>the</a:t>
            </a:r>
            <a:r>
              <a:rPr sz="2150" spc="-100" dirty="0">
                <a:latin typeface="Verdana"/>
                <a:cs typeface="Verdana"/>
              </a:rPr>
              <a:t> </a:t>
            </a:r>
            <a:r>
              <a:rPr sz="2150" spc="5" dirty="0">
                <a:latin typeface="Verdana"/>
                <a:cs typeface="Verdana"/>
              </a:rPr>
              <a:t>hepatotropic</a:t>
            </a:r>
            <a:r>
              <a:rPr sz="2150" spc="75" dirty="0">
                <a:latin typeface="Verdana"/>
                <a:cs typeface="Verdana"/>
              </a:rPr>
              <a:t> </a:t>
            </a:r>
            <a:r>
              <a:rPr sz="2150" spc="5" dirty="0">
                <a:latin typeface="Verdana"/>
                <a:cs typeface="Verdana"/>
              </a:rPr>
              <a:t>viruses</a:t>
            </a:r>
            <a:endParaRPr sz="2150">
              <a:latin typeface="Verdana"/>
              <a:cs typeface="Verdana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5" dirty="0">
                <a:solidFill>
                  <a:srgbClr val="878787"/>
                </a:solidFill>
              </a:rPr>
              <a:t>8/13/2023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>
                <a:solidFill>
                  <a:srgbClr val="878787"/>
                </a:solidFill>
              </a:rPr>
              <a:t>31</a:t>
            </a:fld>
            <a:endParaRPr dirty="0">
              <a:solidFill>
                <a:srgbClr val="878787"/>
              </a:solidFill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972502" y="642239"/>
            <a:ext cx="1897380" cy="11245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7200" spc="-305" dirty="0"/>
              <a:t>HCV</a:t>
            </a:r>
            <a:endParaRPr sz="720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F0EF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15035" y="604202"/>
            <a:ext cx="4328160" cy="7010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pc="-120" dirty="0">
                <a:solidFill>
                  <a:srgbClr val="545454"/>
                </a:solidFill>
              </a:rPr>
              <a:t>TRANSMISSION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5" dirty="0">
                <a:solidFill>
                  <a:srgbClr val="878787"/>
                </a:solidFill>
              </a:rPr>
              <a:t>8/13/2023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>
                <a:solidFill>
                  <a:srgbClr val="878787"/>
                </a:solidFill>
              </a:rPr>
              <a:t>32</a:t>
            </a:fld>
            <a:endParaRPr dirty="0">
              <a:solidFill>
                <a:srgbClr val="878787"/>
              </a:solidFill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15035" y="1827697"/>
            <a:ext cx="10162540" cy="822325"/>
          </a:xfrm>
          <a:prstGeom prst="rect">
            <a:avLst/>
          </a:prstGeom>
        </p:spPr>
        <p:txBody>
          <a:bodyPr vert="horz" wrap="square" lIns="0" tIns="68580" rIns="0" bIns="0" rtlCol="0">
            <a:spAutoFit/>
          </a:bodyPr>
          <a:lstStyle/>
          <a:p>
            <a:pPr marL="288925" indent="-276860">
              <a:lnSpc>
                <a:spcPct val="100000"/>
              </a:lnSpc>
              <a:spcBef>
                <a:spcPts val="540"/>
              </a:spcBef>
              <a:buFont typeface="Segoe UI Symbol"/>
              <a:buChar char="⚫"/>
              <a:tabLst>
                <a:tab pos="288925" algn="l"/>
                <a:tab pos="289560" algn="l"/>
              </a:tabLst>
            </a:pPr>
            <a:r>
              <a:rPr sz="1250" spc="5" dirty="0">
                <a:latin typeface="Verdana"/>
                <a:cs typeface="Verdana"/>
              </a:rPr>
              <a:t>The</a:t>
            </a:r>
            <a:r>
              <a:rPr sz="1250" spc="-145" dirty="0">
                <a:latin typeface="Verdana"/>
                <a:cs typeface="Verdana"/>
              </a:rPr>
              <a:t> </a:t>
            </a:r>
            <a:r>
              <a:rPr sz="1250" spc="10" dirty="0">
                <a:latin typeface="Verdana"/>
                <a:cs typeface="Verdana"/>
              </a:rPr>
              <a:t>virus</a:t>
            </a:r>
            <a:r>
              <a:rPr sz="1250" spc="-120" dirty="0">
                <a:latin typeface="Verdana"/>
                <a:cs typeface="Verdana"/>
              </a:rPr>
              <a:t> </a:t>
            </a:r>
            <a:r>
              <a:rPr sz="1250" spc="20" dirty="0">
                <a:latin typeface="Verdana"/>
                <a:cs typeface="Verdana"/>
              </a:rPr>
              <a:t>is</a:t>
            </a:r>
            <a:r>
              <a:rPr sz="1250" spc="-200" dirty="0">
                <a:latin typeface="Verdana"/>
                <a:cs typeface="Verdana"/>
              </a:rPr>
              <a:t> </a:t>
            </a:r>
            <a:r>
              <a:rPr sz="1250" spc="10" dirty="0">
                <a:latin typeface="Verdana"/>
                <a:cs typeface="Verdana"/>
              </a:rPr>
              <a:t>transmitted</a:t>
            </a:r>
            <a:r>
              <a:rPr sz="1250" spc="-20" dirty="0">
                <a:latin typeface="Verdana"/>
                <a:cs typeface="Verdana"/>
              </a:rPr>
              <a:t> </a:t>
            </a:r>
            <a:r>
              <a:rPr sz="1250" spc="30" dirty="0">
                <a:latin typeface="Verdana"/>
                <a:cs typeface="Verdana"/>
              </a:rPr>
              <a:t>by</a:t>
            </a:r>
            <a:r>
              <a:rPr sz="1250" spc="-145" dirty="0">
                <a:latin typeface="Verdana"/>
                <a:cs typeface="Verdana"/>
              </a:rPr>
              <a:t> </a:t>
            </a:r>
            <a:r>
              <a:rPr sz="1250" spc="10" dirty="0">
                <a:solidFill>
                  <a:srgbClr val="FF0000"/>
                </a:solidFill>
                <a:latin typeface="Verdana"/>
                <a:cs typeface="Verdana"/>
              </a:rPr>
              <a:t>blood</a:t>
            </a:r>
            <a:r>
              <a:rPr sz="1250" spc="-2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250" spc="15" dirty="0">
                <a:solidFill>
                  <a:srgbClr val="FF0000"/>
                </a:solidFill>
                <a:latin typeface="Verdana"/>
                <a:cs typeface="Verdana"/>
              </a:rPr>
              <a:t>and</a:t>
            </a:r>
            <a:r>
              <a:rPr sz="1250" spc="-3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250" spc="10" dirty="0">
                <a:solidFill>
                  <a:srgbClr val="FF0000"/>
                </a:solidFill>
                <a:latin typeface="Verdana"/>
                <a:cs typeface="Verdana"/>
              </a:rPr>
              <a:t>blood</a:t>
            </a:r>
            <a:r>
              <a:rPr sz="1250" spc="-100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250" spc="20" dirty="0">
                <a:solidFill>
                  <a:srgbClr val="FF0000"/>
                </a:solidFill>
                <a:latin typeface="Verdana"/>
                <a:cs typeface="Verdana"/>
              </a:rPr>
              <a:t>products </a:t>
            </a:r>
            <a:r>
              <a:rPr sz="1250" spc="15" dirty="0">
                <a:latin typeface="Verdana"/>
                <a:cs typeface="Verdana"/>
              </a:rPr>
              <a:t>and</a:t>
            </a:r>
            <a:r>
              <a:rPr sz="1250" spc="-110" dirty="0">
                <a:latin typeface="Verdana"/>
                <a:cs typeface="Verdana"/>
              </a:rPr>
              <a:t> </a:t>
            </a:r>
            <a:r>
              <a:rPr sz="1250" spc="10" dirty="0">
                <a:latin typeface="Verdana"/>
                <a:cs typeface="Verdana"/>
              </a:rPr>
              <a:t>was</a:t>
            </a:r>
            <a:r>
              <a:rPr sz="1250" spc="30" dirty="0">
                <a:latin typeface="Verdana"/>
                <a:cs typeface="Verdana"/>
              </a:rPr>
              <a:t> </a:t>
            </a:r>
            <a:r>
              <a:rPr sz="1250" spc="20" dirty="0">
                <a:latin typeface="Verdana"/>
                <a:cs typeface="Verdana"/>
              </a:rPr>
              <a:t>common</a:t>
            </a:r>
            <a:r>
              <a:rPr sz="1250" spc="-110" dirty="0">
                <a:latin typeface="Verdana"/>
                <a:cs typeface="Verdana"/>
              </a:rPr>
              <a:t> </a:t>
            </a:r>
            <a:r>
              <a:rPr sz="1250" spc="20" dirty="0">
                <a:latin typeface="Verdana"/>
                <a:cs typeface="Verdana"/>
              </a:rPr>
              <a:t>in</a:t>
            </a:r>
            <a:r>
              <a:rPr sz="1250" spc="-120" dirty="0">
                <a:latin typeface="Verdana"/>
                <a:cs typeface="Verdana"/>
              </a:rPr>
              <a:t> </a:t>
            </a:r>
            <a:r>
              <a:rPr sz="1250" spc="20" dirty="0">
                <a:latin typeface="Verdana"/>
                <a:cs typeface="Verdana"/>
              </a:rPr>
              <a:t>people</a:t>
            </a:r>
            <a:r>
              <a:rPr sz="1250" spc="-145" dirty="0">
                <a:latin typeface="Verdana"/>
                <a:cs typeface="Verdana"/>
              </a:rPr>
              <a:t> </a:t>
            </a:r>
            <a:r>
              <a:rPr sz="1250" spc="20" dirty="0">
                <a:latin typeface="Verdana"/>
                <a:cs typeface="Verdana"/>
              </a:rPr>
              <a:t>with</a:t>
            </a:r>
            <a:r>
              <a:rPr sz="1250" spc="35" dirty="0">
                <a:latin typeface="Verdana"/>
                <a:cs typeface="Verdana"/>
              </a:rPr>
              <a:t> </a:t>
            </a:r>
            <a:r>
              <a:rPr sz="1250" spc="15" dirty="0">
                <a:latin typeface="Verdana"/>
                <a:cs typeface="Verdana"/>
              </a:rPr>
              <a:t>hemophilia</a:t>
            </a:r>
            <a:r>
              <a:rPr sz="1250" spc="-145" dirty="0">
                <a:latin typeface="Verdana"/>
                <a:cs typeface="Verdana"/>
              </a:rPr>
              <a:t> </a:t>
            </a:r>
            <a:r>
              <a:rPr sz="1250" spc="10" dirty="0">
                <a:latin typeface="Verdana"/>
                <a:cs typeface="Verdana"/>
              </a:rPr>
              <a:t>treated</a:t>
            </a:r>
            <a:r>
              <a:rPr sz="1250" spc="-25" dirty="0">
                <a:latin typeface="Verdana"/>
                <a:cs typeface="Verdana"/>
              </a:rPr>
              <a:t> </a:t>
            </a:r>
            <a:r>
              <a:rPr sz="1250" spc="10" dirty="0">
                <a:latin typeface="Verdana"/>
                <a:cs typeface="Verdana"/>
              </a:rPr>
              <a:t>before</a:t>
            </a:r>
            <a:r>
              <a:rPr sz="1250" spc="75" dirty="0">
                <a:latin typeface="Verdana"/>
                <a:cs typeface="Verdana"/>
              </a:rPr>
              <a:t> </a:t>
            </a:r>
            <a:r>
              <a:rPr sz="1250" spc="15" dirty="0">
                <a:latin typeface="Verdana"/>
                <a:cs typeface="Verdana"/>
              </a:rPr>
              <a:t>screening</a:t>
            </a:r>
            <a:endParaRPr sz="1250">
              <a:latin typeface="Verdana"/>
              <a:cs typeface="Verdana"/>
            </a:endParaRPr>
          </a:p>
          <a:p>
            <a:pPr marL="288925">
              <a:lnSpc>
                <a:spcPct val="100000"/>
              </a:lnSpc>
              <a:spcBef>
                <a:spcPts val="455"/>
              </a:spcBef>
            </a:pPr>
            <a:r>
              <a:rPr sz="1250" spc="35" dirty="0">
                <a:latin typeface="Verdana"/>
                <a:cs typeface="Verdana"/>
              </a:rPr>
              <a:t>of</a:t>
            </a:r>
            <a:r>
              <a:rPr sz="1250" spc="-75" dirty="0">
                <a:latin typeface="Verdana"/>
                <a:cs typeface="Verdana"/>
              </a:rPr>
              <a:t> </a:t>
            </a:r>
            <a:r>
              <a:rPr sz="1250" spc="15" dirty="0">
                <a:latin typeface="Verdana"/>
                <a:cs typeface="Verdana"/>
              </a:rPr>
              <a:t>blood</a:t>
            </a:r>
            <a:r>
              <a:rPr sz="1250" spc="-50" dirty="0">
                <a:latin typeface="Verdana"/>
                <a:cs typeface="Verdana"/>
              </a:rPr>
              <a:t> </a:t>
            </a:r>
            <a:r>
              <a:rPr sz="1250" spc="15" dirty="0">
                <a:latin typeface="Verdana"/>
                <a:cs typeface="Verdana"/>
              </a:rPr>
              <a:t>products</a:t>
            </a:r>
            <a:r>
              <a:rPr sz="1250" spc="-60" dirty="0">
                <a:latin typeface="Verdana"/>
                <a:cs typeface="Verdana"/>
              </a:rPr>
              <a:t> </a:t>
            </a:r>
            <a:r>
              <a:rPr sz="1250" spc="10" dirty="0">
                <a:latin typeface="Verdana"/>
                <a:cs typeface="Verdana"/>
              </a:rPr>
              <a:t>was</a:t>
            </a:r>
            <a:r>
              <a:rPr sz="1250" spc="-65" dirty="0">
                <a:latin typeface="Verdana"/>
                <a:cs typeface="Verdana"/>
              </a:rPr>
              <a:t> </a:t>
            </a:r>
            <a:r>
              <a:rPr sz="1250" spc="20" dirty="0">
                <a:latin typeface="Verdana"/>
                <a:cs typeface="Verdana"/>
              </a:rPr>
              <a:t>introduced</a:t>
            </a:r>
            <a:endParaRPr sz="1250">
              <a:latin typeface="Verdana"/>
              <a:cs typeface="Verdana"/>
            </a:endParaRPr>
          </a:p>
          <a:p>
            <a:pPr marL="699135" lvl="1" indent="-229235">
              <a:lnSpc>
                <a:spcPct val="100000"/>
              </a:lnSpc>
              <a:spcBef>
                <a:spcPts val="1050"/>
              </a:spcBef>
              <a:buFont typeface="Wingdings"/>
              <a:buChar char=""/>
              <a:tabLst>
                <a:tab pos="699135" algn="l"/>
              </a:tabLst>
            </a:pPr>
            <a:r>
              <a:rPr sz="1100" spc="-5" dirty="0">
                <a:latin typeface="Verdana"/>
                <a:cs typeface="Verdana"/>
              </a:rPr>
              <a:t>The</a:t>
            </a:r>
            <a:r>
              <a:rPr sz="1100" spc="-160" dirty="0">
                <a:latin typeface="Verdana"/>
                <a:cs typeface="Verdana"/>
              </a:rPr>
              <a:t> </a:t>
            </a:r>
            <a:r>
              <a:rPr sz="1100" spc="-15" dirty="0">
                <a:latin typeface="Verdana"/>
                <a:cs typeface="Verdana"/>
              </a:rPr>
              <a:t>incidence</a:t>
            </a:r>
            <a:r>
              <a:rPr sz="1100" spc="-10" dirty="0">
                <a:latin typeface="Verdana"/>
                <a:cs typeface="Verdana"/>
              </a:rPr>
              <a:t> </a:t>
            </a:r>
            <a:r>
              <a:rPr sz="1100" spc="-30" dirty="0">
                <a:latin typeface="Verdana"/>
                <a:cs typeface="Verdana"/>
              </a:rPr>
              <a:t>in</a:t>
            </a:r>
            <a:r>
              <a:rPr sz="1100" spc="-125" dirty="0">
                <a:latin typeface="Verdana"/>
                <a:cs typeface="Verdana"/>
              </a:rPr>
              <a:t> </a:t>
            </a:r>
            <a:r>
              <a:rPr sz="1100" spc="-5" dirty="0">
                <a:latin typeface="Verdana"/>
                <a:cs typeface="Verdana"/>
              </a:rPr>
              <a:t>intravenous</a:t>
            </a:r>
            <a:r>
              <a:rPr sz="1100" spc="5" dirty="0">
                <a:latin typeface="Verdana"/>
                <a:cs typeface="Verdana"/>
              </a:rPr>
              <a:t> </a:t>
            </a:r>
            <a:r>
              <a:rPr sz="1100" spc="-15" dirty="0">
                <a:latin typeface="Verdana"/>
                <a:cs typeface="Verdana"/>
              </a:rPr>
              <a:t>drug</a:t>
            </a:r>
            <a:r>
              <a:rPr sz="1100" spc="-190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users</a:t>
            </a:r>
            <a:r>
              <a:rPr sz="1100" spc="-225" dirty="0">
                <a:latin typeface="Verdana"/>
                <a:cs typeface="Verdana"/>
              </a:rPr>
              <a:t> </a:t>
            </a:r>
            <a:r>
              <a:rPr sz="1100" spc="-35" dirty="0">
                <a:latin typeface="Verdana"/>
                <a:cs typeface="Verdana"/>
              </a:rPr>
              <a:t>is</a:t>
            </a:r>
            <a:r>
              <a:rPr sz="1100" spc="-150" dirty="0">
                <a:latin typeface="Verdana"/>
                <a:cs typeface="Verdana"/>
              </a:rPr>
              <a:t> </a:t>
            </a:r>
            <a:r>
              <a:rPr sz="1100" spc="-25" dirty="0">
                <a:latin typeface="Verdana"/>
                <a:cs typeface="Verdana"/>
              </a:rPr>
              <a:t>high</a:t>
            </a:r>
            <a:r>
              <a:rPr sz="1100" spc="-50" dirty="0">
                <a:latin typeface="Verdana"/>
                <a:cs typeface="Verdana"/>
              </a:rPr>
              <a:t> </a:t>
            </a:r>
            <a:r>
              <a:rPr sz="1100" spc="-30" dirty="0">
                <a:latin typeface="Verdana"/>
                <a:cs typeface="Verdana"/>
              </a:rPr>
              <a:t>(50–60%)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15035" y="3097910"/>
            <a:ext cx="10215245" cy="19907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8925" marR="12065" indent="-276860" algn="just">
              <a:lnSpc>
                <a:spcPct val="135100"/>
              </a:lnSpc>
              <a:spcBef>
                <a:spcPts val="95"/>
              </a:spcBef>
              <a:buFont typeface="Segoe UI Symbol"/>
              <a:buChar char="⚫"/>
              <a:tabLst>
                <a:tab pos="289560" algn="l"/>
              </a:tabLst>
            </a:pPr>
            <a:r>
              <a:rPr sz="1250" spc="40" dirty="0">
                <a:latin typeface="Verdana"/>
                <a:cs typeface="Verdana"/>
              </a:rPr>
              <a:t>Low</a:t>
            </a:r>
            <a:r>
              <a:rPr sz="1250" spc="25" dirty="0">
                <a:latin typeface="Verdana"/>
                <a:cs typeface="Verdana"/>
              </a:rPr>
              <a:t> </a:t>
            </a:r>
            <a:r>
              <a:rPr sz="1250" spc="5" dirty="0">
                <a:latin typeface="Verdana"/>
                <a:cs typeface="Verdana"/>
              </a:rPr>
              <a:t>rate</a:t>
            </a:r>
            <a:r>
              <a:rPr sz="1250" spc="15" dirty="0">
                <a:latin typeface="Verdana"/>
                <a:cs typeface="Verdana"/>
              </a:rPr>
              <a:t> </a:t>
            </a:r>
            <a:r>
              <a:rPr sz="1250" spc="35" dirty="0">
                <a:latin typeface="Verdana"/>
                <a:cs typeface="Verdana"/>
              </a:rPr>
              <a:t>of</a:t>
            </a:r>
            <a:r>
              <a:rPr sz="1250" spc="20" dirty="0">
                <a:latin typeface="Verdana"/>
                <a:cs typeface="Verdana"/>
              </a:rPr>
              <a:t> </a:t>
            </a:r>
            <a:r>
              <a:rPr sz="1250" spc="10" dirty="0">
                <a:latin typeface="Verdana"/>
                <a:cs typeface="Verdana"/>
              </a:rPr>
              <a:t>sexual</a:t>
            </a:r>
            <a:r>
              <a:rPr sz="1250" spc="-40" dirty="0">
                <a:latin typeface="Verdana"/>
                <a:cs typeface="Verdana"/>
              </a:rPr>
              <a:t> </a:t>
            </a:r>
            <a:r>
              <a:rPr sz="1250" spc="-5" dirty="0">
                <a:latin typeface="Verdana"/>
                <a:cs typeface="Verdana"/>
              </a:rPr>
              <a:t>transmission</a:t>
            </a:r>
            <a:r>
              <a:rPr sz="1250" spc="50" dirty="0">
                <a:latin typeface="Verdana"/>
                <a:cs typeface="Verdana"/>
              </a:rPr>
              <a:t> </a:t>
            </a:r>
            <a:r>
              <a:rPr sz="1250" spc="10" dirty="0">
                <a:latin typeface="Verdana"/>
                <a:cs typeface="Verdana"/>
              </a:rPr>
              <a:t>seen</a:t>
            </a:r>
            <a:r>
              <a:rPr sz="1250" spc="-40" dirty="0">
                <a:latin typeface="Verdana"/>
                <a:cs typeface="Verdana"/>
              </a:rPr>
              <a:t> </a:t>
            </a:r>
            <a:r>
              <a:rPr sz="1250" spc="-15" dirty="0">
                <a:latin typeface="Verdana"/>
                <a:cs typeface="Verdana"/>
              </a:rPr>
              <a:t>in</a:t>
            </a:r>
            <a:r>
              <a:rPr sz="1250" spc="-35" dirty="0">
                <a:latin typeface="Verdana"/>
                <a:cs typeface="Verdana"/>
              </a:rPr>
              <a:t> </a:t>
            </a:r>
            <a:r>
              <a:rPr sz="1250" spc="10" dirty="0">
                <a:latin typeface="Verdana"/>
                <a:cs typeface="Verdana"/>
              </a:rPr>
              <a:t>monogamous</a:t>
            </a:r>
            <a:r>
              <a:rPr sz="1250" spc="40" dirty="0">
                <a:latin typeface="Verdana"/>
                <a:cs typeface="Verdana"/>
              </a:rPr>
              <a:t> </a:t>
            </a:r>
            <a:r>
              <a:rPr sz="1250" spc="-5" dirty="0">
                <a:latin typeface="Verdana"/>
                <a:cs typeface="Verdana"/>
              </a:rPr>
              <a:t>couples,</a:t>
            </a:r>
            <a:r>
              <a:rPr sz="1250" spc="15" dirty="0">
                <a:latin typeface="Verdana"/>
                <a:cs typeface="Verdana"/>
              </a:rPr>
              <a:t> </a:t>
            </a:r>
            <a:r>
              <a:rPr sz="1250" spc="-5" dirty="0">
                <a:latin typeface="Verdana"/>
                <a:cs typeface="Verdana"/>
              </a:rPr>
              <a:t>only</a:t>
            </a:r>
            <a:r>
              <a:rPr sz="1250" spc="10" dirty="0">
                <a:latin typeface="Verdana"/>
                <a:cs typeface="Verdana"/>
              </a:rPr>
              <a:t> </a:t>
            </a:r>
            <a:r>
              <a:rPr sz="1250" spc="-10" dirty="0">
                <a:latin typeface="Verdana"/>
                <a:cs typeface="Verdana"/>
              </a:rPr>
              <a:t>5%</a:t>
            </a:r>
            <a:r>
              <a:rPr sz="1250" spc="-160" dirty="0">
                <a:latin typeface="Verdana"/>
                <a:cs typeface="Verdana"/>
              </a:rPr>
              <a:t> </a:t>
            </a:r>
            <a:r>
              <a:rPr sz="1250" spc="5" dirty="0">
                <a:latin typeface="Verdana"/>
                <a:cs typeface="Verdana"/>
              </a:rPr>
              <a:t>after </a:t>
            </a:r>
            <a:r>
              <a:rPr sz="1250" spc="20" dirty="0">
                <a:latin typeface="Verdana"/>
                <a:cs typeface="Verdana"/>
              </a:rPr>
              <a:t>10</a:t>
            </a:r>
            <a:r>
              <a:rPr sz="1250" spc="-45" dirty="0">
                <a:latin typeface="Verdana"/>
                <a:cs typeface="Verdana"/>
              </a:rPr>
              <a:t> </a:t>
            </a:r>
            <a:r>
              <a:rPr sz="1250" spc="20" dirty="0">
                <a:latin typeface="Verdana"/>
                <a:cs typeface="Verdana"/>
              </a:rPr>
              <a:t>-20</a:t>
            </a:r>
            <a:r>
              <a:rPr sz="1250" spc="-40" dirty="0">
                <a:latin typeface="Verdana"/>
                <a:cs typeface="Verdana"/>
              </a:rPr>
              <a:t> </a:t>
            </a:r>
            <a:r>
              <a:rPr sz="1250" spc="5" dirty="0">
                <a:latin typeface="Verdana"/>
                <a:cs typeface="Verdana"/>
              </a:rPr>
              <a:t>years. </a:t>
            </a:r>
            <a:r>
              <a:rPr sz="1250" spc="-30" dirty="0">
                <a:latin typeface="Verdana"/>
                <a:cs typeface="Verdana"/>
              </a:rPr>
              <a:t>This</a:t>
            </a:r>
            <a:r>
              <a:rPr sz="1250" spc="-50" dirty="0">
                <a:latin typeface="Verdana"/>
                <a:cs typeface="Verdana"/>
              </a:rPr>
              <a:t> </a:t>
            </a:r>
            <a:r>
              <a:rPr sz="1250" spc="-20" dirty="0">
                <a:latin typeface="Verdana"/>
                <a:cs typeface="Verdana"/>
              </a:rPr>
              <a:t>is</a:t>
            </a:r>
            <a:r>
              <a:rPr sz="1250" spc="-45" dirty="0">
                <a:latin typeface="Verdana"/>
                <a:cs typeface="Verdana"/>
              </a:rPr>
              <a:t> </a:t>
            </a:r>
            <a:r>
              <a:rPr sz="1250" spc="35" dirty="0">
                <a:latin typeface="Verdana"/>
                <a:cs typeface="Verdana"/>
              </a:rPr>
              <a:t>low</a:t>
            </a:r>
            <a:r>
              <a:rPr sz="1250" spc="30" dirty="0">
                <a:latin typeface="Verdana"/>
                <a:cs typeface="Verdana"/>
              </a:rPr>
              <a:t> </a:t>
            </a:r>
            <a:r>
              <a:rPr sz="1250" spc="-25" dirty="0">
                <a:latin typeface="Verdana"/>
                <a:cs typeface="Verdana"/>
              </a:rPr>
              <a:t>rate,</a:t>
            </a:r>
            <a:r>
              <a:rPr sz="1250" spc="-70" dirty="0">
                <a:latin typeface="Verdana"/>
                <a:cs typeface="Verdana"/>
              </a:rPr>
              <a:t> </a:t>
            </a:r>
            <a:r>
              <a:rPr sz="1250" spc="25" dirty="0">
                <a:latin typeface="Verdana"/>
                <a:cs typeface="Verdana"/>
              </a:rPr>
              <a:t>but</a:t>
            </a:r>
            <a:r>
              <a:rPr sz="1250" spc="45" dirty="0">
                <a:latin typeface="Verdana"/>
                <a:cs typeface="Verdana"/>
              </a:rPr>
              <a:t> </a:t>
            </a:r>
            <a:r>
              <a:rPr sz="1250" spc="10" dirty="0">
                <a:latin typeface="Verdana"/>
                <a:cs typeface="Verdana"/>
              </a:rPr>
              <a:t>does</a:t>
            </a:r>
            <a:r>
              <a:rPr sz="1250" spc="-45" dirty="0">
                <a:latin typeface="Verdana"/>
                <a:cs typeface="Verdana"/>
              </a:rPr>
              <a:t> </a:t>
            </a:r>
            <a:r>
              <a:rPr sz="1250" spc="-55" dirty="0">
                <a:latin typeface="Verdana"/>
                <a:cs typeface="Verdana"/>
              </a:rPr>
              <a:t>occur, </a:t>
            </a:r>
            <a:r>
              <a:rPr sz="1250" spc="-425" dirty="0">
                <a:latin typeface="Verdana"/>
                <a:cs typeface="Verdana"/>
              </a:rPr>
              <a:t> </a:t>
            </a:r>
            <a:r>
              <a:rPr sz="1250" spc="15" dirty="0">
                <a:latin typeface="Verdana"/>
                <a:cs typeface="Verdana"/>
              </a:rPr>
              <a:t>so</a:t>
            </a:r>
            <a:r>
              <a:rPr sz="1250" spc="-95" dirty="0">
                <a:latin typeface="Verdana"/>
                <a:cs typeface="Verdana"/>
              </a:rPr>
              <a:t> </a:t>
            </a:r>
            <a:r>
              <a:rPr sz="1250" spc="10" dirty="0">
                <a:latin typeface="Verdana"/>
                <a:cs typeface="Verdana"/>
              </a:rPr>
              <a:t>safe</a:t>
            </a:r>
            <a:r>
              <a:rPr sz="1250" spc="-75" dirty="0">
                <a:latin typeface="Verdana"/>
                <a:cs typeface="Verdana"/>
              </a:rPr>
              <a:t> </a:t>
            </a:r>
            <a:r>
              <a:rPr sz="1250" spc="10" dirty="0">
                <a:latin typeface="Verdana"/>
                <a:cs typeface="Verdana"/>
              </a:rPr>
              <a:t>sex</a:t>
            </a:r>
            <a:r>
              <a:rPr sz="1250" spc="-145" dirty="0">
                <a:latin typeface="Verdana"/>
                <a:cs typeface="Verdana"/>
              </a:rPr>
              <a:t> </a:t>
            </a:r>
            <a:r>
              <a:rPr sz="1250" spc="15" dirty="0">
                <a:latin typeface="Verdana"/>
                <a:cs typeface="Verdana"/>
              </a:rPr>
              <a:t>recommended</a:t>
            </a:r>
            <a:endParaRPr sz="1250">
              <a:latin typeface="Verdana"/>
              <a:cs typeface="Verdana"/>
            </a:endParaRPr>
          </a:p>
          <a:p>
            <a:pPr marL="699135" lvl="1" indent="-229235">
              <a:lnSpc>
                <a:spcPct val="100000"/>
              </a:lnSpc>
              <a:spcBef>
                <a:spcPts val="1200"/>
              </a:spcBef>
              <a:buFont typeface="Wingdings"/>
              <a:buChar char=""/>
              <a:tabLst>
                <a:tab pos="699135" algn="l"/>
              </a:tabLst>
            </a:pPr>
            <a:r>
              <a:rPr sz="1100" spc="-10" dirty="0">
                <a:latin typeface="Verdana"/>
                <a:cs typeface="Verdana"/>
              </a:rPr>
              <a:t>Sexual</a:t>
            </a:r>
            <a:r>
              <a:rPr sz="1100" spc="-240" dirty="0">
                <a:latin typeface="Verdana"/>
                <a:cs typeface="Verdana"/>
              </a:rPr>
              <a:t> </a:t>
            </a:r>
            <a:r>
              <a:rPr sz="1100" spc="10" dirty="0">
                <a:latin typeface="Verdana"/>
                <a:cs typeface="Verdana"/>
              </a:rPr>
              <a:t>transmissionincreased</a:t>
            </a:r>
            <a:r>
              <a:rPr sz="1100" spc="-165" dirty="0">
                <a:latin typeface="Verdana"/>
                <a:cs typeface="Verdana"/>
              </a:rPr>
              <a:t> </a:t>
            </a:r>
            <a:r>
              <a:rPr sz="1100" spc="5" dirty="0">
                <a:latin typeface="Verdana"/>
                <a:cs typeface="Verdana"/>
              </a:rPr>
              <a:t>withmultiple</a:t>
            </a:r>
            <a:r>
              <a:rPr sz="1100" spc="-55" dirty="0">
                <a:latin typeface="Verdana"/>
                <a:cs typeface="Verdana"/>
              </a:rPr>
              <a:t> </a:t>
            </a:r>
            <a:r>
              <a:rPr sz="1100" spc="10" dirty="0">
                <a:latin typeface="Verdana"/>
                <a:cs typeface="Verdana"/>
              </a:rPr>
              <a:t>sexualpartners</a:t>
            </a:r>
            <a:endParaRPr sz="1100">
              <a:latin typeface="Verdana"/>
              <a:cs typeface="Verdana"/>
            </a:endParaRPr>
          </a:p>
          <a:p>
            <a:pPr lvl="1">
              <a:lnSpc>
                <a:spcPct val="100000"/>
              </a:lnSpc>
              <a:buFont typeface="Wingdings"/>
              <a:buChar char=""/>
            </a:pPr>
            <a:endParaRPr sz="1300">
              <a:latin typeface="Verdana"/>
              <a:cs typeface="Verdana"/>
            </a:endParaRPr>
          </a:p>
          <a:p>
            <a:pPr lvl="1">
              <a:lnSpc>
                <a:spcPct val="100000"/>
              </a:lnSpc>
              <a:spcBef>
                <a:spcPts val="15"/>
              </a:spcBef>
              <a:buFont typeface="Wingdings"/>
              <a:buChar char=""/>
            </a:pPr>
            <a:endParaRPr sz="1000">
              <a:latin typeface="Verdana"/>
              <a:cs typeface="Verdana"/>
            </a:endParaRPr>
          </a:p>
          <a:p>
            <a:pPr marL="288925" marR="5080" indent="-276860" algn="just">
              <a:lnSpc>
                <a:spcPct val="135200"/>
              </a:lnSpc>
              <a:buFont typeface="Segoe UI Symbol"/>
              <a:buChar char="⚫"/>
              <a:tabLst>
                <a:tab pos="289560" algn="l"/>
              </a:tabLst>
            </a:pPr>
            <a:r>
              <a:rPr sz="1250" spc="-15" dirty="0">
                <a:latin typeface="Verdana"/>
                <a:cs typeface="Verdana"/>
              </a:rPr>
              <a:t>Vertical </a:t>
            </a:r>
            <a:r>
              <a:rPr sz="1250" spc="-5" dirty="0">
                <a:latin typeface="Verdana"/>
                <a:cs typeface="Verdana"/>
              </a:rPr>
              <a:t>transmission may </a:t>
            </a:r>
            <a:r>
              <a:rPr sz="1250" spc="-30" dirty="0">
                <a:latin typeface="Verdana"/>
                <a:cs typeface="Verdana"/>
              </a:rPr>
              <a:t>occur. </a:t>
            </a:r>
            <a:r>
              <a:rPr sz="1250" spc="-10" dirty="0">
                <a:latin typeface="Verdana"/>
                <a:cs typeface="Verdana"/>
              </a:rPr>
              <a:t>Perinatal </a:t>
            </a:r>
            <a:r>
              <a:rPr sz="1250" dirty="0">
                <a:latin typeface="Verdana"/>
                <a:cs typeface="Verdana"/>
              </a:rPr>
              <a:t>transmission </a:t>
            </a:r>
            <a:r>
              <a:rPr sz="1250" spc="-20" dirty="0">
                <a:latin typeface="Verdana"/>
                <a:cs typeface="Verdana"/>
              </a:rPr>
              <a:t>is </a:t>
            </a:r>
            <a:r>
              <a:rPr sz="1250" dirty="0">
                <a:latin typeface="Verdana"/>
                <a:cs typeface="Verdana"/>
              </a:rPr>
              <a:t>possible </a:t>
            </a:r>
            <a:r>
              <a:rPr sz="1250" spc="10" dirty="0">
                <a:latin typeface="Verdana"/>
                <a:cs typeface="Verdana"/>
              </a:rPr>
              <a:t>and affects </a:t>
            </a:r>
            <a:r>
              <a:rPr sz="1250" spc="5" dirty="0">
                <a:latin typeface="Verdana"/>
                <a:cs typeface="Verdana"/>
              </a:rPr>
              <a:t>an </a:t>
            </a:r>
            <a:r>
              <a:rPr sz="1250" spc="10" dirty="0">
                <a:latin typeface="Verdana"/>
                <a:cs typeface="Verdana"/>
              </a:rPr>
              <a:t>estimated </a:t>
            </a:r>
            <a:r>
              <a:rPr sz="1250" spc="-15" dirty="0">
                <a:latin typeface="Verdana"/>
                <a:cs typeface="Verdana"/>
              </a:rPr>
              <a:t>5% </a:t>
            </a:r>
            <a:r>
              <a:rPr sz="1250" spc="35" dirty="0">
                <a:latin typeface="Verdana"/>
                <a:cs typeface="Verdana"/>
              </a:rPr>
              <a:t>of </a:t>
            </a:r>
            <a:r>
              <a:rPr sz="1250" spc="10" dirty="0">
                <a:latin typeface="Verdana"/>
                <a:cs typeface="Verdana"/>
              </a:rPr>
              <a:t>babies </a:t>
            </a:r>
            <a:r>
              <a:rPr sz="1250" spc="5" dirty="0">
                <a:latin typeface="Verdana"/>
                <a:cs typeface="Verdana"/>
              </a:rPr>
              <a:t>born </a:t>
            </a:r>
            <a:r>
              <a:rPr sz="1250" spc="20" dirty="0">
                <a:latin typeface="Verdana"/>
                <a:cs typeface="Verdana"/>
              </a:rPr>
              <a:t>to </a:t>
            </a:r>
            <a:r>
              <a:rPr sz="1250" spc="-5" dirty="0">
                <a:latin typeface="Verdana"/>
                <a:cs typeface="Verdana"/>
              </a:rPr>
              <a:t>mothers </a:t>
            </a:r>
            <a:r>
              <a:rPr sz="1250" dirty="0">
                <a:latin typeface="Verdana"/>
                <a:cs typeface="Verdana"/>
              </a:rPr>
              <a:t> </a:t>
            </a:r>
            <a:r>
              <a:rPr sz="1250" spc="20" dirty="0">
                <a:latin typeface="Verdana"/>
                <a:cs typeface="Verdana"/>
              </a:rPr>
              <a:t>with</a:t>
            </a:r>
            <a:r>
              <a:rPr sz="1250" spc="-40" dirty="0">
                <a:latin typeface="Verdana"/>
                <a:cs typeface="Verdana"/>
              </a:rPr>
              <a:t> </a:t>
            </a:r>
            <a:r>
              <a:rPr sz="1250" spc="5" dirty="0">
                <a:latin typeface="Verdana"/>
                <a:cs typeface="Verdana"/>
              </a:rPr>
              <a:t>hepatitis</a:t>
            </a:r>
            <a:r>
              <a:rPr sz="1250" spc="110" dirty="0">
                <a:latin typeface="Verdana"/>
                <a:cs typeface="Verdana"/>
              </a:rPr>
              <a:t> </a:t>
            </a:r>
            <a:r>
              <a:rPr sz="1250" spc="15" dirty="0">
                <a:latin typeface="Verdana"/>
                <a:cs typeface="Verdana"/>
              </a:rPr>
              <a:t>C</a:t>
            </a:r>
            <a:r>
              <a:rPr sz="1250" spc="-130" dirty="0">
                <a:latin typeface="Verdana"/>
                <a:cs typeface="Verdana"/>
              </a:rPr>
              <a:t> </a:t>
            </a:r>
            <a:r>
              <a:rPr sz="1250" spc="-5" dirty="0">
                <a:latin typeface="Verdana"/>
                <a:cs typeface="Verdana"/>
              </a:rPr>
              <a:t>virus</a:t>
            </a:r>
            <a:r>
              <a:rPr sz="1250" spc="-45" dirty="0">
                <a:latin typeface="Verdana"/>
                <a:cs typeface="Verdana"/>
              </a:rPr>
              <a:t> </a:t>
            </a:r>
            <a:r>
              <a:rPr sz="1250" dirty="0">
                <a:latin typeface="Verdana"/>
                <a:cs typeface="Verdana"/>
              </a:rPr>
              <a:t>infection.</a:t>
            </a:r>
            <a:r>
              <a:rPr sz="1250" spc="5" dirty="0">
                <a:latin typeface="Verdana"/>
                <a:cs typeface="Verdana"/>
              </a:rPr>
              <a:t> The </a:t>
            </a:r>
            <a:r>
              <a:rPr sz="1250" spc="-25" dirty="0">
                <a:latin typeface="Verdana"/>
                <a:cs typeface="Verdana"/>
              </a:rPr>
              <a:t>risk</a:t>
            </a:r>
            <a:r>
              <a:rPr sz="1250" spc="-60" dirty="0">
                <a:latin typeface="Verdana"/>
                <a:cs typeface="Verdana"/>
              </a:rPr>
              <a:t> </a:t>
            </a:r>
            <a:r>
              <a:rPr sz="1250" spc="-20" dirty="0">
                <a:latin typeface="Verdana"/>
                <a:cs typeface="Verdana"/>
              </a:rPr>
              <a:t>is</a:t>
            </a:r>
            <a:r>
              <a:rPr sz="1250" spc="-50" dirty="0">
                <a:latin typeface="Verdana"/>
                <a:cs typeface="Verdana"/>
              </a:rPr>
              <a:t> </a:t>
            </a:r>
            <a:r>
              <a:rPr sz="1250" spc="10" dirty="0">
                <a:latin typeface="Verdana"/>
                <a:cs typeface="Verdana"/>
              </a:rPr>
              <a:t>higher</a:t>
            </a:r>
            <a:r>
              <a:rPr sz="1250" spc="-75" dirty="0">
                <a:latin typeface="Verdana"/>
                <a:cs typeface="Verdana"/>
              </a:rPr>
              <a:t> </a:t>
            </a:r>
            <a:r>
              <a:rPr sz="1250" spc="50" dirty="0">
                <a:latin typeface="Verdana"/>
                <a:cs typeface="Verdana"/>
              </a:rPr>
              <a:t>for</a:t>
            </a:r>
            <a:r>
              <a:rPr sz="1250" dirty="0">
                <a:latin typeface="Verdana"/>
                <a:cs typeface="Verdana"/>
              </a:rPr>
              <a:t> </a:t>
            </a:r>
            <a:r>
              <a:rPr sz="1250" spc="5" dirty="0">
                <a:latin typeface="Verdana"/>
                <a:cs typeface="Verdana"/>
              </a:rPr>
              <a:t>babies</a:t>
            </a:r>
            <a:r>
              <a:rPr sz="1250" spc="-45" dirty="0">
                <a:latin typeface="Verdana"/>
                <a:cs typeface="Verdana"/>
              </a:rPr>
              <a:t> </a:t>
            </a:r>
            <a:r>
              <a:rPr sz="1250" spc="5" dirty="0">
                <a:latin typeface="Verdana"/>
                <a:cs typeface="Verdana"/>
              </a:rPr>
              <a:t>born</a:t>
            </a:r>
            <a:r>
              <a:rPr sz="1250" spc="-40" dirty="0">
                <a:latin typeface="Verdana"/>
                <a:cs typeface="Verdana"/>
              </a:rPr>
              <a:t> </a:t>
            </a:r>
            <a:r>
              <a:rPr sz="1250" spc="20" dirty="0">
                <a:latin typeface="Verdana"/>
                <a:cs typeface="Verdana"/>
              </a:rPr>
              <a:t>to</a:t>
            </a:r>
            <a:r>
              <a:rPr sz="1250" spc="-80" dirty="0">
                <a:latin typeface="Verdana"/>
                <a:cs typeface="Verdana"/>
              </a:rPr>
              <a:t> </a:t>
            </a:r>
            <a:r>
              <a:rPr sz="1250" spc="15" dirty="0">
                <a:latin typeface="Verdana"/>
                <a:cs typeface="Verdana"/>
              </a:rPr>
              <a:t>mothers</a:t>
            </a:r>
            <a:r>
              <a:rPr sz="1250" spc="30" dirty="0">
                <a:latin typeface="Verdana"/>
                <a:cs typeface="Verdana"/>
              </a:rPr>
              <a:t> </a:t>
            </a:r>
            <a:r>
              <a:rPr sz="1250" spc="70" dirty="0">
                <a:latin typeface="Verdana"/>
                <a:cs typeface="Verdana"/>
              </a:rPr>
              <a:t>who</a:t>
            </a:r>
            <a:r>
              <a:rPr sz="1250" spc="-5" dirty="0">
                <a:latin typeface="Verdana"/>
                <a:cs typeface="Verdana"/>
              </a:rPr>
              <a:t> are</a:t>
            </a:r>
            <a:r>
              <a:rPr sz="1250" spc="5" dirty="0">
                <a:latin typeface="Verdana"/>
                <a:cs typeface="Verdana"/>
              </a:rPr>
              <a:t> </a:t>
            </a:r>
            <a:r>
              <a:rPr sz="1250" spc="15" dirty="0">
                <a:latin typeface="Verdana"/>
                <a:cs typeface="Verdana"/>
              </a:rPr>
              <a:t>co-infected</a:t>
            </a:r>
            <a:r>
              <a:rPr sz="1250" spc="125" dirty="0">
                <a:latin typeface="Verdana"/>
                <a:cs typeface="Verdana"/>
              </a:rPr>
              <a:t> </a:t>
            </a:r>
            <a:r>
              <a:rPr sz="1250" spc="20" dirty="0">
                <a:latin typeface="Verdana"/>
                <a:cs typeface="Verdana"/>
              </a:rPr>
              <a:t>with</a:t>
            </a:r>
            <a:r>
              <a:rPr sz="1250" spc="40" dirty="0">
                <a:latin typeface="Verdana"/>
                <a:cs typeface="Verdana"/>
              </a:rPr>
              <a:t> </a:t>
            </a:r>
            <a:r>
              <a:rPr sz="1250" spc="5" dirty="0">
                <a:latin typeface="Verdana"/>
                <a:cs typeface="Verdana"/>
              </a:rPr>
              <a:t>hepatitis</a:t>
            </a:r>
            <a:r>
              <a:rPr sz="1250" spc="40" dirty="0">
                <a:latin typeface="Verdana"/>
                <a:cs typeface="Verdana"/>
              </a:rPr>
              <a:t> </a:t>
            </a:r>
            <a:r>
              <a:rPr sz="1250" spc="15" dirty="0">
                <a:latin typeface="Verdana"/>
                <a:cs typeface="Verdana"/>
              </a:rPr>
              <a:t>C</a:t>
            </a:r>
            <a:r>
              <a:rPr sz="1250" spc="-55" dirty="0">
                <a:latin typeface="Verdana"/>
                <a:cs typeface="Verdana"/>
              </a:rPr>
              <a:t> </a:t>
            </a:r>
            <a:r>
              <a:rPr sz="1250" spc="-35" dirty="0">
                <a:latin typeface="Verdana"/>
                <a:cs typeface="Verdana"/>
              </a:rPr>
              <a:t>virus</a:t>
            </a:r>
            <a:r>
              <a:rPr sz="1250" spc="-200" dirty="0">
                <a:latin typeface="Verdana"/>
                <a:cs typeface="Verdana"/>
              </a:rPr>
              <a:t> </a:t>
            </a:r>
            <a:r>
              <a:rPr sz="1250" spc="-35" dirty="0">
                <a:latin typeface="Verdana"/>
                <a:cs typeface="Verdana"/>
              </a:rPr>
              <a:t>and </a:t>
            </a:r>
            <a:r>
              <a:rPr sz="1250" spc="-430" dirty="0">
                <a:latin typeface="Verdana"/>
                <a:cs typeface="Verdana"/>
              </a:rPr>
              <a:t> </a:t>
            </a:r>
            <a:r>
              <a:rPr sz="1250" spc="-10" dirty="0">
                <a:latin typeface="Verdana"/>
                <a:cs typeface="Verdana"/>
              </a:rPr>
              <a:t>HIV</a:t>
            </a:r>
            <a:r>
              <a:rPr sz="1250" spc="-270" dirty="0">
                <a:latin typeface="Verdana"/>
                <a:cs typeface="Verdana"/>
              </a:rPr>
              <a:t> </a:t>
            </a:r>
            <a:r>
              <a:rPr sz="1250" spc="-5" dirty="0">
                <a:latin typeface="Verdana"/>
                <a:cs typeface="Verdana"/>
              </a:rPr>
              <a:t>or</a:t>
            </a:r>
            <a:r>
              <a:rPr sz="1250" spc="-85" dirty="0">
                <a:latin typeface="Verdana"/>
                <a:cs typeface="Verdana"/>
              </a:rPr>
              <a:t> </a:t>
            </a:r>
            <a:r>
              <a:rPr sz="1250" spc="20" dirty="0">
                <a:latin typeface="Verdana"/>
                <a:cs typeface="Verdana"/>
              </a:rPr>
              <a:t>hepatitis</a:t>
            </a:r>
            <a:r>
              <a:rPr sz="1250" spc="-120" dirty="0">
                <a:latin typeface="Verdana"/>
                <a:cs typeface="Verdana"/>
              </a:rPr>
              <a:t> </a:t>
            </a:r>
            <a:r>
              <a:rPr sz="1250" spc="15" dirty="0">
                <a:latin typeface="Verdana"/>
                <a:cs typeface="Verdana"/>
              </a:rPr>
              <a:t>B</a:t>
            </a:r>
            <a:r>
              <a:rPr sz="1250" spc="-195" dirty="0">
                <a:latin typeface="Verdana"/>
                <a:cs typeface="Verdana"/>
              </a:rPr>
              <a:t> </a:t>
            </a:r>
            <a:r>
              <a:rPr sz="1250" spc="15" dirty="0">
                <a:latin typeface="Verdana"/>
                <a:cs typeface="Verdana"/>
              </a:rPr>
              <a:t>virus.</a:t>
            </a:r>
            <a:endParaRPr sz="125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15035" y="5692140"/>
            <a:ext cx="5121910" cy="21971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288925" indent="-276860">
              <a:lnSpc>
                <a:spcPct val="100000"/>
              </a:lnSpc>
              <a:spcBef>
                <a:spcPts val="125"/>
              </a:spcBef>
              <a:buFont typeface="Segoe UI Symbol"/>
              <a:buChar char="⚫"/>
              <a:tabLst>
                <a:tab pos="288925" algn="l"/>
                <a:tab pos="289560" algn="l"/>
              </a:tabLst>
            </a:pPr>
            <a:r>
              <a:rPr sz="1250" spc="5" dirty="0">
                <a:latin typeface="Verdana"/>
                <a:cs typeface="Verdana"/>
              </a:rPr>
              <a:t>In</a:t>
            </a:r>
            <a:r>
              <a:rPr sz="1250" spc="-275" dirty="0">
                <a:latin typeface="Verdana"/>
                <a:cs typeface="Verdana"/>
              </a:rPr>
              <a:t> </a:t>
            </a:r>
            <a:r>
              <a:rPr sz="1250" spc="25" dirty="0">
                <a:latin typeface="Verdana"/>
                <a:cs typeface="Verdana"/>
              </a:rPr>
              <a:t>10%</a:t>
            </a:r>
            <a:r>
              <a:rPr sz="1250" spc="-240" dirty="0">
                <a:latin typeface="Verdana"/>
                <a:cs typeface="Verdana"/>
              </a:rPr>
              <a:t> </a:t>
            </a:r>
            <a:r>
              <a:rPr sz="1250" spc="35" dirty="0">
                <a:latin typeface="Verdana"/>
                <a:cs typeface="Verdana"/>
              </a:rPr>
              <a:t>of</a:t>
            </a:r>
            <a:r>
              <a:rPr sz="1250" spc="-65" dirty="0">
                <a:latin typeface="Verdana"/>
                <a:cs typeface="Verdana"/>
              </a:rPr>
              <a:t> </a:t>
            </a:r>
            <a:r>
              <a:rPr sz="1250" spc="5" dirty="0">
                <a:latin typeface="Verdana"/>
                <a:cs typeface="Verdana"/>
              </a:rPr>
              <a:t>cases</a:t>
            </a:r>
            <a:r>
              <a:rPr sz="1250" spc="-200" dirty="0">
                <a:latin typeface="Verdana"/>
                <a:cs typeface="Verdana"/>
              </a:rPr>
              <a:t> </a:t>
            </a:r>
            <a:r>
              <a:rPr sz="1250" spc="25" dirty="0">
                <a:latin typeface="Verdana"/>
                <a:cs typeface="Verdana"/>
              </a:rPr>
              <a:t>the</a:t>
            </a:r>
            <a:r>
              <a:rPr sz="1250" spc="-70" dirty="0">
                <a:latin typeface="Verdana"/>
                <a:cs typeface="Verdana"/>
              </a:rPr>
              <a:t> </a:t>
            </a:r>
            <a:r>
              <a:rPr sz="1250" spc="5" dirty="0">
                <a:latin typeface="Verdana"/>
                <a:cs typeface="Verdana"/>
              </a:rPr>
              <a:t>exact</a:t>
            </a:r>
            <a:r>
              <a:rPr sz="1250" spc="-40" dirty="0">
                <a:latin typeface="Verdana"/>
                <a:cs typeface="Verdana"/>
              </a:rPr>
              <a:t> </a:t>
            </a:r>
            <a:r>
              <a:rPr sz="1250" spc="25" dirty="0">
                <a:latin typeface="Verdana"/>
                <a:cs typeface="Verdana"/>
              </a:rPr>
              <a:t>mode</a:t>
            </a:r>
            <a:r>
              <a:rPr sz="1250" spc="-220" dirty="0">
                <a:latin typeface="Verdana"/>
                <a:cs typeface="Verdana"/>
              </a:rPr>
              <a:t> </a:t>
            </a:r>
            <a:r>
              <a:rPr sz="1250" spc="35" dirty="0">
                <a:latin typeface="Verdana"/>
                <a:cs typeface="Verdana"/>
              </a:rPr>
              <a:t>of</a:t>
            </a:r>
            <a:r>
              <a:rPr sz="1250" spc="15" dirty="0">
                <a:latin typeface="Verdana"/>
                <a:cs typeface="Verdana"/>
              </a:rPr>
              <a:t> transmission</a:t>
            </a:r>
            <a:r>
              <a:rPr sz="1250" spc="-105" dirty="0">
                <a:latin typeface="Verdana"/>
                <a:cs typeface="Verdana"/>
              </a:rPr>
              <a:t> </a:t>
            </a:r>
            <a:r>
              <a:rPr sz="1250" spc="20" dirty="0">
                <a:latin typeface="Verdana"/>
                <a:cs typeface="Verdana"/>
              </a:rPr>
              <a:t>is</a:t>
            </a:r>
            <a:r>
              <a:rPr sz="1250" spc="-204" dirty="0">
                <a:latin typeface="Verdana"/>
                <a:cs typeface="Verdana"/>
              </a:rPr>
              <a:t> </a:t>
            </a:r>
            <a:r>
              <a:rPr sz="1250" spc="60" dirty="0">
                <a:latin typeface="Verdana"/>
                <a:cs typeface="Verdana"/>
              </a:rPr>
              <a:t>unknown</a:t>
            </a:r>
            <a:endParaRPr sz="125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C0C7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28700" y="457200"/>
            <a:ext cx="1143000" cy="0"/>
          </a:xfrm>
          <a:custGeom>
            <a:avLst/>
            <a:gdLst/>
            <a:ahLst/>
            <a:cxnLst/>
            <a:rect l="l" t="t" r="r" b="b"/>
            <a:pathLst>
              <a:path w="1143000">
                <a:moveTo>
                  <a:pt x="0" y="0"/>
                </a:moveTo>
                <a:lnTo>
                  <a:pt x="1143000" y="0"/>
                </a:lnTo>
              </a:path>
            </a:pathLst>
          </a:custGeom>
          <a:ln w="15875">
            <a:solidFill>
              <a:srgbClr val="5B6A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15035" y="685165"/>
            <a:ext cx="5591810" cy="575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600" spc="-190" dirty="0"/>
              <a:t>C</a:t>
            </a:r>
            <a:r>
              <a:rPr sz="3600" spc="-204" dirty="0"/>
              <a:t>L</a:t>
            </a:r>
            <a:r>
              <a:rPr sz="3600" spc="-170" dirty="0"/>
              <a:t>I</a:t>
            </a:r>
            <a:r>
              <a:rPr sz="3600" spc="80" dirty="0"/>
              <a:t>N</a:t>
            </a:r>
            <a:r>
              <a:rPr sz="3600" spc="-40" dirty="0"/>
              <a:t>C</a:t>
            </a:r>
            <a:r>
              <a:rPr sz="3600" spc="-65" dirty="0"/>
              <a:t>A</a:t>
            </a:r>
            <a:r>
              <a:rPr sz="3600" dirty="0"/>
              <a:t>L</a:t>
            </a:r>
            <a:r>
              <a:rPr sz="3600" spc="-720" dirty="0"/>
              <a:t> </a:t>
            </a:r>
            <a:r>
              <a:rPr sz="3600" dirty="0"/>
              <a:t>M</a:t>
            </a:r>
            <a:r>
              <a:rPr sz="3600" spc="-705" dirty="0"/>
              <a:t> </a:t>
            </a:r>
            <a:r>
              <a:rPr sz="3600" spc="85" dirty="0"/>
              <a:t>A</a:t>
            </a:r>
            <a:r>
              <a:rPr sz="3600" spc="5" dirty="0"/>
              <a:t>N</a:t>
            </a:r>
            <a:r>
              <a:rPr sz="3600" spc="-470" dirty="0"/>
              <a:t>I</a:t>
            </a:r>
            <a:r>
              <a:rPr sz="3600" spc="30" dirty="0"/>
              <a:t>F</a:t>
            </a:r>
            <a:r>
              <a:rPr sz="3600" spc="-470" dirty="0"/>
              <a:t>I</a:t>
            </a:r>
            <a:r>
              <a:rPr sz="3600" spc="-290" dirty="0"/>
              <a:t>S</a:t>
            </a:r>
            <a:r>
              <a:rPr sz="3600" spc="-200" dirty="0"/>
              <a:t>T</a:t>
            </a:r>
            <a:r>
              <a:rPr sz="3600" spc="-65" dirty="0"/>
              <a:t>A</a:t>
            </a:r>
            <a:r>
              <a:rPr sz="3600" spc="-45" dirty="0"/>
              <a:t>T</a:t>
            </a:r>
            <a:r>
              <a:rPr sz="3600" spc="-545" dirty="0"/>
              <a:t>I</a:t>
            </a:r>
            <a:r>
              <a:rPr sz="3600" spc="-210" dirty="0"/>
              <a:t>O</a:t>
            </a:r>
            <a:r>
              <a:rPr sz="3600" dirty="0"/>
              <a:t>N</a:t>
            </a:r>
            <a:endParaRPr sz="3600"/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5" dirty="0">
                <a:solidFill>
                  <a:srgbClr val="878787"/>
                </a:solidFill>
              </a:rPr>
              <a:t>8/13/2023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>
                <a:solidFill>
                  <a:srgbClr val="878787"/>
                </a:solidFill>
              </a:rPr>
              <a:t>33</a:t>
            </a:fld>
            <a:endParaRPr dirty="0">
              <a:solidFill>
                <a:srgbClr val="878787"/>
              </a:solidFill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58177" y="1408049"/>
            <a:ext cx="7894320" cy="123126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30"/>
              </a:spcBef>
              <a:buFont typeface="Arial MT"/>
              <a:buChar char="•"/>
              <a:tabLst>
                <a:tab pos="241300" algn="l"/>
              </a:tabLst>
            </a:pPr>
            <a:r>
              <a:rPr sz="2750" spc="25" dirty="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sz="2750" spc="-5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750" spc="50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2750" spc="-10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2750" spc="10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2750" spc="-11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750" spc="50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2750" spc="10" dirty="0">
                <a:solidFill>
                  <a:srgbClr val="FFFFFF"/>
                </a:solidFill>
                <a:latin typeface="Verdana"/>
                <a:cs typeface="Verdana"/>
              </a:rPr>
              <a:t>f</a:t>
            </a:r>
            <a:r>
              <a:rPr sz="2750" spc="-1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750" spc="-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750" spc="65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2750" spc="55" dirty="0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sz="2750" spc="114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2750" spc="1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750" spc="-3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750" spc="-10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750" spc="55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2750" spc="229" dirty="0">
                <a:solidFill>
                  <a:srgbClr val="FFFFFF"/>
                </a:solidFill>
                <a:latin typeface="Verdana"/>
                <a:cs typeface="Verdana"/>
              </a:rPr>
              <a:t>f</a:t>
            </a:r>
            <a:r>
              <a:rPr sz="2750" spc="1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750" spc="65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2750" spc="114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2750" spc="65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750" spc="55" dirty="0">
                <a:solidFill>
                  <a:srgbClr val="FFFFFF"/>
                </a:solidFill>
                <a:latin typeface="Verdana"/>
                <a:cs typeface="Verdana"/>
              </a:rPr>
              <a:t>on</a:t>
            </a:r>
            <a:r>
              <a:rPr sz="2750" spc="15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2750" spc="-5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750" spc="-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750" spc="25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750" spc="1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750" spc="-3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750" spc="-5" dirty="0">
                <a:solidFill>
                  <a:srgbClr val="FF0000"/>
                </a:solidFill>
                <a:latin typeface="Verdana"/>
                <a:cs typeface="Verdana"/>
              </a:rPr>
              <a:t>a</a:t>
            </a:r>
            <a:r>
              <a:rPr sz="2750" spc="-10" dirty="0">
                <a:solidFill>
                  <a:srgbClr val="FF0000"/>
                </a:solidFill>
                <a:latin typeface="Verdana"/>
                <a:cs typeface="Verdana"/>
              </a:rPr>
              <a:t>s</a:t>
            </a:r>
            <a:r>
              <a:rPr sz="2750" spc="20" dirty="0">
                <a:solidFill>
                  <a:srgbClr val="FF0000"/>
                </a:solidFill>
                <a:latin typeface="Verdana"/>
                <a:cs typeface="Verdana"/>
              </a:rPr>
              <a:t>y</a:t>
            </a:r>
            <a:r>
              <a:rPr sz="2750" spc="-55" dirty="0">
                <a:solidFill>
                  <a:srgbClr val="FF0000"/>
                </a:solidFill>
                <a:latin typeface="Verdana"/>
                <a:cs typeface="Verdana"/>
              </a:rPr>
              <a:t>m</a:t>
            </a:r>
            <a:r>
              <a:rPr sz="2750" spc="5" dirty="0">
                <a:solidFill>
                  <a:srgbClr val="FF0000"/>
                </a:solidFill>
                <a:latin typeface="Verdana"/>
                <a:cs typeface="Verdana"/>
              </a:rPr>
              <a:t>p</a:t>
            </a:r>
            <a:r>
              <a:rPr sz="2750" spc="110" dirty="0">
                <a:solidFill>
                  <a:srgbClr val="FF0000"/>
                </a:solidFill>
                <a:latin typeface="Verdana"/>
                <a:cs typeface="Verdana"/>
              </a:rPr>
              <a:t>t</a:t>
            </a:r>
            <a:r>
              <a:rPr sz="2750" spc="50" dirty="0">
                <a:solidFill>
                  <a:srgbClr val="FF0000"/>
                </a:solidFill>
                <a:latin typeface="Verdana"/>
                <a:cs typeface="Verdana"/>
              </a:rPr>
              <a:t>o</a:t>
            </a:r>
            <a:r>
              <a:rPr sz="2750" spc="-55" dirty="0">
                <a:solidFill>
                  <a:srgbClr val="FF0000"/>
                </a:solidFill>
                <a:latin typeface="Verdana"/>
                <a:cs typeface="Verdana"/>
              </a:rPr>
              <a:t>m</a:t>
            </a:r>
            <a:r>
              <a:rPr sz="2750" spc="-5" dirty="0">
                <a:solidFill>
                  <a:srgbClr val="FF0000"/>
                </a:solidFill>
                <a:latin typeface="Verdana"/>
                <a:cs typeface="Verdana"/>
              </a:rPr>
              <a:t>a</a:t>
            </a:r>
            <a:r>
              <a:rPr sz="2750" spc="114" dirty="0">
                <a:solidFill>
                  <a:srgbClr val="FF0000"/>
                </a:solidFill>
                <a:latin typeface="Verdana"/>
                <a:cs typeface="Verdana"/>
              </a:rPr>
              <a:t>t</a:t>
            </a:r>
            <a:r>
              <a:rPr sz="2750" spc="65" dirty="0">
                <a:solidFill>
                  <a:srgbClr val="FF0000"/>
                </a:solidFill>
                <a:latin typeface="Verdana"/>
                <a:cs typeface="Verdana"/>
              </a:rPr>
              <a:t>ic</a:t>
            </a:r>
            <a:r>
              <a:rPr sz="2750" spc="10" dirty="0">
                <a:solidFill>
                  <a:srgbClr val="FF0000"/>
                </a:solidFill>
                <a:latin typeface="Verdana"/>
                <a:cs typeface="Verdana"/>
              </a:rPr>
              <a:t>.</a:t>
            </a:r>
            <a:endParaRPr sz="2750">
              <a:latin typeface="Verdana"/>
              <a:cs typeface="Verdana"/>
            </a:endParaRPr>
          </a:p>
          <a:p>
            <a:pPr marL="241300" indent="-228600">
              <a:lnSpc>
                <a:spcPct val="100000"/>
              </a:lnSpc>
              <a:spcBef>
                <a:spcPts val="2855"/>
              </a:spcBef>
              <a:buFont typeface="Arial MT"/>
              <a:buChar char="•"/>
              <a:tabLst>
                <a:tab pos="241300" algn="l"/>
              </a:tabLst>
            </a:pPr>
            <a:r>
              <a:rPr sz="2750" spc="120" dirty="0">
                <a:solidFill>
                  <a:srgbClr val="FFFFFF"/>
                </a:solidFill>
                <a:latin typeface="Verdana"/>
                <a:cs typeface="Verdana"/>
              </a:rPr>
              <a:t>10</a:t>
            </a:r>
            <a:r>
              <a:rPr sz="2750" spc="114" dirty="0">
                <a:solidFill>
                  <a:srgbClr val="FFFFFF"/>
                </a:solidFill>
                <a:latin typeface="Verdana"/>
                <a:cs typeface="Verdana"/>
              </a:rPr>
              <a:t>%</a:t>
            </a:r>
            <a:r>
              <a:rPr sz="2750" spc="55" dirty="0">
                <a:solidFill>
                  <a:srgbClr val="FFFFFF"/>
                </a:solidFill>
                <a:latin typeface="Verdana"/>
                <a:cs typeface="Verdana"/>
              </a:rPr>
              <a:t>h</a:t>
            </a:r>
            <a:r>
              <a:rPr sz="2750" spc="-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750" spc="-55" dirty="0">
                <a:solidFill>
                  <a:srgbClr val="FFFFFF"/>
                </a:solidFill>
                <a:latin typeface="Verdana"/>
                <a:cs typeface="Verdana"/>
              </a:rPr>
              <a:t>v</a:t>
            </a:r>
            <a:r>
              <a:rPr sz="2750" spc="1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750" spc="-3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750" spc="229" dirty="0">
                <a:solidFill>
                  <a:srgbClr val="FF0000"/>
                </a:solidFill>
                <a:latin typeface="Verdana"/>
                <a:cs typeface="Verdana"/>
              </a:rPr>
              <a:t>f</a:t>
            </a:r>
            <a:r>
              <a:rPr sz="2750" spc="-10" dirty="0">
                <a:solidFill>
                  <a:srgbClr val="FF0000"/>
                </a:solidFill>
                <a:latin typeface="Verdana"/>
                <a:cs typeface="Verdana"/>
              </a:rPr>
              <a:t>l</a:t>
            </a:r>
            <a:r>
              <a:rPr sz="2750" spc="55" dirty="0">
                <a:solidFill>
                  <a:srgbClr val="FF0000"/>
                </a:solidFill>
                <a:latin typeface="Verdana"/>
                <a:cs typeface="Verdana"/>
              </a:rPr>
              <a:t>u</a:t>
            </a:r>
            <a:r>
              <a:rPr sz="2750" spc="95" dirty="0">
                <a:solidFill>
                  <a:srgbClr val="FF0000"/>
                </a:solidFill>
                <a:latin typeface="Verdana"/>
                <a:cs typeface="Verdana"/>
              </a:rPr>
              <a:t>-</a:t>
            </a:r>
            <a:r>
              <a:rPr sz="2750" spc="-10" dirty="0">
                <a:solidFill>
                  <a:srgbClr val="FF0000"/>
                </a:solidFill>
                <a:latin typeface="Verdana"/>
                <a:cs typeface="Verdana"/>
              </a:rPr>
              <a:t>li</a:t>
            </a:r>
            <a:r>
              <a:rPr sz="2750" spc="-60" dirty="0">
                <a:solidFill>
                  <a:srgbClr val="FF0000"/>
                </a:solidFill>
                <a:latin typeface="Verdana"/>
                <a:cs typeface="Verdana"/>
              </a:rPr>
              <a:t>k</a:t>
            </a:r>
            <a:r>
              <a:rPr sz="2750" spc="15" dirty="0">
                <a:solidFill>
                  <a:srgbClr val="FF0000"/>
                </a:solidFill>
                <a:latin typeface="Verdana"/>
                <a:cs typeface="Verdana"/>
              </a:rPr>
              <a:t>e</a:t>
            </a:r>
            <a:r>
              <a:rPr sz="2750" spc="-37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2750" spc="-10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2750" spc="20" dirty="0">
                <a:solidFill>
                  <a:srgbClr val="FFFFFF"/>
                </a:solidFill>
                <a:latin typeface="Verdana"/>
                <a:cs typeface="Verdana"/>
              </a:rPr>
              <a:t>y</a:t>
            </a:r>
            <a:r>
              <a:rPr sz="2750" spc="-55" dirty="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sz="2750" spc="5" dirty="0">
                <a:solidFill>
                  <a:srgbClr val="FFFFFF"/>
                </a:solidFill>
                <a:latin typeface="Verdana"/>
                <a:cs typeface="Verdana"/>
              </a:rPr>
              <a:t>p</a:t>
            </a:r>
            <a:r>
              <a:rPr sz="2750" spc="114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2750" spc="50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2750" spc="-55" dirty="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sz="2750" spc="15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2750" spc="-2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750" spc="220" dirty="0">
                <a:solidFill>
                  <a:srgbClr val="FFFFFF"/>
                </a:solidFill>
                <a:latin typeface="Verdana"/>
                <a:cs typeface="Verdana"/>
              </a:rPr>
              <a:t>w</a:t>
            </a:r>
            <a:r>
              <a:rPr sz="2750" spc="-10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750" spc="114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2750" spc="15" dirty="0">
                <a:solidFill>
                  <a:srgbClr val="FFFFFF"/>
                </a:solidFill>
                <a:latin typeface="Verdana"/>
                <a:cs typeface="Verdana"/>
              </a:rPr>
              <a:t>h</a:t>
            </a:r>
            <a:r>
              <a:rPr sz="2750" spc="-2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750" spc="-200" dirty="0">
                <a:solidFill>
                  <a:srgbClr val="FF0000"/>
                </a:solidFill>
                <a:latin typeface="Verdana"/>
                <a:cs typeface="Verdana"/>
              </a:rPr>
              <a:t>j</a:t>
            </a:r>
            <a:r>
              <a:rPr sz="2750" spc="-5" dirty="0">
                <a:solidFill>
                  <a:srgbClr val="FF0000"/>
                </a:solidFill>
                <a:latin typeface="Verdana"/>
                <a:cs typeface="Verdana"/>
              </a:rPr>
              <a:t>a</a:t>
            </a:r>
            <a:r>
              <a:rPr sz="2750" spc="55" dirty="0">
                <a:solidFill>
                  <a:srgbClr val="FF0000"/>
                </a:solidFill>
                <a:latin typeface="Verdana"/>
                <a:cs typeface="Verdana"/>
              </a:rPr>
              <a:t>un</a:t>
            </a:r>
            <a:r>
              <a:rPr sz="2750" spc="5" dirty="0">
                <a:solidFill>
                  <a:srgbClr val="FF0000"/>
                </a:solidFill>
                <a:latin typeface="Verdana"/>
                <a:cs typeface="Verdana"/>
              </a:rPr>
              <a:t>d</a:t>
            </a:r>
            <a:r>
              <a:rPr sz="2750" spc="-10" dirty="0">
                <a:solidFill>
                  <a:srgbClr val="FF0000"/>
                </a:solidFill>
                <a:latin typeface="Verdana"/>
                <a:cs typeface="Verdana"/>
              </a:rPr>
              <a:t>i</a:t>
            </a:r>
            <a:r>
              <a:rPr sz="2750" spc="65" dirty="0">
                <a:solidFill>
                  <a:srgbClr val="FF0000"/>
                </a:solidFill>
                <a:latin typeface="Verdana"/>
                <a:cs typeface="Verdana"/>
              </a:rPr>
              <a:t>c</a:t>
            </a:r>
            <a:r>
              <a:rPr sz="2750" spc="15" dirty="0">
                <a:solidFill>
                  <a:srgbClr val="FF0000"/>
                </a:solidFill>
                <a:latin typeface="Verdana"/>
                <a:cs typeface="Verdana"/>
              </a:rPr>
              <a:t>e</a:t>
            </a:r>
            <a:endParaRPr sz="275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58177" y="3691191"/>
            <a:ext cx="4765675" cy="279527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750" spc="145" dirty="0">
                <a:solidFill>
                  <a:srgbClr val="FF0000"/>
                </a:solidFill>
                <a:latin typeface="Courier New"/>
                <a:cs typeface="Courier New"/>
              </a:rPr>
              <a:t>o</a:t>
            </a:r>
            <a:r>
              <a:rPr sz="2750" spc="-90" dirty="0">
                <a:solidFill>
                  <a:srgbClr val="FF0000"/>
                </a:solidFill>
                <a:latin typeface="Verdana"/>
                <a:cs typeface="Verdana"/>
              </a:rPr>
              <a:t>E</a:t>
            </a:r>
            <a:r>
              <a:rPr sz="2750" spc="20" dirty="0">
                <a:solidFill>
                  <a:srgbClr val="FF0000"/>
                </a:solidFill>
                <a:latin typeface="Verdana"/>
                <a:cs typeface="Verdana"/>
              </a:rPr>
              <a:t>x</a:t>
            </a:r>
            <a:r>
              <a:rPr sz="2750" spc="40" dirty="0">
                <a:solidFill>
                  <a:srgbClr val="FF0000"/>
                </a:solidFill>
                <a:latin typeface="Verdana"/>
                <a:cs typeface="Verdana"/>
              </a:rPr>
              <a:t>t</a:t>
            </a:r>
            <a:r>
              <a:rPr sz="2750" spc="-55" dirty="0">
                <a:solidFill>
                  <a:srgbClr val="FF0000"/>
                </a:solidFill>
                <a:latin typeface="Verdana"/>
                <a:cs typeface="Verdana"/>
              </a:rPr>
              <a:t>r</a:t>
            </a:r>
            <a:r>
              <a:rPr sz="2750" spc="70" dirty="0">
                <a:solidFill>
                  <a:srgbClr val="FF0000"/>
                </a:solidFill>
                <a:latin typeface="Verdana"/>
                <a:cs typeface="Verdana"/>
              </a:rPr>
              <a:t>a</a:t>
            </a:r>
            <a:r>
              <a:rPr sz="2750" spc="55" dirty="0">
                <a:solidFill>
                  <a:srgbClr val="FF0000"/>
                </a:solidFill>
                <a:latin typeface="Verdana"/>
                <a:cs typeface="Verdana"/>
              </a:rPr>
              <a:t>h</a:t>
            </a:r>
            <a:r>
              <a:rPr sz="2750" spc="10" dirty="0">
                <a:solidFill>
                  <a:srgbClr val="FF0000"/>
                </a:solidFill>
                <a:latin typeface="Verdana"/>
                <a:cs typeface="Verdana"/>
              </a:rPr>
              <a:t>ep</a:t>
            </a:r>
            <a:r>
              <a:rPr sz="2750" spc="-5" dirty="0">
                <a:solidFill>
                  <a:srgbClr val="FF0000"/>
                </a:solidFill>
                <a:latin typeface="Verdana"/>
                <a:cs typeface="Verdana"/>
              </a:rPr>
              <a:t>a</a:t>
            </a:r>
            <a:r>
              <a:rPr sz="2750" spc="114" dirty="0">
                <a:solidFill>
                  <a:srgbClr val="FF0000"/>
                </a:solidFill>
                <a:latin typeface="Verdana"/>
                <a:cs typeface="Verdana"/>
              </a:rPr>
              <a:t>t</a:t>
            </a:r>
            <a:r>
              <a:rPr sz="2750" spc="65" dirty="0">
                <a:solidFill>
                  <a:srgbClr val="FF0000"/>
                </a:solidFill>
                <a:latin typeface="Verdana"/>
                <a:cs typeface="Verdana"/>
              </a:rPr>
              <a:t>i</a:t>
            </a:r>
            <a:r>
              <a:rPr sz="2750" spc="10" dirty="0">
                <a:solidFill>
                  <a:srgbClr val="FF0000"/>
                </a:solidFill>
                <a:latin typeface="Verdana"/>
                <a:cs typeface="Verdana"/>
              </a:rPr>
              <a:t>c</a:t>
            </a:r>
            <a:r>
              <a:rPr sz="2750" spc="-390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2750" spc="10" dirty="0">
                <a:solidFill>
                  <a:srgbClr val="FF0000"/>
                </a:solidFill>
                <a:latin typeface="Verdana"/>
                <a:cs typeface="Verdana"/>
              </a:rPr>
              <a:t>:</a:t>
            </a:r>
            <a:endParaRPr sz="2750">
              <a:latin typeface="Verdana"/>
              <a:cs typeface="Verdana"/>
            </a:endParaRPr>
          </a:p>
          <a:p>
            <a:pPr marL="527050" indent="-514984">
              <a:lnSpc>
                <a:spcPct val="100000"/>
              </a:lnSpc>
              <a:spcBef>
                <a:spcPts val="3085"/>
              </a:spcBef>
              <a:buAutoNum type="arabicPeriod"/>
              <a:tabLst>
                <a:tab pos="527685" algn="l"/>
              </a:tabLst>
            </a:pPr>
            <a:r>
              <a:rPr sz="2750" spc="5" dirty="0">
                <a:solidFill>
                  <a:srgbClr val="FFFFFF"/>
                </a:solidFill>
                <a:latin typeface="Verdana"/>
                <a:cs typeface="Verdana"/>
              </a:rPr>
              <a:t>Arthritis</a:t>
            </a:r>
            <a:endParaRPr sz="2750">
              <a:latin typeface="Verdana"/>
              <a:cs typeface="Verdana"/>
            </a:endParaRPr>
          </a:p>
          <a:p>
            <a:pPr marL="527050" indent="-514984">
              <a:lnSpc>
                <a:spcPct val="100000"/>
              </a:lnSpc>
              <a:spcBef>
                <a:spcPts val="2710"/>
              </a:spcBef>
              <a:buAutoNum type="arabicPeriod"/>
              <a:tabLst>
                <a:tab pos="527685" algn="l"/>
              </a:tabLst>
            </a:pPr>
            <a:r>
              <a:rPr sz="2750" spc="-35" dirty="0">
                <a:solidFill>
                  <a:srgbClr val="FFFFFF"/>
                </a:solidFill>
                <a:latin typeface="Verdana"/>
                <a:cs typeface="Verdana"/>
              </a:rPr>
              <a:t>GN</a:t>
            </a:r>
            <a:endParaRPr sz="2750">
              <a:latin typeface="Verdana"/>
              <a:cs typeface="Verdana"/>
            </a:endParaRPr>
          </a:p>
          <a:p>
            <a:pPr marL="527050" indent="-514984">
              <a:lnSpc>
                <a:spcPct val="100000"/>
              </a:lnSpc>
              <a:spcBef>
                <a:spcPts val="2780"/>
              </a:spcBef>
              <a:buAutoNum type="arabicPeriod"/>
              <a:tabLst>
                <a:tab pos="527685" algn="l"/>
              </a:tabLst>
            </a:pPr>
            <a:r>
              <a:rPr sz="2750" spc="-15" dirty="0">
                <a:solidFill>
                  <a:srgbClr val="FFFFFF"/>
                </a:solidFill>
                <a:latin typeface="Verdana"/>
                <a:cs typeface="Verdana"/>
              </a:rPr>
              <a:t>P</a:t>
            </a:r>
            <a:r>
              <a:rPr sz="2750" spc="50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2750" spc="20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750" spc="5" dirty="0">
                <a:solidFill>
                  <a:srgbClr val="FFFFFF"/>
                </a:solidFill>
                <a:latin typeface="Verdana"/>
                <a:cs typeface="Verdana"/>
              </a:rPr>
              <a:t>p</a:t>
            </a:r>
            <a:r>
              <a:rPr sz="2750" spc="55" dirty="0">
                <a:solidFill>
                  <a:srgbClr val="FFFFFF"/>
                </a:solidFill>
                <a:latin typeface="Verdana"/>
                <a:cs typeface="Verdana"/>
              </a:rPr>
              <a:t>h</a:t>
            </a:r>
            <a:r>
              <a:rPr sz="2750" spc="20" dirty="0">
                <a:solidFill>
                  <a:srgbClr val="FFFFFF"/>
                </a:solidFill>
                <a:latin typeface="Verdana"/>
                <a:cs typeface="Verdana"/>
              </a:rPr>
              <a:t>yr</a:t>
            </a:r>
            <a:r>
              <a:rPr sz="2750" spc="-10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750" spc="1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750" spc="-38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750" spc="65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2750" spc="55" dirty="0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sz="2750" spc="40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2750" spc="7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750" spc="55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2750" spc="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750" spc="1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750" spc="-38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750" spc="35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2750" spc="7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750" spc="20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750" spc="5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2750" spc="1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endParaRPr sz="275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C0C7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28700" y="457200"/>
            <a:ext cx="1143000" cy="0"/>
          </a:xfrm>
          <a:custGeom>
            <a:avLst/>
            <a:gdLst/>
            <a:ahLst/>
            <a:cxnLst/>
            <a:rect l="l" t="t" r="r" b="b"/>
            <a:pathLst>
              <a:path w="1143000">
                <a:moveTo>
                  <a:pt x="0" y="0"/>
                </a:moveTo>
                <a:lnTo>
                  <a:pt x="1143000" y="0"/>
                </a:lnTo>
              </a:path>
            </a:pathLst>
          </a:custGeom>
          <a:ln w="15875">
            <a:solidFill>
              <a:srgbClr val="5B6A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15035" y="352425"/>
            <a:ext cx="5036820" cy="11245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7200" spc="-400" dirty="0"/>
              <a:t>DIAGNOSIS</a:t>
            </a:r>
            <a:endParaRPr sz="7200"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5" dirty="0">
                <a:solidFill>
                  <a:srgbClr val="878787"/>
                </a:solidFill>
              </a:rPr>
              <a:t>8/13/2023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>
                <a:solidFill>
                  <a:srgbClr val="878787"/>
                </a:solidFill>
              </a:rPr>
              <a:t>34</a:t>
            </a:fld>
            <a:endParaRPr dirty="0">
              <a:solidFill>
                <a:srgbClr val="878787"/>
              </a:solidFill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15035" y="1807273"/>
            <a:ext cx="10283825" cy="350710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8925" marR="36830" indent="-276860" algn="just">
              <a:lnSpc>
                <a:spcPct val="133600"/>
              </a:lnSpc>
              <a:spcBef>
                <a:spcPts val="100"/>
              </a:spcBef>
              <a:buFont typeface="Segoe UI Symbol"/>
              <a:buChar char="⚫"/>
              <a:tabLst>
                <a:tab pos="289560" algn="l"/>
              </a:tabLst>
            </a:pPr>
            <a:r>
              <a:rPr sz="1500" spc="-30" dirty="0">
                <a:solidFill>
                  <a:srgbClr val="5B6A5E"/>
                </a:solidFill>
                <a:latin typeface="Verdana"/>
                <a:cs typeface="Verdana"/>
              </a:rPr>
              <a:t>The</a:t>
            </a:r>
            <a:r>
              <a:rPr sz="1500" spc="-215" dirty="0">
                <a:solidFill>
                  <a:srgbClr val="5B6A5E"/>
                </a:solidFill>
                <a:latin typeface="Verdana"/>
                <a:cs typeface="Verdana"/>
              </a:rPr>
              <a:t> </a:t>
            </a:r>
            <a:r>
              <a:rPr sz="1500" spc="-5" dirty="0">
                <a:solidFill>
                  <a:srgbClr val="5B6A5E"/>
                </a:solidFill>
                <a:latin typeface="Verdana"/>
                <a:cs typeface="Verdana"/>
              </a:rPr>
              <a:t>diagnosis</a:t>
            </a:r>
            <a:r>
              <a:rPr sz="1500" spc="-175" dirty="0">
                <a:solidFill>
                  <a:srgbClr val="5B6A5E"/>
                </a:solidFill>
                <a:latin typeface="Verdana"/>
                <a:cs typeface="Verdana"/>
              </a:rPr>
              <a:t> </a:t>
            </a:r>
            <a:r>
              <a:rPr sz="1500" spc="-20" dirty="0">
                <a:solidFill>
                  <a:srgbClr val="5B6A5E"/>
                </a:solidFill>
                <a:latin typeface="Verdana"/>
                <a:cs typeface="Verdana"/>
              </a:rPr>
              <a:t>made</a:t>
            </a:r>
            <a:r>
              <a:rPr sz="1500" spc="-220" dirty="0">
                <a:solidFill>
                  <a:srgbClr val="5B6A5E"/>
                </a:solidFill>
                <a:latin typeface="Verdana"/>
                <a:cs typeface="Verdana"/>
              </a:rPr>
              <a:t> </a:t>
            </a:r>
            <a:r>
              <a:rPr sz="1500" spc="-20" dirty="0">
                <a:solidFill>
                  <a:srgbClr val="5B6A5E"/>
                </a:solidFill>
                <a:latin typeface="Verdana"/>
                <a:cs typeface="Verdana"/>
              </a:rPr>
              <a:t>by</a:t>
            </a:r>
            <a:r>
              <a:rPr sz="1500" spc="-135" dirty="0">
                <a:solidFill>
                  <a:srgbClr val="5B6A5E"/>
                </a:solidFill>
                <a:latin typeface="Verdana"/>
                <a:cs typeface="Verdana"/>
              </a:rPr>
              <a:t> </a:t>
            </a:r>
            <a:r>
              <a:rPr sz="1500" spc="10" dirty="0">
                <a:solidFill>
                  <a:srgbClr val="5B6A5E"/>
                </a:solidFill>
                <a:latin typeface="Verdana"/>
                <a:cs typeface="Verdana"/>
              </a:rPr>
              <a:t>finding</a:t>
            </a:r>
            <a:r>
              <a:rPr sz="1500" spc="-254" dirty="0">
                <a:solidFill>
                  <a:srgbClr val="5B6A5E"/>
                </a:solidFill>
                <a:latin typeface="Verdana"/>
                <a:cs typeface="Verdana"/>
              </a:rPr>
              <a:t> </a:t>
            </a:r>
            <a:r>
              <a:rPr sz="1500" u="sng" spc="-50" dirty="0">
                <a:solidFill>
                  <a:srgbClr val="5B6A5E"/>
                </a:solidFill>
                <a:uFill>
                  <a:solidFill>
                    <a:srgbClr val="5B6A5E"/>
                  </a:solidFill>
                </a:uFill>
                <a:latin typeface="Verdana"/>
                <a:cs typeface="Verdana"/>
              </a:rPr>
              <a:t>HCV</a:t>
            </a:r>
            <a:r>
              <a:rPr sz="1500" u="sng" spc="-125" dirty="0">
                <a:solidFill>
                  <a:srgbClr val="5B6A5E"/>
                </a:solidFill>
                <a:uFill>
                  <a:solidFill>
                    <a:srgbClr val="5B6A5E"/>
                  </a:solidFill>
                </a:uFill>
                <a:latin typeface="Verdana"/>
                <a:cs typeface="Verdana"/>
              </a:rPr>
              <a:t> </a:t>
            </a:r>
            <a:r>
              <a:rPr sz="1500" u="sng" spc="-100" dirty="0">
                <a:solidFill>
                  <a:srgbClr val="5B6A5E"/>
                </a:solidFill>
                <a:uFill>
                  <a:solidFill>
                    <a:srgbClr val="5B6A5E"/>
                  </a:solidFill>
                </a:uFill>
                <a:latin typeface="Verdana"/>
                <a:cs typeface="Verdana"/>
              </a:rPr>
              <a:t>IgG</a:t>
            </a:r>
            <a:r>
              <a:rPr sz="1500" u="sng" spc="-260" dirty="0">
                <a:solidFill>
                  <a:srgbClr val="5B6A5E"/>
                </a:solidFill>
                <a:uFill>
                  <a:solidFill>
                    <a:srgbClr val="5B6A5E"/>
                  </a:solidFill>
                </a:uFill>
                <a:latin typeface="Verdana"/>
                <a:cs typeface="Verdana"/>
              </a:rPr>
              <a:t> </a:t>
            </a:r>
            <a:r>
              <a:rPr sz="1500" u="sng" spc="5" dirty="0">
                <a:solidFill>
                  <a:srgbClr val="5B6A5E"/>
                </a:solidFill>
                <a:uFill>
                  <a:solidFill>
                    <a:srgbClr val="5B6A5E"/>
                  </a:solidFill>
                </a:uFill>
                <a:latin typeface="Verdana"/>
                <a:cs typeface="Verdana"/>
              </a:rPr>
              <a:t>antibody</a:t>
            </a:r>
            <a:r>
              <a:rPr sz="1500" spc="-125" dirty="0">
                <a:solidFill>
                  <a:srgbClr val="5B6A5E"/>
                </a:solidFill>
                <a:latin typeface="Verdana"/>
                <a:cs typeface="Verdana"/>
              </a:rPr>
              <a:t> </a:t>
            </a:r>
            <a:r>
              <a:rPr sz="1500" spc="15" dirty="0">
                <a:solidFill>
                  <a:srgbClr val="5B6A5E"/>
                </a:solidFill>
                <a:latin typeface="Verdana"/>
                <a:cs typeface="Verdana"/>
              </a:rPr>
              <a:t>in</a:t>
            </a:r>
            <a:r>
              <a:rPr sz="1500" spc="-200" dirty="0">
                <a:solidFill>
                  <a:srgbClr val="5B6A5E"/>
                </a:solidFill>
                <a:latin typeface="Verdana"/>
                <a:cs typeface="Verdana"/>
              </a:rPr>
              <a:t> </a:t>
            </a:r>
            <a:r>
              <a:rPr sz="1500" spc="10" dirty="0">
                <a:solidFill>
                  <a:srgbClr val="5B6A5E"/>
                </a:solidFill>
                <a:latin typeface="Verdana"/>
                <a:cs typeface="Verdana"/>
              </a:rPr>
              <a:t>the</a:t>
            </a:r>
            <a:r>
              <a:rPr sz="1500" spc="-220" dirty="0">
                <a:solidFill>
                  <a:srgbClr val="5B6A5E"/>
                </a:solidFill>
                <a:latin typeface="Verdana"/>
                <a:cs typeface="Verdana"/>
              </a:rPr>
              <a:t> </a:t>
            </a:r>
            <a:r>
              <a:rPr sz="1500" spc="-5" dirty="0">
                <a:solidFill>
                  <a:srgbClr val="5B6A5E"/>
                </a:solidFill>
                <a:latin typeface="Verdana"/>
                <a:cs typeface="Verdana"/>
              </a:rPr>
              <a:t>serum,</a:t>
            </a:r>
            <a:r>
              <a:rPr sz="1500" spc="-245" dirty="0">
                <a:solidFill>
                  <a:srgbClr val="5B6A5E"/>
                </a:solidFill>
                <a:latin typeface="Verdana"/>
                <a:cs typeface="Verdana"/>
              </a:rPr>
              <a:t> </a:t>
            </a:r>
            <a:r>
              <a:rPr sz="1500" spc="-5" dirty="0">
                <a:solidFill>
                  <a:srgbClr val="5B6A5E"/>
                </a:solidFill>
                <a:latin typeface="Verdana"/>
                <a:cs typeface="Verdana"/>
              </a:rPr>
              <a:t>which</a:t>
            </a:r>
            <a:r>
              <a:rPr sz="1500" spc="-190" dirty="0">
                <a:solidFill>
                  <a:srgbClr val="5B6A5E"/>
                </a:solidFill>
                <a:latin typeface="Verdana"/>
                <a:cs typeface="Verdana"/>
              </a:rPr>
              <a:t> </a:t>
            </a:r>
            <a:r>
              <a:rPr sz="1500" spc="-15" dirty="0">
                <a:solidFill>
                  <a:srgbClr val="5B6A5E"/>
                </a:solidFill>
                <a:latin typeface="Verdana"/>
                <a:cs typeface="Verdana"/>
              </a:rPr>
              <a:t>suggest</a:t>
            </a:r>
            <a:r>
              <a:rPr sz="1500" spc="-75" dirty="0">
                <a:solidFill>
                  <a:srgbClr val="5B6A5E"/>
                </a:solidFill>
                <a:latin typeface="Verdana"/>
                <a:cs typeface="Verdana"/>
              </a:rPr>
              <a:t> </a:t>
            </a:r>
            <a:r>
              <a:rPr sz="1500" spc="5" dirty="0">
                <a:solidFill>
                  <a:srgbClr val="5B6A5E"/>
                </a:solidFill>
                <a:latin typeface="Verdana"/>
                <a:cs typeface="Verdana"/>
              </a:rPr>
              <a:t>exposure</a:t>
            </a:r>
            <a:r>
              <a:rPr sz="1500" spc="-215" dirty="0">
                <a:solidFill>
                  <a:srgbClr val="5B6A5E"/>
                </a:solidFill>
                <a:latin typeface="Verdana"/>
                <a:cs typeface="Verdana"/>
              </a:rPr>
              <a:t> </a:t>
            </a:r>
            <a:r>
              <a:rPr sz="1500" spc="40" dirty="0">
                <a:solidFill>
                  <a:srgbClr val="5B6A5E"/>
                </a:solidFill>
                <a:latin typeface="Verdana"/>
                <a:cs typeface="Verdana"/>
              </a:rPr>
              <a:t>to</a:t>
            </a:r>
            <a:r>
              <a:rPr sz="1500" spc="-160" dirty="0">
                <a:solidFill>
                  <a:srgbClr val="5B6A5E"/>
                </a:solidFill>
                <a:latin typeface="Verdana"/>
                <a:cs typeface="Verdana"/>
              </a:rPr>
              <a:t> </a:t>
            </a:r>
            <a:r>
              <a:rPr sz="1500" spc="-50" dirty="0">
                <a:solidFill>
                  <a:srgbClr val="5B6A5E"/>
                </a:solidFill>
                <a:latin typeface="Verdana"/>
                <a:cs typeface="Verdana"/>
              </a:rPr>
              <a:t>HCH</a:t>
            </a:r>
            <a:r>
              <a:rPr sz="1500" spc="-300" dirty="0">
                <a:solidFill>
                  <a:srgbClr val="5B6A5E"/>
                </a:solidFill>
                <a:latin typeface="Verdana"/>
                <a:cs typeface="Verdana"/>
              </a:rPr>
              <a:t> </a:t>
            </a:r>
            <a:r>
              <a:rPr sz="1500" spc="30" dirty="0">
                <a:solidFill>
                  <a:srgbClr val="5B6A5E"/>
                </a:solidFill>
                <a:latin typeface="Verdana"/>
                <a:cs typeface="Verdana"/>
              </a:rPr>
              <a:t>and</a:t>
            </a:r>
            <a:r>
              <a:rPr sz="1500" spc="-180" dirty="0">
                <a:solidFill>
                  <a:srgbClr val="5B6A5E"/>
                </a:solidFill>
                <a:latin typeface="Verdana"/>
                <a:cs typeface="Verdana"/>
              </a:rPr>
              <a:t> </a:t>
            </a:r>
            <a:r>
              <a:rPr sz="1500" spc="15" dirty="0">
                <a:solidFill>
                  <a:srgbClr val="5B6A5E"/>
                </a:solidFill>
                <a:latin typeface="Verdana"/>
                <a:cs typeface="Verdana"/>
              </a:rPr>
              <a:t>warrant </a:t>
            </a:r>
            <a:r>
              <a:rPr sz="1500" spc="-515" dirty="0">
                <a:solidFill>
                  <a:srgbClr val="5B6A5E"/>
                </a:solidFill>
                <a:latin typeface="Verdana"/>
                <a:cs typeface="Verdana"/>
              </a:rPr>
              <a:t> </a:t>
            </a:r>
            <a:r>
              <a:rPr sz="1500" spc="5" dirty="0">
                <a:solidFill>
                  <a:srgbClr val="5B6A5E"/>
                </a:solidFill>
                <a:latin typeface="Verdana"/>
                <a:cs typeface="Verdana"/>
              </a:rPr>
              <a:t>testing</a:t>
            </a:r>
            <a:r>
              <a:rPr sz="1500" spc="-254" dirty="0">
                <a:solidFill>
                  <a:srgbClr val="5B6A5E"/>
                </a:solidFill>
                <a:latin typeface="Verdana"/>
                <a:cs typeface="Verdana"/>
              </a:rPr>
              <a:t> </a:t>
            </a:r>
            <a:r>
              <a:rPr sz="1500" spc="40" dirty="0">
                <a:solidFill>
                  <a:srgbClr val="5B6A5E"/>
                </a:solidFill>
                <a:latin typeface="Verdana"/>
                <a:cs typeface="Verdana"/>
              </a:rPr>
              <a:t>to</a:t>
            </a:r>
            <a:r>
              <a:rPr sz="1500" spc="-165" dirty="0">
                <a:solidFill>
                  <a:srgbClr val="5B6A5E"/>
                </a:solidFill>
                <a:latin typeface="Verdana"/>
                <a:cs typeface="Verdana"/>
              </a:rPr>
              <a:t> </a:t>
            </a:r>
            <a:r>
              <a:rPr sz="1500" spc="5" dirty="0">
                <a:solidFill>
                  <a:srgbClr val="5B6A5E"/>
                </a:solidFill>
                <a:latin typeface="Verdana"/>
                <a:cs typeface="Verdana"/>
              </a:rPr>
              <a:t>confirm</a:t>
            </a:r>
            <a:r>
              <a:rPr sz="1500" spc="-114" dirty="0">
                <a:solidFill>
                  <a:srgbClr val="5B6A5E"/>
                </a:solidFill>
                <a:latin typeface="Verdana"/>
                <a:cs typeface="Verdana"/>
              </a:rPr>
              <a:t> </a:t>
            </a:r>
            <a:r>
              <a:rPr sz="1500" spc="5" dirty="0">
                <a:solidFill>
                  <a:srgbClr val="5B6A5E"/>
                </a:solidFill>
                <a:latin typeface="Verdana"/>
                <a:cs typeface="Verdana"/>
              </a:rPr>
              <a:t>the</a:t>
            </a:r>
            <a:r>
              <a:rPr sz="1500" spc="-295" dirty="0">
                <a:solidFill>
                  <a:srgbClr val="5B6A5E"/>
                </a:solidFill>
                <a:latin typeface="Verdana"/>
                <a:cs typeface="Verdana"/>
              </a:rPr>
              <a:t> </a:t>
            </a:r>
            <a:r>
              <a:rPr sz="1500" spc="-5" dirty="0">
                <a:solidFill>
                  <a:srgbClr val="5B6A5E"/>
                </a:solidFill>
                <a:latin typeface="Verdana"/>
                <a:cs typeface="Verdana"/>
              </a:rPr>
              <a:t>diagnosis</a:t>
            </a:r>
            <a:r>
              <a:rPr sz="1500" spc="-180" dirty="0">
                <a:solidFill>
                  <a:srgbClr val="5B6A5E"/>
                </a:solidFill>
                <a:latin typeface="Verdana"/>
                <a:cs typeface="Verdana"/>
              </a:rPr>
              <a:t> </a:t>
            </a:r>
            <a:r>
              <a:rPr sz="1500" spc="30" dirty="0">
                <a:solidFill>
                  <a:srgbClr val="5B6A5E"/>
                </a:solidFill>
                <a:latin typeface="Verdana"/>
                <a:cs typeface="Verdana"/>
              </a:rPr>
              <a:t>of</a:t>
            </a:r>
            <a:r>
              <a:rPr sz="1500" spc="-85" dirty="0">
                <a:solidFill>
                  <a:srgbClr val="5B6A5E"/>
                </a:solidFill>
                <a:latin typeface="Verdana"/>
                <a:cs typeface="Verdana"/>
              </a:rPr>
              <a:t> </a:t>
            </a:r>
            <a:r>
              <a:rPr sz="1500" spc="5" dirty="0">
                <a:solidFill>
                  <a:srgbClr val="5B6A5E"/>
                </a:solidFill>
                <a:latin typeface="Verdana"/>
                <a:cs typeface="Verdana"/>
              </a:rPr>
              <a:t>chronic</a:t>
            </a:r>
            <a:r>
              <a:rPr sz="1500" spc="-175" dirty="0">
                <a:solidFill>
                  <a:srgbClr val="5B6A5E"/>
                </a:solidFill>
                <a:latin typeface="Verdana"/>
                <a:cs typeface="Verdana"/>
              </a:rPr>
              <a:t> </a:t>
            </a:r>
            <a:r>
              <a:rPr sz="1500" spc="5" dirty="0">
                <a:solidFill>
                  <a:srgbClr val="5B6A5E"/>
                </a:solidFill>
                <a:latin typeface="Verdana"/>
                <a:cs typeface="Verdana"/>
              </a:rPr>
              <a:t>HCVinfection</a:t>
            </a:r>
            <a:endParaRPr sz="1500">
              <a:latin typeface="Verdana"/>
              <a:cs typeface="Verdana"/>
            </a:endParaRPr>
          </a:p>
          <a:p>
            <a:pPr>
              <a:lnSpc>
                <a:spcPct val="100000"/>
              </a:lnSpc>
              <a:buClr>
                <a:srgbClr val="5B6A5E"/>
              </a:buClr>
              <a:buFont typeface="Segoe UI Symbol"/>
              <a:buChar char="⚫"/>
            </a:pPr>
            <a:endParaRPr sz="18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5B6A5E"/>
              </a:buClr>
              <a:buFont typeface="Segoe UI Symbol"/>
              <a:buChar char="⚫"/>
            </a:pPr>
            <a:endParaRPr sz="1700">
              <a:latin typeface="Verdana"/>
              <a:cs typeface="Verdana"/>
            </a:endParaRPr>
          </a:p>
          <a:p>
            <a:pPr marL="288925" marR="81280" indent="-276860" algn="just">
              <a:lnSpc>
                <a:spcPct val="129400"/>
              </a:lnSpc>
              <a:buFont typeface="Segoe UI Symbol"/>
              <a:buChar char="⚫"/>
              <a:tabLst>
                <a:tab pos="289560" algn="l"/>
              </a:tabLst>
            </a:pPr>
            <a:r>
              <a:rPr sz="1500" spc="-5" dirty="0">
                <a:solidFill>
                  <a:srgbClr val="5B6A5E"/>
                </a:solidFill>
                <a:latin typeface="Verdana"/>
                <a:cs typeface="Verdana"/>
              </a:rPr>
              <a:t>Because</a:t>
            </a:r>
            <a:r>
              <a:rPr sz="1500" spc="-210" dirty="0">
                <a:solidFill>
                  <a:srgbClr val="5B6A5E"/>
                </a:solidFill>
                <a:latin typeface="Verdana"/>
                <a:cs typeface="Verdana"/>
              </a:rPr>
              <a:t> </a:t>
            </a:r>
            <a:r>
              <a:rPr sz="1500" spc="5" dirty="0">
                <a:solidFill>
                  <a:srgbClr val="5B6A5E"/>
                </a:solidFill>
                <a:latin typeface="Verdana"/>
                <a:cs typeface="Verdana"/>
              </a:rPr>
              <a:t>the</a:t>
            </a:r>
            <a:r>
              <a:rPr sz="1500" spc="-210" dirty="0">
                <a:solidFill>
                  <a:srgbClr val="5B6A5E"/>
                </a:solidFill>
                <a:latin typeface="Verdana"/>
                <a:cs typeface="Verdana"/>
              </a:rPr>
              <a:t> </a:t>
            </a:r>
            <a:r>
              <a:rPr sz="1500" spc="15" dirty="0">
                <a:solidFill>
                  <a:srgbClr val="5B6A5E"/>
                </a:solidFill>
                <a:latin typeface="Verdana"/>
                <a:cs typeface="Verdana"/>
              </a:rPr>
              <a:t>virus</a:t>
            </a:r>
            <a:r>
              <a:rPr sz="1500" spc="-175" dirty="0">
                <a:solidFill>
                  <a:srgbClr val="5B6A5E"/>
                </a:solidFill>
                <a:latin typeface="Verdana"/>
                <a:cs typeface="Verdana"/>
              </a:rPr>
              <a:t> </a:t>
            </a:r>
            <a:r>
              <a:rPr sz="1500" spc="-10" dirty="0">
                <a:solidFill>
                  <a:srgbClr val="5B6A5E"/>
                </a:solidFill>
                <a:latin typeface="Verdana"/>
                <a:cs typeface="Verdana"/>
              </a:rPr>
              <a:t>may</a:t>
            </a:r>
            <a:r>
              <a:rPr sz="1500" spc="-210" dirty="0">
                <a:solidFill>
                  <a:srgbClr val="5B6A5E"/>
                </a:solidFill>
                <a:latin typeface="Verdana"/>
                <a:cs typeface="Verdana"/>
              </a:rPr>
              <a:t> </a:t>
            </a:r>
            <a:r>
              <a:rPr sz="1500" spc="-5" dirty="0">
                <a:solidFill>
                  <a:srgbClr val="5B6A5E"/>
                </a:solidFill>
                <a:latin typeface="Verdana"/>
                <a:cs typeface="Verdana"/>
              </a:rPr>
              <a:t>spontaneously</a:t>
            </a:r>
            <a:r>
              <a:rPr sz="1500" spc="-114" dirty="0">
                <a:solidFill>
                  <a:srgbClr val="5B6A5E"/>
                </a:solidFill>
                <a:latin typeface="Verdana"/>
                <a:cs typeface="Verdana"/>
              </a:rPr>
              <a:t> </a:t>
            </a:r>
            <a:r>
              <a:rPr sz="1500" dirty="0">
                <a:solidFill>
                  <a:srgbClr val="5B6A5E"/>
                </a:solidFill>
                <a:latin typeface="Verdana"/>
                <a:cs typeface="Verdana"/>
              </a:rPr>
              <a:t>clear</a:t>
            </a:r>
            <a:r>
              <a:rPr sz="1500" spc="-185" dirty="0">
                <a:solidFill>
                  <a:srgbClr val="5B6A5E"/>
                </a:solidFill>
                <a:latin typeface="Verdana"/>
                <a:cs typeface="Verdana"/>
              </a:rPr>
              <a:t> </a:t>
            </a:r>
            <a:r>
              <a:rPr sz="1500" spc="15" dirty="0">
                <a:solidFill>
                  <a:srgbClr val="5B6A5E"/>
                </a:solidFill>
                <a:latin typeface="Verdana"/>
                <a:cs typeface="Verdana"/>
              </a:rPr>
              <a:t>in</a:t>
            </a:r>
            <a:r>
              <a:rPr sz="1500" spc="-200" dirty="0">
                <a:solidFill>
                  <a:srgbClr val="5B6A5E"/>
                </a:solidFill>
                <a:latin typeface="Verdana"/>
                <a:cs typeface="Verdana"/>
              </a:rPr>
              <a:t> </a:t>
            </a:r>
            <a:r>
              <a:rPr sz="1500" spc="-20" dirty="0">
                <a:solidFill>
                  <a:srgbClr val="5B6A5E"/>
                </a:solidFill>
                <a:latin typeface="Verdana"/>
                <a:cs typeface="Verdana"/>
              </a:rPr>
              <a:t>some</a:t>
            </a:r>
            <a:r>
              <a:rPr sz="1500" spc="-145" dirty="0">
                <a:solidFill>
                  <a:srgbClr val="5B6A5E"/>
                </a:solidFill>
                <a:latin typeface="Verdana"/>
                <a:cs typeface="Verdana"/>
              </a:rPr>
              <a:t> </a:t>
            </a:r>
            <a:r>
              <a:rPr sz="1500" spc="-5" dirty="0">
                <a:solidFill>
                  <a:srgbClr val="5B6A5E"/>
                </a:solidFill>
                <a:latin typeface="Verdana"/>
                <a:cs typeface="Verdana"/>
              </a:rPr>
              <a:t>patients,</a:t>
            </a:r>
            <a:r>
              <a:rPr sz="1500" spc="-155" dirty="0">
                <a:solidFill>
                  <a:srgbClr val="5B6A5E"/>
                </a:solidFill>
                <a:latin typeface="Verdana"/>
                <a:cs typeface="Verdana"/>
              </a:rPr>
              <a:t> </a:t>
            </a:r>
            <a:r>
              <a:rPr sz="1500" spc="5" dirty="0">
                <a:solidFill>
                  <a:srgbClr val="5B6A5E"/>
                </a:solidFill>
                <a:latin typeface="Verdana"/>
                <a:cs typeface="Verdana"/>
              </a:rPr>
              <a:t>the</a:t>
            </a:r>
            <a:r>
              <a:rPr sz="1500" spc="-210" dirty="0">
                <a:solidFill>
                  <a:srgbClr val="5B6A5E"/>
                </a:solidFill>
                <a:latin typeface="Verdana"/>
                <a:cs typeface="Verdana"/>
              </a:rPr>
              <a:t> </a:t>
            </a:r>
            <a:r>
              <a:rPr sz="1500" spc="-5" dirty="0">
                <a:solidFill>
                  <a:srgbClr val="5B6A5E"/>
                </a:solidFill>
                <a:latin typeface="Verdana"/>
                <a:cs typeface="Verdana"/>
              </a:rPr>
              <a:t>diagnosis</a:t>
            </a:r>
            <a:r>
              <a:rPr sz="1500" spc="-170" dirty="0">
                <a:solidFill>
                  <a:srgbClr val="5B6A5E"/>
                </a:solidFill>
                <a:latin typeface="Verdana"/>
                <a:cs typeface="Verdana"/>
              </a:rPr>
              <a:t> </a:t>
            </a:r>
            <a:r>
              <a:rPr sz="1500" spc="30" dirty="0">
                <a:solidFill>
                  <a:srgbClr val="5B6A5E"/>
                </a:solidFill>
                <a:latin typeface="Verdana"/>
                <a:cs typeface="Verdana"/>
              </a:rPr>
              <a:t>of</a:t>
            </a:r>
            <a:r>
              <a:rPr sz="1500" spc="-70" dirty="0">
                <a:solidFill>
                  <a:srgbClr val="5B6A5E"/>
                </a:solidFill>
                <a:latin typeface="Verdana"/>
                <a:cs typeface="Verdana"/>
              </a:rPr>
              <a:t> </a:t>
            </a:r>
            <a:r>
              <a:rPr sz="1500" spc="5" dirty="0">
                <a:solidFill>
                  <a:srgbClr val="5B6A5E"/>
                </a:solidFill>
                <a:latin typeface="Verdana"/>
                <a:cs typeface="Verdana"/>
              </a:rPr>
              <a:t>chronic</a:t>
            </a:r>
            <a:r>
              <a:rPr sz="1500" spc="-170" dirty="0">
                <a:solidFill>
                  <a:srgbClr val="5B6A5E"/>
                </a:solidFill>
                <a:latin typeface="Verdana"/>
                <a:cs typeface="Verdana"/>
              </a:rPr>
              <a:t> </a:t>
            </a:r>
            <a:r>
              <a:rPr sz="1500" spc="-50" dirty="0">
                <a:solidFill>
                  <a:srgbClr val="5B6A5E"/>
                </a:solidFill>
                <a:latin typeface="Verdana"/>
                <a:cs typeface="Verdana"/>
              </a:rPr>
              <a:t>HCV</a:t>
            </a:r>
            <a:r>
              <a:rPr sz="1500" spc="-204" dirty="0">
                <a:solidFill>
                  <a:srgbClr val="5B6A5E"/>
                </a:solidFill>
                <a:latin typeface="Verdana"/>
                <a:cs typeface="Verdana"/>
              </a:rPr>
              <a:t> </a:t>
            </a:r>
            <a:r>
              <a:rPr sz="1500" spc="5" dirty="0">
                <a:solidFill>
                  <a:srgbClr val="5B6A5E"/>
                </a:solidFill>
                <a:latin typeface="Verdana"/>
                <a:cs typeface="Verdana"/>
              </a:rPr>
              <a:t>infection</a:t>
            </a:r>
            <a:r>
              <a:rPr sz="1500" spc="-204" dirty="0">
                <a:solidFill>
                  <a:srgbClr val="5B6A5E"/>
                </a:solidFill>
                <a:latin typeface="Verdana"/>
                <a:cs typeface="Verdana"/>
              </a:rPr>
              <a:t> </a:t>
            </a:r>
            <a:r>
              <a:rPr sz="1500" spc="20" dirty="0">
                <a:solidFill>
                  <a:srgbClr val="5B6A5E"/>
                </a:solidFill>
                <a:latin typeface="Verdana"/>
                <a:cs typeface="Verdana"/>
              </a:rPr>
              <a:t>is</a:t>
            </a:r>
            <a:r>
              <a:rPr sz="1500" spc="-180" dirty="0">
                <a:solidFill>
                  <a:srgbClr val="5B6A5E"/>
                </a:solidFill>
                <a:latin typeface="Verdana"/>
                <a:cs typeface="Verdana"/>
              </a:rPr>
              <a:t> </a:t>
            </a:r>
            <a:r>
              <a:rPr sz="1500" dirty="0">
                <a:solidFill>
                  <a:srgbClr val="5B6A5E"/>
                </a:solidFill>
                <a:latin typeface="Verdana"/>
                <a:cs typeface="Verdana"/>
              </a:rPr>
              <a:t>a</a:t>
            </a:r>
            <a:r>
              <a:rPr sz="1500" spc="5" dirty="0">
                <a:solidFill>
                  <a:srgbClr val="5B6A5E"/>
                </a:solidFill>
                <a:latin typeface="Verdana"/>
                <a:cs typeface="Verdana"/>
              </a:rPr>
              <a:t> </a:t>
            </a:r>
            <a:r>
              <a:rPr sz="1500" spc="-30" dirty="0">
                <a:solidFill>
                  <a:srgbClr val="5B6A5E"/>
                </a:solidFill>
                <a:latin typeface="Verdana"/>
                <a:cs typeface="Verdana"/>
              </a:rPr>
              <a:t>2- </a:t>
            </a:r>
            <a:r>
              <a:rPr sz="1500" spc="-515" dirty="0">
                <a:solidFill>
                  <a:srgbClr val="5B6A5E"/>
                </a:solidFill>
                <a:latin typeface="Verdana"/>
                <a:cs typeface="Verdana"/>
              </a:rPr>
              <a:t> </a:t>
            </a:r>
            <a:r>
              <a:rPr sz="1500" spc="-10" dirty="0">
                <a:solidFill>
                  <a:srgbClr val="5B6A5E"/>
                </a:solidFill>
                <a:latin typeface="Verdana"/>
                <a:cs typeface="Verdana"/>
              </a:rPr>
              <a:t>step</a:t>
            </a:r>
            <a:r>
              <a:rPr sz="1500" spc="-105" dirty="0">
                <a:solidFill>
                  <a:srgbClr val="5B6A5E"/>
                </a:solidFill>
                <a:latin typeface="Verdana"/>
                <a:cs typeface="Verdana"/>
              </a:rPr>
              <a:t> </a:t>
            </a:r>
            <a:r>
              <a:rPr sz="1500" spc="5" dirty="0">
                <a:solidFill>
                  <a:srgbClr val="5B6A5E"/>
                </a:solidFill>
                <a:latin typeface="Verdana"/>
                <a:cs typeface="Verdana"/>
              </a:rPr>
              <a:t>process</a:t>
            </a:r>
            <a:r>
              <a:rPr sz="1500" spc="-170" dirty="0">
                <a:solidFill>
                  <a:srgbClr val="5B6A5E"/>
                </a:solidFill>
                <a:latin typeface="Verdana"/>
                <a:cs typeface="Verdana"/>
              </a:rPr>
              <a:t> </a:t>
            </a:r>
            <a:r>
              <a:rPr sz="1500" spc="5" dirty="0">
                <a:solidFill>
                  <a:srgbClr val="5B6A5E"/>
                </a:solidFill>
                <a:latin typeface="Verdana"/>
                <a:cs typeface="Verdana"/>
              </a:rPr>
              <a:t>requiring</a:t>
            </a:r>
            <a:r>
              <a:rPr sz="1500" spc="-245" dirty="0">
                <a:solidFill>
                  <a:srgbClr val="5B6A5E"/>
                </a:solidFill>
                <a:latin typeface="Verdana"/>
                <a:cs typeface="Verdana"/>
              </a:rPr>
              <a:t> </a:t>
            </a:r>
            <a:r>
              <a:rPr sz="1500" spc="25" dirty="0">
                <a:solidFill>
                  <a:srgbClr val="5B6A5E"/>
                </a:solidFill>
                <a:latin typeface="Verdana"/>
                <a:cs typeface="Verdana"/>
              </a:rPr>
              <a:t>both</a:t>
            </a:r>
            <a:r>
              <a:rPr sz="1500" spc="-120" dirty="0">
                <a:solidFill>
                  <a:srgbClr val="5B6A5E"/>
                </a:solidFill>
                <a:latin typeface="Verdana"/>
                <a:cs typeface="Verdana"/>
              </a:rPr>
              <a:t> </a:t>
            </a:r>
            <a:r>
              <a:rPr sz="1500" dirty="0">
                <a:solidFill>
                  <a:srgbClr val="5B6A5E"/>
                </a:solidFill>
                <a:latin typeface="Verdana"/>
                <a:cs typeface="Verdana"/>
              </a:rPr>
              <a:t>a</a:t>
            </a:r>
            <a:r>
              <a:rPr sz="1500" spc="-225" dirty="0">
                <a:solidFill>
                  <a:srgbClr val="5B6A5E"/>
                </a:solidFill>
                <a:latin typeface="Verdana"/>
                <a:cs typeface="Verdana"/>
              </a:rPr>
              <a:t> </a:t>
            </a:r>
            <a:r>
              <a:rPr sz="1500" dirty="0">
                <a:solidFill>
                  <a:srgbClr val="5B6A5E"/>
                </a:solidFill>
                <a:latin typeface="Verdana"/>
                <a:cs typeface="Verdana"/>
              </a:rPr>
              <a:t>positive</a:t>
            </a:r>
            <a:r>
              <a:rPr sz="1500" spc="-210" dirty="0">
                <a:solidFill>
                  <a:srgbClr val="5B6A5E"/>
                </a:solidFill>
                <a:latin typeface="Verdana"/>
                <a:cs typeface="Verdana"/>
              </a:rPr>
              <a:t> </a:t>
            </a:r>
            <a:r>
              <a:rPr sz="1500" dirty="0">
                <a:solidFill>
                  <a:srgbClr val="5B6A5E"/>
                </a:solidFill>
                <a:latin typeface="Verdana"/>
                <a:cs typeface="Verdana"/>
              </a:rPr>
              <a:t>serologic</a:t>
            </a:r>
            <a:r>
              <a:rPr sz="1500" spc="-240" dirty="0">
                <a:solidFill>
                  <a:srgbClr val="5B6A5E"/>
                </a:solidFill>
                <a:latin typeface="Verdana"/>
                <a:cs typeface="Verdana"/>
              </a:rPr>
              <a:t> </a:t>
            </a:r>
            <a:r>
              <a:rPr sz="1500" spc="10" dirty="0">
                <a:solidFill>
                  <a:srgbClr val="5B6A5E"/>
                </a:solidFill>
                <a:latin typeface="Verdana"/>
                <a:cs typeface="Verdana"/>
              </a:rPr>
              <a:t>test</a:t>
            </a:r>
            <a:r>
              <a:rPr sz="1500" spc="-210" dirty="0">
                <a:solidFill>
                  <a:srgbClr val="5B6A5E"/>
                </a:solidFill>
                <a:latin typeface="Verdana"/>
                <a:cs typeface="Verdana"/>
              </a:rPr>
              <a:t> </a:t>
            </a:r>
            <a:r>
              <a:rPr sz="1500" spc="40" dirty="0">
                <a:solidFill>
                  <a:srgbClr val="5B6A5E"/>
                </a:solidFill>
                <a:latin typeface="Verdana"/>
                <a:cs typeface="Verdana"/>
              </a:rPr>
              <a:t>for</a:t>
            </a:r>
            <a:r>
              <a:rPr sz="1500" spc="-110" dirty="0">
                <a:solidFill>
                  <a:srgbClr val="5B6A5E"/>
                </a:solidFill>
                <a:latin typeface="Verdana"/>
                <a:cs typeface="Verdana"/>
              </a:rPr>
              <a:t> </a:t>
            </a:r>
            <a:r>
              <a:rPr sz="1500" spc="5" dirty="0">
                <a:solidFill>
                  <a:srgbClr val="5B6A5E"/>
                </a:solidFill>
                <a:latin typeface="Verdana"/>
                <a:cs typeface="Verdana"/>
              </a:rPr>
              <a:t>anti-HCV</a:t>
            </a:r>
            <a:r>
              <a:rPr sz="1500" spc="-195" dirty="0">
                <a:solidFill>
                  <a:srgbClr val="5B6A5E"/>
                </a:solidFill>
                <a:latin typeface="Verdana"/>
                <a:cs typeface="Verdana"/>
              </a:rPr>
              <a:t> </a:t>
            </a:r>
            <a:r>
              <a:rPr sz="1500" spc="-125" dirty="0">
                <a:solidFill>
                  <a:srgbClr val="5B6A5E"/>
                </a:solidFill>
                <a:latin typeface="Verdana"/>
                <a:cs typeface="Verdana"/>
              </a:rPr>
              <a:t>IgG</a:t>
            </a:r>
            <a:r>
              <a:rPr sz="1500" spc="-265" dirty="0">
                <a:solidFill>
                  <a:srgbClr val="5B6A5E"/>
                </a:solidFill>
                <a:latin typeface="Verdana"/>
                <a:cs typeface="Verdana"/>
              </a:rPr>
              <a:t> </a:t>
            </a:r>
            <a:r>
              <a:rPr sz="1500" spc="15" dirty="0">
                <a:solidFill>
                  <a:srgbClr val="5B6A5E"/>
                </a:solidFill>
                <a:latin typeface="Verdana"/>
                <a:cs typeface="Verdana"/>
              </a:rPr>
              <a:t>antibody</a:t>
            </a:r>
            <a:r>
              <a:rPr sz="1500" spc="-200" dirty="0">
                <a:solidFill>
                  <a:srgbClr val="5B6A5E"/>
                </a:solidFill>
                <a:latin typeface="Verdana"/>
                <a:cs typeface="Verdana"/>
              </a:rPr>
              <a:t> </a:t>
            </a:r>
            <a:r>
              <a:rPr sz="1500" spc="30" dirty="0">
                <a:solidFill>
                  <a:srgbClr val="5B6A5E"/>
                </a:solidFill>
                <a:latin typeface="Verdana"/>
                <a:cs typeface="Verdana"/>
              </a:rPr>
              <a:t>and</a:t>
            </a:r>
            <a:r>
              <a:rPr sz="1500" spc="-254" dirty="0">
                <a:solidFill>
                  <a:srgbClr val="5B6A5E"/>
                </a:solidFill>
                <a:latin typeface="Verdana"/>
                <a:cs typeface="Verdana"/>
              </a:rPr>
              <a:t> </a:t>
            </a:r>
            <a:r>
              <a:rPr sz="1500" dirty="0">
                <a:solidFill>
                  <a:srgbClr val="5B6A5E"/>
                </a:solidFill>
                <a:latin typeface="Verdana"/>
                <a:cs typeface="Verdana"/>
              </a:rPr>
              <a:t>a</a:t>
            </a:r>
            <a:r>
              <a:rPr sz="1500" spc="-150" dirty="0">
                <a:solidFill>
                  <a:srgbClr val="5B6A5E"/>
                </a:solidFill>
                <a:latin typeface="Verdana"/>
                <a:cs typeface="Verdana"/>
              </a:rPr>
              <a:t> </a:t>
            </a:r>
            <a:r>
              <a:rPr sz="1500" spc="10" dirty="0">
                <a:solidFill>
                  <a:srgbClr val="5B6A5E"/>
                </a:solidFill>
                <a:latin typeface="Verdana"/>
                <a:cs typeface="Verdana"/>
              </a:rPr>
              <a:t>confirmatory</a:t>
            </a:r>
            <a:r>
              <a:rPr sz="1500" spc="-120" dirty="0">
                <a:solidFill>
                  <a:srgbClr val="5B6A5E"/>
                </a:solidFill>
                <a:latin typeface="Verdana"/>
                <a:cs typeface="Verdana"/>
              </a:rPr>
              <a:t> </a:t>
            </a:r>
            <a:r>
              <a:rPr sz="1500" spc="10" dirty="0">
                <a:solidFill>
                  <a:srgbClr val="5B6A5E"/>
                </a:solidFill>
                <a:latin typeface="Verdana"/>
                <a:cs typeface="Verdana"/>
              </a:rPr>
              <a:t>test</a:t>
            </a:r>
            <a:r>
              <a:rPr sz="1500" spc="-210" dirty="0">
                <a:solidFill>
                  <a:srgbClr val="5B6A5E"/>
                </a:solidFill>
                <a:latin typeface="Verdana"/>
                <a:cs typeface="Verdana"/>
              </a:rPr>
              <a:t> </a:t>
            </a:r>
            <a:r>
              <a:rPr sz="1500" spc="65" dirty="0">
                <a:solidFill>
                  <a:srgbClr val="5B6A5E"/>
                </a:solidFill>
                <a:latin typeface="Verdana"/>
                <a:cs typeface="Verdana"/>
              </a:rPr>
              <a:t>for </a:t>
            </a:r>
            <a:r>
              <a:rPr sz="1500" spc="-515" dirty="0">
                <a:solidFill>
                  <a:srgbClr val="5B6A5E"/>
                </a:solidFill>
                <a:latin typeface="Verdana"/>
                <a:cs typeface="Verdana"/>
              </a:rPr>
              <a:t> </a:t>
            </a:r>
            <a:r>
              <a:rPr sz="1500" u="sng" dirty="0">
                <a:solidFill>
                  <a:srgbClr val="5B6A5E"/>
                </a:solidFill>
                <a:uFill>
                  <a:solidFill>
                    <a:srgbClr val="5B6A5E"/>
                  </a:solidFill>
                </a:uFill>
                <a:latin typeface="Verdana"/>
                <a:cs typeface="Verdana"/>
              </a:rPr>
              <a:t>HCV-RNA</a:t>
            </a:r>
            <a:r>
              <a:rPr sz="1500" u="sng" spc="-280" dirty="0">
                <a:solidFill>
                  <a:srgbClr val="5B6A5E"/>
                </a:solidFill>
                <a:uFill>
                  <a:solidFill>
                    <a:srgbClr val="5B6A5E"/>
                  </a:solidFill>
                </a:uFill>
                <a:latin typeface="Verdana"/>
                <a:cs typeface="Verdana"/>
              </a:rPr>
              <a:t> </a:t>
            </a:r>
            <a:r>
              <a:rPr sz="1500" u="sng" spc="-55" dirty="0">
                <a:solidFill>
                  <a:srgbClr val="5B6A5E"/>
                </a:solidFill>
                <a:uFill>
                  <a:solidFill>
                    <a:srgbClr val="5B6A5E"/>
                  </a:solidFill>
                </a:uFill>
                <a:latin typeface="Verdana"/>
                <a:cs typeface="Verdana"/>
              </a:rPr>
              <a:t>PCR</a:t>
            </a:r>
            <a:endParaRPr sz="1500">
              <a:latin typeface="Verdana"/>
              <a:cs typeface="Verdana"/>
            </a:endParaRPr>
          </a:p>
          <a:p>
            <a:pPr>
              <a:lnSpc>
                <a:spcPct val="100000"/>
              </a:lnSpc>
              <a:buClr>
                <a:srgbClr val="5B6A5E"/>
              </a:buClr>
              <a:buFont typeface="Segoe UI Symbol"/>
              <a:buChar char="⚫"/>
            </a:pPr>
            <a:endParaRPr sz="18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Clr>
                <a:srgbClr val="5B6A5E"/>
              </a:buClr>
              <a:buFont typeface="Segoe UI Symbol"/>
              <a:buChar char="⚫"/>
            </a:pPr>
            <a:endParaRPr sz="1650">
              <a:latin typeface="Verdana"/>
              <a:cs typeface="Verdana"/>
            </a:endParaRPr>
          </a:p>
          <a:p>
            <a:pPr marL="288925" marR="5080" indent="-276860">
              <a:lnSpc>
                <a:spcPct val="131400"/>
              </a:lnSpc>
              <a:buFont typeface="Segoe UI Symbol"/>
              <a:buChar char="⚫"/>
              <a:tabLst>
                <a:tab pos="289560" algn="l"/>
              </a:tabLst>
            </a:pPr>
            <a:r>
              <a:rPr sz="1500" spc="5" dirty="0">
                <a:solidFill>
                  <a:srgbClr val="5B6A5E"/>
                </a:solidFill>
                <a:latin typeface="Verdana"/>
                <a:cs typeface="Verdana"/>
              </a:rPr>
              <a:t>Genotyping</a:t>
            </a:r>
            <a:r>
              <a:rPr sz="1500" spc="-95" dirty="0">
                <a:solidFill>
                  <a:srgbClr val="5B6A5E"/>
                </a:solidFill>
                <a:latin typeface="Verdana"/>
                <a:cs typeface="Verdana"/>
              </a:rPr>
              <a:t> </a:t>
            </a:r>
            <a:r>
              <a:rPr sz="1500" spc="30" dirty="0">
                <a:solidFill>
                  <a:srgbClr val="5B6A5E"/>
                </a:solidFill>
                <a:latin typeface="Verdana"/>
                <a:cs typeface="Verdana"/>
              </a:rPr>
              <a:t>of</a:t>
            </a:r>
            <a:r>
              <a:rPr sz="1500" spc="150" dirty="0">
                <a:solidFill>
                  <a:srgbClr val="5B6A5E"/>
                </a:solidFill>
                <a:latin typeface="Verdana"/>
                <a:cs typeface="Verdana"/>
              </a:rPr>
              <a:t> </a:t>
            </a:r>
            <a:r>
              <a:rPr sz="1500" spc="-50" dirty="0">
                <a:solidFill>
                  <a:srgbClr val="5B6A5E"/>
                </a:solidFill>
                <a:latin typeface="Verdana"/>
                <a:cs typeface="Verdana"/>
              </a:rPr>
              <a:t>HCV</a:t>
            </a:r>
            <a:r>
              <a:rPr sz="1500" spc="-135" dirty="0">
                <a:solidFill>
                  <a:srgbClr val="5B6A5E"/>
                </a:solidFill>
                <a:latin typeface="Verdana"/>
                <a:cs typeface="Verdana"/>
              </a:rPr>
              <a:t> </a:t>
            </a:r>
            <a:r>
              <a:rPr sz="1500" spc="5" dirty="0">
                <a:solidFill>
                  <a:srgbClr val="5B6A5E"/>
                </a:solidFill>
                <a:latin typeface="Verdana"/>
                <a:cs typeface="Verdana"/>
              </a:rPr>
              <a:t>has</a:t>
            </a:r>
            <a:r>
              <a:rPr sz="1500" spc="45" dirty="0">
                <a:solidFill>
                  <a:srgbClr val="5B6A5E"/>
                </a:solidFill>
                <a:latin typeface="Verdana"/>
                <a:cs typeface="Verdana"/>
              </a:rPr>
              <a:t> </a:t>
            </a:r>
            <a:r>
              <a:rPr sz="1500" dirty="0">
                <a:solidFill>
                  <a:srgbClr val="5B6A5E"/>
                </a:solidFill>
                <a:latin typeface="Verdana"/>
                <a:cs typeface="Verdana"/>
              </a:rPr>
              <a:t>proven</a:t>
            </a:r>
            <a:r>
              <a:rPr sz="1500" spc="95" dirty="0">
                <a:solidFill>
                  <a:srgbClr val="5B6A5E"/>
                </a:solidFill>
                <a:latin typeface="Verdana"/>
                <a:cs typeface="Verdana"/>
              </a:rPr>
              <a:t> </a:t>
            </a:r>
            <a:r>
              <a:rPr sz="1500" spc="40" dirty="0">
                <a:solidFill>
                  <a:srgbClr val="5B6A5E"/>
                </a:solidFill>
                <a:latin typeface="Verdana"/>
                <a:cs typeface="Verdana"/>
              </a:rPr>
              <a:t>to</a:t>
            </a:r>
            <a:r>
              <a:rPr sz="1500" spc="65" dirty="0">
                <a:solidFill>
                  <a:srgbClr val="5B6A5E"/>
                </a:solidFill>
                <a:latin typeface="Verdana"/>
                <a:cs typeface="Verdana"/>
              </a:rPr>
              <a:t> </a:t>
            </a:r>
            <a:r>
              <a:rPr sz="1500" spc="-20" dirty="0">
                <a:solidFill>
                  <a:srgbClr val="5B6A5E"/>
                </a:solidFill>
                <a:latin typeface="Verdana"/>
                <a:cs typeface="Verdana"/>
              </a:rPr>
              <a:t>be</a:t>
            </a:r>
            <a:r>
              <a:rPr sz="1500" spc="85" dirty="0">
                <a:solidFill>
                  <a:srgbClr val="5B6A5E"/>
                </a:solidFill>
                <a:latin typeface="Verdana"/>
                <a:cs typeface="Verdana"/>
              </a:rPr>
              <a:t> </a:t>
            </a:r>
            <a:r>
              <a:rPr sz="1500" dirty="0">
                <a:solidFill>
                  <a:srgbClr val="5B6A5E"/>
                </a:solidFill>
                <a:latin typeface="Verdana"/>
                <a:cs typeface="Verdana"/>
              </a:rPr>
              <a:t>a</a:t>
            </a:r>
            <a:r>
              <a:rPr sz="1500" spc="-80" dirty="0">
                <a:solidFill>
                  <a:srgbClr val="5B6A5E"/>
                </a:solidFill>
                <a:latin typeface="Verdana"/>
                <a:cs typeface="Verdana"/>
              </a:rPr>
              <a:t> </a:t>
            </a:r>
            <a:r>
              <a:rPr sz="1500" dirty="0">
                <a:solidFill>
                  <a:srgbClr val="5B6A5E"/>
                </a:solidFill>
                <a:latin typeface="Verdana"/>
                <a:cs typeface="Verdana"/>
              </a:rPr>
              <a:t>useful</a:t>
            </a:r>
            <a:r>
              <a:rPr sz="1500" spc="50" dirty="0">
                <a:solidFill>
                  <a:srgbClr val="5B6A5E"/>
                </a:solidFill>
                <a:latin typeface="Verdana"/>
                <a:cs typeface="Verdana"/>
              </a:rPr>
              <a:t> </a:t>
            </a:r>
            <a:r>
              <a:rPr sz="1500" spc="5" dirty="0">
                <a:solidFill>
                  <a:srgbClr val="5B6A5E"/>
                </a:solidFill>
                <a:latin typeface="Verdana"/>
                <a:cs typeface="Verdana"/>
              </a:rPr>
              <a:t>clinical</a:t>
            </a:r>
            <a:r>
              <a:rPr sz="1500" spc="-35" dirty="0">
                <a:solidFill>
                  <a:srgbClr val="5B6A5E"/>
                </a:solidFill>
                <a:latin typeface="Verdana"/>
                <a:cs typeface="Verdana"/>
              </a:rPr>
              <a:t> </a:t>
            </a:r>
            <a:r>
              <a:rPr sz="1500" dirty="0">
                <a:solidFill>
                  <a:srgbClr val="5B6A5E"/>
                </a:solidFill>
                <a:latin typeface="Verdana"/>
                <a:cs typeface="Verdana"/>
              </a:rPr>
              <a:t>tool,</a:t>
            </a:r>
            <a:r>
              <a:rPr sz="1500" spc="-100" dirty="0">
                <a:solidFill>
                  <a:srgbClr val="5B6A5E"/>
                </a:solidFill>
                <a:latin typeface="Verdana"/>
                <a:cs typeface="Verdana"/>
              </a:rPr>
              <a:t> </a:t>
            </a:r>
            <a:r>
              <a:rPr sz="1500" dirty="0">
                <a:solidFill>
                  <a:srgbClr val="5B6A5E"/>
                </a:solidFill>
                <a:latin typeface="Verdana"/>
                <a:cs typeface="Verdana"/>
              </a:rPr>
              <a:t>as</a:t>
            </a:r>
            <a:r>
              <a:rPr sz="1500" spc="-20" dirty="0">
                <a:solidFill>
                  <a:srgbClr val="5B6A5E"/>
                </a:solidFill>
                <a:latin typeface="Verdana"/>
                <a:cs typeface="Verdana"/>
              </a:rPr>
              <a:t> </a:t>
            </a:r>
            <a:r>
              <a:rPr sz="1500" spc="10" dirty="0">
                <a:solidFill>
                  <a:srgbClr val="5B6A5E"/>
                </a:solidFill>
                <a:latin typeface="Verdana"/>
                <a:cs typeface="Verdana"/>
              </a:rPr>
              <a:t>the</a:t>
            </a:r>
            <a:r>
              <a:rPr sz="1500" spc="80" dirty="0">
                <a:solidFill>
                  <a:srgbClr val="5B6A5E"/>
                </a:solidFill>
                <a:latin typeface="Verdana"/>
                <a:cs typeface="Verdana"/>
              </a:rPr>
              <a:t> </a:t>
            </a:r>
            <a:r>
              <a:rPr sz="1500" spc="-10" dirty="0">
                <a:solidFill>
                  <a:srgbClr val="5B6A5E"/>
                </a:solidFill>
                <a:latin typeface="Verdana"/>
                <a:cs typeface="Verdana"/>
              </a:rPr>
              <a:t>response</a:t>
            </a:r>
            <a:r>
              <a:rPr sz="1500" spc="90" dirty="0">
                <a:solidFill>
                  <a:srgbClr val="5B6A5E"/>
                </a:solidFill>
                <a:latin typeface="Verdana"/>
                <a:cs typeface="Verdana"/>
              </a:rPr>
              <a:t> </a:t>
            </a:r>
            <a:r>
              <a:rPr sz="1500" spc="40" dirty="0">
                <a:solidFill>
                  <a:srgbClr val="5B6A5E"/>
                </a:solidFill>
                <a:latin typeface="Verdana"/>
                <a:cs typeface="Verdana"/>
              </a:rPr>
              <a:t>to</a:t>
            </a:r>
            <a:r>
              <a:rPr sz="1500" spc="140" dirty="0">
                <a:solidFill>
                  <a:srgbClr val="5B6A5E"/>
                </a:solidFill>
                <a:latin typeface="Verdana"/>
                <a:cs typeface="Verdana"/>
              </a:rPr>
              <a:t> </a:t>
            </a:r>
            <a:r>
              <a:rPr sz="1500" dirty="0">
                <a:solidFill>
                  <a:srgbClr val="5B6A5E"/>
                </a:solidFill>
                <a:latin typeface="Verdana"/>
                <a:cs typeface="Verdana"/>
              </a:rPr>
              <a:t>therapy</a:t>
            </a:r>
            <a:r>
              <a:rPr sz="1500" spc="90" dirty="0">
                <a:solidFill>
                  <a:srgbClr val="5B6A5E"/>
                </a:solidFill>
                <a:latin typeface="Verdana"/>
                <a:cs typeface="Verdana"/>
              </a:rPr>
              <a:t> </a:t>
            </a:r>
            <a:r>
              <a:rPr sz="1500" spc="5" dirty="0">
                <a:solidFill>
                  <a:srgbClr val="5B6A5E"/>
                </a:solidFill>
                <a:latin typeface="Verdana"/>
                <a:cs typeface="Verdana"/>
              </a:rPr>
              <a:t>and</a:t>
            </a:r>
            <a:r>
              <a:rPr sz="1500" spc="-30" dirty="0">
                <a:solidFill>
                  <a:srgbClr val="5B6A5E"/>
                </a:solidFill>
                <a:latin typeface="Verdana"/>
                <a:cs typeface="Verdana"/>
              </a:rPr>
              <a:t> </a:t>
            </a:r>
            <a:r>
              <a:rPr sz="1500" spc="-10" dirty="0">
                <a:solidFill>
                  <a:srgbClr val="5B6A5E"/>
                </a:solidFill>
                <a:latin typeface="Verdana"/>
                <a:cs typeface="Verdana"/>
              </a:rPr>
              <a:t>prognosis</a:t>
            </a:r>
            <a:r>
              <a:rPr sz="1500" spc="130" dirty="0">
                <a:solidFill>
                  <a:srgbClr val="5B6A5E"/>
                </a:solidFill>
                <a:latin typeface="Verdana"/>
                <a:cs typeface="Verdana"/>
              </a:rPr>
              <a:t> </a:t>
            </a:r>
            <a:r>
              <a:rPr sz="1500" spc="15" dirty="0">
                <a:solidFill>
                  <a:srgbClr val="5B6A5E"/>
                </a:solidFill>
                <a:latin typeface="Verdana"/>
                <a:cs typeface="Verdana"/>
              </a:rPr>
              <a:t>is </a:t>
            </a:r>
            <a:r>
              <a:rPr sz="1500" spc="20" dirty="0">
                <a:solidFill>
                  <a:srgbClr val="5B6A5E"/>
                </a:solidFill>
                <a:latin typeface="Verdana"/>
                <a:cs typeface="Verdana"/>
              </a:rPr>
              <a:t> </a:t>
            </a:r>
            <a:r>
              <a:rPr sz="1500" spc="10" dirty="0">
                <a:solidFill>
                  <a:srgbClr val="5B6A5E"/>
                </a:solidFill>
                <a:latin typeface="Verdana"/>
                <a:cs typeface="Verdana"/>
              </a:rPr>
              <a:t>influenced</a:t>
            </a:r>
            <a:r>
              <a:rPr sz="1500" spc="-250" dirty="0">
                <a:solidFill>
                  <a:srgbClr val="5B6A5E"/>
                </a:solidFill>
                <a:latin typeface="Verdana"/>
                <a:cs typeface="Verdana"/>
              </a:rPr>
              <a:t> </a:t>
            </a:r>
            <a:r>
              <a:rPr sz="1500" spc="-20" dirty="0">
                <a:solidFill>
                  <a:srgbClr val="5B6A5E"/>
                </a:solidFill>
                <a:latin typeface="Verdana"/>
                <a:cs typeface="Verdana"/>
              </a:rPr>
              <a:t>by</a:t>
            </a:r>
            <a:r>
              <a:rPr sz="1500" spc="-215" dirty="0">
                <a:solidFill>
                  <a:srgbClr val="5B6A5E"/>
                </a:solidFill>
                <a:latin typeface="Verdana"/>
                <a:cs typeface="Verdana"/>
              </a:rPr>
              <a:t> </a:t>
            </a:r>
            <a:r>
              <a:rPr sz="1500" spc="5" dirty="0">
                <a:solidFill>
                  <a:srgbClr val="5B6A5E"/>
                </a:solidFill>
                <a:latin typeface="Verdana"/>
                <a:cs typeface="Verdana"/>
              </a:rPr>
              <a:t>the</a:t>
            </a:r>
            <a:r>
              <a:rPr sz="1500" spc="-135" dirty="0">
                <a:solidFill>
                  <a:srgbClr val="5B6A5E"/>
                </a:solidFill>
                <a:latin typeface="Verdana"/>
                <a:cs typeface="Verdana"/>
              </a:rPr>
              <a:t> </a:t>
            </a:r>
            <a:r>
              <a:rPr sz="1500" spc="15" dirty="0">
                <a:solidFill>
                  <a:srgbClr val="5B6A5E"/>
                </a:solidFill>
                <a:latin typeface="Verdana"/>
                <a:cs typeface="Verdana"/>
              </a:rPr>
              <a:t>viral</a:t>
            </a:r>
            <a:r>
              <a:rPr sz="1500" spc="-254" dirty="0">
                <a:solidFill>
                  <a:srgbClr val="5B6A5E"/>
                </a:solidFill>
                <a:latin typeface="Verdana"/>
                <a:cs typeface="Verdana"/>
              </a:rPr>
              <a:t> </a:t>
            </a:r>
            <a:r>
              <a:rPr sz="1500" spc="-10" dirty="0">
                <a:solidFill>
                  <a:srgbClr val="5B6A5E"/>
                </a:solidFill>
                <a:latin typeface="Verdana"/>
                <a:cs typeface="Verdana"/>
              </a:rPr>
              <a:t>genotype.</a:t>
            </a:r>
            <a:r>
              <a:rPr sz="1500" spc="-385" dirty="0">
                <a:solidFill>
                  <a:srgbClr val="5B6A5E"/>
                </a:solidFill>
                <a:latin typeface="Verdana"/>
                <a:cs typeface="Verdana"/>
              </a:rPr>
              <a:t> </a:t>
            </a:r>
            <a:r>
              <a:rPr sz="1500" spc="5" dirty="0">
                <a:solidFill>
                  <a:srgbClr val="5B6A5E"/>
                </a:solidFill>
                <a:latin typeface="Verdana"/>
                <a:cs typeface="Verdana"/>
              </a:rPr>
              <a:t>Genotype</a:t>
            </a:r>
            <a:r>
              <a:rPr sz="1500" spc="-225" dirty="0">
                <a:solidFill>
                  <a:srgbClr val="5B6A5E"/>
                </a:solidFill>
                <a:latin typeface="Verdana"/>
                <a:cs typeface="Verdana"/>
              </a:rPr>
              <a:t> </a:t>
            </a:r>
            <a:r>
              <a:rPr sz="1500" dirty="0">
                <a:solidFill>
                  <a:srgbClr val="5B6A5E"/>
                </a:solidFill>
                <a:latin typeface="Verdana"/>
                <a:cs typeface="Verdana"/>
              </a:rPr>
              <a:t>1</a:t>
            </a:r>
            <a:r>
              <a:rPr sz="1500" spc="-200" dirty="0">
                <a:solidFill>
                  <a:srgbClr val="5B6A5E"/>
                </a:solidFill>
                <a:latin typeface="Verdana"/>
                <a:cs typeface="Verdana"/>
              </a:rPr>
              <a:t> </a:t>
            </a:r>
            <a:r>
              <a:rPr sz="1500" spc="-80" dirty="0">
                <a:solidFill>
                  <a:srgbClr val="5B6A5E"/>
                </a:solidFill>
                <a:latin typeface="Verdana"/>
                <a:cs typeface="Verdana"/>
              </a:rPr>
              <a:t>(most</a:t>
            </a:r>
            <a:r>
              <a:rPr sz="1500" spc="-135" dirty="0">
                <a:solidFill>
                  <a:srgbClr val="5B6A5E"/>
                </a:solidFill>
                <a:latin typeface="Verdana"/>
                <a:cs typeface="Verdana"/>
              </a:rPr>
              <a:t> </a:t>
            </a:r>
            <a:r>
              <a:rPr sz="1500" spc="-15" dirty="0">
                <a:solidFill>
                  <a:srgbClr val="5B6A5E"/>
                </a:solidFill>
                <a:latin typeface="Verdana"/>
                <a:cs typeface="Verdana"/>
              </a:rPr>
              <a:t>common)</a:t>
            </a:r>
            <a:r>
              <a:rPr sz="1500" spc="-395" dirty="0">
                <a:solidFill>
                  <a:srgbClr val="5B6A5E"/>
                </a:solidFill>
                <a:latin typeface="Verdana"/>
                <a:cs typeface="Verdana"/>
              </a:rPr>
              <a:t> </a:t>
            </a:r>
            <a:r>
              <a:rPr sz="1500" spc="15" dirty="0">
                <a:solidFill>
                  <a:srgbClr val="5B6A5E"/>
                </a:solidFill>
                <a:latin typeface="Verdana"/>
                <a:cs typeface="Verdana"/>
              </a:rPr>
              <a:t>is</a:t>
            </a:r>
            <a:r>
              <a:rPr sz="1500" spc="-254" dirty="0">
                <a:solidFill>
                  <a:srgbClr val="5B6A5E"/>
                </a:solidFill>
                <a:latin typeface="Verdana"/>
                <a:cs typeface="Verdana"/>
              </a:rPr>
              <a:t> </a:t>
            </a:r>
            <a:r>
              <a:rPr sz="1500" dirty="0">
                <a:solidFill>
                  <a:srgbClr val="5B6A5E"/>
                </a:solidFill>
                <a:latin typeface="Verdana"/>
                <a:cs typeface="Verdana"/>
              </a:rPr>
              <a:t>less</a:t>
            </a:r>
            <a:r>
              <a:rPr sz="1500" spc="-250" dirty="0">
                <a:solidFill>
                  <a:srgbClr val="5B6A5E"/>
                </a:solidFill>
                <a:latin typeface="Verdana"/>
                <a:cs typeface="Verdana"/>
              </a:rPr>
              <a:t> </a:t>
            </a:r>
            <a:r>
              <a:rPr sz="1500" spc="5" dirty="0">
                <a:solidFill>
                  <a:srgbClr val="5B6A5E"/>
                </a:solidFill>
                <a:latin typeface="Verdana"/>
                <a:cs typeface="Verdana"/>
              </a:rPr>
              <a:t>than</a:t>
            </a:r>
            <a:r>
              <a:rPr sz="1500" spc="-195" dirty="0">
                <a:solidFill>
                  <a:srgbClr val="5B6A5E"/>
                </a:solidFill>
                <a:latin typeface="Verdana"/>
                <a:cs typeface="Verdana"/>
              </a:rPr>
              <a:t> </a:t>
            </a:r>
            <a:r>
              <a:rPr sz="1500" spc="15" dirty="0">
                <a:solidFill>
                  <a:srgbClr val="5B6A5E"/>
                </a:solidFill>
                <a:latin typeface="Verdana"/>
                <a:cs typeface="Verdana"/>
              </a:rPr>
              <a:t>half</a:t>
            </a:r>
            <a:r>
              <a:rPr sz="1500" spc="-229" dirty="0">
                <a:solidFill>
                  <a:srgbClr val="5B6A5E"/>
                </a:solidFill>
                <a:latin typeface="Verdana"/>
                <a:cs typeface="Verdana"/>
              </a:rPr>
              <a:t> </a:t>
            </a:r>
            <a:r>
              <a:rPr sz="1500" spc="-5" dirty="0">
                <a:solidFill>
                  <a:srgbClr val="5B6A5E"/>
                </a:solidFill>
                <a:latin typeface="Verdana"/>
                <a:cs typeface="Verdana"/>
              </a:rPr>
              <a:t>as</a:t>
            </a:r>
            <a:r>
              <a:rPr sz="1500" spc="-175" dirty="0">
                <a:solidFill>
                  <a:srgbClr val="5B6A5E"/>
                </a:solidFill>
                <a:latin typeface="Verdana"/>
                <a:cs typeface="Verdana"/>
              </a:rPr>
              <a:t> </a:t>
            </a:r>
            <a:r>
              <a:rPr sz="1500" spc="15" dirty="0">
                <a:solidFill>
                  <a:srgbClr val="5B6A5E"/>
                </a:solidFill>
                <a:latin typeface="Verdana"/>
                <a:cs typeface="Verdana"/>
              </a:rPr>
              <a:t>likely</a:t>
            </a:r>
            <a:r>
              <a:rPr sz="1500" spc="-280" dirty="0">
                <a:solidFill>
                  <a:srgbClr val="5B6A5E"/>
                </a:solidFill>
                <a:latin typeface="Verdana"/>
                <a:cs typeface="Verdana"/>
              </a:rPr>
              <a:t> </a:t>
            </a:r>
            <a:r>
              <a:rPr sz="1500" spc="-5" dirty="0">
                <a:solidFill>
                  <a:srgbClr val="5B6A5E"/>
                </a:solidFill>
                <a:latin typeface="Verdana"/>
                <a:cs typeface="Verdana"/>
              </a:rPr>
              <a:t>as</a:t>
            </a:r>
            <a:r>
              <a:rPr sz="1500" spc="-330" dirty="0">
                <a:solidFill>
                  <a:srgbClr val="5B6A5E"/>
                </a:solidFill>
                <a:latin typeface="Verdana"/>
                <a:cs typeface="Verdana"/>
              </a:rPr>
              <a:t> </a:t>
            </a:r>
            <a:r>
              <a:rPr sz="1500" dirty="0">
                <a:solidFill>
                  <a:srgbClr val="5B6A5E"/>
                </a:solidFill>
                <a:latin typeface="Verdana"/>
                <a:cs typeface="Verdana"/>
              </a:rPr>
              <a:t>other</a:t>
            </a:r>
            <a:r>
              <a:rPr sz="1500" spc="-180" dirty="0">
                <a:solidFill>
                  <a:srgbClr val="5B6A5E"/>
                </a:solidFill>
                <a:latin typeface="Verdana"/>
                <a:cs typeface="Verdana"/>
              </a:rPr>
              <a:t> </a:t>
            </a:r>
            <a:r>
              <a:rPr sz="1500" spc="-10" dirty="0">
                <a:solidFill>
                  <a:srgbClr val="5B6A5E"/>
                </a:solidFill>
                <a:latin typeface="Verdana"/>
                <a:cs typeface="Verdana"/>
              </a:rPr>
              <a:t>genotypes</a:t>
            </a:r>
            <a:r>
              <a:rPr sz="1500" spc="-165" dirty="0">
                <a:solidFill>
                  <a:srgbClr val="5B6A5E"/>
                </a:solidFill>
                <a:latin typeface="Verdana"/>
                <a:cs typeface="Verdana"/>
              </a:rPr>
              <a:t> </a:t>
            </a:r>
            <a:r>
              <a:rPr sz="1500" spc="40" dirty="0">
                <a:solidFill>
                  <a:srgbClr val="5B6A5E"/>
                </a:solidFill>
                <a:latin typeface="Verdana"/>
                <a:cs typeface="Verdana"/>
              </a:rPr>
              <a:t>to </a:t>
            </a:r>
            <a:r>
              <a:rPr sz="1500" spc="-515" dirty="0">
                <a:solidFill>
                  <a:srgbClr val="5B6A5E"/>
                </a:solidFill>
                <a:latin typeface="Verdana"/>
                <a:cs typeface="Verdana"/>
              </a:rPr>
              <a:t> </a:t>
            </a:r>
            <a:r>
              <a:rPr sz="1500" spc="-5" dirty="0">
                <a:solidFill>
                  <a:srgbClr val="5B6A5E"/>
                </a:solidFill>
                <a:latin typeface="Verdana"/>
                <a:cs typeface="Verdana"/>
              </a:rPr>
              <a:t>respond</a:t>
            </a:r>
            <a:r>
              <a:rPr sz="1500" spc="-180" dirty="0">
                <a:solidFill>
                  <a:srgbClr val="5B6A5E"/>
                </a:solidFill>
                <a:latin typeface="Verdana"/>
                <a:cs typeface="Verdana"/>
              </a:rPr>
              <a:t> </a:t>
            </a:r>
            <a:r>
              <a:rPr sz="1500" spc="40" dirty="0">
                <a:solidFill>
                  <a:srgbClr val="5B6A5E"/>
                </a:solidFill>
                <a:latin typeface="Verdana"/>
                <a:cs typeface="Verdana"/>
              </a:rPr>
              <a:t>to</a:t>
            </a:r>
            <a:r>
              <a:rPr sz="1500" spc="-165" dirty="0">
                <a:solidFill>
                  <a:srgbClr val="5B6A5E"/>
                </a:solidFill>
                <a:latin typeface="Verdana"/>
                <a:cs typeface="Verdana"/>
              </a:rPr>
              <a:t> </a:t>
            </a:r>
            <a:r>
              <a:rPr sz="1500" spc="-15" dirty="0">
                <a:solidFill>
                  <a:srgbClr val="5B6A5E"/>
                </a:solidFill>
                <a:latin typeface="Verdana"/>
                <a:cs typeface="Verdana"/>
              </a:rPr>
              <a:t>therapy,</a:t>
            </a:r>
            <a:r>
              <a:rPr sz="1500" spc="-390" dirty="0">
                <a:solidFill>
                  <a:srgbClr val="5B6A5E"/>
                </a:solidFill>
                <a:latin typeface="Verdana"/>
                <a:cs typeface="Verdana"/>
              </a:rPr>
              <a:t> </a:t>
            </a:r>
            <a:r>
              <a:rPr sz="1500" spc="5" dirty="0">
                <a:solidFill>
                  <a:srgbClr val="5B6A5E"/>
                </a:solidFill>
                <a:latin typeface="Verdana"/>
                <a:cs typeface="Verdana"/>
              </a:rPr>
              <a:t>and</a:t>
            </a:r>
            <a:r>
              <a:rPr sz="1500" spc="-265" dirty="0">
                <a:solidFill>
                  <a:srgbClr val="5B6A5E"/>
                </a:solidFill>
                <a:latin typeface="Verdana"/>
                <a:cs typeface="Verdana"/>
              </a:rPr>
              <a:t> </a:t>
            </a:r>
            <a:r>
              <a:rPr sz="1500" spc="-5" dirty="0">
                <a:solidFill>
                  <a:srgbClr val="5B6A5E"/>
                </a:solidFill>
                <a:latin typeface="Verdana"/>
                <a:cs typeface="Verdana"/>
              </a:rPr>
              <a:t>combination</a:t>
            </a:r>
            <a:r>
              <a:rPr sz="1500" spc="-140" dirty="0">
                <a:solidFill>
                  <a:srgbClr val="5B6A5E"/>
                </a:solidFill>
                <a:latin typeface="Verdana"/>
                <a:cs typeface="Verdana"/>
              </a:rPr>
              <a:t> </a:t>
            </a:r>
            <a:r>
              <a:rPr sz="1500" spc="5" dirty="0">
                <a:solidFill>
                  <a:srgbClr val="5B6A5E"/>
                </a:solidFill>
                <a:latin typeface="Verdana"/>
                <a:cs typeface="Verdana"/>
              </a:rPr>
              <a:t>therapy</a:t>
            </a:r>
            <a:r>
              <a:rPr sz="1500" spc="-225" dirty="0">
                <a:solidFill>
                  <a:srgbClr val="5B6A5E"/>
                </a:solidFill>
                <a:latin typeface="Verdana"/>
                <a:cs typeface="Verdana"/>
              </a:rPr>
              <a:t> </a:t>
            </a:r>
            <a:r>
              <a:rPr sz="1500" spc="15" dirty="0">
                <a:solidFill>
                  <a:srgbClr val="5B6A5E"/>
                </a:solidFill>
                <a:latin typeface="Verdana"/>
                <a:cs typeface="Verdana"/>
              </a:rPr>
              <a:t>regimensvarydepending</a:t>
            </a:r>
            <a:r>
              <a:rPr sz="1500" spc="-180" dirty="0">
                <a:solidFill>
                  <a:srgbClr val="5B6A5E"/>
                </a:solidFill>
                <a:latin typeface="Verdana"/>
                <a:cs typeface="Verdana"/>
              </a:rPr>
              <a:t> </a:t>
            </a:r>
            <a:r>
              <a:rPr sz="1500" spc="-10" dirty="0">
                <a:solidFill>
                  <a:srgbClr val="5B6A5E"/>
                </a:solidFill>
                <a:latin typeface="Verdana"/>
                <a:cs typeface="Verdana"/>
              </a:rPr>
              <a:t>on</a:t>
            </a:r>
            <a:r>
              <a:rPr sz="1500" spc="-275" dirty="0">
                <a:solidFill>
                  <a:srgbClr val="5B6A5E"/>
                </a:solidFill>
                <a:latin typeface="Verdana"/>
                <a:cs typeface="Verdana"/>
              </a:rPr>
              <a:t> </a:t>
            </a:r>
            <a:r>
              <a:rPr sz="1500" spc="5" dirty="0">
                <a:solidFill>
                  <a:srgbClr val="5B6A5E"/>
                </a:solidFill>
                <a:latin typeface="Verdana"/>
                <a:cs typeface="Verdana"/>
              </a:rPr>
              <a:t>the</a:t>
            </a:r>
            <a:r>
              <a:rPr sz="1500" spc="-145" dirty="0">
                <a:solidFill>
                  <a:srgbClr val="5B6A5E"/>
                </a:solidFill>
                <a:latin typeface="Verdana"/>
                <a:cs typeface="Verdana"/>
              </a:rPr>
              <a:t> </a:t>
            </a:r>
            <a:r>
              <a:rPr sz="1500" spc="5" dirty="0">
                <a:solidFill>
                  <a:srgbClr val="5B6A5E"/>
                </a:solidFill>
                <a:latin typeface="Verdana"/>
                <a:cs typeface="Verdana"/>
              </a:rPr>
              <a:t>different</a:t>
            </a:r>
            <a:r>
              <a:rPr sz="1500" spc="-60" dirty="0">
                <a:solidFill>
                  <a:srgbClr val="5B6A5E"/>
                </a:solidFill>
                <a:latin typeface="Verdana"/>
                <a:cs typeface="Verdana"/>
              </a:rPr>
              <a:t> </a:t>
            </a:r>
            <a:r>
              <a:rPr sz="1500" spc="-10" dirty="0">
                <a:solidFill>
                  <a:srgbClr val="5B6A5E"/>
                </a:solidFill>
                <a:latin typeface="Verdana"/>
                <a:cs typeface="Verdana"/>
              </a:rPr>
              <a:t>genotypes</a:t>
            </a:r>
            <a:endParaRPr sz="15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F0EF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15035" y="453326"/>
            <a:ext cx="3068955" cy="7010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pc="-160" dirty="0">
                <a:solidFill>
                  <a:srgbClr val="545454"/>
                </a:solidFill>
              </a:rPr>
              <a:t>T</a:t>
            </a:r>
            <a:r>
              <a:rPr spc="-210" dirty="0">
                <a:solidFill>
                  <a:srgbClr val="545454"/>
                </a:solidFill>
              </a:rPr>
              <a:t>R</a:t>
            </a:r>
            <a:r>
              <a:rPr spc="-5" dirty="0">
                <a:solidFill>
                  <a:srgbClr val="545454"/>
                </a:solidFill>
              </a:rPr>
              <a:t>E</a:t>
            </a:r>
            <a:r>
              <a:rPr spc="-160" dirty="0">
                <a:solidFill>
                  <a:srgbClr val="545454"/>
                </a:solidFill>
              </a:rPr>
              <a:t>T</a:t>
            </a:r>
            <a:r>
              <a:rPr spc="25" dirty="0">
                <a:solidFill>
                  <a:srgbClr val="545454"/>
                </a:solidFill>
              </a:rPr>
              <a:t>M</a:t>
            </a:r>
            <a:r>
              <a:rPr spc="-860" dirty="0">
                <a:solidFill>
                  <a:srgbClr val="545454"/>
                </a:solidFill>
              </a:rPr>
              <a:t> </a:t>
            </a:r>
            <a:r>
              <a:rPr spc="-5" dirty="0">
                <a:solidFill>
                  <a:srgbClr val="545454"/>
                </a:solidFill>
              </a:rPr>
              <a:t>E</a:t>
            </a:r>
            <a:r>
              <a:rPr spc="5" dirty="0">
                <a:solidFill>
                  <a:srgbClr val="545454"/>
                </a:solidFill>
              </a:rPr>
              <a:t>NT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5" dirty="0">
                <a:solidFill>
                  <a:srgbClr val="878787"/>
                </a:solidFill>
              </a:rPr>
              <a:t>8/13/2023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>
                <a:solidFill>
                  <a:srgbClr val="878787"/>
                </a:solidFill>
              </a:rPr>
              <a:t>35</a:t>
            </a:fld>
            <a:endParaRPr dirty="0">
              <a:solidFill>
                <a:srgbClr val="878787"/>
              </a:solidFill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15035" y="1737423"/>
            <a:ext cx="10922000" cy="41649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8925" marR="5080" indent="-276860">
              <a:lnSpc>
                <a:spcPct val="150200"/>
              </a:lnSpc>
              <a:spcBef>
                <a:spcPts val="95"/>
              </a:spcBef>
              <a:buFont typeface="Segoe UI Symbol"/>
              <a:buChar char="⚫"/>
              <a:tabLst>
                <a:tab pos="289560" algn="l"/>
              </a:tabLst>
            </a:pPr>
            <a:r>
              <a:rPr sz="2000" spc="-10" dirty="0">
                <a:latin typeface="Verdana"/>
                <a:cs typeface="Verdana"/>
              </a:rPr>
              <a:t>Treatment</a:t>
            </a:r>
            <a:r>
              <a:rPr sz="2000" spc="-370" dirty="0">
                <a:latin typeface="Verdana"/>
                <a:cs typeface="Verdana"/>
              </a:rPr>
              <a:t> </a:t>
            </a:r>
            <a:r>
              <a:rPr sz="2000" spc="-10" dirty="0">
                <a:latin typeface="Verdana"/>
                <a:cs typeface="Verdana"/>
              </a:rPr>
              <a:t>is</a:t>
            </a:r>
            <a:r>
              <a:rPr sz="2000" spc="-330" dirty="0">
                <a:latin typeface="Verdana"/>
                <a:cs typeface="Verdana"/>
              </a:rPr>
              <a:t> </a:t>
            </a:r>
            <a:r>
              <a:rPr sz="2000" spc="10" dirty="0">
                <a:latin typeface="Verdana"/>
                <a:cs typeface="Verdana"/>
              </a:rPr>
              <a:t>appropriate</a:t>
            </a:r>
            <a:r>
              <a:rPr sz="2000" spc="-315" dirty="0">
                <a:latin typeface="Verdana"/>
                <a:cs typeface="Verdana"/>
              </a:rPr>
              <a:t> </a:t>
            </a:r>
            <a:r>
              <a:rPr sz="2000" spc="60" dirty="0">
                <a:latin typeface="Verdana"/>
                <a:cs typeface="Verdana"/>
              </a:rPr>
              <a:t>for</a:t>
            </a:r>
            <a:r>
              <a:rPr sz="2000" spc="-360" dirty="0">
                <a:latin typeface="Verdana"/>
                <a:cs typeface="Verdana"/>
              </a:rPr>
              <a:t> </a:t>
            </a:r>
            <a:r>
              <a:rPr sz="2000" spc="10" dirty="0">
                <a:latin typeface="Verdana"/>
                <a:cs typeface="Verdana"/>
              </a:rPr>
              <a:t>patients</a:t>
            </a:r>
            <a:r>
              <a:rPr sz="2000" spc="-325" dirty="0">
                <a:latin typeface="Verdana"/>
                <a:cs typeface="Verdana"/>
              </a:rPr>
              <a:t> </a:t>
            </a:r>
            <a:r>
              <a:rPr sz="2000" spc="60" dirty="0">
                <a:latin typeface="Verdana"/>
                <a:cs typeface="Verdana"/>
              </a:rPr>
              <a:t>who</a:t>
            </a:r>
            <a:r>
              <a:rPr sz="2000" spc="-280" dirty="0">
                <a:latin typeface="Verdana"/>
                <a:cs typeface="Verdana"/>
              </a:rPr>
              <a:t> </a:t>
            </a:r>
            <a:r>
              <a:rPr sz="2000" spc="5" dirty="0">
                <a:latin typeface="Verdana"/>
                <a:cs typeface="Verdana"/>
              </a:rPr>
              <a:t>have</a:t>
            </a:r>
            <a:r>
              <a:rPr sz="2000" spc="-405" dirty="0">
                <a:latin typeface="Verdana"/>
                <a:cs typeface="Verdana"/>
              </a:rPr>
              <a:t> </a:t>
            </a:r>
            <a:r>
              <a:rPr sz="2000" spc="-40" dirty="0">
                <a:latin typeface="Verdana"/>
                <a:cs typeface="Verdana"/>
              </a:rPr>
              <a:t>HCV</a:t>
            </a:r>
            <a:r>
              <a:rPr sz="2000" spc="-434" dirty="0">
                <a:latin typeface="Verdana"/>
                <a:cs typeface="Verdana"/>
              </a:rPr>
              <a:t> </a:t>
            </a:r>
            <a:r>
              <a:rPr sz="2000" spc="15" dirty="0">
                <a:latin typeface="Verdana"/>
                <a:cs typeface="Verdana"/>
              </a:rPr>
              <a:t>RNA</a:t>
            </a:r>
            <a:r>
              <a:rPr sz="2000" spc="-360" dirty="0">
                <a:latin typeface="Verdana"/>
                <a:cs typeface="Verdana"/>
              </a:rPr>
              <a:t> </a:t>
            </a:r>
            <a:r>
              <a:rPr sz="2000" spc="-5" dirty="0">
                <a:latin typeface="Verdana"/>
                <a:cs typeface="Verdana"/>
              </a:rPr>
              <a:t>in</a:t>
            </a:r>
            <a:r>
              <a:rPr sz="2000" spc="-254" dirty="0">
                <a:latin typeface="Verdana"/>
                <a:cs typeface="Verdana"/>
              </a:rPr>
              <a:t> </a:t>
            </a:r>
            <a:r>
              <a:rPr sz="2000" spc="5" dirty="0">
                <a:latin typeface="Verdana"/>
                <a:cs typeface="Verdana"/>
              </a:rPr>
              <a:t>their</a:t>
            </a:r>
            <a:r>
              <a:rPr sz="2000" spc="-210" dirty="0">
                <a:latin typeface="Verdana"/>
                <a:cs typeface="Verdana"/>
              </a:rPr>
              <a:t> </a:t>
            </a:r>
            <a:r>
              <a:rPr sz="2000" spc="20" dirty="0">
                <a:latin typeface="Verdana"/>
                <a:cs typeface="Verdana"/>
              </a:rPr>
              <a:t>serum</a:t>
            </a:r>
            <a:r>
              <a:rPr sz="2000" spc="-430" dirty="0">
                <a:latin typeface="Verdana"/>
                <a:cs typeface="Verdana"/>
              </a:rPr>
              <a:t> </a:t>
            </a:r>
            <a:r>
              <a:rPr sz="2000" spc="10" dirty="0">
                <a:latin typeface="Verdana"/>
                <a:cs typeface="Verdana"/>
              </a:rPr>
              <a:t>and</a:t>
            </a:r>
            <a:r>
              <a:rPr sz="2000" spc="-320" dirty="0">
                <a:latin typeface="Verdana"/>
                <a:cs typeface="Verdana"/>
              </a:rPr>
              <a:t> </a:t>
            </a:r>
            <a:r>
              <a:rPr sz="2000" spc="60" dirty="0">
                <a:latin typeface="Verdana"/>
                <a:cs typeface="Verdana"/>
              </a:rPr>
              <a:t>who</a:t>
            </a:r>
            <a:r>
              <a:rPr sz="2000" spc="-200" dirty="0">
                <a:latin typeface="Verdana"/>
                <a:cs typeface="Verdana"/>
              </a:rPr>
              <a:t> </a:t>
            </a:r>
            <a:r>
              <a:rPr sz="2000" spc="5" dirty="0">
                <a:latin typeface="Verdana"/>
                <a:cs typeface="Verdana"/>
              </a:rPr>
              <a:t>have </a:t>
            </a:r>
            <a:r>
              <a:rPr sz="2000" spc="-690" dirty="0">
                <a:latin typeface="Verdana"/>
                <a:cs typeface="Verdana"/>
              </a:rPr>
              <a:t> </a:t>
            </a:r>
            <a:r>
              <a:rPr sz="2000" spc="30" dirty="0">
                <a:solidFill>
                  <a:srgbClr val="FF0000"/>
                </a:solidFill>
                <a:latin typeface="Verdana"/>
                <a:cs typeface="Verdana"/>
              </a:rPr>
              <a:t>raised</a:t>
            </a:r>
            <a:r>
              <a:rPr sz="2000" spc="30" dirty="0">
                <a:latin typeface="Verdana"/>
                <a:cs typeface="Verdana"/>
              </a:rPr>
              <a:t>serum</a:t>
            </a:r>
            <a:r>
              <a:rPr sz="2000" spc="-420" dirty="0">
                <a:latin typeface="Verdana"/>
                <a:cs typeface="Verdana"/>
              </a:rPr>
              <a:t> </a:t>
            </a:r>
            <a:r>
              <a:rPr sz="2000" spc="5" dirty="0">
                <a:latin typeface="Verdana"/>
                <a:cs typeface="Verdana"/>
              </a:rPr>
              <a:t>aminotransferases</a:t>
            </a:r>
            <a:r>
              <a:rPr sz="2000" spc="-395" dirty="0">
                <a:latin typeface="Verdana"/>
                <a:cs typeface="Verdana"/>
              </a:rPr>
              <a:t> </a:t>
            </a:r>
            <a:r>
              <a:rPr sz="2000" spc="60" dirty="0">
                <a:latin typeface="Verdana"/>
                <a:cs typeface="Verdana"/>
              </a:rPr>
              <a:t>for</a:t>
            </a:r>
            <a:r>
              <a:rPr sz="2000" spc="-365" dirty="0">
                <a:latin typeface="Verdana"/>
                <a:cs typeface="Verdana"/>
              </a:rPr>
              <a:t> </a:t>
            </a:r>
            <a:r>
              <a:rPr sz="2000" spc="10" dirty="0">
                <a:latin typeface="Verdana"/>
                <a:cs typeface="Verdana"/>
              </a:rPr>
              <a:t>more</a:t>
            </a:r>
            <a:r>
              <a:rPr sz="2000" spc="-330" dirty="0">
                <a:latin typeface="Verdana"/>
                <a:cs typeface="Verdana"/>
              </a:rPr>
              <a:t> </a:t>
            </a:r>
            <a:r>
              <a:rPr sz="2000" spc="10" dirty="0">
                <a:latin typeface="Verdana"/>
                <a:cs typeface="Verdana"/>
              </a:rPr>
              <a:t>than</a:t>
            </a:r>
            <a:r>
              <a:rPr sz="2000" spc="-260" dirty="0">
                <a:latin typeface="Verdana"/>
                <a:cs typeface="Verdana"/>
              </a:rPr>
              <a:t> </a:t>
            </a:r>
            <a:r>
              <a:rPr sz="2000" spc="15" dirty="0">
                <a:latin typeface="Verdana"/>
                <a:cs typeface="Verdana"/>
              </a:rPr>
              <a:t>6</a:t>
            </a:r>
            <a:r>
              <a:rPr sz="2000" spc="-265" dirty="0">
                <a:latin typeface="Verdana"/>
                <a:cs typeface="Verdana"/>
              </a:rPr>
              <a:t> </a:t>
            </a:r>
            <a:r>
              <a:rPr sz="2000" spc="5" dirty="0">
                <a:latin typeface="Verdana"/>
                <a:cs typeface="Verdana"/>
              </a:rPr>
              <a:t>months</a:t>
            </a:r>
            <a:endParaRPr sz="2000">
              <a:latin typeface="Verdana"/>
              <a:cs typeface="Verdana"/>
            </a:endParaRPr>
          </a:p>
          <a:p>
            <a:pPr>
              <a:lnSpc>
                <a:spcPct val="100000"/>
              </a:lnSpc>
              <a:buFont typeface="Segoe UI Symbol"/>
              <a:buChar char="⚫"/>
            </a:pPr>
            <a:endParaRPr sz="24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Segoe UI Symbol"/>
              <a:buChar char="⚫"/>
            </a:pPr>
            <a:endParaRPr sz="2150">
              <a:latin typeface="Verdana"/>
              <a:cs typeface="Verdana"/>
            </a:endParaRPr>
          </a:p>
          <a:p>
            <a:pPr marL="288925" marR="538480" indent="-276860">
              <a:lnSpc>
                <a:spcPct val="150200"/>
              </a:lnSpc>
              <a:buFont typeface="Segoe UI Symbol"/>
              <a:buChar char="⚫"/>
              <a:tabLst>
                <a:tab pos="289560" algn="l"/>
              </a:tabLst>
            </a:pPr>
            <a:r>
              <a:rPr sz="2000" spc="-5" dirty="0">
                <a:latin typeface="Verdana"/>
                <a:cs typeface="Verdana"/>
              </a:rPr>
              <a:t>Patients</a:t>
            </a:r>
            <a:r>
              <a:rPr sz="2000" spc="-245" dirty="0">
                <a:latin typeface="Verdana"/>
                <a:cs typeface="Verdana"/>
              </a:rPr>
              <a:t> </a:t>
            </a:r>
            <a:r>
              <a:rPr sz="2000" spc="60" dirty="0">
                <a:latin typeface="Verdana"/>
                <a:cs typeface="Verdana"/>
              </a:rPr>
              <a:t>with</a:t>
            </a:r>
            <a:r>
              <a:rPr sz="2000" spc="-325" dirty="0">
                <a:latin typeface="Verdana"/>
                <a:cs typeface="Verdana"/>
              </a:rPr>
              <a:t> </a:t>
            </a:r>
            <a:r>
              <a:rPr sz="2000" spc="10" dirty="0">
                <a:latin typeface="Verdana"/>
                <a:cs typeface="Verdana"/>
              </a:rPr>
              <a:t>persistently</a:t>
            </a:r>
            <a:r>
              <a:rPr sz="2000" spc="-310" dirty="0">
                <a:latin typeface="Verdana"/>
                <a:cs typeface="Verdana"/>
              </a:rPr>
              <a:t> </a:t>
            </a:r>
            <a:r>
              <a:rPr sz="2000" spc="5" dirty="0">
                <a:latin typeface="Verdana"/>
                <a:cs typeface="Verdana"/>
              </a:rPr>
              <a:t>normal</a:t>
            </a:r>
            <a:r>
              <a:rPr sz="2000" spc="-350" dirty="0">
                <a:latin typeface="Verdana"/>
                <a:cs typeface="Verdana"/>
              </a:rPr>
              <a:t> </a:t>
            </a:r>
            <a:r>
              <a:rPr sz="2000" spc="25" dirty="0">
                <a:latin typeface="Verdana"/>
                <a:cs typeface="Verdana"/>
              </a:rPr>
              <a:t>aminotransferasesarealso</a:t>
            </a:r>
            <a:r>
              <a:rPr sz="2000" spc="-275" dirty="0">
                <a:latin typeface="Verdana"/>
                <a:cs typeface="Verdana"/>
              </a:rPr>
              <a:t> </a:t>
            </a:r>
            <a:r>
              <a:rPr sz="2000" spc="80" dirty="0">
                <a:latin typeface="Verdana"/>
                <a:cs typeface="Verdana"/>
              </a:rPr>
              <a:t>treatedif</a:t>
            </a:r>
            <a:r>
              <a:rPr sz="2000" spc="-290" dirty="0">
                <a:latin typeface="Verdana"/>
                <a:cs typeface="Verdana"/>
              </a:rPr>
              <a:t> </a:t>
            </a:r>
            <a:r>
              <a:rPr sz="2000" spc="15" dirty="0">
                <a:latin typeface="Verdana"/>
                <a:cs typeface="Verdana"/>
              </a:rPr>
              <a:t>they</a:t>
            </a:r>
            <a:r>
              <a:rPr sz="2000" spc="-325" dirty="0">
                <a:latin typeface="Verdana"/>
                <a:cs typeface="Verdana"/>
              </a:rPr>
              <a:t> </a:t>
            </a:r>
            <a:r>
              <a:rPr sz="2000" spc="5" dirty="0">
                <a:latin typeface="Verdana"/>
                <a:cs typeface="Verdana"/>
              </a:rPr>
              <a:t>have </a:t>
            </a:r>
            <a:r>
              <a:rPr sz="2000" spc="-690" dirty="0">
                <a:latin typeface="Verdana"/>
                <a:cs typeface="Verdana"/>
              </a:rPr>
              <a:t> </a:t>
            </a:r>
            <a:r>
              <a:rPr sz="2000" spc="5" dirty="0">
                <a:latin typeface="Verdana"/>
                <a:cs typeface="Verdana"/>
              </a:rPr>
              <a:t>abnormal</a:t>
            </a:r>
            <a:r>
              <a:rPr sz="2000" spc="-434" dirty="0">
                <a:latin typeface="Verdana"/>
                <a:cs typeface="Verdana"/>
              </a:rPr>
              <a:t> </a:t>
            </a:r>
            <a:r>
              <a:rPr sz="2000" spc="-5" dirty="0">
                <a:solidFill>
                  <a:srgbClr val="FF0000"/>
                </a:solidFill>
                <a:latin typeface="Verdana"/>
                <a:cs typeface="Verdana"/>
              </a:rPr>
              <a:t>histology</a:t>
            </a:r>
            <a:endParaRPr sz="2000">
              <a:latin typeface="Verdana"/>
              <a:cs typeface="Verdana"/>
            </a:endParaRPr>
          </a:p>
          <a:p>
            <a:pPr>
              <a:lnSpc>
                <a:spcPct val="100000"/>
              </a:lnSpc>
              <a:buFont typeface="Segoe UI Symbol"/>
              <a:buChar char="⚫"/>
            </a:pPr>
            <a:endParaRPr sz="2400">
              <a:latin typeface="Verdana"/>
              <a:cs typeface="Verdana"/>
            </a:endParaRPr>
          </a:p>
          <a:p>
            <a:pPr>
              <a:lnSpc>
                <a:spcPct val="100000"/>
              </a:lnSpc>
              <a:buFont typeface="Segoe UI Symbol"/>
              <a:buChar char="⚫"/>
            </a:pPr>
            <a:endParaRPr sz="2050">
              <a:latin typeface="Verdana"/>
              <a:cs typeface="Verdana"/>
            </a:endParaRPr>
          </a:p>
          <a:p>
            <a:pPr marL="288925" marR="80645" indent="-276860">
              <a:lnSpc>
                <a:spcPct val="150200"/>
              </a:lnSpc>
              <a:buFont typeface="Segoe UI Symbol"/>
              <a:buChar char="⚫"/>
              <a:tabLst>
                <a:tab pos="289560" algn="l"/>
              </a:tabLst>
            </a:pPr>
            <a:r>
              <a:rPr sz="2000" spc="-30" dirty="0">
                <a:latin typeface="Verdana"/>
                <a:cs typeface="Verdana"/>
              </a:rPr>
              <a:t>The</a:t>
            </a:r>
            <a:r>
              <a:rPr sz="2000" spc="-260" dirty="0">
                <a:latin typeface="Verdana"/>
                <a:cs typeface="Verdana"/>
              </a:rPr>
              <a:t> </a:t>
            </a:r>
            <a:r>
              <a:rPr sz="2000" spc="40" dirty="0">
                <a:latin typeface="Verdana"/>
                <a:cs typeface="Verdana"/>
              </a:rPr>
              <a:t>presenceof</a:t>
            </a:r>
            <a:r>
              <a:rPr sz="2000" spc="-13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cirrhosis</a:t>
            </a:r>
            <a:r>
              <a:rPr sz="2000" spc="-330" dirty="0">
                <a:latin typeface="Verdana"/>
                <a:cs typeface="Verdana"/>
              </a:rPr>
              <a:t> </a:t>
            </a:r>
            <a:r>
              <a:rPr sz="2000" spc="-10" dirty="0">
                <a:latin typeface="Verdana"/>
                <a:cs typeface="Verdana"/>
              </a:rPr>
              <a:t>is</a:t>
            </a:r>
            <a:r>
              <a:rPr sz="2000" spc="-254" dirty="0">
                <a:latin typeface="Verdana"/>
                <a:cs typeface="Verdana"/>
              </a:rPr>
              <a:t> </a:t>
            </a:r>
            <a:r>
              <a:rPr sz="2000" spc="50" dirty="0">
                <a:latin typeface="Verdana"/>
                <a:cs typeface="Verdana"/>
              </a:rPr>
              <a:t>not</a:t>
            </a:r>
            <a:r>
              <a:rPr sz="2000" spc="-300" dirty="0">
                <a:latin typeface="Verdana"/>
                <a:cs typeface="Verdana"/>
              </a:rPr>
              <a:t> </a:t>
            </a:r>
            <a:r>
              <a:rPr sz="2000" spc="15" dirty="0">
                <a:latin typeface="Verdana"/>
                <a:cs typeface="Verdana"/>
              </a:rPr>
              <a:t>a</a:t>
            </a:r>
            <a:r>
              <a:rPr sz="2000" spc="-34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contraindication,</a:t>
            </a:r>
            <a:r>
              <a:rPr sz="2000" spc="-450" dirty="0">
                <a:latin typeface="Verdana"/>
                <a:cs typeface="Verdana"/>
              </a:rPr>
              <a:t> </a:t>
            </a:r>
            <a:r>
              <a:rPr sz="2000" spc="65" dirty="0">
                <a:latin typeface="Verdana"/>
                <a:cs typeface="Verdana"/>
              </a:rPr>
              <a:t>but</a:t>
            </a:r>
            <a:r>
              <a:rPr sz="2000" spc="-375" dirty="0">
                <a:latin typeface="Verdana"/>
                <a:cs typeface="Verdana"/>
              </a:rPr>
              <a:t> </a:t>
            </a:r>
            <a:r>
              <a:rPr sz="2000" spc="15" dirty="0">
                <a:latin typeface="Verdana"/>
                <a:cs typeface="Verdana"/>
              </a:rPr>
              <a:t>therapeutic</a:t>
            </a:r>
            <a:r>
              <a:rPr sz="2000" spc="-415" dirty="0">
                <a:latin typeface="Verdana"/>
                <a:cs typeface="Verdana"/>
              </a:rPr>
              <a:t> </a:t>
            </a:r>
            <a:r>
              <a:rPr sz="2000" spc="10" dirty="0">
                <a:latin typeface="Verdana"/>
                <a:cs typeface="Verdana"/>
              </a:rPr>
              <a:t>responses</a:t>
            </a:r>
            <a:r>
              <a:rPr sz="2000" spc="-405" dirty="0">
                <a:latin typeface="Verdana"/>
                <a:cs typeface="Verdana"/>
              </a:rPr>
              <a:t> </a:t>
            </a:r>
            <a:r>
              <a:rPr sz="2000" spc="15" dirty="0">
                <a:latin typeface="Verdana"/>
                <a:cs typeface="Verdana"/>
              </a:rPr>
              <a:t>are</a:t>
            </a:r>
            <a:r>
              <a:rPr sz="2000" spc="-40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less </a:t>
            </a:r>
            <a:r>
              <a:rPr sz="2000" spc="-690" dirty="0">
                <a:latin typeface="Verdana"/>
                <a:cs typeface="Verdana"/>
              </a:rPr>
              <a:t> </a:t>
            </a:r>
            <a:r>
              <a:rPr sz="2000" spc="-10" dirty="0">
                <a:latin typeface="Verdana"/>
                <a:cs typeface="Verdana"/>
              </a:rPr>
              <a:t>likely</a:t>
            </a:r>
            <a:endParaRPr sz="20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D6D2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28700" y="457200"/>
            <a:ext cx="1143000" cy="0"/>
          </a:xfrm>
          <a:custGeom>
            <a:avLst/>
            <a:gdLst/>
            <a:ahLst/>
            <a:cxnLst/>
            <a:rect l="l" t="t" r="r" b="b"/>
            <a:pathLst>
              <a:path w="1143000">
                <a:moveTo>
                  <a:pt x="0" y="0"/>
                </a:moveTo>
                <a:lnTo>
                  <a:pt x="1143000" y="0"/>
                </a:lnTo>
              </a:path>
            </a:pathLst>
          </a:custGeom>
          <a:ln w="15875">
            <a:solidFill>
              <a:srgbClr val="5B6A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15035" y="352425"/>
            <a:ext cx="8331834" cy="11245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7200" spc="-160" dirty="0"/>
              <a:t>H</a:t>
            </a:r>
            <a:r>
              <a:rPr sz="7200" spc="-130" dirty="0"/>
              <a:t>E</a:t>
            </a:r>
            <a:r>
              <a:rPr sz="7200" spc="-365" dirty="0"/>
              <a:t>P</a:t>
            </a:r>
            <a:r>
              <a:rPr sz="7200" spc="-350" dirty="0"/>
              <a:t>A</a:t>
            </a:r>
            <a:r>
              <a:rPr sz="7200" spc="-390" dirty="0"/>
              <a:t>T</a:t>
            </a:r>
            <a:r>
              <a:rPr sz="7200" spc="-260" dirty="0"/>
              <a:t>I</a:t>
            </a:r>
            <a:r>
              <a:rPr sz="7200" spc="-690" dirty="0"/>
              <a:t>T</a:t>
            </a:r>
            <a:r>
              <a:rPr sz="7200" spc="-635" dirty="0"/>
              <a:t>I</a:t>
            </a:r>
            <a:r>
              <a:rPr sz="7200" spc="5" dirty="0"/>
              <a:t>S</a:t>
            </a:r>
            <a:r>
              <a:rPr sz="7200" spc="-1380" dirty="0"/>
              <a:t> </a:t>
            </a:r>
            <a:r>
              <a:rPr sz="7200" spc="5" dirty="0"/>
              <a:t>D</a:t>
            </a:r>
            <a:r>
              <a:rPr sz="7200" spc="-1185" dirty="0"/>
              <a:t> </a:t>
            </a:r>
            <a:r>
              <a:rPr sz="7200" spc="-725" dirty="0"/>
              <a:t>V</a:t>
            </a:r>
            <a:r>
              <a:rPr sz="7200" spc="-484" dirty="0"/>
              <a:t>I</a:t>
            </a:r>
            <a:r>
              <a:rPr sz="7200" spc="-360" dirty="0"/>
              <a:t>R</a:t>
            </a:r>
            <a:r>
              <a:rPr sz="7200" spc="-320" dirty="0"/>
              <a:t>US</a:t>
            </a:r>
            <a:endParaRPr sz="7200"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5" dirty="0">
                <a:solidFill>
                  <a:srgbClr val="878787"/>
                </a:solidFill>
              </a:rPr>
              <a:t>8/13/2023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>
                <a:solidFill>
                  <a:srgbClr val="878787"/>
                </a:solidFill>
              </a:rPr>
              <a:t>36</a:t>
            </a:fld>
            <a:endParaRPr dirty="0">
              <a:solidFill>
                <a:srgbClr val="878787"/>
              </a:solidFill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15035" y="1728896"/>
            <a:ext cx="10261600" cy="4051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marR="139065" indent="-229235" algn="just">
              <a:lnSpc>
                <a:spcPct val="139600"/>
              </a:lnSpc>
              <a:spcBef>
                <a:spcPts val="100"/>
              </a:spcBef>
              <a:buFont typeface="Arial MT"/>
              <a:buChar char="•"/>
              <a:tabLst>
                <a:tab pos="241935" algn="l"/>
              </a:tabLst>
            </a:pPr>
            <a:r>
              <a:rPr sz="2600" spc="-200" dirty="0">
                <a:latin typeface="Verdana"/>
                <a:cs typeface="Verdana"/>
              </a:rPr>
              <a:t>HDV,</a:t>
            </a:r>
            <a:r>
              <a:rPr sz="2600" spc="-434" dirty="0">
                <a:latin typeface="Verdana"/>
                <a:cs typeface="Verdana"/>
              </a:rPr>
              <a:t> </a:t>
            </a:r>
            <a:r>
              <a:rPr sz="2600" spc="10" dirty="0">
                <a:latin typeface="Verdana"/>
                <a:cs typeface="Verdana"/>
              </a:rPr>
              <a:t>the</a:t>
            </a:r>
            <a:r>
              <a:rPr sz="2600" spc="-295" dirty="0">
                <a:latin typeface="Verdana"/>
                <a:cs typeface="Verdana"/>
              </a:rPr>
              <a:t> </a:t>
            </a:r>
            <a:r>
              <a:rPr sz="2600" spc="-5" dirty="0">
                <a:latin typeface="Verdana"/>
                <a:cs typeface="Verdana"/>
              </a:rPr>
              <a:t>smallest</a:t>
            </a:r>
            <a:r>
              <a:rPr sz="2600" spc="-450" dirty="0">
                <a:latin typeface="Verdana"/>
                <a:cs typeface="Verdana"/>
              </a:rPr>
              <a:t> </a:t>
            </a:r>
            <a:r>
              <a:rPr sz="2600" spc="75" dirty="0">
                <a:latin typeface="Verdana"/>
                <a:cs typeface="Verdana"/>
              </a:rPr>
              <a:t>known</a:t>
            </a:r>
            <a:r>
              <a:rPr sz="2600" spc="-530" dirty="0">
                <a:latin typeface="Verdana"/>
                <a:cs typeface="Verdana"/>
              </a:rPr>
              <a:t> </a:t>
            </a:r>
            <a:r>
              <a:rPr sz="2600" dirty="0">
                <a:latin typeface="Verdana"/>
                <a:cs typeface="Verdana"/>
              </a:rPr>
              <a:t>animal</a:t>
            </a:r>
            <a:r>
              <a:rPr sz="2600" spc="-509" dirty="0">
                <a:latin typeface="Verdana"/>
                <a:cs typeface="Verdana"/>
              </a:rPr>
              <a:t> </a:t>
            </a:r>
            <a:r>
              <a:rPr sz="2600" spc="-60" dirty="0">
                <a:latin typeface="Verdana"/>
                <a:cs typeface="Verdana"/>
              </a:rPr>
              <a:t>virus,</a:t>
            </a:r>
            <a:r>
              <a:rPr sz="2600" spc="-295" dirty="0">
                <a:latin typeface="Verdana"/>
                <a:cs typeface="Verdana"/>
              </a:rPr>
              <a:t> </a:t>
            </a:r>
            <a:r>
              <a:rPr sz="2600" spc="-15" dirty="0">
                <a:latin typeface="Verdana"/>
                <a:cs typeface="Verdana"/>
              </a:rPr>
              <a:t>is</a:t>
            </a:r>
            <a:r>
              <a:rPr sz="2600" spc="-330" dirty="0">
                <a:latin typeface="Verdana"/>
                <a:cs typeface="Verdana"/>
              </a:rPr>
              <a:t> </a:t>
            </a:r>
            <a:r>
              <a:rPr sz="2600" dirty="0">
                <a:latin typeface="Verdana"/>
                <a:cs typeface="Verdana"/>
              </a:rPr>
              <a:t>considered</a:t>
            </a:r>
            <a:r>
              <a:rPr sz="2600" spc="-425" dirty="0">
                <a:latin typeface="Verdana"/>
                <a:cs typeface="Verdana"/>
              </a:rPr>
              <a:t> </a:t>
            </a:r>
            <a:r>
              <a:rPr sz="2600" spc="5" dirty="0">
                <a:latin typeface="Verdana"/>
                <a:cs typeface="Verdana"/>
              </a:rPr>
              <a:t>defective </a:t>
            </a:r>
            <a:r>
              <a:rPr sz="2600" spc="-900" dirty="0">
                <a:latin typeface="Verdana"/>
                <a:cs typeface="Verdana"/>
              </a:rPr>
              <a:t> </a:t>
            </a:r>
            <a:r>
              <a:rPr sz="2600" spc="5" dirty="0">
                <a:latin typeface="Verdana"/>
                <a:cs typeface="Verdana"/>
              </a:rPr>
              <a:t>because</a:t>
            </a:r>
            <a:r>
              <a:rPr sz="2600" spc="-445" dirty="0">
                <a:latin typeface="Verdana"/>
                <a:cs typeface="Verdana"/>
              </a:rPr>
              <a:t> </a:t>
            </a:r>
            <a:r>
              <a:rPr sz="2600" spc="-20" dirty="0">
                <a:latin typeface="Verdana"/>
                <a:cs typeface="Verdana"/>
              </a:rPr>
              <a:t>it</a:t>
            </a:r>
            <a:r>
              <a:rPr sz="2600" spc="-295" dirty="0">
                <a:latin typeface="Verdana"/>
                <a:cs typeface="Verdana"/>
              </a:rPr>
              <a:t> </a:t>
            </a:r>
            <a:r>
              <a:rPr sz="2600" spc="60" dirty="0">
                <a:latin typeface="Verdana"/>
                <a:cs typeface="Verdana"/>
              </a:rPr>
              <a:t>cannot</a:t>
            </a:r>
            <a:r>
              <a:rPr sz="2600" spc="-509" dirty="0">
                <a:latin typeface="Verdana"/>
                <a:cs typeface="Verdana"/>
              </a:rPr>
              <a:t> </a:t>
            </a:r>
            <a:r>
              <a:rPr sz="2600" spc="10" dirty="0">
                <a:latin typeface="Verdana"/>
                <a:cs typeface="Verdana"/>
              </a:rPr>
              <a:t>produce</a:t>
            </a:r>
            <a:r>
              <a:rPr sz="2600" spc="-290" dirty="0">
                <a:latin typeface="Verdana"/>
                <a:cs typeface="Verdana"/>
              </a:rPr>
              <a:t> </a:t>
            </a:r>
            <a:r>
              <a:rPr sz="2600" spc="60" dirty="0">
                <a:latin typeface="Verdana"/>
                <a:cs typeface="Verdana"/>
              </a:rPr>
              <a:t>infection</a:t>
            </a:r>
            <a:r>
              <a:rPr sz="2600" spc="-459" dirty="0">
                <a:latin typeface="Verdana"/>
                <a:cs typeface="Verdana"/>
              </a:rPr>
              <a:t> </a:t>
            </a:r>
            <a:r>
              <a:rPr sz="2600" spc="55" dirty="0">
                <a:solidFill>
                  <a:srgbClr val="FF0000"/>
                </a:solidFill>
                <a:latin typeface="Verdana"/>
                <a:cs typeface="Verdana"/>
              </a:rPr>
              <a:t>without</a:t>
            </a:r>
            <a:r>
              <a:rPr sz="2600" spc="-440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2600" spc="5" dirty="0">
                <a:latin typeface="Verdana"/>
                <a:cs typeface="Verdana"/>
              </a:rPr>
              <a:t>concurrent</a:t>
            </a:r>
            <a:r>
              <a:rPr sz="2600" spc="-225" dirty="0">
                <a:latin typeface="Verdana"/>
                <a:cs typeface="Verdana"/>
              </a:rPr>
              <a:t> </a:t>
            </a:r>
            <a:r>
              <a:rPr sz="2600" spc="-40" dirty="0">
                <a:latin typeface="Verdana"/>
                <a:cs typeface="Verdana"/>
              </a:rPr>
              <a:t>HBV </a:t>
            </a:r>
            <a:r>
              <a:rPr sz="2600" spc="-900" dirty="0">
                <a:latin typeface="Verdana"/>
                <a:cs typeface="Verdana"/>
              </a:rPr>
              <a:t> </a:t>
            </a:r>
            <a:r>
              <a:rPr sz="2600" spc="-10" dirty="0">
                <a:latin typeface="Verdana"/>
                <a:cs typeface="Verdana"/>
              </a:rPr>
              <a:t>infection.</a:t>
            </a:r>
            <a:endParaRPr sz="2600">
              <a:latin typeface="Verdana"/>
              <a:cs typeface="Verdana"/>
            </a:endParaRPr>
          </a:p>
          <a:p>
            <a:pPr marL="241300" marR="5080" indent="-229235">
              <a:lnSpc>
                <a:spcPct val="140400"/>
              </a:lnSpc>
              <a:spcBef>
                <a:spcPts val="1100"/>
              </a:spcBef>
              <a:buFont typeface="Arial MT"/>
              <a:buChar char="•"/>
              <a:tabLst>
                <a:tab pos="241935" algn="l"/>
              </a:tabLst>
            </a:pPr>
            <a:r>
              <a:rPr sz="2600" spc="20" dirty="0">
                <a:latin typeface="Verdana"/>
                <a:cs typeface="Verdana"/>
              </a:rPr>
              <a:t>The</a:t>
            </a:r>
            <a:r>
              <a:rPr sz="2600" spc="-525" dirty="0">
                <a:latin typeface="Verdana"/>
                <a:cs typeface="Verdana"/>
              </a:rPr>
              <a:t> </a:t>
            </a:r>
            <a:r>
              <a:rPr sz="2600" spc="5" dirty="0">
                <a:latin typeface="Verdana"/>
                <a:cs typeface="Verdana"/>
              </a:rPr>
              <a:t>36</a:t>
            </a:r>
            <a:r>
              <a:rPr sz="2600" spc="-260" dirty="0">
                <a:latin typeface="Verdana"/>
                <a:cs typeface="Verdana"/>
              </a:rPr>
              <a:t> </a:t>
            </a:r>
            <a:r>
              <a:rPr sz="2600" spc="15" dirty="0">
                <a:latin typeface="Verdana"/>
                <a:cs typeface="Verdana"/>
              </a:rPr>
              <a:t>nm</a:t>
            </a:r>
            <a:r>
              <a:rPr sz="2600" spc="-390" dirty="0">
                <a:latin typeface="Verdana"/>
                <a:cs typeface="Verdana"/>
              </a:rPr>
              <a:t> </a:t>
            </a:r>
            <a:r>
              <a:rPr sz="2600" spc="30" dirty="0">
                <a:latin typeface="Verdana"/>
                <a:cs typeface="Verdana"/>
              </a:rPr>
              <a:t>diametervirus</a:t>
            </a:r>
            <a:r>
              <a:rPr sz="2600" spc="-405" dirty="0">
                <a:latin typeface="Verdana"/>
                <a:cs typeface="Verdana"/>
              </a:rPr>
              <a:t> </a:t>
            </a:r>
            <a:r>
              <a:rPr sz="2600" spc="-15" dirty="0">
                <a:latin typeface="Verdana"/>
                <a:cs typeface="Verdana"/>
              </a:rPr>
              <a:t>is</a:t>
            </a:r>
            <a:r>
              <a:rPr sz="2600" spc="-330" dirty="0">
                <a:latin typeface="Verdana"/>
                <a:cs typeface="Verdana"/>
              </a:rPr>
              <a:t> </a:t>
            </a:r>
            <a:r>
              <a:rPr sz="2600" dirty="0">
                <a:latin typeface="Verdana"/>
                <a:cs typeface="Verdana"/>
              </a:rPr>
              <a:t>incapable</a:t>
            </a:r>
            <a:r>
              <a:rPr sz="2600" spc="-445" dirty="0">
                <a:latin typeface="Verdana"/>
                <a:cs typeface="Verdana"/>
              </a:rPr>
              <a:t> </a:t>
            </a:r>
            <a:r>
              <a:rPr sz="2600" spc="75" dirty="0">
                <a:latin typeface="Verdana"/>
                <a:cs typeface="Verdana"/>
              </a:rPr>
              <a:t>of</a:t>
            </a:r>
            <a:r>
              <a:rPr sz="2600" spc="-260" dirty="0">
                <a:latin typeface="Verdana"/>
                <a:cs typeface="Verdana"/>
              </a:rPr>
              <a:t> </a:t>
            </a:r>
            <a:r>
              <a:rPr sz="2600" spc="35" dirty="0">
                <a:latin typeface="Verdana"/>
                <a:cs typeface="Verdana"/>
              </a:rPr>
              <a:t>makingits</a:t>
            </a:r>
            <a:r>
              <a:rPr sz="2600" spc="-330" dirty="0">
                <a:latin typeface="Verdana"/>
                <a:cs typeface="Verdana"/>
              </a:rPr>
              <a:t> </a:t>
            </a:r>
            <a:r>
              <a:rPr sz="2600" spc="65" dirty="0">
                <a:latin typeface="Verdana"/>
                <a:cs typeface="Verdana"/>
              </a:rPr>
              <a:t>own</a:t>
            </a:r>
            <a:r>
              <a:rPr sz="2600" spc="-240" dirty="0">
                <a:latin typeface="Verdana"/>
                <a:cs typeface="Verdana"/>
              </a:rPr>
              <a:t> </a:t>
            </a:r>
            <a:r>
              <a:rPr sz="2600" spc="55" dirty="0">
                <a:latin typeface="Verdana"/>
                <a:cs typeface="Verdana"/>
              </a:rPr>
              <a:t>coat </a:t>
            </a:r>
            <a:r>
              <a:rPr sz="2600" spc="60" dirty="0">
                <a:latin typeface="Verdana"/>
                <a:cs typeface="Verdana"/>
              </a:rPr>
              <a:t> </a:t>
            </a:r>
            <a:r>
              <a:rPr sz="2600" spc="-60" dirty="0">
                <a:latin typeface="Verdana"/>
                <a:cs typeface="Verdana"/>
              </a:rPr>
              <a:t>protein;</a:t>
            </a:r>
            <a:r>
              <a:rPr sz="2600" spc="-225" dirty="0">
                <a:latin typeface="Verdana"/>
                <a:cs typeface="Verdana"/>
              </a:rPr>
              <a:t> </a:t>
            </a:r>
            <a:r>
              <a:rPr sz="2600" spc="-5" dirty="0">
                <a:latin typeface="Verdana"/>
                <a:cs typeface="Verdana"/>
              </a:rPr>
              <a:t>its</a:t>
            </a:r>
            <a:r>
              <a:rPr sz="2600" spc="-330" dirty="0">
                <a:latin typeface="Verdana"/>
                <a:cs typeface="Verdana"/>
              </a:rPr>
              <a:t> </a:t>
            </a:r>
            <a:r>
              <a:rPr sz="2600" spc="70" dirty="0">
                <a:latin typeface="Verdana"/>
                <a:cs typeface="Verdana"/>
              </a:rPr>
              <a:t>outer</a:t>
            </a:r>
            <a:r>
              <a:rPr sz="2600" spc="-530" dirty="0">
                <a:latin typeface="Verdana"/>
                <a:cs typeface="Verdana"/>
              </a:rPr>
              <a:t> </a:t>
            </a:r>
            <a:r>
              <a:rPr sz="2600" spc="55" dirty="0">
                <a:latin typeface="Verdana"/>
                <a:cs typeface="Verdana"/>
              </a:rPr>
              <a:t>coat</a:t>
            </a:r>
            <a:r>
              <a:rPr sz="2600" spc="-440" dirty="0">
                <a:latin typeface="Verdana"/>
                <a:cs typeface="Verdana"/>
              </a:rPr>
              <a:t> </a:t>
            </a:r>
            <a:r>
              <a:rPr sz="2600" spc="-15" dirty="0">
                <a:latin typeface="Verdana"/>
                <a:cs typeface="Verdana"/>
              </a:rPr>
              <a:t>is</a:t>
            </a:r>
            <a:r>
              <a:rPr sz="2600" spc="-409" dirty="0">
                <a:latin typeface="Verdana"/>
                <a:cs typeface="Verdana"/>
              </a:rPr>
              <a:t> </a:t>
            </a:r>
            <a:r>
              <a:rPr sz="2600" spc="5" dirty="0">
                <a:latin typeface="Verdana"/>
                <a:cs typeface="Verdana"/>
              </a:rPr>
              <a:t>composed</a:t>
            </a:r>
            <a:r>
              <a:rPr sz="2600" spc="-300" dirty="0">
                <a:latin typeface="Verdana"/>
                <a:cs typeface="Verdana"/>
              </a:rPr>
              <a:t> </a:t>
            </a:r>
            <a:r>
              <a:rPr sz="2600" spc="75" dirty="0">
                <a:latin typeface="Verdana"/>
                <a:cs typeface="Verdana"/>
              </a:rPr>
              <a:t>of</a:t>
            </a:r>
            <a:r>
              <a:rPr sz="2600" spc="-330" dirty="0">
                <a:latin typeface="Verdana"/>
                <a:cs typeface="Verdana"/>
              </a:rPr>
              <a:t> </a:t>
            </a:r>
            <a:r>
              <a:rPr sz="2600" spc="10" dirty="0">
                <a:latin typeface="Verdana"/>
                <a:cs typeface="Verdana"/>
              </a:rPr>
              <a:t>excess</a:t>
            </a:r>
            <a:r>
              <a:rPr sz="2600" spc="-545" dirty="0">
                <a:latin typeface="Verdana"/>
                <a:cs typeface="Verdana"/>
              </a:rPr>
              <a:t> </a:t>
            </a:r>
            <a:r>
              <a:rPr sz="2600" spc="65" dirty="0">
                <a:latin typeface="Verdana"/>
                <a:cs typeface="Verdana"/>
              </a:rPr>
              <a:t>HBsAgfrom</a:t>
            </a:r>
            <a:r>
              <a:rPr sz="2600" spc="-315" dirty="0">
                <a:latin typeface="Verdana"/>
                <a:cs typeface="Verdana"/>
              </a:rPr>
              <a:t> </a:t>
            </a:r>
            <a:r>
              <a:rPr sz="2600" spc="-140" dirty="0">
                <a:latin typeface="Verdana"/>
                <a:cs typeface="Verdana"/>
              </a:rPr>
              <a:t>HBV. </a:t>
            </a:r>
            <a:r>
              <a:rPr sz="2600" spc="-900" dirty="0">
                <a:latin typeface="Verdana"/>
                <a:cs typeface="Verdana"/>
              </a:rPr>
              <a:t> </a:t>
            </a:r>
            <a:r>
              <a:rPr sz="2600" spc="-30" dirty="0">
                <a:latin typeface="Verdana"/>
                <a:cs typeface="Verdana"/>
              </a:rPr>
              <a:t>The</a:t>
            </a:r>
            <a:r>
              <a:rPr sz="2600" spc="-380" dirty="0">
                <a:latin typeface="Verdana"/>
                <a:cs typeface="Verdana"/>
              </a:rPr>
              <a:t> </a:t>
            </a:r>
            <a:r>
              <a:rPr sz="2600" spc="-15" dirty="0">
                <a:latin typeface="Verdana"/>
                <a:cs typeface="Verdana"/>
              </a:rPr>
              <a:t>inner</a:t>
            </a:r>
            <a:r>
              <a:rPr sz="2600" spc="-235" dirty="0">
                <a:latin typeface="Verdana"/>
                <a:cs typeface="Verdana"/>
              </a:rPr>
              <a:t> </a:t>
            </a:r>
            <a:r>
              <a:rPr sz="2600" spc="40" dirty="0">
                <a:latin typeface="Verdana"/>
                <a:cs typeface="Verdana"/>
              </a:rPr>
              <a:t>core</a:t>
            </a:r>
            <a:r>
              <a:rPr sz="2600" spc="-530" dirty="0">
                <a:latin typeface="Verdana"/>
                <a:cs typeface="Verdana"/>
              </a:rPr>
              <a:t> </a:t>
            </a:r>
            <a:r>
              <a:rPr sz="2600" spc="40" dirty="0">
                <a:latin typeface="Verdana"/>
                <a:cs typeface="Verdana"/>
              </a:rPr>
              <a:t>of</a:t>
            </a:r>
            <a:r>
              <a:rPr sz="2600" spc="-185" dirty="0">
                <a:latin typeface="Verdana"/>
                <a:cs typeface="Verdana"/>
              </a:rPr>
              <a:t> </a:t>
            </a:r>
            <a:r>
              <a:rPr sz="2600" spc="35" dirty="0">
                <a:latin typeface="Verdana"/>
                <a:cs typeface="Verdana"/>
              </a:rPr>
              <a:t>the</a:t>
            </a:r>
            <a:r>
              <a:rPr sz="2600" spc="-380" dirty="0">
                <a:latin typeface="Verdana"/>
                <a:cs typeface="Verdana"/>
              </a:rPr>
              <a:t> </a:t>
            </a:r>
            <a:r>
              <a:rPr sz="2600" spc="-30" dirty="0">
                <a:latin typeface="Verdana"/>
                <a:cs typeface="Verdana"/>
              </a:rPr>
              <a:t>virus</a:t>
            </a:r>
            <a:r>
              <a:rPr sz="2600" spc="-335" dirty="0">
                <a:latin typeface="Verdana"/>
                <a:cs typeface="Verdana"/>
              </a:rPr>
              <a:t> </a:t>
            </a:r>
            <a:r>
              <a:rPr sz="2600" spc="-55" dirty="0">
                <a:latin typeface="Verdana"/>
                <a:cs typeface="Verdana"/>
              </a:rPr>
              <a:t>is</a:t>
            </a:r>
            <a:r>
              <a:rPr sz="2600" spc="-254" dirty="0">
                <a:latin typeface="Verdana"/>
                <a:cs typeface="Verdana"/>
              </a:rPr>
              <a:t> </a:t>
            </a:r>
            <a:r>
              <a:rPr sz="2600" spc="5" dirty="0">
                <a:latin typeface="Verdana"/>
                <a:cs typeface="Verdana"/>
              </a:rPr>
              <a:t>single-stranded</a:t>
            </a:r>
            <a:r>
              <a:rPr sz="2600" spc="-455" dirty="0">
                <a:latin typeface="Verdana"/>
                <a:cs typeface="Verdana"/>
              </a:rPr>
              <a:t> </a:t>
            </a:r>
            <a:r>
              <a:rPr sz="2600" spc="-10" dirty="0">
                <a:latin typeface="Verdana"/>
                <a:cs typeface="Verdana"/>
              </a:rPr>
              <a:t>circular</a:t>
            </a:r>
            <a:r>
              <a:rPr sz="2600" spc="-310" dirty="0">
                <a:latin typeface="Verdana"/>
                <a:cs typeface="Verdana"/>
              </a:rPr>
              <a:t> </a:t>
            </a:r>
            <a:r>
              <a:rPr sz="2600" spc="5" dirty="0">
                <a:latin typeface="Verdana"/>
                <a:cs typeface="Verdana"/>
              </a:rPr>
              <a:t>RNA</a:t>
            </a:r>
            <a:r>
              <a:rPr sz="2600" spc="-390" dirty="0">
                <a:latin typeface="Verdana"/>
                <a:cs typeface="Verdana"/>
              </a:rPr>
              <a:t> </a:t>
            </a:r>
            <a:r>
              <a:rPr sz="2600" spc="30" dirty="0">
                <a:latin typeface="Verdana"/>
                <a:cs typeface="Verdana"/>
              </a:rPr>
              <a:t>that </a:t>
            </a:r>
            <a:r>
              <a:rPr sz="2600" spc="-894" dirty="0">
                <a:latin typeface="Verdana"/>
                <a:cs typeface="Verdana"/>
              </a:rPr>
              <a:t> </a:t>
            </a:r>
            <a:r>
              <a:rPr sz="2600" spc="20" dirty="0">
                <a:latin typeface="Verdana"/>
                <a:cs typeface="Verdana"/>
              </a:rPr>
              <a:t>e</a:t>
            </a:r>
            <a:r>
              <a:rPr sz="2600" spc="-40" dirty="0">
                <a:latin typeface="Verdana"/>
                <a:cs typeface="Verdana"/>
              </a:rPr>
              <a:t>x</a:t>
            </a:r>
            <a:r>
              <a:rPr sz="2600" spc="25" dirty="0">
                <a:latin typeface="Verdana"/>
                <a:cs typeface="Verdana"/>
              </a:rPr>
              <a:t>p</a:t>
            </a:r>
            <a:r>
              <a:rPr sz="2600" spc="20" dirty="0">
                <a:latin typeface="Verdana"/>
                <a:cs typeface="Verdana"/>
              </a:rPr>
              <a:t>re</a:t>
            </a:r>
            <a:r>
              <a:rPr sz="2600" spc="-5" dirty="0">
                <a:latin typeface="Verdana"/>
                <a:cs typeface="Verdana"/>
              </a:rPr>
              <a:t>s</a:t>
            </a:r>
            <a:r>
              <a:rPr sz="2600" spc="-10" dirty="0">
                <a:latin typeface="Verdana"/>
                <a:cs typeface="Verdana"/>
              </a:rPr>
              <a:t>s</a:t>
            </a:r>
            <a:r>
              <a:rPr sz="2600" spc="20" dirty="0">
                <a:latin typeface="Verdana"/>
                <a:cs typeface="Verdana"/>
              </a:rPr>
              <a:t>e</a:t>
            </a:r>
            <a:r>
              <a:rPr sz="2600" spc="15" dirty="0">
                <a:latin typeface="Verdana"/>
                <a:cs typeface="Verdana"/>
              </a:rPr>
              <a:t>s</a:t>
            </a:r>
            <a:r>
              <a:rPr sz="2600" spc="-635" dirty="0">
                <a:latin typeface="Verdana"/>
                <a:cs typeface="Verdana"/>
              </a:rPr>
              <a:t> </a:t>
            </a:r>
            <a:r>
              <a:rPr sz="2600" spc="95" dirty="0">
                <a:latin typeface="Verdana"/>
                <a:cs typeface="Verdana"/>
              </a:rPr>
              <a:t>t</a:t>
            </a:r>
            <a:r>
              <a:rPr sz="2600" dirty="0">
                <a:latin typeface="Verdana"/>
                <a:cs typeface="Verdana"/>
              </a:rPr>
              <a:t>h</a:t>
            </a:r>
            <a:r>
              <a:rPr sz="2600" spc="15" dirty="0">
                <a:latin typeface="Verdana"/>
                <a:cs typeface="Verdana"/>
              </a:rPr>
              <a:t>e</a:t>
            </a:r>
            <a:r>
              <a:rPr sz="2600" spc="-385" dirty="0">
                <a:latin typeface="Verdana"/>
                <a:cs typeface="Verdana"/>
              </a:rPr>
              <a:t> </a:t>
            </a:r>
            <a:r>
              <a:rPr sz="2600" spc="-80" dirty="0">
                <a:latin typeface="Verdana"/>
                <a:cs typeface="Verdana"/>
              </a:rPr>
              <a:t>H</a:t>
            </a:r>
            <a:r>
              <a:rPr sz="2600" spc="-55" dirty="0">
                <a:latin typeface="Verdana"/>
                <a:cs typeface="Verdana"/>
              </a:rPr>
              <a:t>D</a:t>
            </a:r>
            <a:r>
              <a:rPr sz="2600" spc="20" dirty="0">
                <a:latin typeface="Verdana"/>
                <a:cs typeface="Verdana"/>
              </a:rPr>
              <a:t>V</a:t>
            </a:r>
            <a:r>
              <a:rPr sz="2600" spc="-465" dirty="0">
                <a:latin typeface="Verdana"/>
                <a:cs typeface="Verdana"/>
              </a:rPr>
              <a:t> </a:t>
            </a:r>
            <a:r>
              <a:rPr sz="2600" spc="10" dirty="0">
                <a:latin typeface="Verdana"/>
                <a:cs typeface="Verdana"/>
              </a:rPr>
              <a:t>a</a:t>
            </a:r>
            <a:r>
              <a:rPr sz="2600" dirty="0">
                <a:latin typeface="Verdana"/>
                <a:cs typeface="Verdana"/>
              </a:rPr>
              <a:t>n</a:t>
            </a:r>
            <a:r>
              <a:rPr sz="2600" spc="100" dirty="0">
                <a:latin typeface="Verdana"/>
                <a:cs typeface="Verdana"/>
              </a:rPr>
              <a:t>t</a:t>
            </a:r>
            <a:r>
              <a:rPr sz="2600" spc="-120" dirty="0">
                <a:latin typeface="Verdana"/>
                <a:cs typeface="Verdana"/>
              </a:rPr>
              <a:t>i</a:t>
            </a:r>
            <a:r>
              <a:rPr sz="2600" spc="25" dirty="0">
                <a:latin typeface="Verdana"/>
                <a:cs typeface="Verdana"/>
              </a:rPr>
              <a:t>ge</a:t>
            </a:r>
            <a:r>
              <a:rPr sz="2600" spc="15" dirty="0">
                <a:latin typeface="Verdana"/>
                <a:cs typeface="Verdana"/>
              </a:rPr>
              <a:t>n</a:t>
            </a:r>
            <a:endParaRPr sz="26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F0EF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15035" y="604202"/>
            <a:ext cx="6267450" cy="7010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pc="-225" dirty="0">
                <a:solidFill>
                  <a:srgbClr val="545454"/>
                </a:solidFill>
              </a:rPr>
              <a:t>C</a:t>
            </a:r>
            <a:r>
              <a:rPr spc="-165" dirty="0">
                <a:solidFill>
                  <a:srgbClr val="545454"/>
                </a:solidFill>
              </a:rPr>
              <a:t>l</a:t>
            </a:r>
            <a:r>
              <a:rPr spc="-85" dirty="0">
                <a:solidFill>
                  <a:srgbClr val="545454"/>
                </a:solidFill>
              </a:rPr>
              <a:t>i</a:t>
            </a:r>
            <a:r>
              <a:rPr spc="65" dirty="0">
                <a:solidFill>
                  <a:srgbClr val="545454"/>
                </a:solidFill>
              </a:rPr>
              <a:t>n</a:t>
            </a:r>
            <a:r>
              <a:rPr spc="-90" dirty="0">
                <a:solidFill>
                  <a:srgbClr val="545454"/>
                </a:solidFill>
              </a:rPr>
              <a:t>i</a:t>
            </a:r>
            <a:r>
              <a:rPr spc="30" dirty="0">
                <a:solidFill>
                  <a:srgbClr val="545454"/>
                </a:solidFill>
              </a:rPr>
              <a:t>c</a:t>
            </a:r>
            <a:r>
              <a:rPr spc="-20" dirty="0">
                <a:solidFill>
                  <a:srgbClr val="545454"/>
                </a:solidFill>
              </a:rPr>
              <a:t>a</a:t>
            </a:r>
            <a:r>
              <a:rPr spc="5" dirty="0">
                <a:solidFill>
                  <a:srgbClr val="545454"/>
                </a:solidFill>
              </a:rPr>
              <a:t>l</a:t>
            </a:r>
            <a:r>
              <a:rPr spc="-590" dirty="0">
                <a:solidFill>
                  <a:srgbClr val="545454"/>
                </a:solidFill>
              </a:rPr>
              <a:t> </a:t>
            </a:r>
            <a:r>
              <a:rPr spc="-80" dirty="0">
                <a:solidFill>
                  <a:srgbClr val="545454"/>
                </a:solidFill>
              </a:rPr>
              <a:t>m</a:t>
            </a:r>
            <a:r>
              <a:rPr spc="-25" dirty="0">
                <a:solidFill>
                  <a:srgbClr val="545454"/>
                </a:solidFill>
              </a:rPr>
              <a:t>a</a:t>
            </a:r>
            <a:r>
              <a:rPr spc="65" dirty="0">
                <a:solidFill>
                  <a:srgbClr val="545454"/>
                </a:solidFill>
              </a:rPr>
              <a:t>n</a:t>
            </a:r>
            <a:r>
              <a:rPr spc="-85" dirty="0">
                <a:solidFill>
                  <a:srgbClr val="545454"/>
                </a:solidFill>
              </a:rPr>
              <a:t>i</a:t>
            </a:r>
            <a:r>
              <a:rPr spc="100" dirty="0">
                <a:solidFill>
                  <a:srgbClr val="545454"/>
                </a:solidFill>
              </a:rPr>
              <a:t>f</a:t>
            </a:r>
            <a:r>
              <a:rPr spc="225" dirty="0">
                <a:solidFill>
                  <a:srgbClr val="545454"/>
                </a:solidFill>
              </a:rPr>
              <a:t>e</a:t>
            </a:r>
            <a:r>
              <a:rPr spc="30" dirty="0">
                <a:solidFill>
                  <a:srgbClr val="545454"/>
                </a:solidFill>
              </a:rPr>
              <a:t>s</a:t>
            </a:r>
            <a:r>
              <a:rPr spc="135" dirty="0">
                <a:solidFill>
                  <a:srgbClr val="545454"/>
                </a:solidFill>
              </a:rPr>
              <a:t>t</a:t>
            </a:r>
            <a:r>
              <a:rPr spc="-25" dirty="0">
                <a:solidFill>
                  <a:srgbClr val="545454"/>
                </a:solidFill>
              </a:rPr>
              <a:t>a</a:t>
            </a:r>
            <a:r>
              <a:rPr spc="140" dirty="0">
                <a:solidFill>
                  <a:srgbClr val="545454"/>
                </a:solidFill>
              </a:rPr>
              <a:t>t</a:t>
            </a:r>
            <a:r>
              <a:rPr spc="-165" dirty="0">
                <a:solidFill>
                  <a:srgbClr val="545454"/>
                </a:solidFill>
              </a:rPr>
              <a:t>i</a:t>
            </a:r>
            <a:r>
              <a:rPr spc="100" dirty="0">
                <a:solidFill>
                  <a:srgbClr val="545454"/>
                </a:solidFill>
              </a:rPr>
              <a:t>o</a:t>
            </a:r>
            <a:r>
              <a:rPr spc="65" dirty="0">
                <a:solidFill>
                  <a:srgbClr val="545454"/>
                </a:solidFill>
              </a:rPr>
              <a:t>n</a:t>
            </a:r>
            <a:r>
              <a:rPr spc="15" dirty="0">
                <a:solidFill>
                  <a:srgbClr val="545454"/>
                </a:solidFill>
              </a:rPr>
              <a:t>s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5" dirty="0">
                <a:solidFill>
                  <a:srgbClr val="878787"/>
                </a:solidFill>
              </a:rPr>
              <a:t>8/13/2023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>
                <a:solidFill>
                  <a:srgbClr val="878787"/>
                </a:solidFill>
              </a:rPr>
              <a:t>37</a:t>
            </a:fld>
            <a:endParaRPr dirty="0">
              <a:solidFill>
                <a:srgbClr val="878787"/>
              </a:solidFill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15035" y="1769362"/>
            <a:ext cx="9980295" cy="2182495"/>
          </a:xfrm>
          <a:prstGeom prst="rect">
            <a:avLst/>
          </a:prstGeom>
        </p:spPr>
        <p:txBody>
          <a:bodyPr vert="horz" wrap="square" lIns="0" tIns="145415" rIns="0" bIns="0" rtlCol="0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1145"/>
              </a:spcBef>
              <a:buFont typeface="Arial MT"/>
              <a:buChar char="•"/>
              <a:tabLst>
                <a:tab pos="241300" algn="l"/>
                <a:tab pos="241935" algn="l"/>
              </a:tabLst>
            </a:pPr>
            <a:r>
              <a:rPr sz="1800" spc="-30" dirty="0">
                <a:latin typeface="Verdana"/>
                <a:cs typeface="Verdana"/>
              </a:rPr>
              <a:t>The</a:t>
            </a:r>
            <a:r>
              <a:rPr sz="1800" spc="-204" dirty="0">
                <a:latin typeface="Verdana"/>
                <a:cs typeface="Verdana"/>
              </a:rPr>
              <a:t> </a:t>
            </a:r>
            <a:r>
              <a:rPr sz="1800" spc="-45" dirty="0">
                <a:latin typeface="Verdana"/>
                <a:cs typeface="Verdana"/>
              </a:rPr>
              <a:t>clinical</a:t>
            </a:r>
            <a:r>
              <a:rPr sz="1800" spc="-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outcome</a:t>
            </a:r>
            <a:r>
              <a:rPr sz="1800" spc="-210" dirty="0">
                <a:latin typeface="Verdana"/>
                <a:cs typeface="Verdana"/>
              </a:rPr>
              <a:t> </a:t>
            </a:r>
            <a:r>
              <a:rPr sz="1800" spc="-10" dirty="0">
                <a:latin typeface="Verdana"/>
                <a:cs typeface="Verdana"/>
              </a:rPr>
              <a:t>depend</a:t>
            </a:r>
            <a:r>
              <a:rPr sz="1800" spc="-100" dirty="0">
                <a:latin typeface="Verdana"/>
                <a:cs typeface="Verdana"/>
              </a:rPr>
              <a:t> </a:t>
            </a:r>
            <a:r>
              <a:rPr sz="1800" spc="15" dirty="0">
                <a:latin typeface="Verdana"/>
                <a:cs typeface="Verdana"/>
              </a:rPr>
              <a:t>on</a:t>
            </a:r>
            <a:r>
              <a:rPr sz="1800" spc="-200" dirty="0">
                <a:latin typeface="Verdana"/>
                <a:cs typeface="Verdana"/>
              </a:rPr>
              <a:t> </a:t>
            </a:r>
            <a:r>
              <a:rPr sz="1800" spc="-20" dirty="0">
                <a:latin typeface="Verdana"/>
                <a:cs typeface="Verdana"/>
              </a:rPr>
              <a:t>the</a:t>
            </a:r>
            <a:r>
              <a:rPr sz="1800" spc="-130" dirty="0">
                <a:latin typeface="Verdana"/>
                <a:cs typeface="Verdana"/>
              </a:rPr>
              <a:t> </a:t>
            </a:r>
            <a:r>
              <a:rPr sz="1800" spc="-30" dirty="0">
                <a:latin typeface="Verdana"/>
                <a:cs typeface="Verdana"/>
              </a:rPr>
              <a:t>mechanism</a:t>
            </a:r>
            <a:r>
              <a:rPr sz="1800" spc="-135" dirty="0">
                <a:latin typeface="Verdana"/>
                <a:cs typeface="Verdana"/>
              </a:rPr>
              <a:t> </a:t>
            </a:r>
            <a:r>
              <a:rPr sz="1800" spc="15" dirty="0">
                <a:latin typeface="Verdana"/>
                <a:cs typeface="Verdana"/>
              </a:rPr>
              <a:t>of</a:t>
            </a:r>
            <a:r>
              <a:rPr sz="1800" spc="-65" dirty="0">
                <a:latin typeface="Verdana"/>
                <a:cs typeface="Verdana"/>
              </a:rPr>
              <a:t> </a:t>
            </a:r>
            <a:r>
              <a:rPr sz="1800" spc="-15" dirty="0">
                <a:latin typeface="Verdana"/>
                <a:cs typeface="Verdana"/>
              </a:rPr>
              <a:t>infection</a:t>
            </a:r>
            <a:r>
              <a:rPr sz="1800" spc="10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:</a:t>
            </a:r>
            <a:endParaRPr sz="1800">
              <a:latin typeface="Verdana"/>
              <a:cs typeface="Verdana"/>
            </a:endParaRPr>
          </a:p>
          <a:p>
            <a:pPr marL="699135" marR="5080" lvl="1" indent="-229235">
              <a:lnSpc>
                <a:spcPct val="133200"/>
              </a:lnSpc>
              <a:spcBef>
                <a:spcPts val="325"/>
              </a:spcBef>
              <a:buFont typeface="Wingdings"/>
              <a:buChar char=""/>
              <a:tabLst>
                <a:tab pos="699135" algn="l"/>
              </a:tabLst>
            </a:pPr>
            <a:r>
              <a:rPr sz="1550" spc="-60" dirty="0">
                <a:latin typeface="Verdana"/>
                <a:cs typeface="Verdana"/>
              </a:rPr>
              <a:t>In</a:t>
            </a:r>
            <a:r>
              <a:rPr sz="1550" spc="-265" dirty="0">
                <a:latin typeface="Verdana"/>
                <a:cs typeface="Verdana"/>
              </a:rPr>
              <a:t> </a:t>
            </a:r>
            <a:r>
              <a:rPr sz="1550" spc="55" dirty="0">
                <a:latin typeface="Verdana"/>
                <a:cs typeface="Verdana"/>
              </a:rPr>
              <a:t>coinfection,</a:t>
            </a:r>
            <a:r>
              <a:rPr sz="1550" spc="-370" dirty="0">
                <a:latin typeface="Verdana"/>
                <a:cs typeface="Verdana"/>
              </a:rPr>
              <a:t> </a:t>
            </a:r>
            <a:r>
              <a:rPr sz="1550" spc="10" dirty="0">
                <a:latin typeface="Verdana"/>
                <a:cs typeface="Verdana"/>
              </a:rPr>
              <a:t>acute</a:t>
            </a:r>
            <a:r>
              <a:rPr sz="1550" spc="-200" dirty="0">
                <a:latin typeface="Verdana"/>
                <a:cs typeface="Verdana"/>
              </a:rPr>
              <a:t> </a:t>
            </a:r>
            <a:r>
              <a:rPr sz="1550" spc="10" dirty="0">
                <a:latin typeface="Verdana"/>
                <a:cs typeface="Verdana"/>
              </a:rPr>
              <a:t>hepatitis,</a:t>
            </a:r>
            <a:r>
              <a:rPr sz="1550" spc="-195" dirty="0">
                <a:latin typeface="Verdana"/>
                <a:cs typeface="Verdana"/>
              </a:rPr>
              <a:t> </a:t>
            </a:r>
            <a:r>
              <a:rPr sz="1550" spc="65" dirty="0">
                <a:latin typeface="Verdana"/>
                <a:cs typeface="Verdana"/>
              </a:rPr>
              <a:t>which</a:t>
            </a:r>
            <a:r>
              <a:rPr sz="1550" spc="-185" dirty="0">
                <a:latin typeface="Verdana"/>
                <a:cs typeface="Verdana"/>
              </a:rPr>
              <a:t> </a:t>
            </a:r>
            <a:r>
              <a:rPr sz="1550" spc="15" dirty="0">
                <a:latin typeface="Verdana"/>
                <a:cs typeface="Verdana"/>
              </a:rPr>
              <a:t>is</a:t>
            </a:r>
            <a:r>
              <a:rPr sz="1550" spc="-315" dirty="0">
                <a:latin typeface="Verdana"/>
                <a:cs typeface="Verdana"/>
              </a:rPr>
              <a:t> </a:t>
            </a:r>
            <a:r>
              <a:rPr sz="1550" dirty="0">
                <a:latin typeface="Verdana"/>
                <a:cs typeface="Verdana"/>
              </a:rPr>
              <a:t>much</a:t>
            </a:r>
            <a:r>
              <a:rPr sz="1550" spc="-110" dirty="0">
                <a:latin typeface="Verdana"/>
                <a:cs typeface="Verdana"/>
              </a:rPr>
              <a:t> </a:t>
            </a:r>
            <a:r>
              <a:rPr sz="1550" spc="10" dirty="0">
                <a:latin typeface="Verdana"/>
                <a:cs typeface="Verdana"/>
              </a:rPr>
              <a:t>more</a:t>
            </a:r>
            <a:r>
              <a:rPr sz="1550" spc="-120" dirty="0">
                <a:latin typeface="Verdana"/>
                <a:cs typeface="Verdana"/>
              </a:rPr>
              <a:t> </a:t>
            </a:r>
            <a:r>
              <a:rPr sz="1550" spc="20" dirty="0">
                <a:latin typeface="Verdana"/>
                <a:cs typeface="Verdana"/>
              </a:rPr>
              <a:t>severe</a:t>
            </a:r>
            <a:r>
              <a:rPr sz="1550" spc="-200" dirty="0">
                <a:latin typeface="Verdana"/>
                <a:cs typeface="Verdana"/>
              </a:rPr>
              <a:t> </a:t>
            </a:r>
            <a:r>
              <a:rPr sz="1550" spc="5" dirty="0">
                <a:latin typeface="Verdana"/>
                <a:cs typeface="Verdana"/>
              </a:rPr>
              <a:t>than</a:t>
            </a:r>
            <a:r>
              <a:rPr sz="1550" spc="-30" dirty="0">
                <a:latin typeface="Verdana"/>
                <a:cs typeface="Verdana"/>
              </a:rPr>
              <a:t> </a:t>
            </a:r>
            <a:r>
              <a:rPr sz="1550" spc="55" dirty="0">
                <a:latin typeface="Verdana"/>
                <a:cs typeface="Verdana"/>
              </a:rPr>
              <a:t>for</a:t>
            </a:r>
            <a:r>
              <a:rPr sz="1550" spc="-80" dirty="0">
                <a:latin typeface="Verdana"/>
                <a:cs typeface="Verdana"/>
              </a:rPr>
              <a:t> </a:t>
            </a:r>
            <a:r>
              <a:rPr sz="1550" spc="10" dirty="0">
                <a:latin typeface="Verdana"/>
                <a:cs typeface="Verdana"/>
              </a:rPr>
              <a:t>HBV</a:t>
            </a:r>
            <a:r>
              <a:rPr sz="1550" spc="-265" dirty="0">
                <a:latin typeface="Verdana"/>
                <a:cs typeface="Verdana"/>
              </a:rPr>
              <a:t> </a:t>
            </a:r>
            <a:r>
              <a:rPr sz="1550" spc="-5" dirty="0">
                <a:latin typeface="Verdana"/>
                <a:cs typeface="Verdana"/>
              </a:rPr>
              <a:t>alone,</a:t>
            </a:r>
            <a:r>
              <a:rPr sz="1550" spc="-204" dirty="0">
                <a:latin typeface="Verdana"/>
                <a:cs typeface="Verdana"/>
              </a:rPr>
              <a:t> </a:t>
            </a:r>
            <a:r>
              <a:rPr sz="1550" spc="15" dirty="0">
                <a:latin typeface="Verdana"/>
                <a:cs typeface="Verdana"/>
              </a:rPr>
              <a:t>is</a:t>
            </a:r>
            <a:r>
              <a:rPr sz="1550" spc="-240" dirty="0">
                <a:latin typeface="Verdana"/>
                <a:cs typeface="Verdana"/>
              </a:rPr>
              <a:t> </a:t>
            </a:r>
            <a:r>
              <a:rPr sz="1550" spc="5" dirty="0">
                <a:latin typeface="Verdana"/>
                <a:cs typeface="Verdana"/>
              </a:rPr>
              <a:t>common,</a:t>
            </a:r>
            <a:r>
              <a:rPr sz="1550" spc="-130" dirty="0">
                <a:latin typeface="Verdana"/>
                <a:cs typeface="Verdana"/>
              </a:rPr>
              <a:t> </a:t>
            </a:r>
            <a:r>
              <a:rPr sz="1550" dirty="0">
                <a:latin typeface="Verdana"/>
                <a:cs typeface="Verdana"/>
              </a:rPr>
              <a:t>but </a:t>
            </a:r>
            <a:r>
              <a:rPr sz="1550" spc="-530" dirty="0">
                <a:latin typeface="Verdana"/>
                <a:cs typeface="Verdana"/>
              </a:rPr>
              <a:t> </a:t>
            </a:r>
            <a:r>
              <a:rPr sz="1550" spc="-5" dirty="0">
                <a:latin typeface="Verdana"/>
                <a:cs typeface="Verdana"/>
              </a:rPr>
              <a:t>the</a:t>
            </a:r>
            <a:r>
              <a:rPr sz="1550" spc="-60" dirty="0">
                <a:latin typeface="Verdana"/>
                <a:cs typeface="Verdana"/>
              </a:rPr>
              <a:t> </a:t>
            </a:r>
            <a:r>
              <a:rPr sz="1550" spc="15" dirty="0">
                <a:latin typeface="Verdana"/>
                <a:cs typeface="Verdana"/>
              </a:rPr>
              <a:t>risk</a:t>
            </a:r>
            <a:r>
              <a:rPr sz="1550" spc="-280" dirty="0">
                <a:latin typeface="Verdana"/>
                <a:cs typeface="Verdana"/>
              </a:rPr>
              <a:t> </a:t>
            </a:r>
            <a:r>
              <a:rPr sz="1550" spc="55" dirty="0">
                <a:latin typeface="Verdana"/>
                <a:cs typeface="Verdana"/>
              </a:rPr>
              <a:t>of</a:t>
            </a:r>
            <a:r>
              <a:rPr sz="1550" spc="-125" dirty="0">
                <a:latin typeface="Verdana"/>
                <a:cs typeface="Verdana"/>
              </a:rPr>
              <a:t> </a:t>
            </a:r>
            <a:r>
              <a:rPr sz="1550" spc="15" dirty="0">
                <a:latin typeface="Verdana"/>
                <a:cs typeface="Verdana"/>
              </a:rPr>
              <a:t>developing</a:t>
            </a:r>
            <a:r>
              <a:rPr sz="1550" spc="-190" dirty="0">
                <a:latin typeface="Verdana"/>
                <a:cs typeface="Verdana"/>
              </a:rPr>
              <a:t> </a:t>
            </a:r>
            <a:r>
              <a:rPr sz="1550" spc="10" dirty="0">
                <a:latin typeface="Verdana"/>
                <a:cs typeface="Verdana"/>
              </a:rPr>
              <a:t>chronic</a:t>
            </a:r>
            <a:r>
              <a:rPr sz="1550" spc="-20" dirty="0">
                <a:latin typeface="Verdana"/>
                <a:cs typeface="Verdana"/>
              </a:rPr>
              <a:t> </a:t>
            </a:r>
            <a:r>
              <a:rPr sz="1550" spc="10" dirty="0">
                <a:latin typeface="Verdana"/>
                <a:cs typeface="Verdana"/>
              </a:rPr>
              <a:t>hepatitis</a:t>
            </a:r>
            <a:r>
              <a:rPr sz="1550" spc="-75" dirty="0">
                <a:latin typeface="Verdana"/>
                <a:cs typeface="Verdana"/>
              </a:rPr>
              <a:t> </a:t>
            </a:r>
            <a:r>
              <a:rPr sz="1550" spc="15" dirty="0">
                <a:latin typeface="Verdana"/>
                <a:cs typeface="Verdana"/>
              </a:rPr>
              <a:t>is</a:t>
            </a:r>
            <a:r>
              <a:rPr sz="1550" spc="-240" dirty="0">
                <a:latin typeface="Verdana"/>
                <a:cs typeface="Verdana"/>
              </a:rPr>
              <a:t> </a:t>
            </a:r>
            <a:r>
              <a:rPr sz="1550" spc="10" dirty="0">
                <a:latin typeface="Verdana"/>
                <a:cs typeface="Verdana"/>
              </a:rPr>
              <a:t>not</a:t>
            </a:r>
            <a:r>
              <a:rPr sz="1550" spc="-40" dirty="0">
                <a:latin typeface="Verdana"/>
                <a:cs typeface="Verdana"/>
              </a:rPr>
              <a:t> </a:t>
            </a:r>
            <a:r>
              <a:rPr sz="1550" spc="-5" dirty="0">
                <a:latin typeface="Verdana"/>
                <a:cs typeface="Verdana"/>
              </a:rPr>
              <a:t>increased.</a:t>
            </a:r>
            <a:endParaRPr sz="1550">
              <a:latin typeface="Verdana"/>
              <a:cs typeface="Verdana"/>
            </a:endParaRPr>
          </a:p>
          <a:p>
            <a:pPr lvl="1">
              <a:lnSpc>
                <a:spcPct val="100000"/>
              </a:lnSpc>
              <a:spcBef>
                <a:spcPts val="40"/>
              </a:spcBef>
              <a:buFont typeface="Wingdings"/>
              <a:buChar char=""/>
            </a:pPr>
            <a:endParaRPr sz="2750">
              <a:latin typeface="Verdana"/>
              <a:cs typeface="Verdana"/>
            </a:endParaRPr>
          </a:p>
          <a:p>
            <a:pPr marL="699135" marR="106045" lvl="1" indent="-229235">
              <a:lnSpc>
                <a:spcPct val="137300"/>
              </a:lnSpc>
              <a:buFont typeface="Wingdings"/>
              <a:buChar char=""/>
              <a:tabLst>
                <a:tab pos="699135" algn="l"/>
              </a:tabLst>
            </a:pPr>
            <a:r>
              <a:rPr sz="1550" spc="-60" dirty="0">
                <a:latin typeface="Verdana"/>
                <a:cs typeface="Verdana"/>
              </a:rPr>
              <a:t>In</a:t>
            </a:r>
            <a:r>
              <a:rPr sz="1550" spc="-270" dirty="0">
                <a:latin typeface="Verdana"/>
                <a:cs typeface="Verdana"/>
              </a:rPr>
              <a:t> </a:t>
            </a:r>
            <a:r>
              <a:rPr sz="1550" spc="50" dirty="0">
                <a:latin typeface="Verdana"/>
                <a:cs typeface="Verdana"/>
              </a:rPr>
              <a:t>superinfection,</a:t>
            </a:r>
            <a:r>
              <a:rPr sz="1550" spc="-380" dirty="0">
                <a:latin typeface="Verdana"/>
                <a:cs typeface="Verdana"/>
              </a:rPr>
              <a:t> </a:t>
            </a:r>
            <a:r>
              <a:rPr sz="1550" spc="20" dirty="0">
                <a:latin typeface="Verdana"/>
                <a:cs typeface="Verdana"/>
              </a:rPr>
              <a:t>in</a:t>
            </a:r>
            <a:r>
              <a:rPr sz="1550" spc="-345" dirty="0">
                <a:latin typeface="Verdana"/>
                <a:cs typeface="Verdana"/>
              </a:rPr>
              <a:t> </a:t>
            </a:r>
            <a:r>
              <a:rPr sz="1550" spc="10" dirty="0">
                <a:latin typeface="Verdana"/>
                <a:cs typeface="Verdana"/>
              </a:rPr>
              <a:t>acute</a:t>
            </a:r>
            <a:r>
              <a:rPr sz="1550" spc="-125" dirty="0">
                <a:latin typeface="Verdana"/>
                <a:cs typeface="Verdana"/>
              </a:rPr>
              <a:t> </a:t>
            </a:r>
            <a:r>
              <a:rPr sz="1550" spc="20" dirty="0">
                <a:latin typeface="Verdana"/>
                <a:cs typeface="Verdana"/>
              </a:rPr>
              <a:t>illness</a:t>
            </a:r>
            <a:r>
              <a:rPr sz="1550" spc="-235" dirty="0">
                <a:latin typeface="Verdana"/>
                <a:cs typeface="Verdana"/>
              </a:rPr>
              <a:t> </a:t>
            </a:r>
            <a:r>
              <a:rPr sz="1550" spc="15" dirty="0">
                <a:latin typeface="Verdana"/>
                <a:cs typeface="Verdana"/>
              </a:rPr>
              <a:t>is</a:t>
            </a:r>
            <a:r>
              <a:rPr sz="1550" spc="-245" dirty="0">
                <a:latin typeface="Verdana"/>
                <a:cs typeface="Verdana"/>
              </a:rPr>
              <a:t> </a:t>
            </a:r>
            <a:r>
              <a:rPr sz="1550" spc="20" dirty="0">
                <a:latin typeface="Verdana"/>
                <a:cs typeface="Verdana"/>
              </a:rPr>
              <a:t>rare</a:t>
            </a:r>
            <a:r>
              <a:rPr sz="1550" spc="-285" dirty="0">
                <a:latin typeface="Verdana"/>
                <a:cs typeface="Verdana"/>
              </a:rPr>
              <a:t> </a:t>
            </a:r>
            <a:r>
              <a:rPr sz="1550" spc="5" dirty="0">
                <a:latin typeface="Verdana"/>
                <a:cs typeface="Verdana"/>
              </a:rPr>
              <a:t>but</a:t>
            </a:r>
            <a:r>
              <a:rPr sz="1550" spc="-40" dirty="0">
                <a:latin typeface="Verdana"/>
                <a:cs typeface="Verdana"/>
              </a:rPr>
              <a:t> </a:t>
            </a:r>
            <a:r>
              <a:rPr sz="1550" spc="10" dirty="0">
                <a:latin typeface="Verdana"/>
                <a:cs typeface="Verdana"/>
              </a:rPr>
              <a:t>common</a:t>
            </a:r>
            <a:r>
              <a:rPr sz="1550" spc="-40" dirty="0">
                <a:latin typeface="Verdana"/>
                <a:cs typeface="Verdana"/>
              </a:rPr>
              <a:t> </a:t>
            </a:r>
            <a:r>
              <a:rPr sz="1550" spc="20" dirty="0">
                <a:latin typeface="Verdana"/>
                <a:cs typeface="Verdana"/>
              </a:rPr>
              <a:t>in</a:t>
            </a:r>
            <a:r>
              <a:rPr sz="1550" spc="-195" dirty="0">
                <a:latin typeface="Verdana"/>
                <a:cs typeface="Verdana"/>
              </a:rPr>
              <a:t> </a:t>
            </a:r>
            <a:r>
              <a:rPr sz="1550" spc="10" dirty="0">
                <a:latin typeface="Verdana"/>
                <a:cs typeface="Verdana"/>
              </a:rPr>
              <a:t>chronic.</a:t>
            </a:r>
            <a:r>
              <a:rPr sz="1550" spc="-140" dirty="0">
                <a:latin typeface="Verdana"/>
                <a:cs typeface="Verdana"/>
              </a:rPr>
              <a:t> </a:t>
            </a:r>
            <a:r>
              <a:rPr sz="1550" spc="10" dirty="0">
                <a:latin typeface="Verdana"/>
                <a:cs typeface="Verdana"/>
              </a:rPr>
              <a:t>Hepatitis.</a:t>
            </a:r>
            <a:r>
              <a:rPr sz="1550" spc="-140" dirty="0">
                <a:latin typeface="Verdana"/>
                <a:cs typeface="Verdana"/>
              </a:rPr>
              <a:t> </a:t>
            </a:r>
            <a:r>
              <a:rPr sz="1550" spc="5" dirty="0">
                <a:latin typeface="Verdana"/>
                <a:cs typeface="Verdana"/>
              </a:rPr>
              <a:t>The</a:t>
            </a:r>
            <a:r>
              <a:rPr sz="1550" spc="-210" dirty="0">
                <a:latin typeface="Verdana"/>
                <a:cs typeface="Verdana"/>
              </a:rPr>
              <a:t> </a:t>
            </a:r>
            <a:r>
              <a:rPr sz="1550" spc="60" dirty="0">
                <a:latin typeface="Verdana"/>
                <a:cs typeface="Verdana"/>
              </a:rPr>
              <a:t>riskof</a:t>
            </a:r>
            <a:r>
              <a:rPr sz="1550" spc="-120" dirty="0">
                <a:latin typeface="Verdana"/>
                <a:cs typeface="Verdana"/>
              </a:rPr>
              <a:t> </a:t>
            </a:r>
            <a:r>
              <a:rPr sz="1550" spc="10" dirty="0">
                <a:latin typeface="Verdana"/>
                <a:cs typeface="Verdana"/>
              </a:rPr>
              <a:t>ALF</a:t>
            </a:r>
            <a:r>
              <a:rPr sz="1550" spc="-30" dirty="0">
                <a:latin typeface="Verdana"/>
                <a:cs typeface="Verdana"/>
              </a:rPr>
              <a:t> </a:t>
            </a:r>
            <a:r>
              <a:rPr sz="1550" spc="15" dirty="0">
                <a:latin typeface="Verdana"/>
                <a:cs typeface="Verdana"/>
              </a:rPr>
              <a:t>is </a:t>
            </a:r>
            <a:r>
              <a:rPr sz="1550" spc="20" dirty="0">
                <a:latin typeface="Verdana"/>
                <a:cs typeface="Verdana"/>
              </a:rPr>
              <a:t> </a:t>
            </a:r>
            <a:r>
              <a:rPr sz="1550" spc="10" dirty="0">
                <a:latin typeface="Verdana"/>
                <a:cs typeface="Verdana"/>
              </a:rPr>
              <a:t>highest</a:t>
            </a:r>
            <a:r>
              <a:rPr sz="1550" spc="-175" dirty="0">
                <a:latin typeface="Verdana"/>
                <a:cs typeface="Verdana"/>
              </a:rPr>
              <a:t> </a:t>
            </a:r>
            <a:r>
              <a:rPr sz="1550" spc="20" dirty="0">
                <a:latin typeface="Verdana"/>
                <a:cs typeface="Verdana"/>
              </a:rPr>
              <a:t>in</a:t>
            </a:r>
            <a:r>
              <a:rPr sz="1550" spc="-185" dirty="0">
                <a:latin typeface="Verdana"/>
                <a:cs typeface="Verdana"/>
              </a:rPr>
              <a:t> </a:t>
            </a:r>
            <a:r>
              <a:rPr sz="1550" spc="10" dirty="0">
                <a:latin typeface="Verdana"/>
                <a:cs typeface="Verdana"/>
              </a:rPr>
              <a:t>superinfection.</a:t>
            </a:r>
            <a:r>
              <a:rPr sz="1550" spc="-10" dirty="0">
                <a:latin typeface="Verdana"/>
                <a:cs typeface="Verdana"/>
              </a:rPr>
              <a:t> </a:t>
            </a:r>
            <a:r>
              <a:rPr sz="1550" spc="15" dirty="0">
                <a:latin typeface="Verdana"/>
                <a:cs typeface="Verdana"/>
              </a:rPr>
              <a:t>Hepatitis</a:t>
            </a:r>
            <a:r>
              <a:rPr sz="1550" spc="-225" dirty="0">
                <a:latin typeface="Verdana"/>
                <a:cs typeface="Verdana"/>
              </a:rPr>
              <a:t> </a:t>
            </a:r>
            <a:r>
              <a:rPr sz="1550" spc="20" dirty="0">
                <a:latin typeface="Verdana"/>
                <a:cs typeface="Verdana"/>
              </a:rPr>
              <a:t>D</a:t>
            </a:r>
            <a:r>
              <a:rPr sz="1550" spc="-175" dirty="0">
                <a:latin typeface="Verdana"/>
                <a:cs typeface="Verdana"/>
              </a:rPr>
              <a:t> </a:t>
            </a:r>
            <a:r>
              <a:rPr sz="1550" spc="10" dirty="0">
                <a:latin typeface="Verdana"/>
                <a:cs typeface="Verdana"/>
              </a:rPr>
              <a:t>should</a:t>
            </a:r>
            <a:r>
              <a:rPr sz="1550" spc="-85" dirty="0">
                <a:latin typeface="Verdana"/>
                <a:cs typeface="Verdana"/>
              </a:rPr>
              <a:t> </a:t>
            </a:r>
            <a:r>
              <a:rPr sz="1550" spc="10" dirty="0">
                <a:latin typeface="Verdana"/>
                <a:cs typeface="Verdana"/>
              </a:rPr>
              <a:t>be</a:t>
            </a:r>
            <a:r>
              <a:rPr sz="1550" spc="-125" dirty="0">
                <a:latin typeface="Verdana"/>
                <a:cs typeface="Verdana"/>
              </a:rPr>
              <a:t> </a:t>
            </a:r>
            <a:r>
              <a:rPr sz="1550" spc="20" dirty="0">
                <a:latin typeface="Verdana"/>
                <a:cs typeface="Verdana"/>
              </a:rPr>
              <a:t>considered</a:t>
            </a:r>
            <a:r>
              <a:rPr sz="1550" spc="-105" dirty="0">
                <a:latin typeface="Verdana"/>
                <a:cs typeface="Verdana"/>
              </a:rPr>
              <a:t> </a:t>
            </a:r>
            <a:r>
              <a:rPr sz="1550" spc="20" dirty="0">
                <a:latin typeface="Verdana"/>
                <a:cs typeface="Verdana"/>
              </a:rPr>
              <a:t>in</a:t>
            </a:r>
            <a:r>
              <a:rPr sz="1550" spc="-185" dirty="0">
                <a:latin typeface="Verdana"/>
                <a:cs typeface="Verdana"/>
              </a:rPr>
              <a:t> </a:t>
            </a:r>
            <a:r>
              <a:rPr sz="1550" spc="15" dirty="0">
                <a:latin typeface="Verdana"/>
                <a:cs typeface="Verdana"/>
              </a:rPr>
              <a:t>any</a:t>
            </a:r>
            <a:r>
              <a:rPr sz="1550" spc="-195" dirty="0">
                <a:latin typeface="Verdana"/>
                <a:cs typeface="Verdana"/>
              </a:rPr>
              <a:t> </a:t>
            </a:r>
            <a:r>
              <a:rPr sz="1550" spc="10" dirty="0">
                <a:latin typeface="Verdana"/>
                <a:cs typeface="Verdana"/>
              </a:rPr>
              <a:t>child</a:t>
            </a:r>
            <a:r>
              <a:rPr sz="1550" spc="-90" dirty="0">
                <a:latin typeface="Verdana"/>
                <a:cs typeface="Verdana"/>
              </a:rPr>
              <a:t> </a:t>
            </a:r>
            <a:r>
              <a:rPr sz="1550" spc="50" dirty="0">
                <a:latin typeface="Verdana"/>
                <a:cs typeface="Verdana"/>
              </a:rPr>
              <a:t>who</a:t>
            </a:r>
            <a:r>
              <a:rPr sz="1550" spc="-65" dirty="0">
                <a:latin typeface="Verdana"/>
                <a:cs typeface="Verdana"/>
              </a:rPr>
              <a:t> </a:t>
            </a:r>
            <a:r>
              <a:rPr sz="1550" spc="5" dirty="0">
                <a:latin typeface="Verdana"/>
                <a:cs typeface="Verdana"/>
              </a:rPr>
              <a:t>experiences</a:t>
            </a:r>
            <a:r>
              <a:rPr sz="1550" spc="-150" dirty="0">
                <a:latin typeface="Verdana"/>
                <a:cs typeface="Verdana"/>
              </a:rPr>
              <a:t> </a:t>
            </a:r>
            <a:r>
              <a:rPr sz="1550" spc="-50" dirty="0">
                <a:latin typeface="Verdana"/>
                <a:cs typeface="Verdana"/>
              </a:rPr>
              <a:t>ALF.</a:t>
            </a:r>
            <a:endParaRPr sz="155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15035" y="4544123"/>
            <a:ext cx="10244455" cy="10001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241300" algn="l"/>
                <a:tab pos="241935" algn="l"/>
              </a:tabLst>
            </a:pPr>
            <a:r>
              <a:rPr sz="1800" spc="-30" dirty="0">
                <a:latin typeface="Verdana"/>
                <a:cs typeface="Verdana"/>
              </a:rPr>
              <a:t>The</a:t>
            </a:r>
            <a:r>
              <a:rPr sz="1800" spc="-204" dirty="0">
                <a:latin typeface="Verdana"/>
                <a:cs typeface="Verdana"/>
              </a:rPr>
              <a:t> </a:t>
            </a:r>
            <a:r>
              <a:rPr sz="1800" spc="-45" dirty="0">
                <a:latin typeface="Verdana"/>
                <a:cs typeface="Verdana"/>
              </a:rPr>
              <a:t>diagnosis</a:t>
            </a:r>
            <a:r>
              <a:rPr sz="1800" spc="5" dirty="0">
                <a:latin typeface="Verdana"/>
                <a:cs typeface="Verdana"/>
              </a:rPr>
              <a:t> </a:t>
            </a:r>
            <a:r>
              <a:rPr sz="1800" spc="-60" dirty="0">
                <a:latin typeface="Verdana"/>
                <a:cs typeface="Verdana"/>
              </a:rPr>
              <a:t>is</a:t>
            </a:r>
            <a:r>
              <a:rPr sz="1800" spc="-150" dirty="0">
                <a:latin typeface="Verdana"/>
                <a:cs typeface="Verdana"/>
              </a:rPr>
              <a:t> </a:t>
            </a:r>
            <a:r>
              <a:rPr sz="1800" spc="-15" dirty="0">
                <a:latin typeface="Verdana"/>
                <a:cs typeface="Verdana"/>
              </a:rPr>
              <a:t>made</a:t>
            </a:r>
            <a:r>
              <a:rPr sz="1800" spc="-20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by</a:t>
            </a:r>
            <a:r>
              <a:rPr sz="1800" spc="-275" dirty="0">
                <a:latin typeface="Verdana"/>
                <a:cs typeface="Verdana"/>
              </a:rPr>
              <a:t> </a:t>
            </a:r>
            <a:r>
              <a:rPr sz="1800" spc="-25" dirty="0">
                <a:latin typeface="Verdana"/>
                <a:cs typeface="Verdana"/>
              </a:rPr>
              <a:t>detecting</a:t>
            </a:r>
            <a:r>
              <a:rPr sz="1800" spc="114" dirty="0">
                <a:latin typeface="Verdana"/>
                <a:cs typeface="Verdana"/>
              </a:rPr>
              <a:t> </a:t>
            </a:r>
            <a:r>
              <a:rPr sz="1800" spc="-25" dirty="0">
                <a:latin typeface="Verdana"/>
                <a:cs typeface="Verdana"/>
              </a:rPr>
              <a:t>Anti-HDV</a:t>
            </a:r>
            <a:r>
              <a:rPr sz="1800" spc="-65" dirty="0">
                <a:latin typeface="Verdana"/>
                <a:cs typeface="Verdana"/>
              </a:rPr>
              <a:t> </a:t>
            </a:r>
            <a:r>
              <a:rPr sz="1800" spc="-105" dirty="0">
                <a:latin typeface="Verdana"/>
                <a:cs typeface="Verdana"/>
              </a:rPr>
              <a:t>IgM</a:t>
            </a:r>
            <a:endParaRPr sz="1800">
              <a:latin typeface="Verdana"/>
              <a:cs typeface="Verdana"/>
            </a:endParaRPr>
          </a:p>
          <a:p>
            <a:pPr marL="699135" marR="5080" lvl="1" indent="-229235">
              <a:lnSpc>
                <a:spcPct val="133200"/>
              </a:lnSpc>
              <a:spcBef>
                <a:spcPts val="550"/>
              </a:spcBef>
              <a:buFont typeface="Wingdings"/>
              <a:buChar char=""/>
              <a:tabLst>
                <a:tab pos="699135" algn="l"/>
              </a:tabLst>
            </a:pPr>
            <a:r>
              <a:rPr sz="1550" spc="5" dirty="0">
                <a:latin typeface="Verdana"/>
                <a:cs typeface="Verdana"/>
              </a:rPr>
              <a:t>The</a:t>
            </a:r>
            <a:r>
              <a:rPr sz="1550" spc="-204" dirty="0">
                <a:latin typeface="Verdana"/>
                <a:cs typeface="Verdana"/>
              </a:rPr>
              <a:t> </a:t>
            </a:r>
            <a:r>
              <a:rPr sz="1550" spc="15" dirty="0">
                <a:latin typeface="Verdana"/>
                <a:cs typeface="Verdana"/>
              </a:rPr>
              <a:t>antibodies</a:t>
            </a:r>
            <a:r>
              <a:rPr sz="1550" spc="-65" dirty="0">
                <a:latin typeface="Verdana"/>
                <a:cs typeface="Verdana"/>
              </a:rPr>
              <a:t> </a:t>
            </a:r>
            <a:r>
              <a:rPr sz="1550" spc="35" dirty="0">
                <a:latin typeface="Verdana"/>
                <a:cs typeface="Verdana"/>
              </a:rPr>
              <a:t>to</a:t>
            </a:r>
            <a:r>
              <a:rPr sz="1550" spc="-150" dirty="0">
                <a:latin typeface="Verdana"/>
                <a:cs typeface="Verdana"/>
              </a:rPr>
              <a:t> </a:t>
            </a:r>
            <a:r>
              <a:rPr sz="1550" spc="-30" dirty="0">
                <a:latin typeface="Verdana"/>
                <a:cs typeface="Verdana"/>
              </a:rPr>
              <a:t>HDV</a:t>
            </a:r>
            <a:r>
              <a:rPr sz="1550" spc="-120" dirty="0">
                <a:latin typeface="Verdana"/>
                <a:cs typeface="Verdana"/>
              </a:rPr>
              <a:t> </a:t>
            </a:r>
            <a:r>
              <a:rPr sz="1550" spc="20" dirty="0">
                <a:latin typeface="Verdana"/>
                <a:cs typeface="Verdana"/>
              </a:rPr>
              <a:t>develop</a:t>
            </a:r>
            <a:r>
              <a:rPr sz="1550" spc="-254" dirty="0">
                <a:latin typeface="Verdana"/>
                <a:cs typeface="Verdana"/>
              </a:rPr>
              <a:t> </a:t>
            </a:r>
            <a:r>
              <a:rPr sz="1550" spc="15" dirty="0">
                <a:latin typeface="Verdana"/>
                <a:cs typeface="Verdana"/>
              </a:rPr>
              <a:t>approximately</a:t>
            </a:r>
            <a:r>
              <a:rPr sz="1550" spc="-130" dirty="0">
                <a:latin typeface="Verdana"/>
                <a:cs typeface="Verdana"/>
              </a:rPr>
              <a:t> </a:t>
            </a:r>
            <a:r>
              <a:rPr sz="1550" spc="-105" dirty="0">
                <a:latin typeface="Verdana"/>
                <a:cs typeface="Verdana"/>
              </a:rPr>
              <a:t>(2-4)</a:t>
            </a:r>
            <a:r>
              <a:rPr sz="1550" spc="-130" dirty="0">
                <a:latin typeface="Verdana"/>
                <a:cs typeface="Verdana"/>
              </a:rPr>
              <a:t> </a:t>
            </a:r>
            <a:r>
              <a:rPr sz="1550" spc="30" dirty="0">
                <a:latin typeface="Verdana"/>
                <a:cs typeface="Verdana"/>
              </a:rPr>
              <a:t>week</a:t>
            </a:r>
            <a:r>
              <a:rPr sz="1550" spc="-120" dirty="0">
                <a:latin typeface="Verdana"/>
                <a:cs typeface="Verdana"/>
              </a:rPr>
              <a:t> </a:t>
            </a:r>
            <a:r>
              <a:rPr sz="1550" spc="10" dirty="0">
                <a:latin typeface="Verdana"/>
                <a:cs typeface="Verdana"/>
              </a:rPr>
              <a:t>after</a:t>
            </a:r>
            <a:r>
              <a:rPr sz="1550" spc="-5" dirty="0">
                <a:latin typeface="Verdana"/>
                <a:cs typeface="Verdana"/>
              </a:rPr>
              <a:t> </a:t>
            </a:r>
            <a:r>
              <a:rPr sz="1550" spc="75" dirty="0">
                <a:latin typeface="Verdana"/>
                <a:cs typeface="Verdana"/>
              </a:rPr>
              <a:t>coinfectionand</a:t>
            </a:r>
            <a:r>
              <a:rPr sz="1550" spc="-245" dirty="0">
                <a:latin typeface="Verdana"/>
                <a:cs typeface="Verdana"/>
              </a:rPr>
              <a:t> </a:t>
            </a:r>
            <a:r>
              <a:rPr sz="1550" spc="10" dirty="0">
                <a:latin typeface="Verdana"/>
                <a:cs typeface="Verdana"/>
              </a:rPr>
              <a:t>approximately</a:t>
            </a:r>
            <a:r>
              <a:rPr sz="1550" spc="-185" dirty="0">
                <a:latin typeface="Verdana"/>
                <a:cs typeface="Verdana"/>
              </a:rPr>
              <a:t> </a:t>
            </a:r>
            <a:r>
              <a:rPr sz="1550" spc="-15" dirty="0">
                <a:latin typeface="Verdana"/>
                <a:cs typeface="Verdana"/>
              </a:rPr>
              <a:t>10 </a:t>
            </a:r>
            <a:r>
              <a:rPr sz="1550" spc="-530" dirty="0">
                <a:latin typeface="Verdana"/>
                <a:cs typeface="Verdana"/>
              </a:rPr>
              <a:t> </a:t>
            </a:r>
            <a:r>
              <a:rPr sz="1550" spc="25" dirty="0">
                <a:latin typeface="Verdana"/>
                <a:cs typeface="Verdana"/>
              </a:rPr>
              <a:t>week</a:t>
            </a:r>
            <a:r>
              <a:rPr sz="1550" spc="-204" dirty="0">
                <a:latin typeface="Verdana"/>
                <a:cs typeface="Verdana"/>
              </a:rPr>
              <a:t> </a:t>
            </a:r>
            <a:r>
              <a:rPr sz="1550" spc="15" dirty="0">
                <a:latin typeface="Verdana"/>
                <a:cs typeface="Verdana"/>
              </a:rPr>
              <a:t>after</a:t>
            </a:r>
            <a:r>
              <a:rPr sz="1550" spc="-25" dirty="0">
                <a:latin typeface="Verdana"/>
                <a:cs typeface="Verdana"/>
              </a:rPr>
              <a:t> </a:t>
            </a:r>
            <a:r>
              <a:rPr sz="1550" spc="15" dirty="0">
                <a:latin typeface="Verdana"/>
                <a:cs typeface="Verdana"/>
              </a:rPr>
              <a:t>a</a:t>
            </a:r>
            <a:r>
              <a:rPr sz="1550" spc="-145" dirty="0">
                <a:latin typeface="Verdana"/>
                <a:cs typeface="Verdana"/>
              </a:rPr>
              <a:t> </a:t>
            </a:r>
            <a:r>
              <a:rPr sz="1550" spc="50" dirty="0">
                <a:latin typeface="Verdana"/>
                <a:cs typeface="Verdana"/>
              </a:rPr>
              <a:t>superinfection.</a:t>
            </a:r>
            <a:endParaRPr sz="155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C0C7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28700" y="457200"/>
            <a:ext cx="1143000" cy="0"/>
          </a:xfrm>
          <a:custGeom>
            <a:avLst/>
            <a:gdLst/>
            <a:ahLst/>
            <a:cxnLst/>
            <a:rect l="l" t="t" r="r" b="b"/>
            <a:pathLst>
              <a:path w="1143000">
                <a:moveTo>
                  <a:pt x="0" y="0"/>
                </a:moveTo>
                <a:lnTo>
                  <a:pt x="1143000" y="0"/>
                </a:lnTo>
              </a:path>
            </a:pathLst>
          </a:custGeom>
          <a:ln w="15875">
            <a:solidFill>
              <a:srgbClr val="5B6A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15035" y="352425"/>
            <a:ext cx="10237470" cy="11245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7200" spc="-300" dirty="0"/>
              <a:t>C</a:t>
            </a:r>
            <a:r>
              <a:rPr sz="7200" spc="-254" dirty="0"/>
              <a:t>l</a:t>
            </a:r>
            <a:r>
              <a:rPr sz="7200" spc="-180" dirty="0"/>
              <a:t>i</a:t>
            </a:r>
            <a:r>
              <a:rPr sz="7200" spc="15" dirty="0"/>
              <a:t>n</a:t>
            </a:r>
            <a:r>
              <a:rPr sz="7200" spc="-30" dirty="0"/>
              <a:t>i</a:t>
            </a:r>
            <a:r>
              <a:rPr sz="7200" dirty="0"/>
              <a:t>c</a:t>
            </a:r>
            <a:r>
              <a:rPr sz="7200" spc="-50" dirty="0"/>
              <a:t>a</a:t>
            </a:r>
            <a:r>
              <a:rPr sz="7200" dirty="0"/>
              <a:t>l</a:t>
            </a:r>
            <a:r>
              <a:rPr sz="7200" spc="-910" dirty="0"/>
              <a:t> </a:t>
            </a:r>
            <a:r>
              <a:rPr sz="7200" spc="-105" dirty="0"/>
              <a:t>m</a:t>
            </a:r>
            <a:r>
              <a:rPr sz="7200" spc="-125" dirty="0"/>
              <a:t>a</a:t>
            </a:r>
            <a:r>
              <a:rPr sz="7200" spc="20" dirty="0"/>
              <a:t>n</a:t>
            </a:r>
            <a:r>
              <a:rPr sz="7200" spc="-30" dirty="0"/>
              <a:t>i</a:t>
            </a:r>
            <a:r>
              <a:rPr sz="7200" spc="465" dirty="0"/>
              <a:t>f</a:t>
            </a:r>
            <a:r>
              <a:rPr sz="7200" spc="-90" dirty="0"/>
              <a:t>e</a:t>
            </a:r>
            <a:r>
              <a:rPr sz="7200" dirty="0"/>
              <a:t>s</a:t>
            </a:r>
            <a:r>
              <a:rPr sz="7200" spc="310" dirty="0"/>
              <a:t>t</a:t>
            </a:r>
            <a:r>
              <a:rPr sz="7200" spc="-125" dirty="0"/>
              <a:t>a</a:t>
            </a:r>
            <a:r>
              <a:rPr sz="7200" spc="310" dirty="0"/>
              <a:t>t</a:t>
            </a:r>
            <a:r>
              <a:rPr sz="7200" spc="-30" dirty="0"/>
              <a:t>i</a:t>
            </a:r>
            <a:r>
              <a:rPr sz="7200" spc="204" dirty="0"/>
              <a:t>o</a:t>
            </a:r>
            <a:r>
              <a:rPr sz="7200" spc="20" dirty="0"/>
              <a:t>ns</a:t>
            </a:r>
            <a:endParaRPr sz="7200"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5" dirty="0">
                <a:solidFill>
                  <a:srgbClr val="878787"/>
                </a:solidFill>
              </a:rPr>
              <a:t>8/13/2023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>
                <a:solidFill>
                  <a:srgbClr val="878787"/>
                </a:solidFill>
              </a:rPr>
              <a:t>38</a:t>
            </a:fld>
            <a:endParaRPr dirty="0">
              <a:solidFill>
                <a:srgbClr val="878787"/>
              </a:solidFill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15035" y="1718314"/>
            <a:ext cx="10010775" cy="4041775"/>
          </a:xfrm>
          <a:prstGeom prst="rect">
            <a:avLst/>
          </a:prstGeom>
        </p:spPr>
        <p:txBody>
          <a:bodyPr vert="horz" wrap="square" lIns="0" tIns="222885" rIns="0" bIns="0" rtlCol="0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1755"/>
              </a:spcBef>
              <a:buFont typeface="Arial MT"/>
              <a:buChar char="•"/>
              <a:tabLst>
                <a:tab pos="241935" algn="l"/>
              </a:tabLst>
            </a:pPr>
            <a:r>
              <a:rPr sz="2750" spc="20" dirty="0">
                <a:solidFill>
                  <a:srgbClr val="FF0000"/>
                </a:solidFill>
                <a:latin typeface="Verdana"/>
                <a:cs typeface="Verdana"/>
              </a:rPr>
              <a:t>C</a:t>
            </a:r>
            <a:r>
              <a:rPr sz="2750" spc="-25" dirty="0">
                <a:solidFill>
                  <a:srgbClr val="FF0000"/>
                </a:solidFill>
                <a:latin typeface="Verdana"/>
                <a:cs typeface="Verdana"/>
              </a:rPr>
              <a:t>o</a:t>
            </a:r>
            <a:r>
              <a:rPr sz="2750" spc="25" dirty="0">
                <a:solidFill>
                  <a:srgbClr val="FF0000"/>
                </a:solidFill>
                <a:latin typeface="Verdana"/>
                <a:cs typeface="Verdana"/>
              </a:rPr>
              <a:t>m</a:t>
            </a:r>
            <a:r>
              <a:rPr sz="2750" dirty="0">
                <a:solidFill>
                  <a:srgbClr val="FF0000"/>
                </a:solidFill>
                <a:latin typeface="Verdana"/>
                <a:cs typeface="Verdana"/>
              </a:rPr>
              <a:t>pl</a:t>
            </a:r>
            <a:r>
              <a:rPr sz="2750" spc="-15" dirty="0">
                <a:solidFill>
                  <a:srgbClr val="FF0000"/>
                </a:solidFill>
                <a:latin typeface="Verdana"/>
                <a:cs typeface="Verdana"/>
              </a:rPr>
              <a:t>i</a:t>
            </a:r>
            <a:r>
              <a:rPr sz="2750" spc="-10" dirty="0">
                <a:solidFill>
                  <a:srgbClr val="FF0000"/>
                </a:solidFill>
                <a:latin typeface="Verdana"/>
                <a:cs typeface="Verdana"/>
              </a:rPr>
              <a:t>c</a:t>
            </a:r>
            <a:r>
              <a:rPr sz="2750" spc="-5" dirty="0">
                <a:solidFill>
                  <a:srgbClr val="FF0000"/>
                </a:solidFill>
                <a:latin typeface="Verdana"/>
                <a:cs typeface="Verdana"/>
              </a:rPr>
              <a:t>a</a:t>
            </a:r>
            <a:r>
              <a:rPr sz="2750" spc="35" dirty="0">
                <a:solidFill>
                  <a:srgbClr val="FF0000"/>
                </a:solidFill>
                <a:latin typeface="Verdana"/>
                <a:cs typeface="Verdana"/>
              </a:rPr>
              <a:t>t</a:t>
            </a:r>
            <a:r>
              <a:rPr sz="2750" spc="-5" dirty="0">
                <a:solidFill>
                  <a:srgbClr val="FF0000"/>
                </a:solidFill>
                <a:latin typeface="Verdana"/>
                <a:cs typeface="Verdana"/>
              </a:rPr>
              <a:t>i</a:t>
            </a:r>
            <a:r>
              <a:rPr sz="2750" spc="-40" dirty="0">
                <a:solidFill>
                  <a:srgbClr val="FF0000"/>
                </a:solidFill>
                <a:latin typeface="Verdana"/>
                <a:cs typeface="Verdana"/>
              </a:rPr>
              <a:t>o</a:t>
            </a:r>
            <a:r>
              <a:rPr sz="2750" spc="-20" dirty="0">
                <a:solidFill>
                  <a:srgbClr val="FF0000"/>
                </a:solidFill>
                <a:latin typeface="Verdana"/>
                <a:cs typeface="Verdana"/>
              </a:rPr>
              <a:t>n</a:t>
            </a:r>
            <a:r>
              <a:rPr sz="2750" spc="15" dirty="0">
                <a:solidFill>
                  <a:srgbClr val="FF0000"/>
                </a:solidFill>
                <a:latin typeface="Verdana"/>
                <a:cs typeface="Verdana"/>
              </a:rPr>
              <a:t>s</a:t>
            </a:r>
            <a:r>
              <a:rPr sz="2750" spc="-150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2750" spc="-130" dirty="0">
                <a:solidFill>
                  <a:srgbClr val="5B6A5E"/>
                </a:solidFill>
                <a:latin typeface="Verdana"/>
                <a:cs typeface="Verdana"/>
              </a:rPr>
              <a:t>:</a:t>
            </a:r>
            <a:r>
              <a:rPr sz="2000" spc="-5" dirty="0">
                <a:solidFill>
                  <a:srgbClr val="5B6A5E"/>
                </a:solidFill>
                <a:latin typeface="Verdana"/>
                <a:cs typeface="Verdana"/>
              </a:rPr>
              <a:t>H</a:t>
            </a:r>
            <a:r>
              <a:rPr sz="2000" spc="30" dirty="0">
                <a:solidFill>
                  <a:srgbClr val="5B6A5E"/>
                </a:solidFill>
                <a:latin typeface="Verdana"/>
                <a:cs typeface="Verdana"/>
              </a:rPr>
              <a:t>D</a:t>
            </a:r>
            <a:r>
              <a:rPr sz="2000" spc="15" dirty="0">
                <a:solidFill>
                  <a:srgbClr val="5B6A5E"/>
                </a:solidFill>
                <a:latin typeface="Verdana"/>
                <a:cs typeface="Verdana"/>
              </a:rPr>
              <a:t>V</a:t>
            </a:r>
            <a:r>
              <a:rPr sz="2000" spc="-440" dirty="0">
                <a:solidFill>
                  <a:srgbClr val="5B6A5E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5B6A5E"/>
                </a:solidFill>
                <a:latin typeface="Verdana"/>
                <a:cs typeface="Verdana"/>
              </a:rPr>
              <a:t>m</a:t>
            </a:r>
            <a:r>
              <a:rPr sz="2000" spc="5" dirty="0">
                <a:solidFill>
                  <a:srgbClr val="5B6A5E"/>
                </a:solidFill>
                <a:latin typeface="Verdana"/>
                <a:cs typeface="Verdana"/>
              </a:rPr>
              <a:t>us</a:t>
            </a:r>
            <a:r>
              <a:rPr sz="2000" spc="10" dirty="0">
                <a:solidFill>
                  <a:srgbClr val="5B6A5E"/>
                </a:solidFill>
                <a:latin typeface="Verdana"/>
                <a:cs typeface="Verdana"/>
              </a:rPr>
              <a:t>t</a:t>
            </a:r>
            <a:r>
              <a:rPr sz="2000" spc="-300" dirty="0">
                <a:solidFill>
                  <a:srgbClr val="5B6A5E"/>
                </a:solidFill>
                <a:latin typeface="Verdana"/>
                <a:cs typeface="Verdana"/>
              </a:rPr>
              <a:t> </a:t>
            </a:r>
            <a:r>
              <a:rPr sz="2000" spc="25" dirty="0">
                <a:solidFill>
                  <a:srgbClr val="5B6A5E"/>
                </a:solidFill>
                <a:latin typeface="Verdana"/>
                <a:cs typeface="Verdana"/>
              </a:rPr>
              <a:t>b</a:t>
            </a:r>
            <a:r>
              <a:rPr sz="2000" spc="15" dirty="0">
                <a:solidFill>
                  <a:srgbClr val="5B6A5E"/>
                </a:solidFill>
                <a:latin typeface="Verdana"/>
                <a:cs typeface="Verdana"/>
              </a:rPr>
              <a:t>e</a:t>
            </a:r>
            <a:r>
              <a:rPr sz="2000" spc="-340" dirty="0">
                <a:solidFill>
                  <a:srgbClr val="5B6A5E"/>
                </a:solidFill>
                <a:latin typeface="Verdana"/>
                <a:cs typeface="Verdana"/>
              </a:rPr>
              <a:t> </a:t>
            </a:r>
            <a:r>
              <a:rPr sz="2000" spc="10" dirty="0">
                <a:solidFill>
                  <a:srgbClr val="5B6A5E"/>
                </a:solidFill>
                <a:latin typeface="Verdana"/>
                <a:cs typeface="Verdana"/>
              </a:rPr>
              <a:t>c</a:t>
            </a:r>
            <a:r>
              <a:rPr sz="2000" spc="-20" dirty="0">
                <a:solidFill>
                  <a:srgbClr val="5B6A5E"/>
                </a:solidFill>
                <a:latin typeface="Verdana"/>
                <a:cs typeface="Verdana"/>
              </a:rPr>
              <a:t>o</a:t>
            </a:r>
            <a:r>
              <a:rPr sz="2000" spc="15" dirty="0">
                <a:solidFill>
                  <a:srgbClr val="5B6A5E"/>
                </a:solidFill>
                <a:latin typeface="Verdana"/>
                <a:cs typeface="Verdana"/>
              </a:rPr>
              <a:t>n</a:t>
            </a:r>
            <a:r>
              <a:rPr sz="2000" dirty="0">
                <a:solidFill>
                  <a:srgbClr val="5B6A5E"/>
                </a:solidFill>
                <a:latin typeface="Verdana"/>
                <a:cs typeface="Verdana"/>
              </a:rPr>
              <a:t>s</a:t>
            </a:r>
            <a:r>
              <a:rPr sz="2000" spc="-25" dirty="0">
                <a:solidFill>
                  <a:srgbClr val="5B6A5E"/>
                </a:solidFill>
                <a:latin typeface="Verdana"/>
                <a:cs typeface="Verdana"/>
              </a:rPr>
              <a:t>i</a:t>
            </a:r>
            <a:r>
              <a:rPr sz="2000" spc="25" dirty="0">
                <a:solidFill>
                  <a:srgbClr val="5B6A5E"/>
                </a:solidFill>
                <a:latin typeface="Verdana"/>
                <a:cs typeface="Verdana"/>
              </a:rPr>
              <a:t>d</a:t>
            </a:r>
            <a:r>
              <a:rPr sz="2000" spc="15" dirty="0">
                <a:solidFill>
                  <a:srgbClr val="5B6A5E"/>
                </a:solidFill>
                <a:latin typeface="Verdana"/>
                <a:cs typeface="Verdana"/>
              </a:rPr>
              <a:t>e</a:t>
            </a:r>
            <a:r>
              <a:rPr sz="2000" spc="35" dirty="0">
                <a:solidFill>
                  <a:srgbClr val="5B6A5E"/>
                </a:solidFill>
                <a:latin typeface="Verdana"/>
                <a:cs typeface="Verdana"/>
              </a:rPr>
              <a:t>r</a:t>
            </a:r>
            <a:r>
              <a:rPr sz="2000" spc="15" dirty="0">
                <a:solidFill>
                  <a:srgbClr val="5B6A5E"/>
                </a:solidFill>
                <a:latin typeface="Verdana"/>
                <a:cs typeface="Verdana"/>
              </a:rPr>
              <a:t>ed</a:t>
            </a:r>
            <a:r>
              <a:rPr sz="2000" spc="-335" dirty="0">
                <a:solidFill>
                  <a:srgbClr val="5B6A5E"/>
                </a:solidFill>
                <a:latin typeface="Verdana"/>
                <a:cs typeface="Verdana"/>
              </a:rPr>
              <a:t> </a:t>
            </a:r>
            <a:r>
              <a:rPr sz="2000" spc="-30" dirty="0">
                <a:solidFill>
                  <a:srgbClr val="5B6A5E"/>
                </a:solidFill>
                <a:latin typeface="Verdana"/>
                <a:cs typeface="Verdana"/>
              </a:rPr>
              <a:t>i</a:t>
            </a:r>
            <a:r>
              <a:rPr sz="2000" spc="15" dirty="0">
                <a:solidFill>
                  <a:srgbClr val="5B6A5E"/>
                </a:solidFill>
                <a:latin typeface="Verdana"/>
                <a:cs typeface="Verdana"/>
              </a:rPr>
              <a:t>n</a:t>
            </a:r>
            <a:r>
              <a:rPr sz="2000" spc="-260" dirty="0">
                <a:solidFill>
                  <a:srgbClr val="5B6A5E"/>
                </a:solidFill>
                <a:latin typeface="Verdana"/>
                <a:cs typeface="Verdana"/>
              </a:rPr>
              <a:t> </a:t>
            </a:r>
            <a:r>
              <a:rPr sz="2000" spc="-5" dirty="0">
                <a:solidFill>
                  <a:srgbClr val="5B6A5E"/>
                </a:solidFill>
                <a:latin typeface="Verdana"/>
                <a:cs typeface="Verdana"/>
              </a:rPr>
              <a:t>a</a:t>
            </a:r>
            <a:r>
              <a:rPr sz="2000" spc="-30" dirty="0">
                <a:solidFill>
                  <a:srgbClr val="5B6A5E"/>
                </a:solidFill>
                <a:latin typeface="Verdana"/>
                <a:cs typeface="Verdana"/>
              </a:rPr>
              <a:t>l</a:t>
            </a:r>
            <a:r>
              <a:rPr sz="2000" spc="5" dirty="0">
                <a:solidFill>
                  <a:srgbClr val="5B6A5E"/>
                </a:solidFill>
                <a:latin typeface="Verdana"/>
                <a:cs typeface="Verdana"/>
              </a:rPr>
              <a:t>l</a:t>
            </a:r>
            <a:r>
              <a:rPr sz="2000" spc="-285" dirty="0">
                <a:solidFill>
                  <a:srgbClr val="5B6A5E"/>
                </a:solidFill>
                <a:latin typeface="Verdana"/>
                <a:cs typeface="Verdana"/>
              </a:rPr>
              <a:t> </a:t>
            </a:r>
            <a:r>
              <a:rPr sz="2000" spc="10" dirty="0">
                <a:solidFill>
                  <a:srgbClr val="5B6A5E"/>
                </a:solidFill>
                <a:latin typeface="Verdana"/>
                <a:cs typeface="Verdana"/>
              </a:rPr>
              <a:t>c</a:t>
            </a:r>
            <a:r>
              <a:rPr sz="2000" spc="-10" dirty="0">
                <a:solidFill>
                  <a:srgbClr val="5B6A5E"/>
                </a:solidFill>
                <a:latin typeface="Verdana"/>
                <a:cs typeface="Verdana"/>
              </a:rPr>
              <a:t>a</a:t>
            </a:r>
            <a:r>
              <a:rPr sz="2000" spc="10" dirty="0">
                <a:solidFill>
                  <a:srgbClr val="5B6A5E"/>
                </a:solidFill>
                <a:latin typeface="Verdana"/>
                <a:cs typeface="Verdana"/>
              </a:rPr>
              <a:t>s</a:t>
            </a:r>
            <a:r>
              <a:rPr sz="2000" dirty="0">
                <a:solidFill>
                  <a:srgbClr val="5B6A5E"/>
                </a:solidFill>
                <a:latin typeface="Verdana"/>
                <a:cs typeface="Verdana"/>
              </a:rPr>
              <a:t>e</a:t>
            </a:r>
            <a:r>
              <a:rPr sz="2000" spc="10" dirty="0">
                <a:solidFill>
                  <a:srgbClr val="5B6A5E"/>
                </a:solidFill>
                <a:latin typeface="Verdana"/>
                <a:cs typeface="Verdana"/>
              </a:rPr>
              <a:t>s</a:t>
            </a:r>
            <a:r>
              <a:rPr sz="2000" spc="-415" dirty="0">
                <a:solidFill>
                  <a:srgbClr val="5B6A5E"/>
                </a:solidFill>
                <a:latin typeface="Verdana"/>
                <a:cs typeface="Verdana"/>
              </a:rPr>
              <a:t> </a:t>
            </a:r>
            <a:r>
              <a:rPr sz="2000" spc="60" dirty="0">
                <a:solidFill>
                  <a:srgbClr val="5B6A5E"/>
                </a:solidFill>
                <a:latin typeface="Verdana"/>
                <a:cs typeface="Verdana"/>
              </a:rPr>
              <a:t>o</a:t>
            </a:r>
            <a:r>
              <a:rPr sz="2000" spc="5" dirty="0">
                <a:solidFill>
                  <a:srgbClr val="5B6A5E"/>
                </a:solidFill>
                <a:latin typeface="Verdana"/>
                <a:cs typeface="Verdana"/>
              </a:rPr>
              <a:t>f</a:t>
            </a:r>
            <a:r>
              <a:rPr sz="2000" spc="-145" dirty="0">
                <a:solidFill>
                  <a:srgbClr val="5B6A5E"/>
                </a:solidFill>
                <a:latin typeface="Verdana"/>
                <a:cs typeface="Verdana"/>
              </a:rPr>
              <a:t> </a:t>
            </a:r>
            <a:r>
              <a:rPr sz="2000" spc="-25" dirty="0">
                <a:solidFill>
                  <a:srgbClr val="5B6A5E"/>
                </a:solidFill>
                <a:latin typeface="Verdana"/>
                <a:cs typeface="Verdana"/>
              </a:rPr>
              <a:t>A</a:t>
            </a:r>
            <a:r>
              <a:rPr sz="2000" spc="10" dirty="0">
                <a:solidFill>
                  <a:srgbClr val="5B6A5E"/>
                </a:solidFill>
                <a:latin typeface="Verdana"/>
                <a:cs typeface="Verdana"/>
              </a:rPr>
              <a:t>L</a:t>
            </a:r>
            <a:r>
              <a:rPr sz="2000" spc="-260" dirty="0">
                <a:solidFill>
                  <a:srgbClr val="FFFFFF"/>
                </a:solidFill>
                <a:latin typeface="Verdana"/>
                <a:cs typeface="Verdana"/>
              </a:rPr>
              <a:t>F.</a:t>
            </a:r>
            <a:endParaRPr sz="2000">
              <a:latin typeface="Verdana"/>
              <a:cs typeface="Verdana"/>
            </a:endParaRPr>
          </a:p>
          <a:p>
            <a:pPr marL="241300" marR="252095" indent="-229235">
              <a:lnSpc>
                <a:spcPct val="128299"/>
              </a:lnSpc>
              <a:spcBef>
                <a:spcPts val="720"/>
              </a:spcBef>
              <a:buFont typeface="Arial MT"/>
              <a:buChar char="•"/>
              <a:tabLst>
                <a:tab pos="241935" algn="l"/>
              </a:tabLst>
            </a:pPr>
            <a:r>
              <a:rPr sz="2750" spc="-85" dirty="0">
                <a:solidFill>
                  <a:srgbClr val="FF0000"/>
                </a:solidFill>
                <a:latin typeface="Verdana"/>
                <a:cs typeface="Verdana"/>
              </a:rPr>
              <a:t>Treatment:</a:t>
            </a:r>
            <a:r>
              <a:rPr sz="2750" spc="-26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2000" spc="20" dirty="0">
                <a:solidFill>
                  <a:srgbClr val="5B6A5E"/>
                </a:solidFill>
                <a:latin typeface="Verdana"/>
                <a:cs typeface="Verdana"/>
              </a:rPr>
              <a:t>There</a:t>
            </a:r>
            <a:r>
              <a:rPr sz="2000" spc="-400" dirty="0">
                <a:solidFill>
                  <a:srgbClr val="5B6A5E"/>
                </a:solidFill>
                <a:latin typeface="Verdana"/>
                <a:cs typeface="Verdana"/>
              </a:rPr>
              <a:t> </a:t>
            </a:r>
            <a:r>
              <a:rPr sz="2000" spc="15" dirty="0">
                <a:solidFill>
                  <a:srgbClr val="5B6A5E"/>
                </a:solidFill>
                <a:latin typeface="Verdana"/>
                <a:cs typeface="Verdana"/>
              </a:rPr>
              <a:t>are</a:t>
            </a:r>
            <a:r>
              <a:rPr sz="2000" spc="-480" dirty="0">
                <a:solidFill>
                  <a:srgbClr val="5B6A5E"/>
                </a:solidFill>
                <a:latin typeface="Verdana"/>
                <a:cs typeface="Verdana"/>
              </a:rPr>
              <a:t> </a:t>
            </a:r>
            <a:r>
              <a:rPr sz="2000" spc="10" dirty="0">
                <a:solidFill>
                  <a:srgbClr val="5B6A5E"/>
                </a:solidFill>
                <a:latin typeface="Verdana"/>
                <a:cs typeface="Verdana"/>
              </a:rPr>
              <a:t>no</a:t>
            </a:r>
            <a:r>
              <a:rPr sz="2000" spc="-280" dirty="0">
                <a:solidFill>
                  <a:srgbClr val="5B6A5E"/>
                </a:solidFill>
                <a:latin typeface="Verdana"/>
                <a:cs typeface="Verdana"/>
              </a:rPr>
              <a:t> </a:t>
            </a:r>
            <a:r>
              <a:rPr sz="2000" spc="5" dirty="0">
                <a:solidFill>
                  <a:srgbClr val="5B6A5E"/>
                </a:solidFill>
                <a:latin typeface="Verdana"/>
                <a:cs typeface="Verdana"/>
              </a:rPr>
              <a:t>specific</a:t>
            </a:r>
            <a:r>
              <a:rPr sz="2000" spc="-260" dirty="0">
                <a:solidFill>
                  <a:srgbClr val="5B6A5E"/>
                </a:solidFill>
                <a:latin typeface="Verdana"/>
                <a:cs typeface="Verdana"/>
              </a:rPr>
              <a:t> </a:t>
            </a:r>
            <a:r>
              <a:rPr sz="2000" spc="5" dirty="0">
                <a:solidFill>
                  <a:srgbClr val="5B6A5E"/>
                </a:solidFill>
                <a:latin typeface="Verdana"/>
                <a:cs typeface="Verdana"/>
              </a:rPr>
              <a:t>HDV-targeted</a:t>
            </a:r>
            <a:r>
              <a:rPr sz="2000" spc="-375" dirty="0">
                <a:solidFill>
                  <a:srgbClr val="5B6A5E"/>
                </a:solidFill>
                <a:latin typeface="Verdana"/>
                <a:cs typeface="Verdana"/>
              </a:rPr>
              <a:t> </a:t>
            </a:r>
            <a:r>
              <a:rPr sz="2000" spc="20" dirty="0">
                <a:solidFill>
                  <a:srgbClr val="5B6A5E"/>
                </a:solidFill>
                <a:latin typeface="Verdana"/>
                <a:cs typeface="Verdana"/>
              </a:rPr>
              <a:t>treatments</a:t>
            </a:r>
            <a:r>
              <a:rPr sz="2000" spc="-409" dirty="0">
                <a:solidFill>
                  <a:srgbClr val="5B6A5E"/>
                </a:solidFill>
                <a:latin typeface="Verdana"/>
                <a:cs typeface="Verdana"/>
              </a:rPr>
              <a:t> </a:t>
            </a:r>
            <a:r>
              <a:rPr sz="2000" spc="60" dirty="0">
                <a:solidFill>
                  <a:srgbClr val="5B6A5E"/>
                </a:solidFill>
                <a:latin typeface="Verdana"/>
                <a:cs typeface="Verdana"/>
              </a:rPr>
              <a:t>to</a:t>
            </a:r>
            <a:r>
              <a:rPr sz="2000" spc="-280" dirty="0">
                <a:solidFill>
                  <a:srgbClr val="5B6A5E"/>
                </a:solidFill>
                <a:latin typeface="Verdana"/>
                <a:cs typeface="Verdana"/>
              </a:rPr>
              <a:t> </a:t>
            </a:r>
            <a:r>
              <a:rPr sz="2000" spc="10" dirty="0">
                <a:solidFill>
                  <a:srgbClr val="5B6A5E"/>
                </a:solidFill>
                <a:latin typeface="Verdana"/>
                <a:cs typeface="Verdana"/>
              </a:rPr>
              <a:t>date.</a:t>
            </a:r>
            <a:r>
              <a:rPr sz="2000" spc="-459" dirty="0">
                <a:solidFill>
                  <a:srgbClr val="5B6A5E"/>
                </a:solidFill>
                <a:latin typeface="Verdana"/>
                <a:cs typeface="Verdana"/>
              </a:rPr>
              <a:t> </a:t>
            </a:r>
            <a:r>
              <a:rPr sz="2000" spc="-30" dirty="0">
                <a:solidFill>
                  <a:srgbClr val="5B6A5E"/>
                </a:solidFill>
                <a:latin typeface="Verdana"/>
                <a:cs typeface="Verdana"/>
              </a:rPr>
              <a:t>The </a:t>
            </a:r>
            <a:r>
              <a:rPr sz="2000" spc="-25" dirty="0">
                <a:solidFill>
                  <a:srgbClr val="5B6A5E"/>
                </a:solidFill>
                <a:latin typeface="Verdana"/>
                <a:cs typeface="Verdana"/>
              </a:rPr>
              <a:t> </a:t>
            </a:r>
            <a:r>
              <a:rPr sz="2000" spc="55" dirty="0">
                <a:solidFill>
                  <a:srgbClr val="5B6A5E"/>
                </a:solidFill>
                <a:latin typeface="Verdana"/>
                <a:cs typeface="Verdana"/>
              </a:rPr>
              <a:t>treatment</a:t>
            </a:r>
            <a:r>
              <a:rPr sz="2000" spc="-434" dirty="0">
                <a:solidFill>
                  <a:srgbClr val="5B6A5E"/>
                </a:solidFill>
                <a:latin typeface="Verdana"/>
                <a:cs typeface="Verdana"/>
              </a:rPr>
              <a:t> </a:t>
            </a:r>
            <a:r>
              <a:rPr sz="2000" spc="-10" dirty="0">
                <a:solidFill>
                  <a:srgbClr val="5B6A5E"/>
                </a:solidFill>
                <a:latin typeface="Verdana"/>
                <a:cs typeface="Verdana"/>
              </a:rPr>
              <a:t>is</a:t>
            </a:r>
            <a:r>
              <a:rPr sz="2000" spc="-405" dirty="0">
                <a:solidFill>
                  <a:srgbClr val="5B6A5E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5B6A5E"/>
                </a:solidFill>
                <a:latin typeface="Verdana"/>
                <a:cs typeface="Verdana"/>
              </a:rPr>
              <a:t>mostly</a:t>
            </a:r>
            <a:r>
              <a:rPr sz="2000" spc="-320" dirty="0">
                <a:solidFill>
                  <a:srgbClr val="5B6A5E"/>
                </a:solidFill>
                <a:latin typeface="Verdana"/>
                <a:cs typeface="Verdana"/>
              </a:rPr>
              <a:t> </a:t>
            </a:r>
            <a:r>
              <a:rPr sz="2000" spc="50" dirty="0">
                <a:solidFill>
                  <a:srgbClr val="5B6A5E"/>
                </a:solidFill>
                <a:latin typeface="Verdana"/>
                <a:cs typeface="Verdana"/>
              </a:rPr>
              <a:t>basedon</a:t>
            </a:r>
            <a:r>
              <a:rPr sz="2000" spc="-254" dirty="0">
                <a:solidFill>
                  <a:srgbClr val="5B6A5E"/>
                </a:solidFill>
                <a:latin typeface="Verdana"/>
                <a:cs typeface="Verdana"/>
              </a:rPr>
              <a:t> </a:t>
            </a:r>
            <a:r>
              <a:rPr sz="2000" spc="-5" dirty="0">
                <a:solidFill>
                  <a:srgbClr val="5B6A5E"/>
                </a:solidFill>
                <a:latin typeface="Verdana"/>
                <a:cs typeface="Verdana"/>
              </a:rPr>
              <a:t>controlling</a:t>
            </a:r>
            <a:r>
              <a:rPr sz="2000" spc="-229" dirty="0">
                <a:solidFill>
                  <a:srgbClr val="5B6A5E"/>
                </a:solidFill>
                <a:latin typeface="Verdana"/>
                <a:cs typeface="Verdana"/>
              </a:rPr>
              <a:t> </a:t>
            </a:r>
            <a:r>
              <a:rPr sz="2000" spc="10" dirty="0">
                <a:solidFill>
                  <a:srgbClr val="5B6A5E"/>
                </a:solidFill>
                <a:latin typeface="Verdana"/>
                <a:cs typeface="Verdana"/>
              </a:rPr>
              <a:t>and</a:t>
            </a:r>
            <a:r>
              <a:rPr sz="2000" spc="-245" dirty="0">
                <a:solidFill>
                  <a:srgbClr val="5B6A5E"/>
                </a:solidFill>
                <a:latin typeface="Verdana"/>
                <a:cs typeface="Verdana"/>
              </a:rPr>
              <a:t> </a:t>
            </a:r>
            <a:r>
              <a:rPr sz="2000" spc="15" dirty="0">
                <a:solidFill>
                  <a:srgbClr val="5B6A5E"/>
                </a:solidFill>
                <a:latin typeface="Verdana"/>
                <a:cs typeface="Verdana"/>
              </a:rPr>
              <a:t>treating</a:t>
            </a:r>
            <a:r>
              <a:rPr sz="2000" spc="-320" dirty="0">
                <a:solidFill>
                  <a:srgbClr val="5B6A5E"/>
                </a:solidFill>
                <a:latin typeface="Verdana"/>
                <a:cs typeface="Verdana"/>
              </a:rPr>
              <a:t> </a:t>
            </a:r>
            <a:r>
              <a:rPr sz="2000" spc="25" dirty="0">
                <a:solidFill>
                  <a:srgbClr val="5B6A5E"/>
                </a:solidFill>
                <a:latin typeface="Verdana"/>
                <a:cs typeface="Verdana"/>
              </a:rPr>
              <a:t>HBVinfection,</a:t>
            </a:r>
            <a:r>
              <a:rPr sz="2000" spc="-405" dirty="0">
                <a:solidFill>
                  <a:srgbClr val="5B6A5E"/>
                </a:solidFill>
                <a:latin typeface="Verdana"/>
                <a:cs typeface="Verdana"/>
              </a:rPr>
              <a:t> </a:t>
            </a:r>
            <a:r>
              <a:rPr sz="2000" spc="65" dirty="0">
                <a:solidFill>
                  <a:srgbClr val="5B6A5E"/>
                </a:solidFill>
                <a:latin typeface="Verdana"/>
                <a:cs typeface="Verdana"/>
              </a:rPr>
              <a:t>without </a:t>
            </a:r>
            <a:r>
              <a:rPr sz="2000" spc="-685" dirty="0">
                <a:solidFill>
                  <a:srgbClr val="5B6A5E"/>
                </a:solidFill>
                <a:latin typeface="Verdana"/>
                <a:cs typeface="Verdana"/>
              </a:rPr>
              <a:t> </a:t>
            </a:r>
            <a:r>
              <a:rPr sz="2000" spc="85" dirty="0">
                <a:solidFill>
                  <a:srgbClr val="5B6A5E"/>
                </a:solidFill>
                <a:latin typeface="Verdana"/>
                <a:cs typeface="Verdana"/>
              </a:rPr>
              <a:t>wh</a:t>
            </a:r>
            <a:r>
              <a:rPr sz="2000" spc="-30" dirty="0">
                <a:solidFill>
                  <a:srgbClr val="5B6A5E"/>
                </a:solidFill>
                <a:latin typeface="Verdana"/>
                <a:cs typeface="Verdana"/>
              </a:rPr>
              <a:t>i</a:t>
            </a:r>
            <a:r>
              <a:rPr sz="2000" dirty="0">
                <a:solidFill>
                  <a:srgbClr val="5B6A5E"/>
                </a:solidFill>
                <a:latin typeface="Verdana"/>
                <a:cs typeface="Verdana"/>
              </a:rPr>
              <a:t>c</a:t>
            </a:r>
            <a:r>
              <a:rPr sz="2000" spc="15" dirty="0">
                <a:solidFill>
                  <a:srgbClr val="5B6A5E"/>
                </a:solidFill>
                <a:latin typeface="Verdana"/>
                <a:cs typeface="Verdana"/>
              </a:rPr>
              <a:t>h</a:t>
            </a:r>
            <a:r>
              <a:rPr sz="2000" spc="-335" dirty="0">
                <a:solidFill>
                  <a:srgbClr val="5B6A5E"/>
                </a:solidFill>
                <a:latin typeface="Verdana"/>
                <a:cs typeface="Verdana"/>
              </a:rPr>
              <a:t> </a:t>
            </a:r>
            <a:r>
              <a:rPr sz="2000" spc="-5" dirty="0">
                <a:solidFill>
                  <a:srgbClr val="5B6A5E"/>
                </a:solidFill>
                <a:latin typeface="Verdana"/>
                <a:cs typeface="Verdana"/>
              </a:rPr>
              <a:t>H</a:t>
            </a:r>
            <a:r>
              <a:rPr sz="2000" spc="-45" dirty="0">
                <a:solidFill>
                  <a:srgbClr val="5B6A5E"/>
                </a:solidFill>
                <a:latin typeface="Verdana"/>
                <a:cs typeface="Verdana"/>
              </a:rPr>
              <a:t>D</a:t>
            </a:r>
            <a:r>
              <a:rPr sz="2000" spc="15" dirty="0">
                <a:solidFill>
                  <a:srgbClr val="5B6A5E"/>
                </a:solidFill>
                <a:latin typeface="Verdana"/>
                <a:cs typeface="Verdana"/>
              </a:rPr>
              <a:t>V</a:t>
            </a:r>
            <a:r>
              <a:rPr sz="2000" spc="-440" dirty="0">
                <a:solidFill>
                  <a:srgbClr val="5B6A5E"/>
                </a:solidFill>
                <a:latin typeface="Verdana"/>
                <a:cs typeface="Verdana"/>
              </a:rPr>
              <a:t> </a:t>
            </a:r>
            <a:r>
              <a:rPr sz="2000" spc="5" dirty="0">
                <a:solidFill>
                  <a:srgbClr val="5B6A5E"/>
                </a:solidFill>
                <a:latin typeface="Verdana"/>
                <a:cs typeface="Verdana"/>
              </a:rPr>
              <a:t>c</a:t>
            </a:r>
            <a:r>
              <a:rPr sz="2000" spc="-5" dirty="0">
                <a:solidFill>
                  <a:srgbClr val="5B6A5E"/>
                </a:solidFill>
                <a:latin typeface="Verdana"/>
                <a:cs typeface="Verdana"/>
              </a:rPr>
              <a:t>a</a:t>
            </a:r>
            <a:r>
              <a:rPr sz="2000" spc="5" dirty="0">
                <a:solidFill>
                  <a:srgbClr val="5B6A5E"/>
                </a:solidFill>
                <a:latin typeface="Verdana"/>
                <a:cs typeface="Verdana"/>
              </a:rPr>
              <a:t>nn</a:t>
            </a:r>
            <a:r>
              <a:rPr sz="2000" spc="55" dirty="0">
                <a:solidFill>
                  <a:srgbClr val="5B6A5E"/>
                </a:solidFill>
                <a:latin typeface="Verdana"/>
                <a:cs typeface="Verdana"/>
              </a:rPr>
              <a:t>o</a:t>
            </a:r>
            <a:r>
              <a:rPr sz="2000" spc="10" dirty="0">
                <a:solidFill>
                  <a:srgbClr val="5B6A5E"/>
                </a:solidFill>
                <a:latin typeface="Verdana"/>
                <a:cs typeface="Verdana"/>
              </a:rPr>
              <a:t>t</a:t>
            </a:r>
            <a:r>
              <a:rPr sz="2000" spc="-305" dirty="0">
                <a:solidFill>
                  <a:srgbClr val="5B6A5E"/>
                </a:solidFill>
                <a:latin typeface="Verdana"/>
                <a:cs typeface="Verdana"/>
              </a:rPr>
              <a:t> </a:t>
            </a:r>
            <a:r>
              <a:rPr sz="2000" spc="-25" dirty="0">
                <a:solidFill>
                  <a:srgbClr val="5B6A5E"/>
                </a:solidFill>
                <a:latin typeface="Verdana"/>
                <a:cs typeface="Verdana"/>
              </a:rPr>
              <a:t>i</a:t>
            </a:r>
            <a:r>
              <a:rPr sz="2000" spc="5" dirty="0">
                <a:solidFill>
                  <a:srgbClr val="5B6A5E"/>
                </a:solidFill>
                <a:latin typeface="Verdana"/>
                <a:cs typeface="Verdana"/>
              </a:rPr>
              <a:t>n</a:t>
            </a:r>
            <a:r>
              <a:rPr sz="2000" spc="25" dirty="0">
                <a:solidFill>
                  <a:srgbClr val="5B6A5E"/>
                </a:solidFill>
                <a:latin typeface="Verdana"/>
                <a:cs typeface="Verdana"/>
              </a:rPr>
              <a:t>d</a:t>
            </a:r>
            <a:r>
              <a:rPr sz="2000" spc="10" dirty="0">
                <a:solidFill>
                  <a:srgbClr val="5B6A5E"/>
                </a:solidFill>
                <a:latin typeface="Verdana"/>
                <a:cs typeface="Verdana"/>
              </a:rPr>
              <a:t>u</a:t>
            </a:r>
            <a:r>
              <a:rPr sz="2000" dirty="0">
                <a:solidFill>
                  <a:srgbClr val="5B6A5E"/>
                </a:solidFill>
                <a:latin typeface="Verdana"/>
                <a:cs typeface="Verdana"/>
              </a:rPr>
              <a:t>c</a:t>
            </a:r>
            <a:r>
              <a:rPr sz="2000" spc="15" dirty="0">
                <a:solidFill>
                  <a:srgbClr val="5B6A5E"/>
                </a:solidFill>
                <a:latin typeface="Verdana"/>
                <a:cs typeface="Verdana"/>
              </a:rPr>
              <a:t>e</a:t>
            </a:r>
            <a:r>
              <a:rPr sz="2000" spc="-260" dirty="0">
                <a:solidFill>
                  <a:srgbClr val="5B6A5E"/>
                </a:solidFill>
                <a:latin typeface="Verdana"/>
                <a:cs typeface="Verdana"/>
              </a:rPr>
              <a:t> </a:t>
            </a:r>
            <a:r>
              <a:rPr sz="2000" spc="5" dirty="0">
                <a:solidFill>
                  <a:srgbClr val="5B6A5E"/>
                </a:solidFill>
                <a:latin typeface="Verdana"/>
                <a:cs typeface="Verdana"/>
              </a:rPr>
              <a:t>he</a:t>
            </a:r>
            <a:r>
              <a:rPr sz="2000" spc="100" dirty="0">
                <a:solidFill>
                  <a:srgbClr val="5B6A5E"/>
                </a:solidFill>
                <a:latin typeface="Verdana"/>
                <a:cs typeface="Verdana"/>
              </a:rPr>
              <a:t>p</a:t>
            </a:r>
            <a:r>
              <a:rPr sz="2000" spc="70" dirty="0">
                <a:solidFill>
                  <a:srgbClr val="5B6A5E"/>
                </a:solidFill>
                <a:latin typeface="Verdana"/>
                <a:cs typeface="Verdana"/>
              </a:rPr>
              <a:t>a</a:t>
            </a:r>
            <a:r>
              <a:rPr sz="2000" spc="110" dirty="0">
                <a:solidFill>
                  <a:srgbClr val="5B6A5E"/>
                </a:solidFill>
                <a:latin typeface="Verdana"/>
                <a:cs typeface="Verdana"/>
              </a:rPr>
              <a:t>t</a:t>
            </a:r>
            <a:r>
              <a:rPr sz="2000" spc="-25" dirty="0">
                <a:solidFill>
                  <a:srgbClr val="5B6A5E"/>
                </a:solidFill>
                <a:latin typeface="Verdana"/>
                <a:cs typeface="Verdana"/>
              </a:rPr>
              <a:t>i</a:t>
            </a:r>
            <a:r>
              <a:rPr sz="2000" spc="110" dirty="0">
                <a:solidFill>
                  <a:srgbClr val="5B6A5E"/>
                </a:solidFill>
                <a:latin typeface="Verdana"/>
                <a:cs typeface="Verdana"/>
              </a:rPr>
              <a:t>t</a:t>
            </a:r>
            <a:r>
              <a:rPr sz="2000" spc="-30" dirty="0">
                <a:solidFill>
                  <a:srgbClr val="5B6A5E"/>
                </a:solidFill>
                <a:latin typeface="Verdana"/>
                <a:cs typeface="Verdana"/>
              </a:rPr>
              <a:t>i</a:t>
            </a:r>
            <a:r>
              <a:rPr sz="2000" spc="-75" dirty="0">
                <a:solidFill>
                  <a:srgbClr val="5B6A5E"/>
                </a:solidFill>
                <a:latin typeface="Verdana"/>
                <a:cs typeface="Verdana"/>
              </a:rPr>
              <a:t>s.</a:t>
            </a:r>
            <a:endParaRPr sz="2000">
              <a:latin typeface="Verdana"/>
              <a:cs typeface="Verdana"/>
            </a:endParaRPr>
          </a:p>
          <a:p>
            <a:pPr>
              <a:lnSpc>
                <a:spcPct val="100000"/>
              </a:lnSpc>
              <a:buChar char="•"/>
            </a:pPr>
            <a:endParaRPr sz="2400">
              <a:latin typeface="Verdana"/>
              <a:cs typeface="Verdana"/>
            </a:endParaRPr>
          </a:p>
          <a:p>
            <a:pPr marL="241300" marR="5080" indent="-229235">
              <a:lnSpc>
                <a:spcPct val="127099"/>
              </a:lnSpc>
              <a:spcBef>
                <a:spcPts val="1970"/>
              </a:spcBef>
              <a:buFont typeface="Arial MT"/>
              <a:buChar char="•"/>
              <a:tabLst>
                <a:tab pos="241935" algn="l"/>
              </a:tabLst>
            </a:pPr>
            <a:r>
              <a:rPr sz="2700" spc="-70" dirty="0">
                <a:solidFill>
                  <a:srgbClr val="FF0000"/>
                </a:solidFill>
                <a:latin typeface="Verdana"/>
                <a:cs typeface="Verdana"/>
              </a:rPr>
              <a:t>Prevention:</a:t>
            </a:r>
            <a:r>
              <a:rPr sz="2700" spc="-6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2000" spc="10" dirty="0">
                <a:solidFill>
                  <a:srgbClr val="5B6A5E"/>
                </a:solidFill>
                <a:latin typeface="Verdana"/>
                <a:cs typeface="Verdana"/>
              </a:rPr>
              <a:t>Because </a:t>
            </a:r>
            <a:r>
              <a:rPr sz="2000" spc="15" dirty="0">
                <a:solidFill>
                  <a:srgbClr val="5B6A5E"/>
                </a:solidFill>
                <a:latin typeface="Verdana"/>
                <a:cs typeface="Verdana"/>
              </a:rPr>
              <a:t>HDV </a:t>
            </a:r>
            <a:r>
              <a:rPr sz="2000" dirty="0">
                <a:solidFill>
                  <a:srgbClr val="5B6A5E"/>
                </a:solidFill>
                <a:latin typeface="Verdana"/>
                <a:cs typeface="Verdana"/>
              </a:rPr>
              <a:t>replication cannot occur </a:t>
            </a:r>
            <a:r>
              <a:rPr sz="2000" spc="65" dirty="0">
                <a:solidFill>
                  <a:srgbClr val="5B6A5E"/>
                </a:solidFill>
                <a:latin typeface="Verdana"/>
                <a:cs typeface="Verdana"/>
              </a:rPr>
              <a:t>without </a:t>
            </a:r>
            <a:r>
              <a:rPr sz="2000" spc="5" dirty="0">
                <a:solidFill>
                  <a:srgbClr val="5B6A5E"/>
                </a:solidFill>
                <a:latin typeface="Verdana"/>
                <a:cs typeface="Verdana"/>
              </a:rPr>
              <a:t>hepatitis </a:t>
            </a:r>
            <a:r>
              <a:rPr sz="2000" spc="15" dirty="0">
                <a:solidFill>
                  <a:srgbClr val="5B6A5E"/>
                </a:solidFill>
                <a:latin typeface="Verdana"/>
                <a:cs typeface="Verdana"/>
              </a:rPr>
              <a:t>B </a:t>
            </a:r>
            <a:r>
              <a:rPr sz="2000" spc="20" dirty="0">
                <a:solidFill>
                  <a:srgbClr val="5B6A5E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5B6A5E"/>
                </a:solidFill>
                <a:latin typeface="Verdana"/>
                <a:cs typeface="Verdana"/>
              </a:rPr>
              <a:t>coinfection,</a:t>
            </a:r>
            <a:r>
              <a:rPr sz="2000" spc="-300" dirty="0">
                <a:solidFill>
                  <a:srgbClr val="5B6A5E"/>
                </a:solidFill>
                <a:latin typeface="Verdana"/>
                <a:cs typeface="Verdana"/>
              </a:rPr>
              <a:t> </a:t>
            </a:r>
            <a:r>
              <a:rPr sz="2000" spc="-5" dirty="0">
                <a:solidFill>
                  <a:srgbClr val="5B6A5E"/>
                </a:solidFill>
                <a:latin typeface="Verdana"/>
                <a:cs typeface="Verdana"/>
              </a:rPr>
              <a:t>immunization</a:t>
            </a:r>
            <a:r>
              <a:rPr sz="2000" spc="-400" dirty="0">
                <a:solidFill>
                  <a:srgbClr val="5B6A5E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5B6A5E"/>
                </a:solidFill>
                <a:latin typeface="Verdana"/>
                <a:cs typeface="Verdana"/>
              </a:rPr>
              <a:t>against</a:t>
            </a:r>
            <a:r>
              <a:rPr sz="2000" spc="-290" dirty="0">
                <a:solidFill>
                  <a:srgbClr val="5B6A5E"/>
                </a:solidFill>
                <a:latin typeface="Verdana"/>
                <a:cs typeface="Verdana"/>
              </a:rPr>
              <a:t> </a:t>
            </a:r>
            <a:r>
              <a:rPr sz="2000" spc="20" dirty="0">
                <a:solidFill>
                  <a:srgbClr val="5B6A5E"/>
                </a:solidFill>
                <a:latin typeface="Verdana"/>
                <a:cs typeface="Verdana"/>
              </a:rPr>
              <a:t>HBV</a:t>
            </a:r>
            <a:r>
              <a:rPr sz="2000" spc="-434" dirty="0">
                <a:solidFill>
                  <a:srgbClr val="5B6A5E"/>
                </a:solidFill>
                <a:latin typeface="Verdana"/>
                <a:cs typeface="Verdana"/>
              </a:rPr>
              <a:t> </a:t>
            </a:r>
            <a:r>
              <a:rPr sz="2000" spc="-5" dirty="0">
                <a:solidFill>
                  <a:srgbClr val="5B6A5E"/>
                </a:solidFill>
                <a:latin typeface="Verdana"/>
                <a:cs typeface="Verdana"/>
              </a:rPr>
              <a:t>also</a:t>
            </a:r>
            <a:r>
              <a:rPr sz="2000" spc="-355" dirty="0">
                <a:solidFill>
                  <a:srgbClr val="5B6A5E"/>
                </a:solidFill>
                <a:latin typeface="Verdana"/>
                <a:cs typeface="Verdana"/>
              </a:rPr>
              <a:t> </a:t>
            </a:r>
            <a:r>
              <a:rPr sz="2000" spc="15" dirty="0">
                <a:solidFill>
                  <a:srgbClr val="5B6A5E"/>
                </a:solidFill>
                <a:latin typeface="Verdana"/>
                <a:cs typeface="Verdana"/>
              </a:rPr>
              <a:t>prevents</a:t>
            </a:r>
            <a:r>
              <a:rPr sz="2000" spc="-395" dirty="0">
                <a:solidFill>
                  <a:srgbClr val="5B6A5E"/>
                </a:solidFill>
                <a:latin typeface="Verdana"/>
                <a:cs typeface="Verdana"/>
              </a:rPr>
              <a:t> </a:t>
            </a:r>
            <a:r>
              <a:rPr sz="2000" spc="20" dirty="0">
                <a:solidFill>
                  <a:srgbClr val="5B6A5E"/>
                </a:solidFill>
                <a:latin typeface="Verdana"/>
                <a:cs typeface="Verdana"/>
              </a:rPr>
              <a:t>HDVinfection.</a:t>
            </a:r>
            <a:r>
              <a:rPr sz="2000" spc="-390" dirty="0">
                <a:solidFill>
                  <a:srgbClr val="5B6A5E"/>
                </a:solidFill>
                <a:latin typeface="Verdana"/>
                <a:cs typeface="Verdana"/>
              </a:rPr>
              <a:t> </a:t>
            </a:r>
            <a:r>
              <a:rPr sz="2000" spc="5" dirty="0">
                <a:solidFill>
                  <a:srgbClr val="5B6A5E"/>
                </a:solidFill>
                <a:latin typeface="Verdana"/>
                <a:cs typeface="Verdana"/>
              </a:rPr>
              <a:t>Hepatitis</a:t>
            </a:r>
            <a:r>
              <a:rPr sz="2000" spc="-325" dirty="0">
                <a:solidFill>
                  <a:srgbClr val="5B6A5E"/>
                </a:solidFill>
                <a:latin typeface="Verdana"/>
                <a:cs typeface="Verdana"/>
              </a:rPr>
              <a:t> </a:t>
            </a:r>
            <a:r>
              <a:rPr sz="2000" spc="15" dirty="0">
                <a:solidFill>
                  <a:srgbClr val="5B6A5E"/>
                </a:solidFill>
                <a:latin typeface="Verdana"/>
                <a:cs typeface="Verdana"/>
              </a:rPr>
              <a:t>B </a:t>
            </a:r>
            <a:r>
              <a:rPr sz="2000" spc="-690" dirty="0">
                <a:solidFill>
                  <a:srgbClr val="5B6A5E"/>
                </a:solidFill>
                <a:latin typeface="Verdana"/>
                <a:cs typeface="Verdana"/>
              </a:rPr>
              <a:t> </a:t>
            </a:r>
            <a:r>
              <a:rPr sz="2000" spc="-10" dirty="0">
                <a:solidFill>
                  <a:srgbClr val="5B6A5E"/>
                </a:solidFill>
                <a:latin typeface="Verdana"/>
                <a:cs typeface="Verdana"/>
              </a:rPr>
              <a:t>vaccines</a:t>
            </a:r>
            <a:r>
              <a:rPr sz="2000" spc="-330" dirty="0">
                <a:solidFill>
                  <a:srgbClr val="5B6A5E"/>
                </a:solidFill>
                <a:latin typeface="Verdana"/>
                <a:cs typeface="Verdana"/>
              </a:rPr>
              <a:t> </a:t>
            </a:r>
            <a:r>
              <a:rPr sz="2000" spc="5" dirty="0">
                <a:solidFill>
                  <a:srgbClr val="5B6A5E"/>
                </a:solidFill>
                <a:latin typeface="Verdana"/>
                <a:cs typeface="Verdana"/>
              </a:rPr>
              <a:t>and</a:t>
            </a:r>
            <a:r>
              <a:rPr sz="2000" spc="-310" dirty="0">
                <a:solidFill>
                  <a:srgbClr val="5B6A5E"/>
                </a:solidFill>
                <a:latin typeface="Verdana"/>
                <a:cs typeface="Verdana"/>
              </a:rPr>
              <a:t> </a:t>
            </a:r>
            <a:r>
              <a:rPr sz="2000" spc="-100" dirty="0">
                <a:solidFill>
                  <a:srgbClr val="5B6A5E"/>
                </a:solidFill>
                <a:latin typeface="Verdana"/>
                <a:cs typeface="Verdana"/>
              </a:rPr>
              <a:t>HBIG</a:t>
            </a:r>
            <a:r>
              <a:rPr sz="2000" spc="-395" dirty="0">
                <a:solidFill>
                  <a:srgbClr val="5B6A5E"/>
                </a:solidFill>
                <a:latin typeface="Verdana"/>
                <a:cs typeface="Verdana"/>
              </a:rPr>
              <a:t> </a:t>
            </a:r>
            <a:r>
              <a:rPr sz="2000" spc="15" dirty="0">
                <a:solidFill>
                  <a:srgbClr val="5B6A5E"/>
                </a:solidFill>
                <a:latin typeface="Verdana"/>
                <a:cs typeface="Verdana"/>
              </a:rPr>
              <a:t>are</a:t>
            </a:r>
            <a:r>
              <a:rPr sz="2000" spc="-409" dirty="0">
                <a:solidFill>
                  <a:srgbClr val="5B6A5E"/>
                </a:solidFill>
                <a:latin typeface="Verdana"/>
                <a:cs typeface="Verdana"/>
              </a:rPr>
              <a:t> </a:t>
            </a:r>
            <a:r>
              <a:rPr sz="2000" spc="5" dirty="0">
                <a:solidFill>
                  <a:srgbClr val="5B6A5E"/>
                </a:solidFill>
                <a:latin typeface="Verdana"/>
                <a:cs typeface="Verdana"/>
              </a:rPr>
              <a:t>used</a:t>
            </a:r>
            <a:r>
              <a:rPr sz="2000" spc="-310" dirty="0">
                <a:solidFill>
                  <a:srgbClr val="5B6A5E"/>
                </a:solidFill>
                <a:latin typeface="Verdana"/>
                <a:cs typeface="Verdana"/>
              </a:rPr>
              <a:t> </a:t>
            </a:r>
            <a:r>
              <a:rPr sz="2000" spc="60" dirty="0">
                <a:solidFill>
                  <a:srgbClr val="5B6A5E"/>
                </a:solidFill>
                <a:latin typeface="Verdana"/>
                <a:cs typeface="Verdana"/>
              </a:rPr>
              <a:t>for</a:t>
            </a:r>
            <a:r>
              <a:rPr sz="2000" spc="-285" dirty="0">
                <a:solidFill>
                  <a:srgbClr val="5B6A5E"/>
                </a:solidFill>
                <a:latin typeface="Verdana"/>
                <a:cs typeface="Verdana"/>
              </a:rPr>
              <a:t> </a:t>
            </a:r>
            <a:r>
              <a:rPr sz="2000" spc="20" dirty="0">
                <a:solidFill>
                  <a:srgbClr val="5B6A5E"/>
                </a:solidFill>
                <a:latin typeface="Verdana"/>
                <a:cs typeface="Verdana"/>
              </a:rPr>
              <a:t>the</a:t>
            </a:r>
            <a:r>
              <a:rPr sz="2000" spc="-260" dirty="0">
                <a:solidFill>
                  <a:srgbClr val="5B6A5E"/>
                </a:solidFill>
                <a:latin typeface="Verdana"/>
                <a:cs typeface="Verdana"/>
              </a:rPr>
              <a:t> </a:t>
            </a:r>
            <a:r>
              <a:rPr sz="2000" spc="5" dirty="0">
                <a:solidFill>
                  <a:srgbClr val="5B6A5E"/>
                </a:solidFill>
                <a:latin typeface="Verdana"/>
                <a:cs typeface="Verdana"/>
              </a:rPr>
              <a:t>same</a:t>
            </a:r>
            <a:r>
              <a:rPr sz="2000" spc="-409" dirty="0">
                <a:solidFill>
                  <a:srgbClr val="5B6A5E"/>
                </a:solidFill>
                <a:latin typeface="Verdana"/>
                <a:cs typeface="Verdana"/>
              </a:rPr>
              <a:t> </a:t>
            </a:r>
            <a:r>
              <a:rPr sz="2000" spc="-5" dirty="0">
                <a:solidFill>
                  <a:srgbClr val="5B6A5E"/>
                </a:solidFill>
                <a:latin typeface="Verdana"/>
                <a:cs typeface="Verdana"/>
              </a:rPr>
              <a:t>indications</a:t>
            </a:r>
            <a:r>
              <a:rPr sz="2000" spc="-250" dirty="0">
                <a:solidFill>
                  <a:srgbClr val="5B6A5E"/>
                </a:solidFill>
                <a:latin typeface="Verdana"/>
                <a:cs typeface="Verdana"/>
              </a:rPr>
              <a:t> </a:t>
            </a:r>
            <a:r>
              <a:rPr sz="2000" spc="5" dirty="0">
                <a:solidFill>
                  <a:srgbClr val="5B6A5E"/>
                </a:solidFill>
                <a:latin typeface="Verdana"/>
                <a:cs typeface="Verdana"/>
              </a:rPr>
              <a:t>as</a:t>
            </a:r>
            <a:r>
              <a:rPr sz="2000" spc="-330" dirty="0">
                <a:solidFill>
                  <a:srgbClr val="5B6A5E"/>
                </a:solidFill>
                <a:latin typeface="Verdana"/>
                <a:cs typeface="Verdana"/>
              </a:rPr>
              <a:t> </a:t>
            </a:r>
            <a:r>
              <a:rPr sz="2000" spc="60" dirty="0">
                <a:solidFill>
                  <a:srgbClr val="5B6A5E"/>
                </a:solidFill>
                <a:latin typeface="Verdana"/>
                <a:cs typeface="Verdana"/>
              </a:rPr>
              <a:t>for</a:t>
            </a:r>
            <a:r>
              <a:rPr sz="2000" spc="-215" dirty="0">
                <a:solidFill>
                  <a:srgbClr val="5B6A5E"/>
                </a:solidFill>
                <a:latin typeface="Verdana"/>
                <a:cs typeface="Verdana"/>
              </a:rPr>
              <a:t> </a:t>
            </a:r>
            <a:r>
              <a:rPr sz="2000" spc="5" dirty="0">
                <a:solidFill>
                  <a:srgbClr val="5B6A5E"/>
                </a:solidFill>
                <a:latin typeface="Verdana"/>
                <a:cs typeface="Verdana"/>
              </a:rPr>
              <a:t>hepatitis</a:t>
            </a:r>
            <a:r>
              <a:rPr sz="2000" spc="-340" dirty="0">
                <a:solidFill>
                  <a:srgbClr val="5B6A5E"/>
                </a:solidFill>
                <a:latin typeface="Verdana"/>
                <a:cs typeface="Verdana"/>
              </a:rPr>
              <a:t> </a:t>
            </a:r>
            <a:r>
              <a:rPr sz="2000" spc="15" dirty="0">
                <a:solidFill>
                  <a:srgbClr val="5B6A5E"/>
                </a:solidFill>
                <a:latin typeface="Verdana"/>
                <a:cs typeface="Verdana"/>
              </a:rPr>
              <a:t>B</a:t>
            </a:r>
            <a:r>
              <a:rPr sz="2000" spc="-290" dirty="0">
                <a:solidFill>
                  <a:srgbClr val="5B6A5E"/>
                </a:solidFill>
                <a:latin typeface="Verdana"/>
                <a:cs typeface="Verdana"/>
              </a:rPr>
              <a:t> </a:t>
            </a:r>
            <a:r>
              <a:rPr sz="2000" spc="-5" dirty="0">
                <a:solidFill>
                  <a:srgbClr val="5B6A5E"/>
                </a:solidFill>
                <a:latin typeface="Verdana"/>
                <a:cs typeface="Verdana"/>
              </a:rPr>
              <a:t>alone.</a:t>
            </a:r>
            <a:endParaRPr sz="20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D6D2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28700" y="457200"/>
            <a:ext cx="1143000" cy="0"/>
          </a:xfrm>
          <a:custGeom>
            <a:avLst/>
            <a:gdLst/>
            <a:ahLst/>
            <a:cxnLst/>
            <a:rect l="l" t="t" r="r" b="b"/>
            <a:pathLst>
              <a:path w="1143000">
                <a:moveTo>
                  <a:pt x="0" y="0"/>
                </a:moveTo>
                <a:lnTo>
                  <a:pt x="1143000" y="0"/>
                </a:lnTo>
              </a:path>
            </a:pathLst>
          </a:custGeom>
          <a:ln w="15875">
            <a:solidFill>
              <a:srgbClr val="5B6A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15035" y="352425"/>
            <a:ext cx="8217534" cy="11245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7200" spc="-160" dirty="0"/>
              <a:t>H</a:t>
            </a:r>
            <a:r>
              <a:rPr sz="7200" spc="-130" dirty="0"/>
              <a:t>E</a:t>
            </a:r>
            <a:r>
              <a:rPr sz="7200" spc="-365" dirty="0"/>
              <a:t>P</a:t>
            </a:r>
            <a:r>
              <a:rPr sz="7200" spc="-350" dirty="0"/>
              <a:t>A</a:t>
            </a:r>
            <a:r>
              <a:rPr sz="7200" spc="-390" dirty="0"/>
              <a:t>T</a:t>
            </a:r>
            <a:r>
              <a:rPr sz="7200" spc="-260" dirty="0"/>
              <a:t>I</a:t>
            </a:r>
            <a:r>
              <a:rPr sz="7200" spc="-690" dirty="0"/>
              <a:t>T</a:t>
            </a:r>
            <a:r>
              <a:rPr sz="7200" spc="-635" dirty="0"/>
              <a:t>I</a:t>
            </a:r>
            <a:r>
              <a:rPr sz="7200" spc="5" dirty="0"/>
              <a:t>S</a:t>
            </a:r>
            <a:r>
              <a:rPr sz="7200" spc="-1380" dirty="0"/>
              <a:t> </a:t>
            </a:r>
            <a:r>
              <a:rPr sz="7200" spc="5" dirty="0"/>
              <a:t>E</a:t>
            </a:r>
            <a:r>
              <a:rPr sz="7200" spc="-1090" dirty="0"/>
              <a:t> </a:t>
            </a:r>
            <a:r>
              <a:rPr sz="7200" spc="-725" dirty="0"/>
              <a:t>V</a:t>
            </a:r>
            <a:r>
              <a:rPr sz="7200" spc="-484" dirty="0"/>
              <a:t>I</a:t>
            </a:r>
            <a:r>
              <a:rPr sz="7200" spc="-360" dirty="0"/>
              <a:t>R</a:t>
            </a:r>
            <a:r>
              <a:rPr sz="7200" spc="-320" dirty="0"/>
              <a:t>US</a:t>
            </a:r>
            <a:endParaRPr sz="7200"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5" dirty="0">
                <a:solidFill>
                  <a:srgbClr val="878787"/>
                </a:solidFill>
              </a:rPr>
              <a:t>8/13/2023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>
                <a:solidFill>
                  <a:srgbClr val="878787"/>
                </a:solidFill>
              </a:rPr>
              <a:t>39</a:t>
            </a:fld>
            <a:endParaRPr dirty="0">
              <a:solidFill>
                <a:srgbClr val="878787"/>
              </a:solidFill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15035" y="1781183"/>
            <a:ext cx="10256520" cy="3984625"/>
          </a:xfrm>
          <a:prstGeom prst="rect">
            <a:avLst/>
          </a:prstGeom>
        </p:spPr>
        <p:txBody>
          <a:bodyPr vert="horz" wrap="square" lIns="0" tIns="207645" rIns="0" bIns="0" rtlCol="0">
            <a:spAutoFit/>
          </a:bodyPr>
          <a:lstStyle/>
          <a:p>
            <a:pPr marL="165100">
              <a:lnSpc>
                <a:spcPct val="100000"/>
              </a:lnSpc>
              <a:spcBef>
                <a:spcPts val="1635"/>
              </a:spcBef>
            </a:pPr>
            <a:r>
              <a:rPr sz="2600" spc="-20" dirty="0">
                <a:latin typeface="Verdana"/>
                <a:cs typeface="Verdana"/>
              </a:rPr>
              <a:t>HEV</a:t>
            </a:r>
            <a:r>
              <a:rPr sz="2600" spc="-465" dirty="0">
                <a:latin typeface="Verdana"/>
                <a:cs typeface="Verdana"/>
              </a:rPr>
              <a:t> </a:t>
            </a:r>
            <a:r>
              <a:rPr sz="2600" spc="-50" dirty="0">
                <a:latin typeface="Verdana"/>
                <a:cs typeface="Verdana"/>
              </a:rPr>
              <a:t>is</a:t>
            </a:r>
            <a:r>
              <a:rPr sz="2600" spc="-335" dirty="0">
                <a:latin typeface="Verdana"/>
                <a:cs typeface="Verdana"/>
              </a:rPr>
              <a:t> </a:t>
            </a:r>
            <a:r>
              <a:rPr sz="2600" dirty="0">
                <a:latin typeface="Verdana"/>
                <a:cs typeface="Verdana"/>
              </a:rPr>
              <a:t>RNA</a:t>
            </a:r>
            <a:r>
              <a:rPr sz="2600" spc="-385" dirty="0">
                <a:latin typeface="Verdana"/>
                <a:cs typeface="Verdana"/>
              </a:rPr>
              <a:t> </a:t>
            </a:r>
            <a:r>
              <a:rPr sz="2600" spc="-25" dirty="0">
                <a:latin typeface="Verdana"/>
                <a:cs typeface="Verdana"/>
              </a:rPr>
              <a:t>virus</a:t>
            </a:r>
            <a:r>
              <a:rPr sz="2600" spc="-260" dirty="0">
                <a:latin typeface="Verdana"/>
                <a:cs typeface="Verdana"/>
              </a:rPr>
              <a:t> </a:t>
            </a:r>
            <a:r>
              <a:rPr sz="2600" spc="10" dirty="0">
                <a:latin typeface="Verdana"/>
                <a:cs typeface="Verdana"/>
              </a:rPr>
              <a:t>has</a:t>
            </a:r>
            <a:r>
              <a:rPr sz="2600" spc="-415" dirty="0">
                <a:latin typeface="Verdana"/>
                <a:cs typeface="Verdana"/>
              </a:rPr>
              <a:t> </a:t>
            </a:r>
            <a:r>
              <a:rPr sz="2600" spc="15" dirty="0">
                <a:latin typeface="Verdana"/>
                <a:cs typeface="Verdana"/>
              </a:rPr>
              <a:t>a</a:t>
            </a:r>
            <a:r>
              <a:rPr sz="2600" spc="-395" dirty="0">
                <a:latin typeface="Verdana"/>
                <a:cs typeface="Verdana"/>
              </a:rPr>
              <a:t> </a:t>
            </a:r>
            <a:r>
              <a:rPr sz="2600" spc="10" dirty="0">
                <a:latin typeface="Verdana"/>
                <a:cs typeface="Verdana"/>
              </a:rPr>
              <a:t>nonenveloped</a:t>
            </a:r>
            <a:r>
              <a:rPr sz="2600" spc="-530" dirty="0">
                <a:latin typeface="Verdana"/>
                <a:cs typeface="Verdana"/>
              </a:rPr>
              <a:t> </a:t>
            </a:r>
            <a:r>
              <a:rPr sz="2600" spc="10" dirty="0">
                <a:latin typeface="Verdana"/>
                <a:cs typeface="Verdana"/>
              </a:rPr>
              <a:t>sphere</a:t>
            </a:r>
            <a:r>
              <a:rPr sz="2600" spc="-380" dirty="0">
                <a:latin typeface="Verdana"/>
                <a:cs typeface="Verdana"/>
              </a:rPr>
              <a:t> </a:t>
            </a:r>
            <a:r>
              <a:rPr sz="2600" spc="10" dirty="0">
                <a:latin typeface="Verdana"/>
                <a:cs typeface="Verdana"/>
              </a:rPr>
              <a:t>shape</a:t>
            </a:r>
            <a:r>
              <a:rPr sz="2600" spc="-455" dirty="0">
                <a:latin typeface="Verdana"/>
                <a:cs typeface="Verdana"/>
              </a:rPr>
              <a:t> </a:t>
            </a:r>
            <a:r>
              <a:rPr sz="2600" spc="20" dirty="0">
                <a:latin typeface="Verdana"/>
                <a:cs typeface="Verdana"/>
              </a:rPr>
              <a:t>w</a:t>
            </a:r>
            <a:r>
              <a:rPr sz="2600" spc="-670" dirty="0">
                <a:latin typeface="Verdana"/>
                <a:cs typeface="Verdana"/>
              </a:rPr>
              <a:t> </a:t>
            </a:r>
            <a:r>
              <a:rPr sz="2600" dirty="0">
                <a:latin typeface="Verdana"/>
                <a:cs typeface="Verdana"/>
              </a:rPr>
              <a:t>ith</a:t>
            </a:r>
            <a:r>
              <a:rPr sz="2600" spc="-405" dirty="0">
                <a:latin typeface="Verdana"/>
                <a:cs typeface="Verdana"/>
              </a:rPr>
              <a:t> </a:t>
            </a:r>
            <a:r>
              <a:rPr sz="2600" spc="-20" dirty="0">
                <a:latin typeface="Verdana"/>
                <a:cs typeface="Verdana"/>
              </a:rPr>
              <a:t>spikes</a:t>
            </a:r>
            <a:endParaRPr sz="26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535"/>
              </a:spcBef>
            </a:pPr>
            <a:r>
              <a:rPr sz="2600" spc="10" dirty="0">
                <a:latin typeface="Verdana"/>
                <a:cs typeface="Verdana"/>
              </a:rPr>
              <a:t>.</a:t>
            </a:r>
            <a:endParaRPr sz="2600">
              <a:latin typeface="Verdana"/>
              <a:cs typeface="Verdana"/>
            </a:endParaRPr>
          </a:p>
          <a:p>
            <a:pPr marL="288925" marR="582295" indent="-276860">
              <a:lnSpc>
                <a:spcPct val="149200"/>
              </a:lnSpc>
              <a:spcBef>
                <a:spcPts val="455"/>
              </a:spcBef>
              <a:buSzPct val="96153"/>
              <a:buFont typeface="Segoe UI Symbol"/>
              <a:buChar char="⚫"/>
              <a:tabLst>
                <a:tab pos="294640" algn="l"/>
              </a:tabLst>
            </a:pPr>
            <a:r>
              <a:rPr sz="2600" spc="-25" dirty="0">
                <a:latin typeface="Verdana"/>
                <a:cs typeface="Verdana"/>
              </a:rPr>
              <a:t>Transmission</a:t>
            </a:r>
            <a:r>
              <a:rPr sz="2600" spc="-625" dirty="0">
                <a:latin typeface="Verdana"/>
                <a:cs typeface="Verdana"/>
              </a:rPr>
              <a:t> </a:t>
            </a:r>
            <a:r>
              <a:rPr sz="2600" spc="-15" dirty="0">
                <a:latin typeface="Verdana"/>
                <a:cs typeface="Verdana"/>
              </a:rPr>
              <a:t>is</a:t>
            </a:r>
            <a:r>
              <a:rPr sz="2600" spc="-335" dirty="0">
                <a:latin typeface="Verdana"/>
                <a:cs typeface="Verdana"/>
              </a:rPr>
              <a:t> </a:t>
            </a:r>
            <a:r>
              <a:rPr sz="2600" spc="-10" dirty="0">
                <a:solidFill>
                  <a:srgbClr val="FF0000"/>
                </a:solidFill>
                <a:latin typeface="Verdana"/>
                <a:cs typeface="Verdana"/>
              </a:rPr>
              <a:t>fecal–oral</a:t>
            </a:r>
            <a:r>
              <a:rPr sz="2600" spc="-10" dirty="0">
                <a:latin typeface="Verdana"/>
                <a:cs typeface="Verdana"/>
              </a:rPr>
              <a:t>,</a:t>
            </a:r>
            <a:r>
              <a:rPr sz="2600" spc="-450" dirty="0">
                <a:latin typeface="Verdana"/>
                <a:cs typeface="Verdana"/>
              </a:rPr>
              <a:t> </a:t>
            </a:r>
            <a:r>
              <a:rPr sz="2600" spc="-5" dirty="0">
                <a:latin typeface="Verdana"/>
                <a:cs typeface="Verdana"/>
              </a:rPr>
              <a:t>usually</a:t>
            </a:r>
            <a:r>
              <a:rPr sz="2600" spc="-380" dirty="0">
                <a:latin typeface="Verdana"/>
                <a:cs typeface="Verdana"/>
              </a:rPr>
              <a:t> </a:t>
            </a:r>
            <a:r>
              <a:rPr sz="2600" spc="20" dirty="0">
                <a:latin typeface="Verdana"/>
                <a:cs typeface="Verdana"/>
              </a:rPr>
              <a:t>by</a:t>
            </a:r>
            <a:r>
              <a:rPr sz="2600" spc="-370" dirty="0">
                <a:latin typeface="Verdana"/>
                <a:cs typeface="Verdana"/>
              </a:rPr>
              <a:t> </a:t>
            </a:r>
            <a:r>
              <a:rPr sz="2600" spc="5" dirty="0">
                <a:latin typeface="Verdana"/>
                <a:cs typeface="Verdana"/>
              </a:rPr>
              <a:t>contaminated</a:t>
            </a:r>
            <a:r>
              <a:rPr sz="2600" spc="-390" dirty="0">
                <a:latin typeface="Verdana"/>
                <a:cs typeface="Verdana"/>
              </a:rPr>
              <a:t> </a:t>
            </a:r>
            <a:r>
              <a:rPr sz="2600" spc="-45" dirty="0">
                <a:latin typeface="Verdana"/>
                <a:cs typeface="Verdana"/>
              </a:rPr>
              <a:t>water, </a:t>
            </a:r>
            <a:r>
              <a:rPr sz="2600" spc="-894" dirty="0">
                <a:latin typeface="Verdana"/>
                <a:cs typeface="Verdana"/>
              </a:rPr>
              <a:t> </a:t>
            </a:r>
            <a:r>
              <a:rPr sz="2600" spc="65" dirty="0">
                <a:latin typeface="Verdana"/>
                <a:cs typeface="Verdana"/>
              </a:rPr>
              <a:t>with</a:t>
            </a:r>
            <a:r>
              <a:rPr sz="2600" spc="-320" dirty="0">
                <a:latin typeface="Verdana"/>
                <a:cs typeface="Verdana"/>
              </a:rPr>
              <a:t> </a:t>
            </a:r>
            <a:r>
              <a:rPr sz="2600" spc="-95" dirty="0">
                <a:latin typeface="Verdana"/>
                <a:cs typeface="Verdana"/>
              </a:rPr>
              <a:t>30%</a:t>
            </a:r>
            <a:r>
              <a:rPr sz="2600" spc="-365" dirty="0">
                <a:latin typeface="Verdana"/>
                <a:cs typeface="Verdana"/>
              </a:rPr>
              <a:t> </a:t>
            </a:r>
            <a:r>
              <a:rPr sz="2600" spc="75" dirty="0">
                <a:latin typeface="Verdana"/>
                <a:cs typeface="Verdana"/>
              </a:rPr>
              <a:t>of</a:t>
            </a:r>
            <a:r>
              <a:rPr sz="2600" spc="-335" dirty="0">
                <a:latin typeface="Verdana"/>
                <a:cs typeface="Verdana"/>
              </a:rPr>
              <a:t> </a:t>
            </a:r>
            <a:r>
              <a:rPr sz="2600" spc="-50" dirty="0">
                <a:latin typeface="Verdana"/>
                <a:cs typeface="Verdana"/>
              </a:rPr>
              <a:t>dogs,</a:t>
            </a:r>
            <a:r>
              <a:rPr sz="2600" spc="-370" dirty="0">
                <a:latin typeface="Verdana"/>
                <a:cs typeface="Verdana"/>
              </a:rPr>
              <a:t> </a:t>
            </a:r>
            <a:r>
              <a:rPr sz="2600" spc="5" dirty="0">
                <a:latin typeface="Verdana"/>
                <a:cs typeface="Verdana"/>
              </a:rPr>
              <a:t>pigs</a:t>
            </a:r>
            <a:r>
              <a:rPr sz="2600" spc="-400" dirty="0">
                <a:latin typeface="Verdana"/>
                <a:cs typeface="Verdana"/>
              </a:rPr>
              <a:t> </a:t>
            </a:r>
            <a:r>
              <a:rPr sz="2600" spc="10" dirty="0">
                <a:latin typeface="Verdana"/>
                <a:cs typeface="Verdana"/>
              </a:rPr>
              <a:t>and</a:t>
            </a:r>
            <a:r>
              <a:rPr sz="2600" spc="-375" dirty="0">
                <a:latin typeface="Verdana"/>
                <a:cs typeface="Verdana"/>
              </a:rPr>
              <a:t> </a:t>
            </a:r>
            <a:r>
              <a:rPr sz="2600" spc="10" dirty="0">
                <a:latin typeface="Verdana"/>
                <a:cs typeface="Verdana"/>
              </a:rPr>
              <a:t>rodents</a:t>
            </a:r>
            <a:r>
              <a:rPr sz="2600" spc="-315" dirty="0">
                <a:latin typeface="Verdana"/>
                <a:cs typeface="Verdana"/>
              </a:rPr>
              <a:t> </a:t>
            </a:r>
            <a:r>
              <a:rPr sz="2600" dirty="0">
                <a:latin typeface="Verdana"/>
                <a:cs typeface="Verdana"/>
              </a:rPr>
              <a:t>carrying</a:t>
            </a:r>
            <a:r>
              <a:rPr sz="2600" spc="-445" dirty="0">
                <a:latin typeface="Verdana"/>
                <a:cs typeface="Verdana"/>
              </a:rPr>
              <a:t> </a:t>
            </a:r>
            <a:r>
              <a:rPr sz="2600" spc="10" dirty="0">
                <a:latin typeface="Verdana"/>
                <a:cs typeface="Verdana"/>
              </a:rPr>
              <a:t>the</a:t>
            </a:r>
            <a:r>
              <a:rPr sz="2600" spc="-300" dirty="0">
                <a:latin typeface="Verdana"/>
                <a:cs typeface="Verdana"/>
              </a:rPr>
              <a:t> </a:t>
            </a:r>
            <a:r>
              <a:rPr sz="2600" dirty="0">
                <a:latin typeface="Verdana"/>
                <a:cs typeface="Verdana"/>
              </a:rPr>
              <a:t>virus</a:t>
            </a:r>
            <a:endParaRPr sz="26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Segoe UI Symbol"/>
              <a:buChar char="⚫"/>
            </a:pPr>
            <a:endParaRPr sz="2650">
              <a:latin typeface="Verdana"/>
              <a:cs typeface="Verdana"/>
            </a:endParaRPr>
          </a:p>
          <a:p>
            <a:pPr marL="294005" indent="-281940">
              <a:lnSpc>
                <a:spcPct val="100000"/>
              </a:lnSpc>
              <a:spcBef>
                <a:spcPts val="5"/>
              </a:spcBef>
              <a:buSzPct val="96153"/>
              <a:buFont typeface="Segoe UI Symbol"/>
              <a:buChar char="⚫"/>
              <a:tabLst>
                <a:tab pos="294640" algn="l"/>
              </a:tabLst>
            </a:pPr>
            <a:r>
              <a:rPr sz="2600" spc="-135" dirty="0">
                <a:latin typeface="Verdana"/>
                <a:cs typeface="Verdana"/>
              </a:rPr>
              <a:t>V</a:t>
            </a:r>
            <a:r>
              <a:rPr sz="2600" spc="25" dirty="0">
                <a:latin typeface="Verdana"/>
                <a:cs typeface="Verdana"/>
              </a:rPr>
              <a:t>e</a:t>
            </a:r>
            <a:r>
              <a:rPr sz="2600" spc="85" dirty="0">
                <a:latin typeface="Verdana"/>
                <a:cs typeface="Verdana"/>
              </a:rPr>
              <a:t>r</a:t>
            </a:r>
            <a:r>
              <a:rPr sz="2600" spc="100" dirty="0">
                <a:latin typeface="Verdana"/>
                <a:cs typeface="Verdana"/>
              </a:rPr>
              <a:t>t</a:t>
            </a:r>
            <a:r>
              <a:rPr sz="2600" spc="-120" dirty="0">
                <a:latin typeface="Verdana"/>
                <a:cs typeface="Verdana"/>
              </a:rPr>
              <a:t>i</a:t>
            </a:r>
            <a:r>
              <a:rPr sz="2600" spc="65" dirty="0">
                <a:latin typeface="Verdana"/>
                <a:cs typeface="Verdana"/>
              </a:rPr>
              <a:t>c</a:t>
            </a:r>
            <a:r>
              <a:rPr sz="2600" spc="10" dirty="0">
                <a:latin typeface="Verdana"/>
                <a:cs typeface="Verdana"/>
              </a:rPr>
              <a:t>a</a:t>
            </a:r>
            <a:r>
              <a:rPr sz="2600" spc="5" dirty="0">
                <a:latin typeface="Verdana"/>
                <a:cs typeface="Verdana"/>
              </a:rPr>
              <a:t>l</a:t>
            </a:r>
            <a:r>
              <a:rPr sz="2600" spc="-590" dirty="0">
                <a:latin typeface="Verdana"/>
                <a:cs typeface="Verdana"/>
              </a:rPr>
              <a:t> </a:t>
            </a:r>
            <a:r>
              <a:rPr sz="2600" spc="95" dirty="0">
                <a:latin typeface="Verdana"/>
                <a:cs typeface="Verdana"/>
              </a:rPr>
              <a:t>t</a:t>
            </a:r>
            <a:r>
              <a:rPr sz="2600" spc="-60" dirty="0">
                <a:latin typeface="Verdana"/>
                <a:cs typeface="Verdana"/>
              </a:rPr>
              <a:t>r</a:t>
            </a:r>
            <a:r>
              <a:rPr sz="2600" spc="10" dirty="0">
                <a:latin typeface="Verdana"/>
                <a:cs typeface="Verdana"/>
              </a:rPr>
              <a:t>a</a:t>
            </a:r>
            <a:r>
              <a:rPr sz="2600" dirty="0">
                <a:latin typeface="Verdana"/>
                <a:cs typeface="Verdana"/>
              </a:rPr>
              <a:t>n</a:t>
            </a:r>
            <a:r>
              <a:rPr sz="2600" spc="-10" dirty="0">
                <a:latin typeface="Verdana"/>
                <a:cs typeface="Verdana"/>
              </a:rPr>
              <a:t>s</a:t>
            </a:r>
            <a:r>
              <a:rPr sz="2600" spc="-55" dirty="0">
                <a:latin typeface="Verdana"/>
                <a:cs typeface="Verdana"/>
              </a:rPr>
              <a:t>m</a:t>
            </a:r>
            <a:r>
              <a:rPr sz="2600" spc="-120" dirty="0">
                <a:latin typeface="Verdana"/>
                <a:cs typeface="Verdana"/>
              </a:rPr>
              <a:t>i</a:t>
            </a:r>
            <a:r>
              <a:rPr sz="2600" spc="-10" dirty="0">
                <a:latin typeface="Verdana"/>
                <a:cs typeface="Verdana"/>
              </a:rPr>
              <a:t>ss</a:t>
            </a:r>
            <a:r>
              <a:rPr sz="2600" spc="-120" dirty="0">
                <a:latin typeface="Verdana"/>
                <a:cs typeface="Verdana"/>
              </a:rPr>
              <a:t>i</a:t>
            </a:r>
            <a:r>
              <a:rPr sz="2600" spc="70" dirty="0">
                <a:latin typeface="Verdana"/>
                <a:cs typeface="Verdana"/>
              </a:rPr>
              <a:t>o</a:t>
            </a:r>
            <a:r>
              <a:rPr sz="2600" spc="15" dirty="0">
                <a:latin typeface="Verdana"/>
                <a:cs typeface="Verdana"/>
              </a:rPr>
              <a:t>n</a:t>
            </a:r>
            <a:r>
              <a:rPr sz="2600" spc="-330" dirty="0">
                <a:latin typeface="Verdana"/>
                <a:cs typeface="Verdana"/>
              </a:rPr>
              <a:t> </a:t>
            </a:r>
            <a:r>
              <a:rPr sz="2600" spc="204" dirty="0">
                <a:latin typeface="Verdana"/>
                <a:cs typeface="Verdana"/>
              </a:rPr>
              <a:t>f</a:t>
            </a:r>
            <a:r>
              <a:rPr sz="2600" spc="10" dirty="0">
                <a:latin typeface="Verdana"/>
                <a:cs typeface="Verdana"/>
              </a:rPr>
              <a:t>r</a:t>
            </a:r>
            <a:r>
              <a:rPr sz="2600" spc="70" dirty="0">
                <a:latin typeface="Verdana"/>
                <a:cs typeface="Verdana"/>
              </a:rPr>
              <a:t>o</a:t>
            </a:r>
            <a:r>
              <a:rPr sz="2600" spc="25" dirty="0">
                <a:latin typeface="Verdana"/>
                <a:cs typeface="Verdana"/>
              </a:rPr>
              <a:t>m</a:t>
            </a:r>
            <a:r>
              <a:rPr sz="2600" spc="-470" dirty="0">
                <a:latin typeface="Verdana"/>
                <a:cs typeface="Verdana"/>
              </a:rPr>
              <a:t> </a:t>
            </a:r>
            <a:r>
              <a:rPr sz="2600" spc="30" dirty="0">
                <a:latin typeface="Verdana"/>
                <a:cs typeface="Verdana"/>
              </a:rPr>
              <a:t>p</a:t>
            </a:r>
            <a:r>
              <a:rPr sz="2600" spc="10" dirty="0">
                <a:latin typeface="Verdana"/>
                <a:cs typeface="Verdana"/>
              </a:rPr>
              <a:t>r</a:t>
            </a:r>
            <a:r>
              <a:rPr sz="2600" spc="25" dirty="0">
                <a:latin typeface="Verdana"/>
                <a:cs typeface="Verdana"/>
              </a:rPr>
              <a:t>eg</a:t>
            </a:r>
            <a:r>
              <a:rPr sz="2600" spc="-75" dirty="0">
                <a:latin typeface="Verdana"/>
                <a:cs typeface="Verdana"/>
              </a:rPr>
              <a:t>n</a:t>
            </a:r>
            <a:r>
              <a:rPr sz="2600" spc="10" dirty="0">
                <a:latin typeface="Verdana"/>
                <a:cs typeface="Verdana"/>
              </a:rPr>
              <a:t>a</a:t>
            </a:r>
            <a:r>
              <a:rPr sz="2600" dirty="0">
                <a:latin typeface="Verdana"/>
                <a:cs typeface="Verdana"/>
              </a:rPr>
              <a:t>n</a:t>
            </a:r>
            <a:r>
              <a:rPr sz="2600" spc="10" dirty="0">
                <a:latin typeface="Verdana"/>
                <a:cs typeface="Verdana"/>
              </a:rPr>
              <a:t>t</a:t>
            </a:r>
            <a:r>
              <a:rPr sz="2600" spc="-375" dirty="0">
                <a:latin typeface="Verdana"/>
                <a:cs typeface="Verdana"/>
              </a:rPr>
              <a:t> </a:t>
            </a:r>
            <a:r>
              <a:rPr sz="2600" spc="195" dirty="0">
                <a:latin typeface="Verdana"/>
                <a:cs typeface="Verdana"/>
              </a:rPr>
              <a:t>w</a:t>
            </a:r>
            <a:r>
              <a:rPr sz="2600" spc="70" dirty="0">
                <a:latin typeface="Verdana"/>
                <a:cs typeface="Verdana"/>
              </a:rPr>
              <a:t>o</a:t>
            </a:r>
            <a:r>
              <a:rPr sz="2600" spc="-55" dirty="0">
                <a:latin typeface="Verdana"/>
                <a:cs typeface="Verdana"/>
              </a:rPr>
              <a:t>m</a:t>
            </a:r>
            <a:r>
              <a:rPr sz="2600" spc="15" dirty="0">
                <a:latin typeface="Verdana"/>
                <a:cs typeface="Verdana"/>
              </a:rPr>
              <a:t>an</a:t>
            </a:r>
            <a:r>
              <a:rPr sz="2600" spc="-405" dirty="0">
                <a:latin typeface="Verdana"/>
                <a:cs typeface="Verdana"/>
              </a:rPr>
              <a:t> </a:t>
            </a:r>
            <a:r>
              <a:rPr sz="2600" spc="100" dirty="0">
                <a:latin typeface="Verdana"/>
                <a:cs typeface="Verdana"/>
              </a:rPr>
              <a:t>t</a:t>
            </a:r>
            <a:r>
              <a:rPr sz="2600" spc="15" dirty="0">
                <a:latin typeface="Verdana"/>
                <a:cs typeface="Verdana"/>
              </a:rPr>
              <a:t>o</a:t>
            </a:r>
            <a:r>
              <a:rPr sz="2600" spc="-335" dirty="0">
                <a:latin typeface="Verdana"/>
                <a:cs typeface="Verdana"/>
              </a:rPr>
              <a:t> </a:t>
            </a:r>
            <a:r>
              <a:rPr sz="2600" dirty="0">
                <a:latin typeface="Verdana"/>
                <a:cs typeface="Verdana"/>
              </a:rPr>
              <a:t>h</a:t>
            </a:r>
            <a:r>
              <a:rPr sz="2600" spc="20" dirty="0">
                <a:latin typeface="Verdana"/>
                <a:cs typeface="Verdana"/>
              </a:rPr>
              <a:t>e</a:t>
            </a:r>
            <a:r>
              <a:rPr sz="2600" spc="10" dirty="0">
                <a:latin typeface="Verdana"/>
                <a:cs typeface="Verdana"/>
              </a:rPr>
              <a:t>r</a:t>
            </a:r>
            <a:r>
              <a:rPr sz="2600" spc="-310" dirty="0">
                <a:latin typeface="Verdana"/>
                <a:cs typeface="Verdana"/>
              </a:rPr>
              <a:t> </a:t>
            </a:r>
            <a:r>
              <a:rPr sz="2600" spc="25" dirty="0">
                <a:latin typeface="Verdana"/>
                <a:cs typeface="Verdana"/>
              </a:rPr>
              <a:t>b</a:t>
            </a:r>
            <a:r>
              <a:rPr sz="2600" spc="10" dirty="0">
                <a:latin typeface="Verdana"/>
                <a:cs typeface="Verdana"/>
              </a:rPr>
              <a:t>a</a:t>
            </a:r>
            <a:r>
              <a:rPr sz="2600" spc="25" dirty="0">
                <a:latin typeface="Verdana"/>
                <a:cs typeface="Verdana"/>
              </a:rPr>
              <a:t>b</a:t>
            </a:r>
            <a:r>
              <a:rPr sz="2600" spc="15" dirty="0">
                <a:latin typeface="Verdana"/>
                <a:cs typeface="Verdana"/>
              </a:rPr>
              <a:t>y</a:t>
            </a:r>
            <a:endParaRPr sz="2600">
              <a:latin typeface="Verdana"/>
              <a:cs typeface="Verdana"/>
            </a:endParaRPr>
          </a:p>
          <a:p>
            <a:pPr marL="294005" indent="-281940">
              <a:lnSpc>
                <a:spcPct val="100000"/>
              </a:lnSpc>
              <a:spcBef>
                <a:spcPts val="2585"/>
              </a:spcBef>
              <a:buSzPct val="96153"/>
              <a:buFont typeface="Segoe UI Symbol"/>
              <a:buChar char="⚫"/>
              <a:tabLst>
                <a:tab pos="294640" algn="l"/>
              </a:tabLst>
            </a:pPr>
            <a:r>
              <a:rPr sz="2600" spc="-10" dirty="0">
                <a:latin typeface="Verdana"/>
                <a:cs typeface="Verdana"/>
              </a:rPr>
              <a:t>Epidemics</a:t>
            </a:r>
            <a:r>
              <a:rPr sz="2600" spc="-484" dirty="0">
                <a:latin typeface="Verdana"/>
                <a:cs typeface="Verdana"/>
              </a:rPr>
              <a:t> </a:t>
            </a:r>
            <a:r>
              <a:rPr sz="2600" spc="-5" dirty="0">
                <a:latin typeface="Verdana"/>
                <a:cs typeface="Verdana"/>
              </a:rPr>
              <a:t>have</a:t>
            </a:r>
            <a:r>
              <a:rPr sz="2600" spc="-370" dirty="0">
                <a:latin typeface="Verdana"/>
                <a:cs typeface="Verdana"/>
              </a:rPr>
              <a:t> </a:t>
            </a:r>
            <a:r>
              <a:rPr sz="2600" spc="20" dirty="0">
                <a:latin typeface="Verdana"/>
                <a:cs typeface="Verdana"/>
              </a:rPr>
              <a:t>been</a:t>
            </a:r>
            <a:r>
              <a:rPr sz="2600" spc="-555" dirty="0">
                <a:latin typeface="Verdana"/>
                <a:cs typeface="Verdana"/>
              </a:rPr>
              <a:t> </a:t>
            </a:r>
            <a:r>
              <a:rPr sz="2600" spc="10" dirty="0">
                <a:latin typeface="Verdana"/>
                <a:cs typeface="Verdana"/>
              </a:rPr>
              <a:t>seen</a:t>
            </a:r>
            <a:r>
              <a:rPr sz="2600" spc="-400" dirty="0">
                <a:latin typeface="Verdana"/>
                <a:cs typeface="Verdana"/>
              </a:rPr>
              <a:t> </a:t>
            </a:r>
            <a:r>
              <a:rPr sz="2600" spc="-50" dirty="0">
                <a:latin typeface="Verdana"/>
                <a:cs typeface="Verdana"/>
              </a:rPr>
              <a:t>in</a:t>
            </a:r>
            <a:r>
              <a:rPr sz="2600" spc="-245" dirty="0">
                <a:latin typeface="Verdana"/>
                <a:cs typeface="Verdana"/>
              </a:rPr>
              <a:t> </a:t>
            </a:r>
            <a:r>
              <a:rPr sz="2600" spc="-10" dirty="0">
                <a:latin typeface="Verdana"/>
                <a:cs typeface="Verdana"/>
              </a:rPr>
              <a:t>many</a:t>
            </a:r>
            <a:r>
              <a:rPr sz="2600" spc="-440" dirty="0">
                <a:latin typeface="Verdana"/>
                <a:cs typeface="Verdana"/>
              </a:rPr>
              <a:t> </a:t>
            </a:r>
            <a:r>
              <a:rPr sz="2600" dirty="0">
                <a:latin typeface="Verdana"/>
                <a:cs typeface="Verdana"/>
              </a:rPr>
              <a:t>developing</a:t>
            </a:r>
            <a:r>
              <a:rPr sz="2600" spc="-445" dirty="0">
                <a:latin typeface="Verdana"/>
                <a:cs typeface="Verdana"/>
              </a:rPr>
              <a:t> </a:t>
            </a:r>
            <a:r>
              <a:rPr sz="2600" spc="25" dirty="0">
                <a:latin typeface="Verdana"/>
                <a:cs typeface="Verdana"/>
              </a:rPr>
              <a:t>countries</a:t>
            </a:r>
            <a:endParaRPr sz="26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C5BB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57212" y="4402073"/>
            <a:ext cx="2028189" cy="1071245"/>
          </a:xfrm>
          <a:prstGeom prst="rect">
            <a:avLst/>
          </a:prstGeom>
        </p:spPr>
        <p:txBody>
          <a:bodyPr vert="horz" wrap="square" lIns="0" tIns="73025" rIns="0" bIns="0" rtlCol="0">
            <a:spAutoFit/>
          </a:bodyPr>
          <a:lstStyle/>
          <a:p>
            <a:pPr marL="12700" marR="5080">
              <a:lnSpc>
                <a:spcPts val="3910"/>
              </a:lnSpc>
              <a:spcBef>
                <a:spcPts val="575"/>
              </a:spcBef>
            </a:pPr>
            <a:r>
              <a:rPr sz="3600" spc="-5" dirty="0">
                <a:latin typeface="Verdana"/>
                <a:cs typeface="Verdana"/>
              </a:rPr>
              <a:t>Acute </a:t>
            </a:r>
            <a:r>
              <a:rPr sz="3600" dirty="0">
                <a:latin typeface="Verdana"/>
                <a:cs typeface="Verdana"/>
              </a:rPr>
              <a:t> </a:t>
            </a:r>
            <a:r>
              <a:rPr sz="3600" spc="45" dirty="0">
                <a:latin typeface="Verdana"/>
                <a:cs typeface="Verdana"/>
              </a:rPr>
              <a:t>h</a:t>
            </a:r>
            <a:r>
              <a:rPr sz="3600" spc="-45" dirty="0">
                <a:latin typeface="Verdana"/>
                <a:cs typeface="Verdana"/>
              </a:rPr>
              <a:t>e</a:t>
            </a:r>
            <a:r>
              <a:rPr sz="3600" dirty="0">
                <a:latin typeface="Verdana"/>
                <a:cs typeface="Verdana"/>
              </a:rPr>
              <a:t>p</a:t>
            </a:r>
            <a:r>
              <a:rPr sz="3600" spc="-65" dirty="0">
                <a:latin typeface="Verdana"/>
                <a:cs typeface="Verdana"/>
              </a:rPr>
              <a:t>a</a:t>
            </a:r>
            <a:r>
              <a:rPr sz="3600" spc="155" dirty="0">
                <a:latin typeface="Verdana"/>
                <a:cs typeface="Verdana"/>
              </a:rPr>
              <a:t>t</a:t>
            </a:r>
            <a:r>
              <a:rPr sz="3600" spc="-20" dirty="0">
                <a:latin typeface="Verdana"/>
                <a:cs typeface="Verdana"/>
              </a:rPr>
              <a:t>i</a:t>
            </a:r>
            <a:r>
              <a:rPr sz="3600" spc="150" dirty="0">
                <a:latin typeface="Verdana"/>
                <a:cs typeface="Verdana"/>
              </a:rPr>
              <a:t>t</a:t>
            </a:r>
            <a:r>
              <a:rPr sz="3600" spc="-15" dirty="0">
                <a:latin typeface="Verdana"/>
                <a:cs typeface="Verdana"/>
              </a:rPr>
              <a:t>i</a:t>
            </a:r>
            <a:r>
              <a:rPr sz="3600" dirty="0">
                <a:latin typeface="Verdana"/>
                <a:cs typeface="Verdana"/>
              </a:rPr>
              <a:t>s</a:t>
            </a:r>
            <a:endParaRPr sz="3600">
              <a:latin typeface="Verdana"/>
              <a:cs typeface="Verdan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3375" y="123825"/>
            <a:ext cx="11525250" cy="3514725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3128645" y="3727386"/>
            <a:ext cx="8340090" cy="2866390"/>
          </a:xfrm>
          <a:prstGeom prst="rect">
            <a:avLst/>
          </a:prstGeom>
        </p:spPr>
        <p:txBody>
          <a:bodyPr vert="horz" wrap="square" lIns="0" tIns="34290" rIns="0" bIns="0" rtlCol="0">
            <a:spAutoFit/>
          </a:bodyPr>
          <a:lstStyle/>
          <a:p>
            <a:pPr marL="12700" marR="70485">
              <a:lnSpc>
                <a:spcPct val="92200"/>
              </a:lnSpc>
              <a:spcBef>
                <a:spcPts val="270"/>
              </a:spcBef>
              <a:buSzPct val="94444"/>
              <a:buFont typeface="Arial MT"/>
              <a:buChar char="•"/>
              <a:tabLst>
                <a:tab pos="98425" algn="l"/>
              </a:tabLst>
            </a:pPr>
            <a:r>
              <a:rPr sz="1800" spc="-15" dirty="0">
                <a:latin typeface="Verdana"/>
                <a:cs typeface="Verdana"/>
              </a:rPr>
              <a:t>Acute</a:t>
            </a:r>
            <a:r>
              <a:rPr sz="1800" spc="-220" dirty="0">
                <a:latin typeface="Verdana"/>
                <a:cs typeface="Verdana"/>
              </a:rPr>
              <a:t> </a:t>
            </a:r>
            <a:r>
              <a:rPr sz="1800" spc="-30" dirty="0">
                <a:latin typeface="Verdana"/>
                <a:cs typeface="Verdana"/>
              </a:rPr>
              <a:t>Hepatitis</a:t>
            </a:r>
            <a:r>
              <a:rPr sz="1800" spc="25" dirty="0">
                <a:latin typeface="Verdana"/>
                <a:cs typeface="Verdana"/>
              </a:rPr>
              <a:t> </a:t>
            </a:r>
            <a:r>
              <a:rPr sz="1800" spc="-25" dirty="0">
                <a:latin typeface="Verdana"/>
                <a:cs typeface="Verdana"/>
              </a:rPr>
              <a:t>is</a:t>
            </a:r>
            <a:r>
              <a:rPr sz="1800" spc="-220" dirty="0">
                <a:latin typeface="Verdana"/>
                <a:cs typeface="Verdana"/>
              </a:rPr>
              <a:t> </a:t>
            </a:r>
            <a:r>
              <a:rPr sz="1800" spc="-25" dirty="0">
                <a:latin typeface="Verdana"/>
                <a:cs typeface="Verdana"/>
              </a:rPr>
              <a:t>defined</a:t>
            </a:r>
            <a:r>
              <a:rPr sz="1800" spc="60" dirty="0">
                <a:latin typeface="Verdana"/>
                <a:cs typeface="Verdana"/>
              </a:rPr>
              <a:t> </a:t>
            </a:r>
            <a:r>
              <a:rPr sz="1800" spc="-20" dirty="0">
                <a:latin typeface="Verdana"/>
                <a:cs typeface="Verdana"/>
              </a:rPr>
              <a:t>as</a:t>
            </a:r>
            <a:r>
              <a:rPr sz="1800" spc="-220" dirty="0">
                <a:latin typeface="Verdana"/>
                <a:cs typeface="Verdana"/>
              </a:rPr>
              <a:t> </a:t>
            </a:r>
            <a:r>
              <a:rPr sz="1800" spc="-30" dirty="0">
                <a:latin typeface="Verdana"/>
                <a:cs typeface="Verdana"/>
              </a:rPr>
              <a:t>inflammation</a:t>
            </a:r>
            <a:r>
              <a:rPr sz="1800" spc="120" dirty="0">
                <a:latin typeface="Verdana"/>
                <a:cs typeface="Verdana"/>
              </a:rPr>
              <a:t> </a:t>
            </a:r>
            <a:r>
              <a:rPr sz="1800" spc="50" dirty="0">
                <a:latin typeface="Verdana"/>
                <a:cs typeface="Verdana"/>
              </a:rPr>
              <a:t>of</a:t>
            </a:r>
            <a:r>
              <a:rPr sz="1800" spc="-135" dirty="0">
                <a:latin typeface="Verdana"/>
                <a:cs typeface="Verdana"/>
              </a:rPr>
              <a:t> </a:t>
            </a:r>
            <a:r>
              <a:rPr sz="1800" spc="-25" dirty="0">
                <a:latin typeface="Verdana"/>
                <a:cs typeface="Verdana"/>
              </a:rPr>
              <a:t>liver</a:t>
            </a:r>
            <a:r>
              <a:rPr sz="1800" spc="-200" dirty="0">
                <a:latin typeface="Verdana"/>
                <a:cs typeface="Verdana"/>
              </a:rPr>
              <a:t> </a:t>
            </a:r>
            <a:r>
              <a:rPr sz="1800" spc="-20" dirty="0">
                <a:latin typeface="Verdana"/>
                <a:cs typeface="Verdana"/>
              </a:rPr>
              <a:t>and</a:t>
            </a:r>
            <a:r>
              <a:rPr sz="1800" spc="-170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sudden</a:t>
            </a:r>
            <a:r>
              <a:rPr sz="1800" spc="-19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onset </a:t>
            </a:r>
            <a:r>
              <a:rPr sz="1800" spc="-615" dirty="0">
                <a:latin typeface="Verdana"/>
                <a:cs typeface="Verdana"/>
              </a:rPr>
              <a:t> </a:t>
            </a:r>
            <a:r>
              <a:rPr sz="1800" spc="50" dirty="0">
                <a:latin typeface="Verdana"/>
                <a:cs typeface="Verdana"/>
              </a:rPr>
              <a:t>of</a:t>
            </a:r>
            <a:r>
              <a:rPr sz="1800" spc="75" dirty="0">
                <a:latin typeface="Verdana"/>
                <a:cs typeface="Verdana"/>
              </a:rPr>
              <a:t> </a:t>
            </a:r>
            <a:r>
              <a:rPr sz="1800" spc="-15" dirty="0">
                <a:latin typeface="Verdana"/>
                <a:cs typeface="Verdana"/>
              </a:rPr>
              <a:t>aminotransferase</a:t>
            </a:r>
            <a:r>
              <a:rPr sz="1800" spc="-55" dirty="0">
                <a:latin typeface="Verdana"/>
                <a:cs typeface="Verdana"/>
              </a:rPr>
              <a:t> </a:t>
            </a:r>
            <a:r>
              <a:rPr sz="1800" spc="-20" dirty="0">
                <a:latin typeface="Verdana"/>
                <a:cs typeface="Verdana"/>
              </a:rPr>
              <a:t>elevation</a:t>
            </a:r>
            <a:r>
              <a:rPr sz="1800" spc="-90" dirty="0">
                <a:latin typeface="Verdana"/>
                <a:cs typeface="Verdana"/>
              </a:rPr>
              <a:t> </a:t>
            </a:r>
            <a:r>
              <a:rPr sz="1800" spc="-20" dirty="0">
                <a:latin typeface="Verdana"/>
                <a:cs typeface="Verdana"/>
              </a:rPr>
              <a:t>as</a:t>
            </a:r>
            <a:r>
              <a:rPr sz="1800" spc="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a</a:t>
            </a:r>
            <a:r>
              <a:rPr sz="1800" spc="-70" dirty="0">
                <a:latin typeface="Verdana"/>
                <a:cs typeface="Verdana"/>
              </a:rPr>
              <a:t> </a:t>
            </a:r>
            <a:r>
              <a:rPr sz="1800" spc="5" dirty="0">
                <a:latin typeface="Verdana"/>
                <a:cs typeface="Verdana"/>
              </a:rPr>
              <a:t>consequence</a:t>
            </a:r>
            <a:r>
              <a:rPr sz="1800" spc="-150" dirty="0">
                <a:latin typeface="Verdana"/>
                <a:cs typeface="Verdana"/>
              </a:rPr>
              <a:t> </a:t>
            </a:r>
            <a:r>
              <a:rPr sz="1800" spc="50" dirty="0">
                <a:latin typeface="Verdana"/>
                <a:cs typeface="Verdana"/>
              </a:rPr>
              <a:t>of</a:t>
            </a:r>
            <a:r>
              <a:rPr sz="1800" spc="160" dirty="0">
                <a:latin typeface="Verdana"/>
                <a:cs typeface="Verdana"/>
              </a:rPr>
              <a:t> </a:t>
            </a:r>
            <a:r>
              <a:rPr sz="1800" spc="-15" dirty="0">
                <a:latin typeface="Verdana"/>
                <a:cs typeface="Verdana"/>
              </a:rPr>
              <a:t>diffuse</a:t>
            </a:r>
            <a:r>
              <a:rPr sz="1800" spc="16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necro- </a:t>
            </a:r>
            <a:r>
              <a:rPr sz="1800" spc="5" dirty="0">
                <a:latin typeface="Verdana"/>
                <a:cs typeface="Verdana"/>
              </a:rPr>
              <a:t> </a:t>
            </a:r>
            <a:r>
              <a:rPr sz="1800" spc="-45" dirty="0">
                <a:latin typeface="Verdana"/>
                <a:cs typeface="Verdana"/>
              </a:rPr>
              <a:t>i</a:t>
            </a:r>
            <a:r>
              <a:rPr sz="1800" spc="-20" dirty="0">
                <a:latin typeface="Verdana"/>
                <a:cs typeface="Verdana"/>
              </a:rPr>
              <a:t>n</a:t>
            </a:r>
            <a:r>
              <a:rPr sz="1800" spc="-35" dirty="0">
                <a:latin typeface="Verdana"/>
                <a:cs typeface="Verdana"/>
              </a:rPr>
              <a:t>f</a:t>
            </a:r>
            <a:r>
              <a:rPr sz="1800" spc="-45" dirty="0">
                <a:latin typeface="Verdana"/>
                <a:cs typeface="Verdana"/>
              </a:rPr>
              <a:t>l</a:t>
            </a:r>
            <a:r>
              <a:rPr sz="1800" spc="-35" dirty="0">
                <a:latin typeface="Verdana"/>
                <a:cs typeface="Verdana"/>
              </a:rPr>
              <a:t>a</a:t>
            </a:r>
            <a:r>
              <a:rPr sz="1800" spc="-30" dirty="0">
                <a:latin typeface="Verdana"/>
                <a:cs typeface="Verdana"/>
              </a:rPr>
              <a:t>mm</a:t>
            </a:r>
            <a:r>
              <a:rPr sz="1800" spc="-35" dirty="0">
                <a:latin typeface="Verdana"/>
                <a:cs typeface="Verdana"/>
              </a:rPr>
              <a:t>a</a:t>
            </a:r>
            <a:r>
              <a:rPr sz="1800" spc="-40" dirty="0">
                <a:latin typeface="Verdana"/>
                <a:cs typeface="Verdana"/>
              </a:rPr>
              <a:t>t</a:t>
            </a:r>
            <a:r>
              <a:rPr sz="1800" spc="25" dirty="0">
                <a:latin typeface="Verdana"/>
                <a:cs typeface="Verdana"/>
              </a:rPr>
              <a:t>o</a:t>
            </a:r>
            <a:r>
              <a:rPr sz="1800" spc="-20" dirty="0">
                <a:latin typeface="Verdana"/>
                <a:cs typeface="Verdana"/>
              </a:rPr>
              <a:t>r</a:t>
            </a:r>
            <a:r>
              <a:rPr sz="1800" dirty="0">
                <a:latin typeface="Verdana"/>
                <a:cs typeface="Verdana"/>
              </a:rPr>
              <a:t>y</a:t>
            </a:r>
            <a:r>
              <a:rPr sz="1800" spc="30" dirty="0">
                <a:latin typeface="Verdana"/>
                <a:cs typeface="Verdana"/>
              </a:rPr>
              <a:t> </a:t>
            </a:r>
            <a:r>
              <a:rPr sz="1800" spc="-45" dirty="0">
                <a:latin typeface="Verdana"/>
                <a:cs typeface="Verdana"/>
              </a:rPr>
              <a:t>li</a:t>
            </a:r>
            <a:r>
              <a:rPr sz="1800" spc="-15" dirty="0">
                <a:latin typeface="Verdana"/>
                <a:cs typeface="Verdana"/>
              </a:rPr>
              <a:t>v</a:t>
            </a:r>
            <a:r>
              <a:rPr sz="1800" spc="-25" dirty="0">
                <a:latin typeface="Verdana"/>
                <a:cs typeface="Verdana"/>
              </a:rPr>
              <a:t>e</a:t>
            </a:r>
            <a:r>
              <a:rPr sz="1800" dirty="0">
                <a:latin typeface="Verdana"/>
                <a:cs typeface="Verdana"/>
              </a:rPr>
              <a:t>r</a:t>
            </a:r>
            <a:r>
              <a:rPr sz="1800" spc="-135" dirty="0">
                <a:latin typeface="Verdana"/>
                <a:cs typeface="Verdana"/>
              </a:rPr>
              <a:t> </a:t>
            </a:r>
            <a:r>
              <a:rPr sz="1800" spc="-120" dirty="0">
                <a:latin typeface="Verdana"/>
                <a:cs typeface="Verdana"/>
              </a:rPr>
              <a:t>i</a:t>
            </a:r>
            <a:r>
              <a:rPr sz="1800" spc="-90" dirty="0">
                <a:latin typeface="Verdana"/>
                <a:cs typeface="Verdana"/>
              </a:rPr>
              <a:t>n</a:t>
            </a:r>
            <a:r>
              <a:rPr sz="1800" spc="-100" dirty="0">
                <a:latin typeface="Verdana"/>
                <a:cs typeface="Verdana"/>
              </a:rPr>
              <a:t>j</a:t>
            </a:r>
            <a:r>
              <a:rPr sz="1800" spc="-90" dirty="0">
                <a:latin typeface="Verdana"/>
                <a:cs typeface="Verdana"/>
              </a:rPr>
              <a:t>u</a:t>
            </a:r>
            <a:r>
              <a:rPr sz="1800" spc="-100" dirty="0">
                <a:latin typeface="Verdana"/>
                <a:cs typeface="Verdana"/>
              </a:rPr>
              <a:t>r</a:t>
            </a:r>
            <a:r>
              <a:rPr sz="1800" dirty="0">
                <a:latin typeface="Verdana"/>
                <a:cs typeface="Verdana"/>
              </a:rPr>
              <a:t>y</a:t>
            </a:r>
            <a:r>
              <a:rPr sz="1800" spc="25" dirty="0">
                <a:latin typeface="Verdana"/>
                <a:cs typeface="Verdana"/>
              </a:rPr>
              <a:t> w</a:t>
            </a:r>
            <a:r>
              <a:rPr sz="1800" spc="-15" dirty="0">
                <a:latin typeface="Verdana"/>
                <a:cs typeface="Verdana"/>
              </a:rPr>
              <a:t>h</a:t>
            </a:r>
            <a:r>
              <a:rPr sz="1800" spc="-45" dirty="0">
                <a:latin typeface="Verdana"/>
                <a:cs typeface="Verdana"/>
              </a:rPr>
              <a:t>i</a:t>
            </a:r>
            <a:r>
              <a:rPr sz="1800" spc="35" dirty="0">
                <a:latin typeface="Verdana"/>
                <a:cs typeface="Verdana"/>
              </a:rPr>
              <a:t>c</a:t>
            </a:r>
            <a:r>
              <a:rPr sz="1800" dirty="0">
                <a:latin typeface="Verdana"/>
                <a:cs typeface="Verdana"/>
              </a:rPr>
              <a:t>h</a:t>
            </a:r>
            <a:r>
              <a:rPr sz="1800" spc="-55" dirty="0">
                <a:latin typeface="Verdana"/>
                <a:cs typeface="Verdana"/>
              </a:rPr>
              <a:t> </a:t>
            </a:r>
            <a:r>
              <a:rPr sz="1800" spc="-45" dirty="0">
                <a:latin typeface="Verdana"/>
                <a:cs typeface="Verdana"/>
              </a:rPr>
              <a:t>l</a:t>
            </a:r>
            <a:r>
              <a:rPr sz="1800" spc="-30" dirty="0">
                <a:latin typeface="Verdana"/>
                <a:cs typeface="Verdana"/>
              </a:rPr>
              <a:t>a</a:t>
            </a:r>
            <a:r>
              <a:rPr sz="1800" spc="35" dirty="0">
                <a:latin typeface="Verdana"/>
                <a:cs typeface="Verdana"/>
              </a:rPr>
              <a:t>s</a:t>
            </a:r>
            <a:r>
              <a:rPr sz="1800" spc="-40" dirty="0">
                <a:latin typeface="Verdana"/>
                <a:cs typeface="Verdana"/>
              </a:rPr>
              <a:t>t</a:t>
            </a:r>
            <a:r>
              <a:rPr sz="1800" dirty="0">
                <a:latin typeface="Verdana"/>
                <a:cs typeface="Verdana"/>
              </a:rPr>
              <a:t>s</a:t>
            </a:r>
            <a:r>
              <a:rPr sz="1800" spc="-145" dirty="0">
                <a:latin typeface="Verdana"/>
                <a:cs typeface="Verdana"/>
              </a:rPr>
              <a:t> </a:t>
            </a:r>
            <a:r>
              <a:rPr sz="1800" spc="35" dirty="0">
                <a:latin typeface="Verdana"/>
                <a:cs typeface="Verdana"/>
              </a:rPr>
              <a:t>f</a:t>
            </a:r>
            <a:r>
              <a:rPr sz="1800" spc="100" dirty="0">
                <a:latin typeface="Verdana"/>
                <a:cs typeface="Verdana"/>
              </a:rPr>
              <a:t>o</a:t>
            </a:r>
            <a:r>
              <a:rPr sz="1800" dirty="0">
                <a:latin typeface="Verdana"/>
                <a:cs typeface="Verdana"/>
              </a:rPr>
              <a:t>r</a:t>
            </a:r>
            <a:r>
              <a:rPr sz="1800" spc="-195" dirty="0">
                <a:latin typeface="Verdana"/>
                <a:cs typeface="Verdana"/>
              </a:rPr>
              <a:t> </a:t>
            </a:r>
            <a:r>
              <a:rPr sz="1800" spc="-280" dirty="0">
                <a:latin typeface="Verdana"/>
                <a:cs typeface="Verdana"/>
              </a:rPr>
              <a:t>&lt;</a:t>
            </a:r>
            <a:r>
              <a:rPr sz="1800" dirty="0">
                <a:latin typeface="Verdana"/>
                <a:cs typeface="Verdana"/>
              </a:rPr>
              <a:t>6</a:t>
            </a:r>
            <a:r>
              <a:rPr sz="1800" spc="-204" dirty="0">
                <a:latin typeface="Verdana"/>
                <a:cs typeface="Verdana"/>
              </a:rPr>
              <a:t> </a:t>
            </a:r>
            <a:r>
              <a:rPr sz="1800" spc="-30" dirty="0">
                <a:latin typeface="Verdana"/>
                <a:cs typeface="Verdana"/>
              </a:rPr>
              <a:t>m</a:t>
            </a:r>
            <a:r>
              <a:rPr sz="1800" spc="30" dirty="0">
                <a:latin typeface="Verdana"/>
                <a:cs typeface="Verdana"/>
              </a:rPr>
              <a:t>o</a:t>
            </a:r>
            <a:r>
              <a:rPr sz="1800" spc="-15" dirty="0">
                <a:latin typeface="Verdana"/>
                <a:cs typeface="Verdana"/>
              </a:rPr>
              <a:t>n</a:t>
            </a:r>
            <a:r>
              <a:rPr sz="1800" spc="-35" dirty="0">
                <a:latin typeface="Verdana"/>
                <a:cs typeface="Verdana"/>
              </a:rPr>
              <a:t>t</a:t>
            </a:r>
            <a:r>
              <a:rPr sz="1800" spc="-15" dirty="0">
                <a:latin typeface="Verdana"/>
                <a:cs typeface="Verdana"/>
              </a:rPr>
              <a:t>h</a:t>
            </a:r>
            <a:r>
              <a:rPr sz="1800" spc="35" dirty="0">
                <a:latin typeface="Verdana"/>
                <a:cs typeface="Verdana"/>
              </a:rPr>
              <a:t>s</a:t>
            </a:r>
            <a:r>
              <a:rPr sz="1800" dirty="0">
                <a:latin typeface="Verdana"/>
                <a:cs typeface="Verdana"/>
              </a:rPr>
              <a:t>.</a:t>
            </a:r>
          </a:p>
          <a:p>
            <a:pPr marL="241300" indent="-228600">
              <a:lnSpc>
                <a:spcPct val="100000"/>
              </a:lnSpc>
              <a:spcBef>
                <a:spcPts val="315"/>
              </a:spcBef>
              <a:buSzPct val="94444"/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1800" dirty="0">
                <a:latin typeface="Verdana"/>
                <a:cs typeface="Verdana"/>
              </a:rPr>
              <a:t>M</a:t>
            </a:r>
            <a:r>
              <a:rPr sz="1800" spc="-350" dirty="0">
                <a:latin typeface="Verdana"/>
                <a:cs typeface="Verdana"/>
              </a:rPr>
              <a:t> </a:t>
            </a:r>
            <a:r>
              <a:rPr sz="1800" spc="-70" dirty="0">
                <a:latin typeface="Verdana"/>
                <a:cs typeface="Verdana"/>
              </a:rPr>
              <a:t>O</a:t>
            </a:r>
            <a:r>
              <a:rPr sz="1800" spc="-55" dirty="0">
                <a:latin typeface="Verdana"/>
                <a:cs typeface="Verdana"/>
              </a:rPr>
              <a:t>R</a:t>
            </a:r>
            <a:r>
              <a:rPr sz="1800" spc="-40" dirty="0">
                <a:latin typeface="Verdana"/>
                <a:cs typeface="Verdana"/>
              </a:rPr>
              <a:t>P</a:t>
            </a:r>
            <a:r>
              <a:rPr sz="1800" spc="-80" dirty="0">
                <a:latin typeface="Verdana"/>
                <a:cs typeface="Verdana"/>
              </a:rPr>
              <a:t>H</a:t>
            </a:r>
            <a:r>
              <a:rPr sz="1800" spc="-70" dirty="0">
                <a:latin typeface="Verdana"/>
                <a:cs typeface="Verdana"/>
              </a:rPr>
              <a:t>O</a:t>
            </a:r>
            <a:r>
              <a:rPr sz="1800" spc="-30" dirty="0">
                <a:latin typeface="Verdana"/>
                <a:cs typeface="Verdana"/>
              </a:rPr>
              <a:t>L</a:t>
            </a:r>
            <a:r>
              <a:rPr sz="1800" spc="5" dirty="0">
                <a:latin typeface="Verdana"/>
                <a:cs typeface="Verdana"/>
              </a:rPr>
              <a:t>O</a:t>
            </a:r>
            <a:r>
              <a:rPr sz="1800" spc="-125" dirty="0">
                <a:latin typeface="Verdana"/>
                <a:cs typeface="Verdana"/>
              </a:rPr>
              <a:t>G</a:t>
            </a:r>
            <a:r>
              <a:rPr sz="1800" spc="-235" dirty="0">
                <a:latin typeface="Verdana"/>
                <a:cs typeface="Verdana"/>
              </a:rPr>
              <a:t>I</a:t>
            </a:r>
            <a:r>
              <a:rPr sz="1800" spc="90" dirty="0">
                <a:latin typeface="Verdana"/>
                <a:cs typeface="Verdana"/>
              </a:rPr>
              <a:t>C</a:t>
            </a:r>
            <a:r>
              <a:rPr lang="en-US" sz="1800" spc="90" dirty="0">
                <a:latin typeface="Verdana"/>
                <a:cs typeface="Verdana"/>
              </a:rPr>
              <a:t> </a:t>
            </a:r>
            <a:r>
              <a:rPr sz="1800" spc="15" dirty="0">
                <a:latin typeface="Verdana"/>
                <a:cs typeface="Verdana"/>
              </a:rPr>
              <a:t>F</a:t>
            </a:r>
            <a:r>
              <a:rPr sz="1800" spc="-15" dirty="0">
                <a:latin typeface="Verdana"/>
                <a:cs typeface="Verdana"/>
              </a:rPr>
              <a:t>E</a:t>
            </a:r>
            <a:r>
              <a:rPr sz="1800" spc="-110" dirty="0">
                <a:latin typeface="Verdana"/>
                <a:cs typeface="Verdana"/>
              </a:rPr>
              <a:t>A</a:t>
            </a:r>
            <a:r>
              <a:rPr sz="1800" spc="-60" dirty="0">
                <a:latin typeface="Verdana"/>
                <a:cs typeface="Verdana"/>
              </a:rPr>
              <a:t>T</a:t>
            </a:r>
            <a:r>
              <a:rPr sz="1800" spc="-45" dirty="0">
                <a:latin typeface="Verdana"/>
                <a:cs typeface="Verdana"/>
              </a:rPr>
              <a:t>U</a:t>
            </a:r>
            <a:r>
              <a:rPr sz="1800" spc="-55" dirty="0">
                <a:latin typeface="Verdana"/>
                <a:cs typeface="Verdana"/>
              </a:rPr>
              <a:t>R</a:t>
            </a:r>
            <a:r>
              <a:rPr sz="1800" spc="-15" dirty="0">
                <a:latin typeface="Verdana"/>
                <a:cs typeface="Verdana"/>
              </a:rPr>
              <a:t>E</a:t>
            </a:r>
            <a:r>
              <a:rPr sz="1800" dirty="0">
                <a:latin typeface="Verdana"/>
                <a:cs typeface="Verdana"/>
              </a:rPr>
              <a:t>S</a:t>
            </a:r>
          </a:p>
          <a:p>
            <a:pPr marL="241300" indent="-228600">
              <a:lnSpc>
                <a:spcPct val="100000"/>
              </a:lnSpc>
              <a:spcBef>
                <a:spcPts val="395"/>
              </a:spcBef>
              <a:buSzPct val="94444"/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1800" spc="-50" dirty="0">
                <a:latin typeface="Verdana"/>
                <a:cs typeface="Verdana"/>
              </a:rPr>
              <a:t>G</a:t>
            </a:r>
            <a:r>
              <a:rPr sz="1800" spc="-100" dirty="0">
                <a:latin typeface="Verdana"/>
                <a:cs typeface="Verdana"/>
              </a:rPr>
              <a:t>r</a:t>
            </a:r>
            <a:r>
              <a:rPr sz="1800" spc="-45" dirty="0">
                <a:latin typeface="Verdana"/>
                <a:cs typeface="Verdana"/>
              </a:rPr>
              <a:t>o</a:t>
            </a:r>
            <a:r>
              <a:rPr sz="1800" spc="-40" dirty="0">
                <a:latin typeface="Verdana"/>
                <a:cs typeface="Verdana"/>
              </a:rPr>
              <a:t>ss</a:t>
            </a:r>
            <a:r>
              <a:rPr sz="1800" spc="-120" dirty="0">
                <a:latin typeface="Verdana"/>
                <a:cs typeface="Verdana"/>
              </a:rPr>
              <a:t>l</a:t>
            </a:r>
            <a:r>
              <a:rPr sz="1800" spc="-95" dirty="0">
                <a:latin typeface="Verdana"/>
                <a:cs typeface="Verdana"/>
              </a:rPr>
              <a:t>y</a:t>
            </a:r>
            <a:r>
              <a:rPr sz="1800" dirty="0">
                <a:latin typeface="Verdana"/>
                <a:cs typeface="Verdana"/>
              </a:rPr>
              <a:t>:</a:t>
            </a:r>
            <a:r>
              <a:rPr sz="1800" spc="-325" dirty="0">
                <a:latin typeface="Verdana"/>
                <a:cs typeface="Verdana"/>
              </a:rPr>
              <a:t> </a:t>
            </a:r>
            <a:r>
              <a:rPr sz="1800" spc="-45" dirty="0">
                <a:latin typeface="Verdana"/>
                <a:cs typeface="Verdana"/>
              </a:rPr>
              <a:t>li</a:t>
            </a:r>
            <a:r>
              <a:rPr sz="1800" spc="-15" dirty="0">
                <a:latin typeface="Verdana"/>
                <a:cs typeface="Verdana"/>
              </a:rPr>
              <a:t>v</a:t>
            </a:r>
            <a:r>
              <a:rPr sz="1800" spc="-25" dirty="0">
                <a:latin typeface="Verdana"/>
                <a:cs typeface="Verdana"/>
              </a:rPr>
              <a:t>e</a:t>
            </a:r>
            <a:r>
              <a:rPr sz="1800" dirty="0">
                <a:latin typeface="Verdana"/>
                <a:cs typeface="Verdana"/>
              </a:rPr>
              <a:t>r</a:t>
            </a:r>
            <a:r>
              <a:rPr sz="1800" spc="-210" dirty="0">
                <a:latin typeface="Verdana"/>
                <a:cs typeface="Verdana"/>
              </a:rPr>
              <a:t> </a:t>
            </a:r>
            <a:r>
              <a:rPr sz="1800" spc="-45" dirty="0">
                <a:latin typeface="Verdana"/>
                <a:cs typeface="Verdana"/>
              </a:rPr>
              <a:t>i</a:t>
            </a:r>
            <a:r>
              <a:rPr sz="1800" dirty="0">
                <a:latin typeface="Verdana"/>
                <a:cs typeface="Verdana"/>
              </a:rPr>
              <a:t>s</a:t>
            </a:r>
            <a:r>
              <a:rPr sz="1800" spc="-150" dirty="0">
                <a:latin typeface="Verdana"/>
                <a:cs typeface="Verdana"/>
              </a:rPr>
              <a:t> </a:t>
            </a:r>
            <a:r>
              <a:rPr sz="1800" spc="35" dirty="0">
                <a:latin typeface="Verdana"/>
                <a:cs typeface="Verdana"/>
              </a:rPr>
              <a:t>s</a:t>
            </a:r>
            <a:r>
              <a:rPr sz="1800" spc="-45" dirty="0">
                <a:latin typeface="Verdana"/>
                <a:cs typeface="Verdana"/>
              </a:rPr>
              <a:t>li</a:t>
            </a:r>
            <a:r>
              <a:rPr sz="1800" spc="-5" dirty="0">
                <a:latin typeface="Verdana"/>
                <a:cs typeface="Verdana"/>
              </a:rPr>
              <a:t>g</a:t>
            </a:r>
            <a:r>
              <a:rPr sz="1800" spc="-10" dirty="0">
                <a:latin typeface="Verdana"/>
                <a:cs typeface="Verdana"/>
              </a:rPr>
              <a:t>h</a:t>
            </a:r>
            <a:r>
              <a:rPr sz="1800" spc="-40" dirty="0">
                <a:latin typeface="Verdana"/>
                <a:cs typeface="Verdana"/>
              </a:rPr>
              <a:t>t</a:t>
            </a:r>
            <a:r>
              <a:rPr sz="1800" spc="-45" dirty="0">
                <a:latin typeface="Verdana"/>
                <a:cs typeface="Verdana"/>
              </a:rPr>
              <a:t>l</a:t>
            </a:r>
            <a:r>
              <a:rPr sz="1800" dirty="0">
                <a:latin typeface="Verdana"/>
                <a:cs typeface="Verdana"/>
              </a:rPr>
              <a:t>y</a:t>
            </a:r>
            <a:r>
              <a:rPr sz="1800" spc="-130" dirty="0">
                <a:latin typeface="Verdana"/>
                <a:cs typeface="Verdana"/>
              </a:rPr>
              <a:t> </a:t>
            </a:r>
            <a:r>
              <a:rPr sz="1800" spc="-100" dirty="0">
                <a:latin typeface="Verdana"/>
                <a:cs typeface="Verdana"/>
              </a:rPr>
              <a:t>e</a:t>
            </a:r>
            <a:r>
              <a:rPr sz="1800" spc="-90" dirty="0">
                <a:latin typeface="Verdana"/>
                <a:cs typeface="Verdana"/>
              </a:rPr>
              <a:t>n</a:t>
            </a:r>
            <a:r>
              <a:rPr sz="1800" spc="-120" dirty="0">
                <a:latin typeface="Verdana"/>
                <a:cs typeface="Verdana"/>
              </a:rPr>
              <a:t>l</a:t>
            </a:r>
            <a:r>
              <a:rPr sz="1800" spc="-110" dirty="0">
                <a:latin typeface="Verdana"/>
                <a:cs typeface="Verdana"/>
              </a:rPr>
              <a:t>a</a:t>
            </a:r>
            <a:r>
              <a:rPr sz="1800" spc="-95" dirty="0">
                <a:latin typeface="Verdana"/>
                <a:cs typeface="Verdana"/>
              </a:rPr>
              <a:t>r</a:t>
            </a:r>
            <a:r>
              <a:rPr sz="1800" spc="-75" dirty="0">
                <a:latin typeface="Verdana"/>
                <a:cs typeface="Verdana"/>
              </a:rPr>
              <a:t>g</a:t>
            </a:r>
            <a:r>
              <a:rPr sz="1800" spc="-100" dirty="0">
                <a:latin typeface="Verdana"/>
                <a:cs typeface="Verdana"/>
              </a:rPr>
              <a:t>e</a:t>
            </a:r>
            <a:r>
              <a:rPr sz="1800" spc="-75" dirty="0">
                <a:latin typeface="Verdana"/>
                <a:cs typeface="Verdana"/>
              </a:rPr>
              <a:t>d</a:t>
            </a:r>
            <a:r>
              <a:rPr sz="1800" dirty="0">
                <a:latin typeface="Verdana"/>
                <a:cs typeface="Verdana"/>
              </a:rPr>
              <a:t>,</a:t>
            </a:r>
            <a:r>
              <a:rPr sz="1800" spc="200" dirty="0">
                <a:latin typeface="Verdana"/>
                <a:cs typeface="Verdana"/>
              </a:rPr>
              <a:t> </a:t>
            </a:r>
            <a:r>
              <a:rPr sz="1800" spc="110" dirty="0">
                <a:latin typeface="Verdana"/>
                <a:cs typeface="Verdana"/>
              </a:rPr>
              <a:t>s</a:t>
            </a:r>
            <a:r>
              <a:rPr sz="1800" spc="100" dirty="0">
                <a:latin typeface="Verdana"/>
                <a:cs typeface="Verdana"/>
              </a:rPr>
              <a:t>o</a:t>
            </a:r>
            <a:r>
              <a:rPr sz="1800" spc="35" dirty="0">
                <a:latin typeface="Verdana"/>
                <a:cs typeface="Verdana"/>
              </a:rPr>
              <a:t>f</a:t>
            </a:r>
            <a:r>
              <a:rPr sz="1800" dirty="0">
                <a:latin typeface="Verdana"/>
                <a:cs typeface="Verdana"/>
              </a:rPr>
              <a:t>t</a:t>
            </a:r>
            <a:r>
              <a:rPr sz="1800" spc="-290" dirty="0">
                <a:latin typeface="Verdana"/>
                <a:cs typeface="Verdana"/>
              </a:rPr>
              <a:t> </a:t>
            </a:r>
            <a:r>
              <a:rPr sz="1800" spc="-30" dirty="0">
                <a:latin typeface="Verdana"/>
                <a:cs typeface="Verdana"/>
              </a:rPr>
              <a:t>a</a:t>
            </a:r>
            <a:r>
              <a:rPr sz="1800" spc="-15" dirty="0">
                <a:latin typeface="Verdana"/>
                <a:cs typeface="Verdana"/>
              </a:rPr>
              <a:t>n</a:t>
            </a:r>
            <a:r>
              <a:rPr sz="1800" dirty="0">
                <a:latin typeface="Verdana"/>
                <a:cs typeface="Verdana"/>
              </a:rPr>
              <a:t>d</a:t>
            </a:r>
            <a:r>
              <a:rPr sz="1800" spc="-185" dirty="0">
                <a:latin typeface="Verdana"/>
                <a:cs typeface="Verdana"/>
              </a:rPr>
              <a:t> </a:t>
            </a:r>
            <a:r>
              <a:rPr sz="1800" spc="-75" dirty="0">
                <a:latin typeface="Verdana"/>
                <a:cs typeface="Verdana"/>
              </a:rPr>
              <a:t>g</a:t>
            </a:r>
            <a:r>
              <a:rPr sz="1800" spc="-95" dirty="0">
                <a:latin typeface="Verdana"/>
                <a:cs typeface="Verdana"/>
              </a:rPr>
              <a:t>r</a:t>
            </a:r>
            <a:r>
              <a:rPr sz="1800" spc="-100" dirty="0">
                <a:latin typeface="Verdana"/>
                <a:cs typeface="Verdana"/>
              </a:rPr>
              <a:t>ee</a:t>
            </a:r>
            <a:r>
              <a:rPr sz="1800" spc="-90" dirty="0">
                <a:latin typeface="Verdana"/>
                <a:cs typeface="Verdana"/>
              </a:rPr>
              <a:t>n</a:t>
            </a:r>
            <a:r>
              <a:rPr sz="1800" spc="-120" dirty="0">
                <a:latin typeface="Verdana"/>
                <a:cs typeface="Verdana"/>
              </a:rPr>
              <a:t>i</a:t>
            </a:r>
            <a:r>
              <a:rPr sz="1800" spc="-40" dirty="0">
                <a:latin typeface="Verdana"/>
                <a:cs typeface="Verdana"/>
              </a:rPr>
              <a:t>s</a:t>
            </a:r>
            <a:r>
              <a:rPr sz="1800" spc="-90" dirty="0">
                <a:latin typeface="Verdana"/>
                <a:cs typeface="Verdana"/>
              </a:rPr>
              <a:t>h</a:t>
            </a:r>
            <a:r>
              <a:rPr sz="1800" dirty="0">
                <a:latin typeface="Verdana"/>
                <a:cs typeface="Verdana"/>
              </a:rPr>
              <a:t>.</a:t>
            </a:r>
          </a:p>
          <a:p>
            <a:pPr marL="12700" marR="274955">
              <a:lnSpc>
                <a:spcPts val="1950"/>
              </a:lnSpc>
              <a:spcBef>
                <a:spcPts val="710"/>
              </a:spcBef>
              <a:buSzPct val="94444"/>
              <a:buFont typeface="Arial MT"/>
              <a:buChar char="•"/>
              <a:tabLst>
                <a:tab pos="98425" algn="l"/>
              </a:tabLst>
            </a:pPr>
            <a:r>
              <a:rPr sz="1800" spc="-75" dirty="0">
                <a:latin typeface="Verdana"/>
                <a:cs typeface="Verdana"/>
              </a:rPr>
              <a:t>Histologically:</a:t>
            </a:r>
            <a:r>
              <a:rPr sz="1800" spc="365" dirty="0">
                <a:latin typeface="Verdana"/>
                <a:cs typeface="Verdana"/>
              </a:rPr>
              <a:t> </a:t>
            </a:r>
            <a:r>
              <a:rPr sz="1800" spc="-25" dirty="0">
                <a:latin typeface="Verdana"/>
                <a:cs typeface="Verdana"/>
              </a:rPr>
              <a:t>variable</a:t>
            </a:r>
            <a:r>
              <a:rPr sz="1800" spc="-204" dirty="0">
                <a:latin typeface="Verdana"/>
                <a:cs typeface="Verdana"/>
              </a:rPr>
              <a:t> </a:t>
            </a:r>
            <a:r>
              <a:rPr sz="1800" spc="-15" dirty="0">
                <a:latin typeface="Verdana"/>
                <a:cs typeface="Verdana"/>
              </a:rPr>
              <a:t>degree</a:t>
            </a:r>
            <a:r>
              <a:rPr sz="1800" spc="-200" dirty="0">
                <a:latin typeface="Verdana"/>
                <a:cs typeface="Verdana"/>
              </a:rPr>
              <a:t> </a:t>
            </a:r>
            <a:r>
              <a:rPr sz="1800" spc="50" dirty="0">
                <a:latin typeface="Verdana"/>
                <a:cs typeface="Verdana"/>
              </a:rPr>
              <a:t>of</a:t>
            </a:r>
            <a:r>
              <a:rPr sz="1800" spc="-55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necrosis</a:t>
            </a:r>
            <a:r>
              <a:rPr sz="1800" spc="-285" dirty="0">
                <a:latin typeface="Verdana"/>
                <a:cs typeface="Verdana"/>
              </a:rPr>
              <a:t> </a:t>
            </a:r>
            <a:r>
              <a:rPr sz="1800" spc="50" dirty="0">
                <a:latin typeface="Verdana"/>
                <a:cs typeface="Verdana"/>
              </a:rPr>
              <a:t>of</a:t>
            </a:r>
            <a:r>
              <a:rPr sz="1800" spc="-135" dirty="0">
                <a:latin typeface="Verdana"/>
                <a:cs typeface="Verdana"/>
              </a:rPr>
              <a:t> </a:t>
            </a:r>
            <a:r>
              <a:rPr sz="1800" spc="-10" dirty="0">
                <a:latin typeface="Verdana"/>
                <a:cs typeface="Verdana"/>
              </a:rPr>
              <a:t>hepatocytes,</a:t>
            </a:r>
            <a:r>
              <a:rPr sz="1800" spc="-300" dirty="0">
                <a:latin typeface="Verdana"/>
                <a:cs typeface="Verdana"/>
              </a:rPr>
              <a:t> </a:t>
            </a:r>
            <a:r>
              <a:rPr sz="1800" spc="10" dirty="0">
                <a:latin typeface="Verdana"/>
                <a:cs typeface="Verdana"/>
              </a:rPr>
              <a:t>most</a:t>
            </a:r>
            <a:r>
              <a:rPr sz="1800" spc="-215" dirty="0">
                <a:latin typeface="Verdana"/>
                <a:cs typeface="Verdana"/>
              </a:rPr>
              <a:t> </a:t>
            </a:r>
            <a:r>
              <a:rPr sz="1800" spc="-25" dirty="0">
                <a:latin typeface="Verdana"/>
                <a:cs typeface="Verdana"/>
              </a:rPr>
              <a:t>marked </a:t>
            </a:r>
            <a:r>
              <a:rPr sz="1800" spc="-615" dirty="0">
                <a:latin typeface="Verdana"/>
                <a:cs typeface="Verdana"/>
              </a:rPr>
              <a:t> </a:t>
            </a:r>
            <a:r>
              <a:rPr sz="1800" spc="-25" dirty="0">
                <a:latin typeface="Verdana"/>
                <a:cs typeface="Verdana"/>
              </a:rPr>
              <a:t>in</a:t>
            </a:r>
            <a:r>
              <a:rPr sz="1800" spc="-200" dirty="0">
                <a:latin typeface="Verdana"/>
                <a:cs typeface="Verdana"/>
              </a:rPr>
              <a:t> </a:t>
            </a:r>
            <a:r>
              <a:rPr sz="1800" spc="10" dirty="0">
                <a:latin typeface="Verdana"/>
                <a:cs typeface="Verdana"/>
              </a:rPr>
              <a:t>zone</a:t>
            </a:r>
            <a:r>
              <a:rPr sz="1800" spc="-204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3</a:t>
            </a:r>
            <a:r>
              <a:rPr sz="1800" spc="-204" dirty="0">
                <a:latin typeface="Verdana"/>
                <a:cs typeface="Verdana"/>
              </a:rPr>
              <a:t> </a:t>
            </a:r>
            <a:r>
              <a:rPr sz="1800" spc="-85" dirty="0">
                <a:latin typeface="Verdana"/>
                <a:cs typeface="Verdana"/>
              </a:rPr>
              <a:t>(centrilobular);</a:t>
            </a:r>
            <a:r>
              <a:rPr sz="1800" spc="-1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&amp;</a:t>
            </a:r>
            <a:r>
              <a:rPr sz="1800" spc="10" dirty="0">
                <a:latin typeface="Verdana"/>
                <a:cs typeface="Verdana"/>
              </a:rPr>
              <a:t> </a:t>
            </a:r>
            <a:r>
              <a:rPr sz="1800" spc="-10" dirty="0">
                <a:latin typeface="Verdana"/>
                <a:cs typeface="Verdana"/>
              </a:rPr>
              <a:t>mononuclear</a:t>
            </a:r>
            <a:r>
              <a:rPr sz="1800" spc="-185" dirty="0">
                <a:latin typeface="Verdana"/>
                <a:cs typeface="Verdana"/>
              </a:rPr>
              <a:t> </a:t>
            </a:r>
            <a:r>
              <a:rPr sz="1800" spc="-25" dirty="0">
                <a:latin typeface="Verdana"/>
                <a:cs typeface="Verdana"/>
              </a:rPr>
              <a:t>cellular</a:t>
            </a:r>
            <a:r>
              <a:rPr sz="1800" spc="-140" dirty="0">
                <a:latin typeface="Verdana"/>
                <a:cs typeface="Verdana"/>
              </a:rPr>
              <a:t> </a:t>
            </a:r>
            <a:r>
              <a:rPr sz="1800" spc="-35" dirty="0">
                <a:latin typeface="Verdana"/>
                <a:cs typeface="Verdana"/>
              </a:rPr>
              <a:t>infiltrate</a:t>
            </a:r>
            <a:r>
              <a:rPr sz="1800" spc="175" dirty="0">
                <a:latin typeface="Verdana"/>
                <a:cs typeface="Verdana"/>
              </a:rPr>
              <a:t> </a:t>
            </a:r>
            <a:r>
              <a:rPr sz="1800" spc="-25" dirty="0">
                <a:latin typeface="Verdana"/>
                <a:cs typeface="Verdana"/>
              </a:rPr>
              <a:t>in</a:t>
            </a:r>
            <a:r>
              <a:rPr sz="1800" spc="-120" dirty="0">
                <a:latin typeface="Verdana"/>
                <a:cs typeface="Verdana"/>
              </a:rPr>
              <a:t> </a:t>
            </a:r>
            <a:r>
              <a:rPr sz="1800" spc="-20" dirty="0">
                <a:latin typeface="Verdana"/>
                <a:cs typeface="Verdana"/>
              </a:rPr>
              <a:t>the</a:t>
            </a:r>
            <a:r>
              <a:rPr sz="1800" spc="-125" dirty="0">
                <a:latin typeface="Verdana"/>
                <a:cs typeface="Verdana"/>
              </a:rPr>
              <a:t> </a:t>
            </a:r>
            <a:r>
              <a:rPr sz="1800" spc="-80" dirty="0">
                <a:latin typeface="Verdana"/>
                <a:cs typeface="Verdana"/>
              </a:rPr>
              <a:t>lobule.</a:t>
            </a:r>
            <a:endParaRPr sz="1800" dirty="0">
              <a:latin typeface="Verdana"/>
              <a:cs typeface="Verdana"/>
            </a:endParaRPr>
          </a:p>
          <a:p>
            <a:pPr marL="12700" marR="5080">
              <a:lnSpc>
                <a:spcPct val="92200"/>
              </a:lnSpc>
              <a:spcBef>
                <a:spcPts val="610"/>
              </a:spcBef>
              <a:buSzPct val="94444"/>
              <a:buFont typeface="Arial MT"/>
              <a:buChar char="•"/>
              <a:tabLst>
                <a:tab pos="98425" algn="l"/>
                <a:tab pos="879475" algn="l"/>
              </a:tabLst>
            </a:pPr>
            <a:r>
              <a:rPr sz="1800" spc="25" dirty="0">
                <a:latin typeface="Verdana"/>
                <a:cs typeface="Verdana"/>
              </a:rPr>
              <a:t>Mild </a:t>
            </a:r>
            <a:r>
              <a:rPr sz="1800" spc="-15" dirty="0">
                <a:latin typeface="Verdana"/>
                <a:cs typeface="Verdana"/>
              </a:rPr>
              <a:t>degree </a:t>
            </a:r>
            <a:r>
              <a:rPr sz="1800" spc="50" dirty="0">
                <a:latin typeface="Verdana"/>
                <a:cs typeface="Verdana"/>
              </a:rPr>
              <a:t>of </a:t>
            </a:r>
            <a:r>
              <a:rPr sz="1800" spc="-30" dirty="0">
                <a:latin typeface="Verdana"/>
                <a:cs typeface="Verdana"/>
              </a:rPr>
              <a:t>liver </a:t>
            </a:r>
            <a:r>
              <a:rPr sz="1800" spc="-10" dirty="0">
                <a:latin typeface="Verdana"/>
                <a:cs typeface="Verdana"/>
              </a:rPr>
              <a:t>cell </a:t>
            </a:r>
            <a:r>
              <a:rPr sz="1800" spc="-5" dirty="0">
                <a:latin typeface="Verdana"/>
                <a:cs typeface="Verdana"/>
              </a:rPr>
              <a:t>necrosis </a:t>
            </a:r>
            <a:r>
              <a:rPr sz="1800" spc="-25" dirty="0">
                <a:latin typeface="Verdana"/>
                <a:cs typeface="Verdana"/>
              </a:rPr>
              <a:t>is </a:t>
            </a:r>
            <a:r>
              <a:rPr sz="1800" spc="-5" dirty="0">
                <a:latin typeface="Verdana"/>
                <a:cs typeface="Verdana"/>
              </a:rPr>
              <a:t>seen </a:t>
            </a:r>
            <a:r>
              <a:rPr sz="1800" spc="-20" dirty="0">
                <a:latin typeface="Verdana"/>
                <a:cs typeface="Verdana"/>
              </a:rPr>
              <a:t>as ballooning degeneration </a:t>
            </a:r>
            <a:r>
              <a:rPr sz="1800" spc="-15" dirty="0">
                <a:latin typeface="Verdana"/>
                <a:cs typeface="Verdana"/>
              </a:rPr>
              <a:t> </a:t>
            </a:r>
            <a:r>
              <a:rPr sz="1800" spc="-20" dirty="0">
                <a:latin typeface="Verdana"/>
                <a:cs typeface="Verdana"/>
              </a:rPr>
              <a:t>while	acidophilic</a:t>
            </a:r>
            <a:r>
              <a:rPr sz="1800" spc="-50" dirty="0">
                <a:latin typeface="Verdana"/>
                <a:cs typeface="Verdana"/>
              </a:rPr>
              <a:t> </a:t>
            </a:r>
            <a:r>
              <a:rPr sz="1800" spc="-15" dirty="0">
                <a:latin typeface="Verdana"/>
                <a:cs typeface="Verdana"/>
              </a:rPr>
              <a:t>Councilman</a:t>
            </a:r>
            <a:r>
              <a:rPr sz="1800" spc="-330" dirty="0">
                <a:latin typeface="Verdana"/>
                <a:cs typeface="Verdana"/>
              </a:rPr>
              <a:t> </a:t>
            </a:r>
            <a:r>
              <a:rPr sz="1800" spc="-10" dirty="0">
                <a:latin typeface="Verdana"/>
                <a:cs typeface="Verdana"/>
              </a:rPr>
              <a:t>bodies</a:t>
            </a:r>
            <a:r>
              <a:rPr sz="1800" spc="-130" dirty="0">
                <a:latin typeface="Verdana"/>
                <a:cs typeface="Verdana"/>
              </a:rPr>
              <a:t> </a:t>
            </a:r>
            <a:r>
              <a:rPr sz="1800" spc="-140" dirty="0">
                <a:latin typeface="Verdana"/>
                <a:cs typeface="Verdana"/>
              </a:rPr>
              <a:t>(inbox)</a:t>
            </a:r>
            <a:r>
              <a:rPr sz="1800" spc="-155" dirty="0">
                <a:latin typeface="Verdana"/>
                <a:cs typeface="Verdana"/>
              </a:rPr>
              <a:t> </a:t>
            </a:r>
            <a:r>
              <a:rPr sz="1800" spc="-20" dirty="0">
                <a:latin typeface="Verdana"/>
                <a:cs typeface="Verdana"/>
              </a:rPr>
              <a:t>are</a:t>
            </a:r>
            <a:r>
              <a:rPr sz="1800" spc="-120" dirty="0">
                <a:latin typeface="Verdana"/>
                <a:cs typeface="Verdana"/>
              </a:rPr>
              <a:t> </a:t>
            </a:r>
            <a:r>
              <a:rPr sz="1800" spc="-25" dirty="0">
                <a:latin typeface="Verdana"/>
                <a:cs typeface="Verdana"/>
              </a:rPr>
              <a:t>indicative</a:t>
            </a:r>
            <a:r>
              <a:rPr sz="1800" spc="-40" dirty="0">
                <a:latin typeface="Verdana"/>
                <a:cs typeface="Verdana"/>
              </a:rPr>
              <a:t> </a:t>
            </a:r>
            <a:r>
              <a:rPr sz="1800" spc="50" dirty="0">
                <a:latin typeface="Verdana"/>
                <a:cs typeface="Verdana"/>
              </a:rPr>
              <a:t>of</a:t>
            </a:r>
            <a:r>
              <a:rPr sz="1800" spc="-130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more</a:t>
            </a:r>
            <a:r>
              <a:rPr sz="1800" spc="-275" dirty="0">
                <a:latin typeface="Verdana"/>
                <a:cs typeface="Verdana"/>
              </a:rPr>
              <a:t> </a:t>
            </a:r>
            <a:r>
              <a:rPr sz="1800" spc="-10" dirty="0">
                <a:latin typeface="Verdana"/>
                <a:cs typeface="Verdana"/>
              </a:rPr>
              <a:t>severe </a:t>
            </a:r>
            <a:r>
              <a:rPr sz="1800" spc="-615" dirty="0">
                <a:latin typeface="Verdana"/>
                <a:cs typeface="Verdana"/>
              </a:rPr>
              <a:t> </a:t>
            </a:r>
            <a:r>
              <a:rPr sz="1800" spc="-30" dirty="0">
                <a:latin typeface="Verdana"/>
                <a:cs typeface="Verdana"/>
              </a:rPr>
              <a:t>liver</a:t>
            </a:r>
            <a:r>
              <a:rPr sz="1800" spc="-285" dirty="0">
                <a:latin typeface="Verdana"/>
                <a:cs typeface="Verdana"/>
              </a:rPr>
              <a:t> </a:t>
            </a:r>
            <a:r>
              <a:rPr sz="1800" spc="-10" dirty="0">
                <a:latin typeface="Verdana"/>
                <a:cs typeface="Verdana"/>
              </a:rPr>
              <a:t>cell</a:t>
            </a:r>
            <a:r>
              <a:rPr sz="1800" spc="-229" dirty="0">
                <a:latin typeface="Verdana"/>
                <a:cs typeface="Verdana"/>
              </a:rPr>
              <a:t> </a:t>
            </a:r>
            <a:r>
              <a:rPr sz="1800" spc="-85" dirty="0">
                <a:latin typeface="Verdana"/>
                <a:cs typeface="Verdana"/>
              </a:rPr>
              <a:t>injury</a:t>
            </a:r>
            <a:endParaRPr sz="1800" dirty="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C0C7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28700" y="457200"/>
            <a:ext cx="1143000" cy="0"/>
          </a:xfrm>
          <a:custGeom>
            <a:avLst/>
            <a:gdLst/>
            <a:ahLst/>
            <a:cxnLst/>
            <a:rect l="l" t="t" r="r" b="b"/>
            <a:pathLst>
              <a:path w="1143000">
                <a:moveTo>
                  <a:pt x="0" y="0"/>
                </a:moveTo>
                <a:lnTo>
                  <a:pt x="1143000" y="0"/>
                </a:lnTo>
              </a:path>
            </a:pathLst>
          </a:custGeom>
          <a:ln w="15875">
            <a:solidFill>
              <a:srgbClr val="5B6A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15035" y="0"/>
            <a:ext cx="8217534" cy="11245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7200" spc="-160" dirty="0"/>
              <a:t>H</a:t>
            </a:r>
            <a:r>
              <a:rPr sz="7200" spc="-130" dirty="0"/>
              <a:t>E</a:t>
            </a:r>
            <a:r>
              <a:rPr sz="7200" spc="-365" dirty="0"/>
              <a:t>P</a:t>
            </a:r>
            <a:r>
              <a:rPr sz="7200" spc="-350" dirty="0"/>
              <a:t>A</a:t>
            </a:r>
            <a:r>
              <a:rPr sz="7200" spc="-390" dirty="0"/>
              <a:t>T</a:t>
            </a:r>
            <a:r>
              <a:rPr sz="7200" spc="-260" dirty="0"/>
              <a:t>I</a:t>
            </a:r>
            <a:r>
              <a:rPr sz="7200" spc="-690" dirty="0"/>
              <a:t>T</a:t>
            </a:r>
            <a:r>
              <a:rPr sz="7200" spc="-635" dirty="0"/>
              <a:t>I</a:t>
            </a:r>
            <a:r>
              <a:rPr sz="7200" spc="5" dirty="0"/>
              <a:t>S</a:t>
            </a:r>
            <a:r>
              <a:rPr sz="7200" spc="-1380" dirty="0"/>
              <a:t> </a:t>
            </a:r>
            <a:r>
              <a:rPr sz="7200" spc="5" dirty="0"/>
              <a:t>E</a:t>
            </a:r>
            <a:r>
              <a:rPr sz="7200" spc="-1090" dirty="0"/>
              <a:t> </a:t>
            </a:r>
            <a:r>
              <a:rPr sz="7200" spc="-725" dirty="0"/>
              <a:t>V</a:t>
            </a:r>
            <a:r>
              <a:rPr sz="7200" spc="-484" dirty="0"/>
              <a:t>I</a:t>
            </a:r>
            <a:r>
              <a:rPr sz="7200" spc="-360" dirty="0"/>
              <a:t>R</a:t>
            </a:r>
            <a:r>
              <a:rPr sz="7200" spc="-320" dirty="0"/>
              <a:t>US</a:t>
            </a:r>
            <a:endParaRPr sz="7200"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5" dirty="0">
                <a:solidFill>
                  <a:srgbClr val="878787"/>
                </a:solidFill>
              </a:rPr>
              <a:t>8/13/2023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>
                <a:solidFill>
                  <a:srgbClr val="878787"/>
                </a:solidFill>
              </a:rPr>
              <a:t>40</a:t>
            </a:fld>
            <a:endParaRPr dirty="0">
              <a:solidFill>
                <a:srgbClr val="878787"/>
              </a:solidFill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15035" y="1728896"/>
            <a:ext cx="9956800" cy="43091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marR="76835" indent="-229235">
              <a:lnSpc>
                <a:spcPct val="139600"/>
              </a:lnSpc>
              <a:spcBef>
                <a:spcPts val="100"/>
              </a:spcBef>
              <a:buFont typeface="Arial MT"/>
              <a:buChar char="•"/>
              <a:tabLst>
                <a:tab pos="241935" algn="l"/>
              </a:tabLst>
            </a:pPr>
            <a:r>
              <a:rPr sz="2600" spc="-30" dirty="0">
                <a:solidFill>
                  <a:srgbClr val="5B6A5E"/>
                </a:solidFill>
                <a:latin typeface="Verdana"/>
                <a:cs typeface="Verdana"/>
              </a:rPr>
              <a:t>The</a:t>
            </a:r>
            <a:r>
              <a:rPr sz="2600" spc="-385" dirty="0">
                <a:solidFill>
                  <a:srgbClr val="5B6A5E"/>
                </a:solidFill>
                <a:latin typeface="Verdana"/>
                <a:cs typeface="Verdana"/>
              </a:rPr>
              <a:t> </a:t>
            </a:r>
            <a:r>
              <a:rPr sz="2600" spc="-25" dirty="0">
                <a:solidFill>
                  <a:srgbClr val="5B6A5E"/>
                </a:solidFill>
                <a:latin typeface="Verdana"/>
                <a:cs typeface="Verdana"/>
              </a:rPr>
              <a:t>clinical</a:t>
            </a:r>
            <a:r>
              <a:rPr sz="2600" spc="-285" dirty="0">
                <a:solidFill>
                  <a:srgbClr val="5B6A5E"/>
                </a:solidFill>
                <a:latin typeface="Verdana"/>
                <a:cs typeface="Verdana"/>
              </a:rPr>
              <a:t> </a:t>
            </a:r>
            <a:r>
              <a:rPr sz="2600" spc="-45" dirty="0">
                <a:solidFill>
                  <a:srgbClr val="5B6A5E"/>
                </a:solidFill>
                <a:latin typeface="Verdana"/>
                <a:cs typeface="Verdana"/>
              </a:rPr>
              <a:t>illness</a:t>
            </a:r>
            <a:r>
              <a:rPr sz="2600" spc="-105" dirty="0">
                <a:solidFill>
                  <a:srgbClr val="5B6A5E"/>
                </a:solidFill>
                <a:latin typeface="Verdana"/>
                <a:cs typeface="Verdana"/>
              </a:rPr>
              <a:t> </a:t>
            </a:r>
            <a:r>
              <a:rPr sz="2600" spc="15" dirty="0">
                <a:solidFill>
                  <a:srgbClr val="5B6A5E"/>
                </a:solidFill>
                <a:latin typeface="Verdana"/>
                <a:cs typeface="Verdana"/>
              </a:rPr>
              <a:t>associated</a:t>
            </a:r>
            <a:r>
              <a:rPr sz="2600" spc="-525" dirty="0">
                <a:solidFill>
                  <a:srgbClr val="5B6A5E"/>
                </a:solidFill>
                <a:latin typeface="Verdana"/>
                <a:cs typeface="Verdana"/>
              </a:rPr>
              <a:t> </a:t>
            </a:r>
            <a:r>
              <a:rPr sz="2600" spc="65" dirty="0">
                <a:solidFill>
                  <a:srgbClr val="5B6A5E"/>
                </a:solidFill>
                <a:latin typeface="Verdana"/>
                <a:cs typeface="Verdana"/>
              </a:rPr>
              <a:t>with</a:t>
            </a:r>
            <a:r>
              <a:rPr sz="2600" spc="-330" dirty="0">
                <a:solidFill>
                  <a:srgbClr val="5B6A5E"/>
                </a:solidFill>
                <a:latin typeface="Verdana"/>
                <a:cs typeface="Verdana"/>
              </a:rPr>
              <a:t> </a:t>
            </a:r>
            <a:r>
              <a:rPr sz="2600" spc="-20" dirty="0">
                <a:solidFill>
                  <a:srgbClr val="5B6A5E"/>
                </a:solidFill>
                <a:latin typeface="Verdana"/>
                <a:cs typeface="Verdana"/>
              </a:rPr>
              <a:t>HEV</a:t>
            </a:r>
            <a:r>
              <a:rPr sz="2600" spc="-530" dirty="0">
                <a:solidFill>
                  <a:srgbClr val="5B6A5E"/>
                </a:solidFill>
                <a:latin typeface="Verdana"/>
                <a:cs typeface="Verdana"/>
              </a:rPr>
              <a:t> </a:t>
            </a:r>
            <a:r>
              <a:rPr sz="2600" spc="25" dirty="0">
                <a:solidFill>
                  <a:srgbClr val="5B6A5E"/>
                </a:solidFill>
                <a:latin typeface="Verdana"/>
                <a:cs typeface="Verdana"/>
              </a:rPr>
              <a:t>infection</a:t>
            </a:r>
            <a:r>
              <a:rPr sz="2600" spc="-250" dirty="0">
                <a:solidFill>
                  <a:srgbClr val="5B6A5E"/>
                </a:solidFill>
                <a:latin typeface="Verdana"/>
                <a:cs typeface="Verdana"/>
              </a:rPr>
              <a:t> </a:t>
            </a:r>
            <a:r>
              <a:rPr sz="2600" spc="-55" dirty="0">
                <a:solidFill>
                  <a:srgbClr val="5B6A5E"/>
                </a:solidFill>
                <a:latin typeface="Verdana"/>
                <a:cs typeface="Verdana"/>
              </a:rPr>
              <a:t>is</a:t>
            </a:r>
            <a:r>
              <a:rPr sz="2600" spc="-330" dirty="0">
                <a:solidFill>
                  <a:srgbClr val="5B6A5E"/>
                </a:solidFill>
                <a:latin typeface="Verdana"/>
                <a:cs typeface="Verdana"/>
              </a:rPr>
              <a:t> </a:t>
            </a:r>
            <a:r>
              <a:rPr sz="2600" spc="-45" dirty="0">
                <a:solidFill>
                  <a:srgbClr val="5B6A5E"/>
                </a:solidFill>
                <a:latin typeface="Verdana"/>
                <a:cs typeface="Verdana"/>
              </a:rPr>
              <a:t>similar</a:t>
            </a:r>
            <a:r>
              <a:rPr sz="2600" spc="-240" dirty="0">
                <a:solidFill>
                  <a:srgbClr val="5B6A5E"/>
                </a:solidFill>
                <a:latin typeface="Verdana"/>
                <a:cs typeface="Verdana"/>
              </a:rPr>
              <a:t> </a:t>
            </a:r>
            <a:r>
              <a:rPr sz="2600" spc="60" dirty="0">
                <a:solidFill>
                  <a:srgbClr val="5B6A5E"/>
                </a:solidFill>
                <a:latin typeface="Verdana"/>
                <a:cs typeface="Verdana"/>
              </a:rPr>
              <a:t>to </a:t>
            </a:r>
            <a:r>
              <a:rPr sz="2600" spc="-894" dirty="0">
                <a:solidFill>
                  <a:srgbClr val="5B6A5E"/>
                </a:solidFill>
                <a:latin typeface="Verdana"/>
                <a:cs typeface="Verdana"/>
              </a:rPr>
              <a:t> </a:t>
            </a:r>
            <a:r>
              <a:rPr sz="2600" spc="100" dirty="0">
                <a:solidFill>
                  <a:srgbClr val="5B6A5E"/>
                </a:solidFill>
                <a:latin typeface="Verdana"/>
                <a:cs typeface="Verdana"/>
              </a:rPr>
              <a:t>t</a:t>
            </a:r>
            <a:r>
              <a:rPr sz="2600" dirty="0">
                <a:solidFill>
                  <a:srgbClr val="5B6A5E"/>
                </a:solidFill>
                <a:latin typeface="Verdana"/>
                <a:cs typeface="Verdana"/>
              </a:rPr>
              <a:t>h</a:t>
            </a:r>
            <a:r>
              <a:rPr sz="2600" spc="10" dirty="0">
                <a:solidFill>
                  <a:srgbClr val="5B6A5E"/>
                </a:solidFill>
                <a:latin typeface="Verdana"/>
                <a:cs typeface="Verdana"/>
              </a:rPr>
              <a:t>at</a:t>
            </a:r>
            <a:r>
              <a:rPr sz="2600" spc="-300" dirty="0">
                <a:solidFill>
                  <a:srgbClr val="5B6A5E"/>
                </a:solidFill>
                <a:latin typeface="Verdana"/>
                <a:cs typeface="Verdana"/>
              </a:rPr>
              <a:t> </a:t>
            </a:r>
            <a:r>
              <a:rPr sz="2600" spc="70" dirty="0">
                <a:solidFill>
                  <a:srgbClr val="5B6A5E"/>
                </a:solidFill>
                <a:latin typeface="Verdana"/>
                <a:cs typeface="Verdana"/>
              </a:rPr>
              <a:t>o</a:t>
            </a:r>
            <a:r>
              <a:rPr sz="2600" spc="5" dirty="0">
                <a:solidFill>
                  <a:srgbClr val="5B6A5E"/>
                </a:solidFill>
                <a:latin typeface="Verdana"/>
                <a:cs typeface="Verdana"/>
              </a:rPr>
              <a:t>f</a:t>
            </a:r>
            <a:r>
              <a:rPr sz="2600" spc="-190" dirty="0">
                <a:solidFill>
                  <a:srgbClr val="5B6A5E"/>
                </a:solidFill>
                <a:latin typeface="Verdana"/>
                <a:cs typeface="Verdana"/>
              </a:rPr>
              <a:t> </a:t>
            </a:r>
            <a:r>
              <a:rPr sz="2600" spc="-80" dirty="0">
                <a:solidFill>
                  <a:srgbClr val="5B6A5E"/>
                </a:solidFill>
                <a:latin typeface="Verdana"/>
                <a:cs typeface="Verdana"/>
              </a:rPr>
              <a:t>H</a:t>
            </a:r>
            <a:r>
              <a:rPr sz="2600" spc="-55" dirty="0">
                <a:solidFill>
                  <a:srgbClr val="5B6A5E"/>
                </a:solidFill>
                <a:latin typeface="Verdana"/>
                <a:cs typeface="Verdana"/>
              </a:rPr>
              <a:t>A</a:t>
            </a:r>
            <a:r>
              <a:rPr sz="2600" spc="15" dirty="0">
                <a:solidFill>
                  <a:srgbClr val="5B6A5E"/>
                </a:solidFill>
                <a:latin typeface="Verdana"/>
                <a:cs typeface="Verdana"/>
              </a:rPr>
              <a:t>V</a:t>
            </a:r>
            <a:r>
              <a:rPr sz="2600" spc="-465" dirty="0">
                <a:solidFill>
                  <a:srgbClr val="5B6A5E"/>
                </a:solidFill>
                <a:latin typeface="Verdana"/>
                <a:cs typeface="Verdana"/>
              </a:rPr>
              <a:t> </a:t>
            </a:r>
            <a:r>
              <a:rPr sz="2600" spc="30" dirty="0">
                <a:solidFill>
                  <a:srgbClr val="5B6A5E"/>
                </a:solidFill>
                <a:latin typeface="Verdana"/>
                <a:cs typeface="Verdana"/>
              </a:rPr>
              <a:t>b</a:t>
            </a:r>
            <a:r>
              <a:rPr sz="2600" dirty="0">
                <a:solidFill>
                  <a:srgbClr val="5B6A5E"/>
                </a:solidFill>
                <a:latin typeface="Verdana"/>
                <a:cs typeface="Verdana"/>
              </a:rPr>
              <a:t>u</a:t>
            </a:r>
            <a:r>
              <a:rPr sz="2600" spc="10" dirty="0">
                <a:solidFill>
                  <a:srgbClr val="5B6A5E"/>
                </a:solidFill>
                <a:latin typeface="Verdana"/>
                <a:cs typeface="Verdana"/>
              </a:rPr>
              <a:t>t</a:t>
            </a:r>
            <a:r>
              <a:rPr sz="2600" spc="-225" dirty="0">
                <a:solidFill>
                  <a:srgbClr val="5B6A5E"/>
                </a:solidFill>
                <a:latin typeface="Verdana"/>
                <a:cs typeface="Verdana"/>
              </a:rPr>
              <a:t> </a:t>
            </a:r>
            <a:r>
              <a:rPr sz="2600" spc="-114" dirty="0">
                <a:solidFill>
                  <a:srgbClr val="5B6A5E"/>
                </a:solidFill>
                <a:latin typeface="Verdana"/>
                <a:cs typeface="Verdana"/>
              </a:rPr>
              <a:t>i</a:t>
            </a:r>
            <a:r>
              <a:rPr sz="2600" spc="10" dirty="0">
                <a:solidFill>
                  <a:srgbClr val="5B6A5E"/>
                </a:solidFill>
                <a:latin typeface="Verdana"/>
                <a:cs typeface="Verdana"/>
              </a:rPr>
              <a:t>s</a:t>
            </a:r>
            <a:r>
              <a:rPr sz="2600" spc="-260" dirty="0">
                <a:solidFill>
                  <a:srgbClr val="5B6A5E"/>
                </a:solidFill>
                <a:latin typeface="Verdana"/>
                <a:cs typeface="Verdana"/>
              </a:rPr>
              <a:t> </a:t>
            </a:r>
            <a:r>
              <a:rPr sz="2600" spc="70" dirty="0">
                <a:solidFill>
                  <a:srgbClr val="5B6A5E"/>
                </a:solidFill>
                <a:latin typeface="Verdana"/>
                <a:cs typeface="Verdana"/>
              </a:rPr>
              <a:t>o</a:t>
            </a:r>
            <a:r>
              <a:rPr sz="2600" spc="204" dirty="0">
                <a:solidFill>
                  <a:srgbClr val="5B6A5E"/>
                </a:solidFill>
                <a:latin typeface="Verdana"/>
                <a:cs typeface="Verdana"/>
              </a:rPr>
              <a:t>f</a:t>
            </a:r>
            <a:r>
              <a:rPr sz="2600" spc="95" dirty="0">
                <a:solidFill>
                  <a:srgbClr val="5B6A5E"/>
                </a:solidFill>
                <a:latin typeface="Verdana"/>
                <a:cs typeface="Verdana"/>
              </a:rPr>
              <a:t>t</a:t>
            </a:r>
            <a:r>
              <a:rPr sz="2600" spc="25" dirty="0">
                <a:solidFill>
                  <a:srgbClr val="5B6A5E"/>
                </a:solidFill>
                <a:latin typeface="Verdana"/>
                <a:cs typeface="Verdana"/>
              </a:rPr>
              <a:t>e</a:t>
            </a:r>
            <a:r>
              <a:rPr sz="2600" spc="15" dirty="0">
                <a:solidFill>
                  <a:srgbClr val="5B6A5E"/>
                </a:solidFill>
                <a:latin typeface="Verdana"/>
                <a:cs typeface="Verdana"/>
              </a:rPr>
              <a:t>n</a:t>
            </a:r>
            <a:r>
              <a:rPr sz="2600" spc="-405" dirty="0">
                <a:solidFill>
                  <a:srgbClr val="5B6A5E"/>
                </a:solidFill>
                <a:latin typeface="Verdana"/>
                <a:cs typeface="Verdana"/>
              </a:rPr>
              <a:t> </a:t>
            </a:r>
            <a:r>
              <a:rPr sz="2600" spc="-55" dirty="0">
                <a:solidFill>
                  <a:srgbClr val="5B6A5E"/>
                </a:solidFill>
                <a:latin typeface="Verdana"/>
                <a:cs typeface="Verdana"/>
              </a:rPr>
              <a:t>m</a:t>
            </a:r>
            <a:r>
              <a:rPr sz="2600" spc="70" dirty="0">
                <a:solidFill>
                  <a:srgbClr val="5B6A5E"/>
                </a:solidFill>
                <a:latin typeface="Verdana"/>
                <a:cs typeface="Verdana"/>
              </a:rPr>
              <a:t>o</a:t>
            </a:r>
            <a:r>
              <a:rPr sz="2600" spc="15" dirty="0">
                <a:solidFill>
                  <a:srgbClr val="5B6A5E"/>
                </a:solidFill>
                <a:latin typeface="Verdana"/>
                <a:cs typeface="Verdana"/>
              </a:rPr>
              <a:t>re</a:t>
            </a:r>
            <a:r>
              <a:rPr sz="2600" spc="-455" dirty="0">
                <a:solidFill>
                  <a:srgbClr val="5B6A5E"/>
                </a:solidFill>
                <a:latin typeface="Verdana"/>
                <a:cs typeface="Verdana"/>
              </a:rPr>
              <a:t> </a:t>
            </a:r>
            <a:r>
              <a:rPr sz="2600" spc="-10" dirty="0">
                <a:solidFill>
                  <a:srgbClr val="5B6A5E"/>
                </a:solidFill>
                <a:latin typeface="Verdana"/>
                <a:cs typeface="Verdana"/>
              </a:rPr>
              <a:t>s</a:t>
            </a:r>
            <a:r>
              <a:rPr sz="2600" spc="20" dirty="0">
                <a:solidFill>
                  <a:srgbClr val="5B6A5E"/>
                </a:solidFill>
                <a:latin typeface="Verdana"/>
                <a:cs typeface="Verdana"/>
              </a:rPr>
              <a:t>e</a:t>
            </a:r>
            <a:r>
              <a:rPr sz="2600" spc="-40" dirty="0">
                <a:solidFill>
                  <a:srgbClr val="5B6A5E"/>
                </a:solidFill>
                <a:latin typeface="Verdana"/>
                <a:cs typeface="Verdana"/>
              </a:rPr>
              <a:t>v</a:t>
            </a:r>
            <a:r>
              <a:rPr sz="2600" spc="15" dirty="0">
                <a:solidFill>
                  <a:srgbClr val="5B6A5E"/>
                </a:solidFill>
                <a:latin typeface="Verdana"/>
                <a:cs typeface="Verdana"/>
              </a:rPr>
              <a:t>ere</a:t>
            </a:r>
            <a:r>
              <a:rPr sz="2600" spc="10" dirty="0">
                <a:solidFill>
                  <a:srgbClr val="5B6A5E"/>
                </a:solidFill>
                <a:latin typeface="Verdana"/>
                <a:cs typeface="Verdana"/>
              </a:rPr>
              <a:t>.</a:t>
            </a:r>
            <a:endParaRPr sz="2600">
              <a:latin typeface="Verdana"/>
              <a:cs typeface="Verdana"/>
            </a:endParaRPr>
          </a:p>
          <a:p>
            <a:pPr marL="241300" indent="-229235">
              <a:lnSpc>
                <a:spcPct val="100000"/>
              </a:lnSpc>
              <a:spcBef>
                <a:spcPts val="2735"/>
              </a:spcBef>
              <a:buFont typeface="Arial MT"/>
              <a:buChar char="•"/>
              <a:tabLst>
                <a:tab pos="241935" algn="l"/>
              </a:tabLst>
            </a:pPr>
            <a:r>
              <a:rPr sz="2600" spc="15" dirty="0">
                <a:solidFill>
                  <a:srgbClr val="5B6A5E"/>
                </a:solidFill>
                <a:latin typeface="Verdana"/>
                <a:cs typeface="Verdana"/>
              </a:rPr>
              <a:t>As</a:t>
            </a:r>
            <a:r>
              <a:rPr sz="2600" spc="-335" dirty="0">
                <a:solidFill>
                  <a:srgbClr val="5B6A5E"/>
                </a:solidFill>
                <a:latin typeface="Verdana"/>
                <a:cs typeface="Verdana"/>
              </a:rPr>
              <a:t> </a:t>
            </a:r>
            <a:r>
              <a:rPr sz="2600" spc="195" dirty="0">
                <a:solidFill>
                  <a:srgbClr val="5B6A5E"/>
                </a:solidFill>
                <a:latin typeface="Verdana"/>
                <a:cs typeface="Verdana"/>
              </a:rPr>
              <a:t>w</a:t>
            </a:r>
            <a:r>
              <a:rPr sz="2600" spc="-45" dirty="0">
                <a:solidFill>
                  <a:srgbClr val="5B6A5E"/>
                </a:solidFill>
                <a:latin typeface="Verdana"/>
                <a:cs typeface="Verdana"/>
              </a:rPr>
              <a:t>i</a:t>
            </a:r>
            <a:r>
              <a:rPr sz="2600" spc="95" dirty="0">
                <a:solidFill>
                  <a:srgbClr val="5B6A5E"/>
                </a:solidFill>
                <a:latin typeface="Verdana"/>
                <a:cs typeface="Verdana"/>
              </a:rPr>
              <a:t>t</a:t>
            </a:r>
            <a:r>
              <a:rPr sz="2600" spc="15" dirty="0">
                <a:solidFill>
                  <a:srgbClr val="5B6A5E"/>
                </a:solidFill>
                <a:latin typeface="Verdana"/>
                <a:cs typeface="Verdana"/>
              </a:rPr>
              <a:t>h</a:t>
            </a:r>
            <a:r>
              <a:rPr sz="2600" spc="-325" dirty="0">
                <a:solidFill>
                  <a:srgbClr val="5B6A5E"/>
                </a:solidFill>
                <a:latin typeface="Verdana"/>
                <a:cs typeface="Verdana"/>
              </a:rPr>
              <a:t> </a:t>
            </a:r>
            <a:r>
              <a:rPr sz="2600" spc="-80" dirty="0">
                <a:solidFill>
                  <a:srgbClr val="5B6A5E"/>
                </a:solidFill>
                <a:latin typeface="Verdana"/>
                <a:cs typeface="Verdana"/>
              </a:rPr>
              <a:t>H</a:t>
            </a:r>
            <a:r>
              <a:rPr sz="2600" spc="-60" dirty="0">
                <a:solidFill>
                  <a:srgbClr val="5B6A5E"/>
                </a:solidFill>
                <a:latin typeface="Verdana"/>
                <a:cs typeface="Verdana"/>
              </a:rPr>
              <a:t>A</a:t>
            </a:r>
            <a:r>
              <a:rPr sz="2600" spc="-360" dirty="0">
                <a:solidFill>
                  <a:srgbClr val="5B6A5E"/>
                </a:solidFill>
                <a:latin typeface="Verdana"/>
                <a:cs typeface="Verdana"/>
              </a:rPr>
              <a:t>V</a:t>
            </a:r>
            <a:r>
              <a:rPr sz="2600" spc="105" dirty="0">
                <a:solidFill>
                  <a:srgbClr val="5B6A5E"/>
                </a:solidFill>
                <a:latin typeface="Verdana"/>
                <a:cs typeface="Verdana"/>
              </a:rPr>
              <a:t>,</a:t>
            </a:r>
            <a:r>
              <a:rPr sz="2600" spc="65" dirty="0">
                <a:solidFill>
                  <a:srgbClr val="5B6A5E"/>
                </a:solidFill>
                <a:latin typeface="Verdana"/>
                <a:cs typeface="Verdana"/>
              </a:rPr>
              <a:t>c</a:t>
            </a:r>
            <a:r>
              <a:rPr sz="2600" spc="5" dirty="0">
                <a:solidFill>
                  <a:srgbClr val="5B6A5E"/>
                </a:solidFill>
                <a:latin typeface="Verdana"/>
                <a:cs typeface="Verdana"/>
              </a:rPr>
              <a:t>h</a:t>
            </a:r>
            <a:r>
              <a:rPr sz="2600" spc="10" dirty="0">
                <a:solidFill>
                  <a:srgbClr val="5B6A5E"/>
                </a:solidFill>
                <a:latin typeface="Verdana"/>
                <a:cs typeface="Verdana"/>
              </a:rPr>
              <a:t>r</a:t>
            </a:r>
            <a:r>
              <a:rPr sz="2600" spc="70" dirty="0">
                <a:solidFill>
                  <a:srgbClr val="5B6A5E"/>
                </a:solidFill>
                <a:latin typeface="Verdana"/>
                <a:cs typeface="Verdana"/>
              </a:rPr>
              <a:t>o</a:t>
            </a:r>
            <a:r>
              <a:rPr sz="2600" dirty="0">
                <a:solidFill>
                  <a:srgbClr val="5B6A5E"/>
                </a:solidFill>
                <a:latin typeface="Verdana"/>
                <a:cs typeface="Verdana"/>
              </a:rPr>
              <a:t>n</a:t>
            </a:r>
            <a:r>
              <a:rPr sz="2600" spc="-120" dirty="0">
                <a:solidFill>
                  <a:srgbClr val="5B6A5E"/>
                </a:solidFill>
                <a:latin typeface="Verdana"/>
                <a:cs typeface="Verdana"/>
              </a:rPr>
              <a:t>i</a:t>
            </a:r>
            <a:r>
              <a:rPr sz="2600" spc="10" dirty="0">
                <a:solidFill>
                  <a:srgbClr val="5B6A5E"/>
                </a:solidFill>
                <a:latin typeface="Verdana"/>
                <a:cs typeface="Verdana"/>
              </a:rPr>
              <a:t>c</a:t>
            </a:r>
            <a:r>
              <a:rPr sz="2600" spc="-260" dirty="0">
                <a:solidFill>
                  <a:srgbClr val="5B6A5E"/>
                </a:solidFill>
                <a:latin typeface="Verdana"/>
                <a:cs typeface="Verdana"/>
              </a:rPr>
              <a:t> </a:t>
            </a:r>
            <a:r>
              <a:rPr sz="2600" spc="-120" dirty="0">
                <a:solidFill>
                  <a:srgbClr val="5B6A5E"/>
                </a:solidFill>
                <a:latin typeface="Verdana"/>
                <a:cs typeface="Verdana"/>
              </a:rPr>
              <a:t>ill</a:t>
            </a:r>
            <a:r>
              <a:rPr sz="2600" spc="5" dirty="0">
                <a:solidFill>
                  <a:srgbClr val="5B6A5E"/>
                </a:solidFill>
                <a:latin typeface="Verdana"/>
                <a:cs typeface="Verdana"/>
              </a:rPr>
              <a:t>n</a:t>
            </a:r>
            <a:r>
              <a:rPr sz="2600" spc="20" dirty="0">
                <a:solidFill>
                  <a:srgbClr val="5B6A5E"/>
                </a:solidFill>
                <a:latin typeface="Verdana"/>
                <a:cs typeface="Verdana"/>
              </a:rPr>
              <a:t>e</a:t>
            </a:r>
            <a:r>
              <a:rPr sz="2600" spc="-10" dirty="0">
                <a:solidFill>
                  <a:srgbClr val="5B6A5E"/>
                </a:solidFill>
                <a:latin typeface="Verdana"/>
                <a:cs typeface="Verdana"/>
              </a:rPr>
              <a:t>s</a:t>
            </a:r>
            <a:r>
              <a:rPr sz="2600" spc="10" dirty="0">
                <a:solidFill>
                  <a:srgbClr val="5B6A5E"/>
                </a:solidFill>
                <a:latin typeface="Verdana"/>
                <a:cs typeface="Verdana"/>
              </a:rPr>
              <a:t>s</a:t>
            </a:r>
            <a:r>
              <a:rPr sz="2600" spc="-185" dirty="0">
                <a:solidFill>
                  <a:srgbClr val="5B6A5E"/>
                </a:solidFill>
                <a:latin typeface="Verdana"/>
                <a:cs typeface="Verdana"/>
              </a:rPr>
              <a:t> </a:t>
            </a:r>
            <a:r>
              <a:rPr sz="2600" spc="100" dirty="0">
                <a:solidFill>
                  <a:srgbClr val="5B6A5E"/>
                </a:solidFill>
                <a:latin typeface="Verdana"/>
                <a:cs typeface="Verdana"/>
              </a:rPr>
              <a:t>d</a:t>
            </a:r>
            <a:r>
              <a:rPr sz="2600" spc="70" dirty="0">
                <a:solidFill>
                  <a:srgbClr val="5B6A5E"/>
                </a:solidFill>
                <a:latin typeface="Verdana"/>
                <a:cs typeface="Verdana"/>
              </a:rPr>
              <a:t>o</a:t>
            </a:r>
            <a:r>
              <a:rPr sz="2600" spc="20" dirty="0">
                <a:solidFill>
                  <a:srgbClr val="5B6A5E"/>
                </a:solidFill>
                <a:latin typeface="Verdana"/>
                <a:cs typeface="Verdana"/>
              </a:rPr>
              <a:t>e</a:t>
            </a:r>
            <a:r>
              <a:rPr sz="2600" spc="10" dirty="0">
                <a:solidFill>
                  <a:srgbClr val="5B6A5E"/>
                </a:solidFill>
                <a:latin typeface="Verdana"/>
                <a:cs typeface="Verdana"/>
              </a:rPr>
              <a:t>s</a:t>
            </a:r>
            <a:r>
              <a:rPr sz="2600" spc="-560" dirty="0">
                <a:solidFill>
                  <a:srgbClr val="5B6A5E"/>
                </a:solidFill>
                <a:latin typeface="Verdana"/>
                <a:cs typeface="Verdana"/>
              </a:rPr>
              <a:t> </a:t>
            </a:r>
            <a:r>
              <a:rPr sz="2600" dirty="0">
                <a:solidFill>
                  <a:srgbClr val="5B6A5E"/>
                </a:solidFill>
                <a:latin typeface="Verdana"/>
                <a:cs typeface="Verdana"/>
              </a:rPr>
              <a:t>n</a:t>
            </a:r>
            <a:r>
              <a:rPr sz="2600" spc="70" dirty="0">
                <a:solidFill>
                  <a:srgbClr val="5B6A5E"/>
                </a:solidFill>
                <a:latin typeface="Verdana"/>
                <a:cs typeface="Verdana"/>
              </a:rPr>
              <a:t>o</a:t>
            </a:r>
            <a:r>
              <a:rPr sz="2600" spc="10" dirty="0">
                <a:solidFill>
                  <a:srgbClr val="5B6A5E"/>
                </a:solidFill>
                <a:latin typeface="Verdana"/>
                <a:cs typeface="Verdana"/>
              </a:rPr>
              <a:t>t</a:t>
            </a:r>
            <a:r>
              <a:rPr sz="2600" spc="-225" dirty="0">
                <a:solidFill>
                  <a:srgbClr val="5B6A5E"/>
                </a:solidFill>
                <a:latin typeface="Verdana"/>
                <a:cs typeface="Verdana"/>
              </a:rPr>
              <a:t> </a:t>
            </a:r>
            <a:r>
              <a:rPr sz="2600" spc="70" dirty="0">
                <a:solidFill>
                  <a:srgbClr val="5B6A5E"/>
                </a:solidFill>
                <a:latin typeface="Verdana"/>
                <a:cs typeface="Verdana"/>
              </a:rPr>
              <a:t>occ</a:t>
            </a:r>
            <a:r>
              <a:rPr sz="2600" dirty="0">
                <a:solidFill>
                  <a:srgbClr val="5B6A5E"/>
                </a:solidFill>
                <a:latin typeface="Verdana"/>
                <a:cs typeface="Verdana"/>
              </a:rPr>
              <a:t>u</a:t>
            </a:r>
            <a:r>
              <a:rPr sz="2600" spc="-515" dirty="0">
                <a:solidFill>
                  <a:srgbClr val="5B6A5E"/>
                </a:solidFill>
                <a:latin typeface="Verdana"/>
                <a:cs typeface="Verdana"/>
              </a:rPr>
              <a:t>r.</a:t>
            </a:r>
            <a:endParaRPr sz="2600">
              <a:latin typeface="Verdana"/>
              <a:cs typeface="Verdana"/>
            </a:endParaRPr>
          </a:p>
          <a:p>
            <a:pPr marL="241300" marR="5080" indent="-229235">
              <a:lnSpc>
                <a:spcPct val="139600"/>
              </a:lnSpc>
              <a:spcBef>
                <a:spcPts val="600"/>
              </a:spcBef>
              <a:buFont typeface="Arial MT"/>
              <a:buChar char="•"/>
              <a:tabLst>
                <a:tab pos="241935" algn="l"/>
              </a:tabLst>
            </a:pPr>
            <a:r>
              <a:rPr sz="2600" spc="-80" dirty="0">
                <a:solidFill>
                  <a:srgbClr val="5B6A5E"/>
                </a:solidFill>
                <a:latin typeface="Verdana"/>
                <a:cs typeface="Verdana"/>
              </a:rPr>
              <a:t>H</a:t>
            </a:r>
            <a:r>
              <a:rPr sz="2600" spc="-75" dirty="0">
                <a:solidFill>
                  <a:srgbClr val="5B6A5E"/>
                </a:solidFill>
                <a:latin typeface="Verdana"/>
                <a:cs typeface="Verdana"/>
              </a:rPr>
              <a:t>E</a:t>
            </a:r>
            <a:r>
              <a:rPr sz="2600" spc="15" dirty="0">
                <a:solidFill>
                  <a:srgbClr val="5B6A5E"/>
                </a:solidFill>
                <a:latin typeface="Verdana"/>
                <a:cs typeface="Verdana"/>
              </a:rPr>
              <a:t>V</a:t>
            </a:r>
            <a:r>
              <a:rPr sz="2600" spc="-380" dirty="0">
                <a:solidFill>
                  <a:srgbClr val="5B6A5E"/>
                </a:solidFill>
                <a:latin typeface="Verdana"/>
                <a:cs typeface="Verdana"/>
              </a:rPr>
              <a:t> </a:t>
            </a:r>
            <a:r>
              <a:rPr sz="2600" spc="20" dirty="0">
                <a:solidFill>
                  <a:srgbClr val="5B6A5E"/>
                </a:solidFill>
                <a:latin typeface="Verdana"/>
                <a:cs typeface="Verdana"/>
              </a:rPr>
              <a:t>te</a:t>
            </a:r>
            <a:r>
              <a:rPr sz="2600" dirty="0">
                <a:solidFill>
                  <a:srgbClr val="5B6A5E"/>
                </a:solidFill>
                <a:latin typeface="Verdana"/>
                <a:cs typeface="Verdana"/>
              </a:rPr>
              <a:t>n</a:t>
            </a:r>
            <a:r>
              <a:rPr sz="2600" spc="25" dirty="0">
                <a:solidFill>
                  <a:srgbClr val="5B6A5E"/>
                </a:solidFill>
                <a:latin typeface="Verdana"/>
                <a:cs typeface="Verdana"/>
              </a:rPr>
              <a:t>d</a:t>
            </a:r>
            <a:r>
              <a:rPr sz="2600" spc="10" dirty="0">
                <a:solidFill>
                  <a:srgbClr val="5B6A5E"/>
                </a:solidFill>
                <a:latin typeface="Verdana"/>
                <a:cs typeface="Verdana"/>
              </a:rPr>
              <a:t>s</a:t>
            </a:r>
            <a:r>
              <a:rPr sz="2600" spc="-325" dirty="0">
                <a:solidFill>
                  <a:srgbClr val="5B6A5E"/>
                </a:solidFill>
                <a:latin typeface="Verdana"/>
                <a:cs typeface="Verdana"/>
              </a:rPr>
              <a:t> </a:t>
            </a:r>
            <a:r>
              <a:rPr sz="2600" spc="95" dirty="0">
                <a:solidFill>
                  <a:srgbClr val="5B6A5E"/>
                </a:solidFill>
                <a:latin typeface="Verdana"/>
                <a:cs typeface="Verdana"/>
              </a:rPr>
              <a:t>t</a:t>
            </a:r>
            <a:r>
              <a:rPr sz="2600" spc="15" dirty="0">
                <a:solidFill>
                  <a:srgbClr val="5B6A5E"/>
                </a:solidFill>
                <a:latin typeface="Verdana"/>
                <a:cs typeface="Verdana"/>
              </a:rPr>
              <a:t>o</a:t>
            </a:r>
            <a:r>
              <a:rPr sz="2600" spc="-335" dirty="0">
                <a:solidFill>
                  <a:srgbClr val="5B6A5E"/>
                </a:solidFill>
                <a:latin typeface="Verdana"/>
                <a:cs typeface="Verdana"/>
              </a:rPr>
              <a:t> </a:t>
            </a:r>
            <a:r>
              <a:rPr sz="2600" spc="85" dirty="0">
                <a:solidFill>
                  <a:srgbClr val="5B6A5E"/>
                </a:solidFill>
                <a:latin typeface="Verdana"/>
                <a:cs typeface="Verdana"/>
              </a:rPr>
              <a:t>a</a:t>
            </a:r>
            <a:r>
              <a:rPr sz="2600" spc="50" dirty="0">
                <a:solidFill>
                  <a:srgbClr val="5B6A5E"/>
                </a:solidFill>
                <a:latin typeface="Verdana"/>
                <a:cs typeface="Verdana"/>
              </a:rPr>
              <a:t>ff</a:t>
            </a:r>
            <a:r>
              <a:rPr sz="2600" spc="95" dirty="0">
                <a:solidFill>
                  <a:srgbClr val="5B6A5E"/>
                </a:solidFill>
                <a:latin typeface="Verdana"/>
                <a:cs typeface="Verdana"/>
              </a:rPr>
              <a:t>e</a:t>
            </a:r>
            <a:r>
              <a:rPr sz="2600" spc="60" dirty="0">
                <a:solidFill>
                  <a:srgbClr val="5B6A5E"/>
                </a:solidFill>
                <a:latin typeface="Verdana"/>
                <a:cs typeface="Verdana"/>
              </a:rPr>
              <a:t>c</a:t>
            </a:r>
            <a:r>
              <a:rPr sz="2600" spc="10" dirty="0">
                <a:solidFill>
                  <a:srgbClr val="5B6A5E"/>
                </a:solidFill>
                <a:latin typeface="Verdana"/>
                <a:cs typeface="Verdana"/>
              </a:rPr>
              <a:t>t</a:t>
            </a:r>
            <a:r>
              <a:rPr sz="2600" spc="-285" dirty="0">
                <a:solidFill>
                  <a:srgbClr val="5B6A5E"/>
                </a:solidFill>
                <a:latin typeface="Verdana"/>
                <a:cs typeface="Verdana"/>
              </a:rPr>
              <a:t> </a:t>
            </a:r>
            <a:r>
              <a:rPr sz="2600" spc="-10" dirty="0">
                <a:solidFill>
                  <a:srgbClr val="5B6A5E"/>
                </a:solidFill>
                <a:latin typeface="Verdana"/>
                <a:cs typeface="Verdana"/>
              </a:rPr>
              <a:t>o</a:t>
            </a:r>
            <a:r>
              <a:rPr sz="2600" spc="-45" dirty="0">
                <a:solidFill>
                  <a:srgbClr val="5B6A5E"/>
                </a:solidFill>
                <a:latin typeface="Verdana"/>
                <a:cs typeface="Verdana"/>
              </a:rPr>
              <a:t>l</a:t>
            </a:r>
            <a:r>
              <a:rPr sz="2600" spc="25" dirty="0">
                <a:solidFill>
                  <a:srgbClr val="5B6A5E"/>
                </a:solidFill>
                <a:latin typeface="Verdana"/>
                <a:cs typeface="Verdana"/>
              </a:rPr>
              <a:t>d</a:t>
            </a:r>
            <a:r>
              <a:rPr sz="2600" spc="20" dirty="0">
                <a:solidFill>
                  <a:srgbClr val="5B6A5E"/>
                </a:solidFill>
                <a:latin typeface="Verdana"/>
                <a:cs typeface="Verdana"/>
              </a:rPr>
              <a:t>e</a:t>
            </a:r>
            <a:r>
              <a:rPr sz="2600" spc="10" dirty="0">
                <a:solidFill>
                  <a:srgbClr val="5B6A5E"/>
                </a:solidFill>
                <a:latin typeface="Verdana"/>
                <a:cs typeface="Verdana"/>
              </a:rPr>
              <a:t>r</a:t>
            </a:r>
            <a:r>
              <a:rPr sz="2600" spc="-375" dirty="0">
                <a:solidFill>
                  <a:srgbClr val="5B6A5E"/>
                </a:solidFill>
                <a:latin typeface="Verdana"/>
                <a:cs typeface="Verdana"/>
              </a:rPr>
              <a:t> </a:t>
            </a:r>
            <a:r>
              <a:rPr sz="2600" spc="25" dirty="0">
                <a:solidFill>
                  <a:srgbClr val="5B6A5E"/>
                </a:solidFill>
                <a:latin typeface="Verdana"/>
                <a:cs typeface="Verdana"/>
              </a:rPr>
              <a:t>p</a:t>
            </a:r>
            <a:r>
              <a:rPr sz="2600" spc="15" dirty="0">
                <a:solidFill>
                  <a:srgbClr val="5B6A5E"/>
                </a:solidFill>
                <a:latin typeface="Verdana"/>
                <a:cs typeface="Verdana"/>
              </a:rPr>
              <a:t>at</a:t>
            </a:r>
            <a:r>
              <a:rPr sz="2600" spc="-45" dirty="0">
                <a:solidFill>
                  <a:srgbClr val="5B6A5E"/>
                </a:solidFill>
                <a:latin typeface="Verdana"/>
                <a:cs typeface="Verdana"/>
              </a:rPr>
              <a:t>i</a:t>
            </a:r>
            <a:r>
              <a:rPr sz="2600" spc="20" dirty="0">
                <a:solidFill>
                  <a:srgbClr val="5B6A5E"/>
                </a:solidFill>
                <a:latin typeface="Verdana"/>
                <a:cs typeface="Verdana"/>
              </a:rPr>
              <a:t>e</a:t>
            </a:r>
            <a:r>
              <a:rPr sz="2600" dirty="0">
                <a:solidFill>
                  <a:srgbClr val="5B6A5E"/>
                </a:solidFill>
                <a:latin typeface="Verdana"/>
                <a:cs typeface="Verdana"/>
              </a:rPr>
              <a:t>n</a:t>
            </a:r>
            <a:r>
              <a:rPr sz="2600" spc="20" dirty="0">
                <a:solidFill>
                  <a:srgbClr val="5B6A5E"/>
                </a:solidFill>
                <a:latin typeface="Verdana"/>
                <a:cs typeface="Verdana"/>
              </a:rPr>
              <a:t>t</a:t>
            </a:r>
            <a:r>
              <a:rPr sz="2600" spc="-10" dirty="0">
                <a:solidFill>
                  <a:srgbClr val="5B6A5E"/>
                </a:solidFill>
                <a:latin typeface="Verdana"/>
                <a:cs typeface="Verdana"/>
              </a:rPr>
              <a:t>s</a:t>
            </a:r>
            <a:r>
              <a:rPr sz="2600" spc="10" dirty="0">
                <a:solidFill>
                  <a:srgbClr val="5B6A5E"/>
                </a:solidFill>
                <a:latin typeface="Verdana"/>
                <a:cs typeface="Verdana"/>
              </a:rPr>
              <a:t>,</a:t>
            </a:r>
            <a:r>
              <a:rPr sz="2600" spc="-505" dirty="0">
                <a:solidFill>
                  <a:srgbClr val="5B6A5E"/>
                </a:solidFill>
                <a:latin typeface="Verdana"/>
                <a:cs typeface="Verdana"/>
              </a:rPr>
              <a:t> </a:t>
            </a:r>
            <a:r>
              <a:rPr sz="2600" spc="114" dirty="0">
                <a:solidFill>
                  <a:srgbClr val="5B6A5E"/>
                </a:solidFill>
                <a:latin typeface="Verdana"/>
                <a:cs typeface="Verdana"/>
              </a:rPr>
              <a:t>w</a:t>
            </a:r>
            <a:r>
              <a:rPr sz="2600" spc="30" dirty="0">
                <a:solidFill>
                  <a:srgbClr val="5B6A5E"/>
                </a:solidFill>
                <a:latin typeface="Verdana"/>
                <a:cs typeface="Verdana"/>
              </a:rPr>
              <a:t>i</a:t>
            </a:r>
            <a:r>
              <a:rPr sz="2600" spc="95" dirty="0">
                <a:solidFill>
                  <a:srgbClr val="5B6A5E"/>
                </a:solidFill>
                <a:latin typeface="Verdana"/>
                <a:cs typeface="Verdana"/>
              </a:rPr>
              <a:t>t</a:t>
            </a:r>
            <a:r>
              <a:rPr sz="2600" spc="15" dirty="0">
                <a:solidFill>
                  <a:srgbClr val="5B6A5E"/>
                </a:solidFill>
                <a:latin typeface="Verdana"/>
                <a:cs typeface="Verdana"/>
              </a:rPr>
              <a:t>h</a:t>
            </a:r>
            <a:r>
              <a:rPr sz="2600" spc="-320" dirty="0">
                <a:solidFill>
                  <a:srgbClr val="5B6A5E"/>
                </a:solidFill>
                <a:latin typeface="Verdana"/>
                <a:cs typeface="Verdana"/>
              </a:rPr>
              <a:t> </a:t>
            </a:r>
            <a:r>
              <a:rPr sz="2600" spc="15" dirty="0">
                <a:solidFill>
                  <a:srgbClr val="5B6A5E"/>
                </a:solidFill>
                <a:latin typeface="Verdana"/>
                <a:cs typeface="Verdana"/>
              </a:rPr>
              <a:t>a</a:t>
            </a:r>
            <a:r>
              <a:rPr sz="2600" spc="-390" dirty="0">
                <a:solidFill>
                  <a:srgbClr val="5B6A5E"/>
                </a:solidFill>
                <a:latin typeface="Verdana"/>
                <a:cs typeface="Verdana"/>
              </a:rPr>
              <a:t> </a:t>
            </a:r>
            <a:r>
              <a:rPr sz="2600" spc="25" dirty="0">
                <a:solidFill>
                  <a:srgbClr val="5B6A5E"/>
                </a:solidFill>
                <a:latin typeface="Verdana"/>
                <a:cs typeface="Verdana"/>
              </a:rPr>
              <a:t>p</a:t>
            </a:r>
            <a:r>
              <a:rPr sz="2600" spc="20" dirty="0">
                <a:solidFill>
                  <a:srgbClr val="5B6A5E"/>
                </a:solidFill>
                <a:latin typeface="Verdana"/>
                <a:cs typeface="Verdana"/>
              </a:rPr>
              <a:t>e</a:t>
            </a:r>
            <a:r>
              <a:rPr sz="2600" spc="15" dirty="0">
                <a:solidFill>
                  <a:srgbClr val="5B6A5E"/>
                </a:solidFill>
                <a:latin typeface="Verdana"/>
                <a:cs typeface="Verdana"/>
              </a:rPr>
              <a:t>a</a:t>
            </a:r>
            <a:r>
              <a:rPr sz="2600" spc="335" dirty="0">
                <a:solidFill>
                  <a:srgbClr val="5B6A5E"/>
                </a:solidFill>
                <a:latin typeface="Verdana"/>
                <a:cs typeface="Verdana"/>
              </a:rPr>
              <a:t>k</a:t>
            </a:r>
            <a:r>
              <a:rPr sz="2600" spc="15" dirty="0">
                <a:solidFill>
                  <a:srgbClr val="5B6A5E"/>
                </a:solidFill>
                <a:latin typeface="Verdana"/>
                <a:cs typeface="Verdana"/>
              </a:rPr>
              <a:t>a</a:t>
            </a:r>
            <a:r>
              <a:rPr sz="2600" spc="25" dirty="0">
                <a:solidFill>
                  <a:srgbClr val="5B6A5E"/>
                </a:solidFill>
                <a:latin typeface="Verdana"/>
                <a:cs typeface="Verdana"/>
              </a:rPr>
              <a:t>g</a:t>
            </a:r>
            <a:r>
              <a:rPr sz="2600" spc="15" dirty="0">
                <a:solidFill>
                  <a:srgbClr val="5B6A5E"/>
                </a:solidFill>
                <a:latin typeface="Verdana"/>
                <a:cs typeface="Verdana"/>
              </a:rPr>
              <a:t>e</a:t>
            </a:r>
            <a:r>
              <a:rPr sz="2600" spc="-530" dirty="0">
                <a:solidFill>
                  <a:srgbClr val="5B6A5E"/>
                </a:solidFill>
                <a:latin typeface="Verdana"/>
                <a:cs typeface="Verdana"/>
              </a:rPr>
              <a:t> </a:t>
            </a:r>
            <a:r>
              <a:rPr sz="2600" spc="100" dirty="0">
                <a:solidFill>
                  <a:srgbClr val="5B6A5E"/>
                </a:solidFill>
                <a:latin typeface="Verdana"/>
                <a:cs typeface="Verdana"/>
              </a:rPr>
              <a:t>b</a:t>
            </a:r>
            <a:r>
              <a:rPr sz="2600" spc="95" dirty="0">
                <a:solidFill>
                  <a:srgbClr val="5B6A5E"/>
                </a:solidFill>
                <a:latin typeface="Verdana"/>
                <a:cs typeface="Verdana"/>
              </a:rPr>
              <a:t>et</a:t>
            </a:r>
            <a:r>
              <a:rPr sz="2600" spc="114" dirty="0">
                <a:solidFill>
                  <a:srgbClr val="5B6A5E"/>
                </a:solidFill>
                <a:latin typeface="Verdana"/>
                <a:cs typeface="Verdana"/>
              </a:rPr>
              <a:t>w</a:t>
            </a:r>
            <a:r>
              <a:rPr sz="2600" spc="95" dirty="0">
                <a:solidFill>
                  <a:srgbClr val="5B6A5E"/>
                </a:solidFill>
                <a:latin typeface="Verdana"/>
                <a:cs typeface="Verdana"/>
              </a:rPr>
              <a:t>ee</a:t>
            </a:r>
            <a:r>
              <a:rPr sz="2600" spc="10" dirty="0">
                <a:solidFill>
                  <a:srgbClr val="5B6A5E"/>
                </a:solidFill>
                <a:latin typeface="Verdana"/>
                <a:cs typeface="Verdana"/>
              </a:rPr>
              <a:t>n  </a:t>
            </a:r>
            <a:r>
              <a:rPr sz="2600" spc="5" dirty="0">
                <a:solidFill>
                  <a:srgbClr val="5B6A5E"/>
                </a:solidFill>
                <a:latin typeface="Verdana"/>
                <a:cs typeface="Verdana"/>
              </a:rPr>
              <a:t>15</a:t>
            </a:r>
            <a:r>
              <a:rPr sz="2600" spc="-340" dirty="0">
                <a:solidFill>
                  <a:srgbClr val="5B6A5E"/>
                </a:solidFill>
                <a:latin typeface="Verdana"/>
                <a:cs typeface="Verdana"/>
              </a:rPr>
              <a:t> </a:t>
            </a:r>
            <a:r>
              <a:rPr sz="2600" spc="10" dirty="0">
                <a:solidFill>
                  <a:srgbClr val="5B6A5E"/>
                </a:solidFill>
                <a:latin typeface="Verdana"/>
                <a:cs typeface="Verdana"/>
              </a:rPr>
              <a:t>and</a:t>
            </a:r>
            <a:r>
              <a:rPr sz="2600" spc="-305" dirty="0">
                <a:solidFill>
                  <a:srgbClr val="5B6A5E"/>
                </a:solidFill>
                <a:latin typeface="Verdana"/>
                <a:cs typeface="Verdana"/>
              </a:rPr>
              <a:t> </a:t>
            </a:r>
            <a:r>
              <a:rPr sz="2600" spc="5" dirty="0">
                <a:solidFill>
                  <a:srgbClr val="5B6A5E"/>
                </a:solidFill>
                <a:latin typeface="Verdana"/>
                <a:cs typeface="Verdana"/>
              </a:rPr>
              <a:t>34</a:t>
            </a:r>
            <a:r>
              <a:rPr sz="2600" spc="-409" dirty="0">
                <a:solidFill>
                  <a:srgbClr val="5B6A5E"/>
                </a:solidFill>
                <a:latin typeface="Verdana"/>
                <a:cs typeface="Verdana"/>
              </a:rPr>
              <a:t> </a:t>
            </a:r>
            <a:r>
              <a:rPr sz="2600" spc="-160" dirty="0">
                <a:solidFill>
                  <a:srgbClr val="5B6A5E"/>
                </a:solidFill>
                <a:latin typeface="Verdana"/>
                <a:cs typeface="Verdana"/>
              </a:rPr>
              <a:t>yr.</a:t>
            </a:r>
            <a:endParaRPr sz="2600">
              <a:latin typeface="Verdana"/>
              <a:cs typeface="Verdana"/>
            </a:endParaRPr>
          </a:p>
          <a:p>
            <a:pPr marL="241300" marR="701040" indent="-229235">
              <a:lnSpc>
                <a:spcPct val="139700"/>
              </a:lnSpc>
              <a:spcBef>
                <a:spcPts val="1125"/>
              </a:spcBef>
              <a:buFont typeface="Arial MT"/>
              <a:buChar char="•"/>
              <a:tabLst>
                <a:tab pos="241935" algn="l"/>
              </a:tabLst>
            </a:pPr>
            <a:r>
              <a:rPr sz="2600" spc="-45" dirty="0">
                <a:solidFill>
                  <a:srgbClr val="5B6A5E"/>
                </a:solidFill>
                <a:latin typeface="Verdana"/>
                <a:cs typeface="Verdana"/>
              </a:rPr>
              <a:t>HEV</a:t>
            </a:r>
            <a:r>
              <a:rPr sz="2600" spc="-385" dirty="0">
                <a:solidFill>
                  <a:srgbClr val="5B6A5E"/>
                </a:solidFill>
                <a:latin typeface="Verdana"/>
                <a:cs typeface="Verdana"/>
              </a:rPr>
              <a:t> </a:t>
            </a:r>
            <a:r>
              <a:rPr sz="2600" spc="-15" dirty="0">
                <a:solidFill>
                  <a:srgbClr val="5B6A5E"/>
                </a:solidFill>
                <a:latin typeface="Verdana"/>
                <a:cs typeface="Verdana"/>
              </a:rPr>
              <a:t>is</a:t>
            </a:r>
            <a:r>
              <a:rPr sz="2600" spc="-409" dirty="0">
                <a:solidFill>
                  <a:srgbClr val="5B6A5E"/>
                </a:solidFill>
                <a:latin typeface="Verdana"/>
                <a:cs typeface="Verdana"/>
              </a:rPr>
              <a:t> </a:t>
            </a:r>
            <a:r>
              <a:rPr sz="2600" spc="15" dirty="0">
                <a:solidFill>
                  <a:srgbClr val="5B6A5E"/>
                </a:solidFill>
                <a:latin typeface="Verdana"/>
                <a:cs typeface="Verdana"/>
              </a:rPr>
              <a:t>a</a:t>
            </a:r>
            <a:r>
              <a:rPr sz="2600" spc="-395" dirty="0">
                <a:solidFill>
                  <a:srgbClr val="5B6A5E"/>
                </a:solidFill>
                <a:latin typeface="Verdana"/>
                <a:cs typeface="Verdana"/>
              </a:rPr>
              <a:t> </a:t>
            </a:r>
            <a:r>
              <a:rPr sz="2600" spc="-55" dirty="0">
                <a:solidFill>
                  <a:srgbClr val="5B6A5E"/>
                </a:solidFill>
                <a:latin typeface="Verdana"/>
                <a:cs typeface="Verdana"/>
              </a:rPr>
              <a:t>major</a:t>
            </a:r>
            <a:r>
              <a:rPr sz="2600" spc="-310" dirty="0">
                <a:solidFill>
                  <a:srgbClr val="5B6A5E"/>
                </a:solidFill>
                <a:latin typeface="Verdana"/>
                <a:cs typeface="Verdana"/>
              </a:rPr>
              <a:t> </a:t>
            </a:r>
            <a:r>
              <a:rPr sz="2600" spc="15" dirty="0">
                <a:solidFill>
                  <a:srgbClr val="5B6A5E"/>
                </a:solidFill>
                <a:latin typeface="Verdana"/>
                <a:cs typeface="Verdana"/>
              </a:rPr>
              <a:t>pathogen</a:t>
            </a:r>
            <a:r>
              <a:rPr sz="2600" spc="-325" dirty="0">
                <a:solidFill>
                  <a:srgbClr val="5B6A5E"/>
                </a:solidFill>
                <a:latin typeface="Verdana"/>
                <a:cs typeface="Verdana"/>
              </a:rPr>
              <a:t> </a:t>
            </a:r>
            <a:r>
              <a:rPr sz="2600" spc="-10" dirty="0">
                <a:solidFill>
                  <a:srgbClr val="5B6A5E"/>
                </a:solidFill>
                <a:latin typeface="Verdana"/>
                <a:cs typeface="Verdana"/>
              </a:rPr>
              <a:t>in</a:t>
            </a:r>
            <a:r>
              <a:rPr sz="2600" spc="-330" dirty="0">
                <a:solidFill>
                  <a:srgbClr val="5B6A5E"/>
                </a:solidFill>
                <a:latin typeface="Verdana"/>
                <a:cs typeface="Verdana"/>
              </a:rPr>
              <a:t> </a:t>
            </a:r>
            <a:r>
              <a:rPr sz="2600" spc="15" dirty="0">
                <a:solidFill>
                  <a:srgbClr val="5B6A5E"/>
                </a:solidFill>
                <a:latin typeface="Verdana"/>
                <a:cs typeface="Verdana"/>
              </a:rPr>
              <a:t>pregnant</a:t>
            </a:r>
            <a:r>
              <a:rPr sz="2600" spc="-525" dirty="0">
                <a:solidFill>
                  <a:srgbClr val="5B6A5E"/>
                </a:solidFill>
                <a:latin typeface="Verdana"/>
                <a:cs typeface="Verdana"/>
              </a:rPr>
              <a:t> </a:t>
            </a:r>
            <a:r>
              <a:rPr sz="2600" spc="15" dirty="0">
                <a:solidFill>
                  <a:srgbClr val="5B6A5E"/>
                </a:solidFill>
                <a:latin typeface="Verdana"/>
                <a:cs typeface="Verdana"/>
              </a:rPr>
              <a:t>women,</a:t>
            </a:r>
            <a:r>
              <a:rPr sz="2600" spc="-525" dirty="0">
                <a:solidFill>
                  <a:srgbClr val="5B6A5E"/>
                </a:solidFill>
                <a:latin typeface="Verdana"/>
                <a:cs typeface="Verdana"/>
              </a:rPr>
              <a:t> </a:t>
            </a:r>
            <a:r>
              <a:rPr sz="2600" spc="-15" dirty="0">
                <a:solidFill>
                  <a:srgbClr val="5B6A5E"/>
                </a:solidFill>
                <a:latin typeface="Verdana"/>
                <a:cs typeface="Verdana"/>
              </a:rPr>
              <a:t>in</a:t>
            </a:r>
            <a:r>
              <a:rPr sz="2600" spc="-330" dirty="0">
                <a:solidFill>
                  <a:srgbClr val="5B6A5E"/>
                </a:solidFill>
                <a:latin typeface="Verdana"/>
                <a:cs typeface="Verdana"/>
              </a:rPr>
              <a:t> </a:t>
            </a:r>
            <a:r>
              <a:rPr sz="2600" spc="70" dirty="0">
                <a:solidFill>
                  <a:srgbClr val="5B6A5E"/>
                </a:solidFill>
                <a:latin typeface="Verdana"/>
                <a:cs typeface="Verdana"/>
              </a:rPr>
              <a:t>whom</a:t>
            </a:r>
            <a:r>
              <a:rPr sz="2600" spc="-390" dirty="0">
                <a:solidFill>
                  <a:srgbClr val="5B6A5E"/>
                </a:solidFill>
                <a:latin typeface="Verdana"/>
                <a:cs typeface="Verdana"/>
              </a:rPr>
              <a:t> </a:t>
            </a:r>
            <a:r>
              <a:rPr sz="2600" spc="-15" dirty="0">
                <a:solidFill>
                  <a:srgbClr val="5B6A5E"/>
                </a:solidFill>
                <a:latin typeface="Verdana"/>
                <a:cs typeface="Verdana"/>
              </a:rPr>
              <a:t>it </a:t>
            </a:r>
            <a:r>
              <a:rPr sz="2600" spc="-894" dirty="0">
                <a:solidFill>
                  <a:srgbClr val="5B6A5E"/>
                </a:solidFill>
                <a:latin typeface="Verdana"/>
                <a:cs typeface="Verdana"/>
              </a:rPr>
              <a:t> </a:t>
            </a:r>
            <a:r>
              <a:rPr sz="2600" spc="65" dirty="0">
                <a:solidFill>
                  <a:srgbClr val="5B6A5E"/>
                </a:solidFill>
                <a:latin typeface="Verdana"/>
                <a:cs typeface="Verdana"/>
              </a:rPr>
              <a:t>c</a:t>
            </a:r>
            <a:r>
              <a:rPr sz="2600" spc="15" dirty="0">
                <a:solidFill>
                  <a:srgbClr val="5B6A5E"/>
                </a:solidFill>
                <a:latin typeface="Verdana"/>
                <a:cs typeface="Verdana"/>
              </a:rPr>
              <a:t>a</a:t>
            </a:r>
            <a:r>
              <a:rPr sz="2600" dirty="0">
                <a:solidFill>
                  <a:srgbClr val="5B6A5E"/>
                </a:solidFill>
                <a:latin typeface="Verdana"/>
                <a:cs typeface="Verdana"/>
              </a:rPr>
              <a:t>u</a:t>
            </a:r>
            <a:r>
              <a:rPr sz="2600" spc="-10" dirty="0">
                <a:solidFill>
                  <a:srgbClr val="5B6A5E"/>
                </a:solidFill>
                <a:latin typeface="Verdana"/>
                <a:cs typeface="Verdana"/>
              </a:rPr>
              <a:t>s</a:t>
            </a:r>
            <a:r>
              <a:rPr sz="2600" spc="20" dirty="0">
                <a:solidFill>
                  <a:srgbClr val="5B6A5E"/>
                </a:solidFill>
                <a:latin typeface="Verdana"/>
                <a:cs typeface="Verdana"/>
              </a:rPr>
              <a:t>e</a:t>
            </a:r>
            <a:r>
              <a:rPr sz="2600" spc="10" dirty="0">
                <a:solidFill>
                  <a:srgbClr val="5B6A5E"/>
                </a:solidFill>
                <a:latin typeface="Verdana"/>
                <a:cs typeface="Verdana"/>
              </a:rPr>
              <a:t>s</a:t>
            </a:r>
            <a:r>
              <a:rPr sz="2600" spc="-560" dirty="0">
                <a:solidFill>
                  <a:srgbClr val="5B6A5E"/>
                </a:solidFill>
                <a:latin typeface="Verdana"/>
                <a:cs typeface="Verdana"/>
              </a:rPr>
              <a:t> </a:t>
            </a:r>
            <a:r>
              <a:rPr sz="2600" spc="90" dirty="0">
                <a:solidFill>
                  <a:srgbClr val="5B6A5E"/>
                </a:solidFill>
                <a:latin typeface="Verdana"/>
                <a:cs typeface="Verdana"/>
              </a:rPr>
              <a:t>A</a:t>
            </a:r>
            <a:r>
              <a:rPr sz="2600" spc="-20" dirty="0">
                <a:solidFill>
                  <a:srgbClr val="5B6A5E"/>
                </a:solidFill>
                <a:latin typeface="Verdana"/>
                <a:cs typeface="Verdana"/>
              </a:rPr>
              <a:t>L</a:t>
            </a:r>
            <a:r>
              <a:rPr sz="2600" spc="15" dirty="0">
                <a:solidFill>
                  <a:srgbClr val="5B6A5E"/>
                </a:solidFill>
                <a:latin typeface="Verdana"/>
                <a:cs typeface="Verdana"/>
              </a:rPr>
              <a:t>F</a:t>
            </a:r>
            <a:r>
              <a:rPr sz="2600" spc="-330" dirty="0">
                <a:solidFill>
                  <a:srgbClr val="5B6A5E"/>
                </a:solidFill>
                <a:latin typeface="Verdana"/>
                <a:cs typeface="Verdana"/>
              </a:rPr>
              <a:t> </a:t>
            </a:r>
            <a:r>
              <a:rPr sz="2600" spc="195" dirty="0">
                <a:solidFill>
                  <a:srgbClr val="5B6A5E"/>
                </a:solidFill>
                <a:latin typeface="Verdana"/>
                <a:cs typeface="Verdana"/>
              </a:rPr>
              <a:t>w</a:t>
            </a:r>
            <a:r>
              <a:rPr sz="2600" spc="-45" dirty="0">
                <a:solidFill>
                  <a:srgbClr val="5B6A5E"/>
                </a:solidFill>
                <a:latin typeface="Verdana"/>
                <a:cs typeface="Verdana"/>
              </a:rPr>
              <a:t>i</a:t>
            </a:r>
            <a:r>
              <a:rPr sz="2600" spc="100" dirty="0">
                <a:solidFill>
                  <a:srgbClr val="5B6A5E"/>
                </a:solidFill>
                <a:latin typeface="Verdana"/>
                <a:cs typeface="Verdana"/>
              </a:rPr>
              <a:t>t</a:t>
            </a:r>
            <a:r>
              <a:rPr sz="2600" spc="15" dirty="0">
                <a:solidFill>
                  <a:srgbClr val="5B6A5E"/>
                </a:solidFill>
                <a:latin typeface="Verdana"/>
                <a:cs typeface="Verdana"/>
              </a:rPr>
              <a:t>h</a:t>
            </a:r>
            <a:r>
              <a:rPr sz="2600" spc="-330" dirty="0">
                <a:solidFill>
                  <a:srgbClr val="5B6A5E"/>
                </a:solidFill>
                <a:latin typeface="Verdana"/>
                <a:cs typeface="Verdana"/>
              </a:rPr>
              <a:t> </a:t>
            </a:r>
            <a:r>
              <a:rPr sz="2600" spc="15" dirty="0">
                <a:solidFill>
                  <a:srgbClr val="5B6A5E"/>
                </a:solidFill>
                <a:latin typeface="Verdana"/>
                <a:cs typeface="Verdana"/>
              </a:rPr>
              <a:t>a</a:t>
            </a:r>
            <a:r>
              <a:rPr sz="2600" spc="-390" dirty="0">
                <a:solidFill>
                  <a:srgbClr val="5B6A5E"/>
                </a:solidFill>
                <a:latin typeface="Verdana"/>
                <a:cs typeface="Verdana"/>
              </a:rPr>
              <a:t> </a:t>
            </a:r>
            <a:r>
              <a:rPr sz="2600" dirty="0">
                <a:solidFill>
                  <a:srgbClr val="5B6A5E"/>
                </a:solidFill>
                <a:latin typeface="Verdana"/>
                <a:cs typeface="Verdana"/>
              </a:rPr>
              <a:t>h</a:t>
            </a:r>
            <a:r>
              <a:rPr sz="2600" spc="-114" dirty="0">
                <a:solidFill>
                  <a:srgbClr val="5B6A5E"/>
                </a:solidFill>
                <a:latin typeface="Verdana"/>
                <a:cs typeface="Verdana"/>
              </a:rPr>
              <a:t>i</a:t>
            </a:r>
            <a:r>
              <a:rPr sz="2600" spc="25" dirty="0">
                <a:solidFill>
                  <a:srgbClr val="5B6A5E"/>
                </a:solidFill>
                <a:latin typeface="Verdana"/>
                <a:cs typeface="Verdana"/>
              </a:rPr>
              <a:t>g</a:t>
            </a:r>
            <a:r>
              <a:rPr sz="2600" spc="15" dirty="0">
                <a:solidFill>
                  <a:srgbClr val="5B6A5E"/>
                </a:solidFill>
                <a:latin typeface="Verdana"/>
                <a:cs typeface="Verdana"/>
              </a:rPr>
              <a:t>h</a:t>
            </a:r>
            <a:r>
              <a:rPr sz="2600" spc="-325" dirty="0">
                <a:solidFill>
                  <a:srgbClr val="5B6A5E"/>
                </a:solidFill>
                <a:latin typeface="Verdana"/>
                <a:cs typeface="Verdana"/>
              </a:rPr>
              <a:t> </a:t>
            </a:r>
            <a:r>
              <a:rPr sz="2600" spc="204" dirty="0">
                <a:solidFill>
                  <a:srgbClr val="5B6A5E"/>
                </a:solidFill>
                <a:latin typeface="Verdana"/>
                <a:cs typeface="Verdana"/>
              </a:rPr>
              <a:t>f</a:t>
            </a:r>
            <a:r>
              <a:rPr sz="2600" spc="15" dirty="0">
                <a:solidFill>
                  <a:srgbClr val="5B6A5E"/>
                </a:solidFill>
                <a:latin typeface="Verdana"/>
                <a:cs typeface="Verdana"/>
              </a:rPr>
              <a:t>a</a:t>
            </a:r>
            <a:r>
              <a:rPr sz="2600" spc="95" dirty="0">
                <a:solidFill>
                  <a:srgbClr val="5B6A5E"/>
                </a:solidFill>
                <a:latin typeface="Verdana"/>
                <a:cs typeface="Verdana"/>
              </a:rPr>
              <a:t>t</a:t>
            </a:r>
            <a:r>
              <a:rPr sz="2600" spc="10" dirty="0">
                <a:solidFill>
                  <a:srgbClr val="5B6A5E"/>
                </a:solidFill>
                <a:latin typeface="Verdana"/>
                <a:cs typeface="Verdana"/>
              </a:rPr>
              <a:t>a</a:t>
            </a:r>
            <a:r>
              <a:rPr sz="2600" spc="-114" dirty="0">
                <a:solidFill>
                  <a:srgbClr val="5B6A5E"/>
                </a:solidFill>
                <a:latin typeface="Verdana"/>
                <a:cs typeface="Verdana"/>
              </a:rPr>
              <a:t>l</a:t>
            </a:r>
            <a:r>
              <a:rPr sz="2600" spc="-120" dirty="0">
                <a:solidFill>
                  <a:srgbClr val="5B6A5E"/>
                </a:solidFill>
                <a:latin typeface="Verdana"/>
                <a:cs typeface="Verdana"/>
              </a:rPr>
              <a:t>i</a:t>
            </a:r>
            <a:r>
              <a:rPr sz="2600" spc="95" dirty="0">
                <a:solidFill>
                  <a:srgbClr val="5B6A5E"/>
                </a:solidFill>
                <a:latin typeface="Verdana"/>
                <a:cs typeface="Verdana"/>
              </a:rPr>
              <a:t>t</a:t>
            </a:r>
            <a:r>
              <a:rPr sz="2600" spc="15" dirty="0">
                <a:solidFill>
                  <a:srgbClr val="5B6A5E"/>
                </a:solidFill>
                <a:latin typeface="Verdana"/>
                <a:cs typeface="Verdana"/>
              </a:rPr>
              <a:t>y</a:t>
            </a:r>
            <a:r>
              <a:rPr sz="2600" spc="-370" dirty="0">
                <a:solidFill>
                  <a:srgbClr val="5B6A5E"/>
                </a:solidFill>
                <a:latin typeface="Verdana"/>
                <a:cs typeface="Verdana"/>
              </a:rPr>
              <a:t> </a:t>
            </a:r>
            <a:r>
              <a:rPr sz="2600" spc="-120" dirty="0">
                <a:solidFill>
                  <a:srgbClr val="5B6A5E"/>
                </a:solidFill>
                <a:latin typeface="Verdana"/>
                <a:cs typeface="Verdana"/>
              </a:rPr>
              <a:t>i</a:t>
            </a:r>
            <a:r>
              <a:rPr sz="2600" dirty="0">
                <a:solidFill>
                  <a:srgbClr val="5B6A5E"/>
                </a:solidFill>
                <a:latin typeface="Verdana"/>
                <a:cs typeface="Verdana"/>
              </a:rPr>
              <a:t>n</a:t>
            </a:r>
            <a:r>
              <a:rPr sz="2600" spc="65" dirty="0">
                <a:solidFill>
                  <a:srgbClr val="5B6A5E"/>
                </a:solidFill>
                <a:latin typeface="Verdana"/>
                <a:cs typeface="Verdana"/>
              </a:rPr>
              <a:t>c</a:t>
            </a:r>
            <a:r>
              <a:rPr sz="2600" spc="-120" dirty="0">
                <a:solidFill>
                  <a:srgbClr val="5B6A5E"/>
                </a:solidFill>
                <a:latin typeface="Verdana"/>
                <a:cs typeface="Verdana"/>
              </a:rPr>
              <a:t>i</a:t>
            </a:r>
            <a:r>
              <a:rPr sz="2600" spc="30" dirty="0">
                <a:solidFill>
                  <a:srgbClr val="5B6A5E"/>
                </a:solidFill>
                <a:latin typeface="Verdana"/>
                <a:cs typeface="Verdana"/>
              </a:rPr>
              <a:t>d</a:t>
            </a:r>
            <a:r>
              <a:rPr sz="2600" spc="20" dirty="0">
                <a:solidFill>
                  <a:srgbClr val="5B6A5E"/>
                </a:solidFill>
                <a:latin typeface="Verdana"/>
                <a:cs typeface="Verdana"/>
              </a:rPr>
              <a:t>e</a:t>
            </a:r>
            <a:r>
              <a:rPr sz="2600" spc="5" dirty="0">
                <a:solidFill>
                  <a:srgbClr val="5B6A5E"/>
                </a:solidFill>
                <a:latin typeface="Verdana"/>
                <a:cs typeface="Verdana"/>
              </a:rPr>
              <a:t>n</a:t>
            </a:r>
            <a:r>
              <a:rPr sz="2600" spc="65" dirty="0">
                <a:solidFill>
                  <a:srgbClr val="5B6A5E"/>
                </a:solidFill>
                <a:latin typeface="Verdana"/>
                <a:cs typeface="Verdana"/>
              </a:rPr>
              <a:t>c</a:t>
            </a:r>
            <a:r>
              <a:rPr sz="2600" spc="25" dirty="0">
                <a:solidFill>
                  <a:srgbClr val="5B6A5E"/>
                </a:solidFill>
                <a:latin typeface="Verdana"/>
                <a:cs typeface="Verdana"/>
              </a:rPr>
              <a:t>e</a:t>
            </a:r>
            <a:r>
              <a:rPr sz="2600" spc="10" dirty="0">
                <a:solidFill>
                  <a:srgbClr val="5B6A5E"/>
                </a:solidFill>
                <a:latin typeface="Verdana"/>
                <a:cs typeface="Verdana"/>
              </a:rPr>
              <a:t>.</a:t>
            </a:r>
            <a:endParaRPr sz="26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F0EF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15035" y="604202"/>
            <a:ext cx="5049520" cy="7010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pc="-85" dirty="0">
                <a:solidFill>
                  <a:srgbClr val="545454"/>
                </a:solidFill>
              </a:rPr>
              <a:t>H</a:t>
            </a:r>
            <a:r>
              <a:rPr spc="-5" dirty="0">
                <a:solidFill>
                  <a:srgbClr val="545454"/>
                </a:solidFill>
              </a:rPr>
              <a:t>E</a:t>
            </a:r>
            <a:r>
              <a:rPr spc="120" dirty="0">
                <a:solidFill>
                  <a:srgbClr val="545454"/>
                </a:solidFill>
              </a:rPr>
              <a:t>P</a:t>
            </a:r>
            <a:r>
              <a:rPr spc="65" dirty="0">
                <a:solidFill>
                  <a:srgbClr val="545454"/>
                </a:solidFill>
              </a:rPr>
              <a:t>A</a:t>
            </a:r>
            <a:r>
              <a:rPr spc="-160" dirty="0">
                <a:solidFill>
                  <a:srgbClr val="545454"/>
                </a:solidFill>
              </a:rPr>
              <a:t>T</a:t>
            </a:r>
            <a:r>
              <a:rPr spc="-585" dirty="0">
                <a:solidFill>
                  <a:srgbClr val="545454"/>
                </a:solidFill>
              </a:rPr>
              <a:t>I</a:t>
            </a:r>
            <a:r>
              <a:rPr spc="-160" dirty="0">
                <a:solidFill>
                  <a:srgbClr val="545454"/>
                </a:solidFill>
              </a:rPr>
              <a:t>T</a:t>
            </a:r>
            <a:r>
              <a:rPr spc="-585" dirty="0">
                <a:solidFill>
                  <a:srgbClr val="545454"/>
                </a:solidFill>
              </a:rPr>
              <a:t>I</a:t>
            </a:r>
            <a:r>
              <a:rPr spc="290" dirty="0">
                <a:solidFill>
                  <a:srgbClr val="545454"/>
                </a:solidFill>
              </a:rPr>
              <a:t>S</a:t>
            </a:r>
            <a:r>
              <a:rPr spc="20" dirty="0">
                <a:solidFill>
                  <a:srgbClr val="545454"/>
                </a:solidFill>
              </a:rPr>
              <a:t>E</a:t>
            </a:r>
            <a:r>
              <a:rPr spc="-675" dirty="0">
                <a:solidFill>
                  <a:srgbClr val="545454"/>
                </a:solidFill>
              </a:rPr>
              <a:t> </a:t>
            </a:r>
            <a:r>
              <a:rPr spc="-459" dirty="0">
                <a:solidFill>
                  <a:srgbClr val="545454"/>
                </a:solidFill>
              </a:rPr>
              <a:t>V</a:t>
            </a:r>
            <a:r>
              <a:rPr spc="-204" dirty="0">
                <a:solidFill>
                  <a:srgbClr val="545454"/>
                </a:solidFill>
              </a:rPr>
              <a:t>I</a:t>
            </a:r>
            <a:r>
              <a:rPr spc="-210" dirty="0">
                <a:solidFill>
                  <a:srgbClr val="545454"/>
                </a:solidFill>
              </a:rPr>
              <a:t>R</a:t>
            </a:r>
            <a:r>
              <a:rPr spc="-150" dirty="0">
                <a:solidFill>
                  <a:srgbClr val="545454"/>
                </a:solidFill>
              </a:rPr>
              <a:t>US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5" dirty="0">
                <a:solidFill>
                  <a:srgbClr val="878787"/>
                </a:solidFill>
              </a:rPr>
              <a:t>8/13/2023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>
                <a:solidFill>
                  <a:srgbClr val="878787"/>
                </a:solidFill>
              </a:rPr>
              <a:t>41</a:t>
            </a:fld>
            <a:endParaRPr dirty="0">
              <a:solidFill>
                <a:srgbClr val="878787"/>
              </a:solidFill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15035" y="1969198"/>
            <a:ext cx="9700895" cy="17557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8925" indent="-276860">
              <a:lnSpc>
                <a:spcPct val="100000"/>
              </a:lnSpc>
              <a:spcBef>
                <a:spcPts val="100"/>
              </a:spcBef>
              <a:buFont typeface="Segoe UI Symbol"/>
              <a:buChar char="⚫"/>
              <a:tabLst>
                <a:tab pos="289560" algn="l"/>
              </a:tabLst>
            </a:pPr>
            <a:r>
              <a:rPr sz="2400" dirty="0">
                <a:latin typeface="Verdana"/>
                <a:cs typeface="Verdana"/>
              </a:rPr>
              <a:t>An</a:t>
            </a:r>
            <a:r>
              <a:rPr sz="2400" spc="-265" dirty="0">
                <a:latin typeface="Verdana"/>
                <a:cs typeface="Verdana"/>
              </a:rPr>
              <a:t> </a:t>
            </a:r>
            <a:r>
              <a:rPr sz="2400" spc="-70" dirty="0">
                <a:latin typeface="Verdana"/>
                <a:cs typeface="Verdana"/>
              </a:rPr>
              <a:t>ELISA</a:t>
            </a:r>
            <a:r>
              <a:rPr sz="2400" spc="-459" dirty="0">
                <a:latin typeface="Verdana"/>
                <a:cs typeface="Verdana"/>
              </a:rPr>
              <a:t> </a:t>
            </a:r>
            <a:r>
              <a:rPr sz="2400" spc="-15" dirty="0">
                <a:solidFill>
                  <a:srgbClr val="FF0000"/>
                </a:solidFill>
                <a:latin typeface="Verdana"/>
                <a:cs typeface="Verdana"/>
              </a:rPr>
              <a:t>IgM</a:t>
            </a:r>
            <a:r>
              <a:rPr sz="2400" spc="-31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2400" dirty="0">
                <a:solidFill>
                  <a:srgbClr val="FF0000"/>
                </a:solidFill>
                <a:latin typeface="Verdana"/>
                <a:cs typeface="Verdana"/>
              </a:rPr>
              <a:t>anti-HEV</a:t>
            </a:r>
            <a:r>
              <a:rPr sz="2400" spc="-380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2400" spc="5" dirty="0">
                <a:latin typeface="Verdana"/>
                <a:cs typeface="Verdana"/>
              </a:rPr>
              <a:t>is</a:t>
            </a:r>
            <a:r>
              <a:rPr sz="2400" spc="-370" dirty="0">
                <a:latin typeface="Verdana"/>
                <a:cs typeface="Verdana"/>
              </a:rPr>
              <a:t> </a:t>
            </a:r>
            <a:r>
              <a:rPr sz="2400" spc="-80" dirty="0">
                <a:latin typeface="Verdana"/>
                <a:cs typeface="Verdana"/>
              </a:rPr>
              <a:t>available</a:t>
            </a:r>
            <a:r>
              <a:rPr sz="2400" spc="140" dirty="0">
                <a:latin typeface="Verdana"/>
                <a:cs typeface="Verdana"/>
              </a:rPr>
              <a:t> </a:t>
            </a:r>
            <a:r>
              <a:rPr sz="2400" spc="30" dirty="0">
                <a:latin typeface="Verdana"/>
                <a:cs typeface="Verdana"/>
              </a:rPr>
              <a:t>for</a:t>
            </a:r>
            <a:r>
              <a:rPr sz="2400" spc="-220" dirty="0">
                <a:latin typeface="Verdana"/>
                <a:cs typeface="Verdana"/>
              </a:rPr>
              <a:t> </a:t>
            </a:r>
            <a:r>
              <a:rPr sz="2400" spc="-5" dirty="0">
                <a:latin typeface="Verdana"/>
                <a:cs typeface="Verdana"/>
              </a:rPr>
              <a:t>diagnosis</a:t>
            </a:r>
            <a:endParaRPr sz="2400">
              <a:latin typeface="Verdana"/>
              <a:cs typeface="Verdana"/>
            </a:endParaRPr>
          </a:p>
          <a:p>
            <a:pPr marL="288925" indent="-276860">
              <a:lnSpc>
                <a:spcPct val="100000"/>
              </a:lnSpc>
              <a:spcBef>
                <a:spcPts val="2530"/>
              </a:spcBef>
              <a:buFont typeface="Segoe UI Symbol"/>
              <a:buChar char="⚫"/>
              <a:tabLst>
                <a:tab pos="289560" algn="l"/>
              </a:tabLst>
            </a:pPr>
            <a:r>
              <a:rPr sz="2400" spc="-85" dirty="0">
                <a:latin typeface="Verdana"/>
                <a:cs typeface="Verdana"/>
              </a:rPr>
              <a:t>H</a:t>
            </a:r>
            <a:r>
              <a:rPr sz="2400" spc="-20" dirty="0">
                <a:latin typeface="Verdana"/>
                <a:cs typeface="Verdana"/>
              </a:rPr>
              <a:t>E</a:t>
            </a:r>
            <a:r>
              <a:rPr sz="2400" dirty="0">
                <a:latin typeface="Verdana"/>
                <a:cs typeface="Verdana"/>
              </a:rPr>
              <a:t>V</a:t>
            </a:r>
            <a:r>
              <a:rPr sz="2400" spc="-385" dirty="0">
                <a:latin typeface="Verdana"/>
                <a:cs typeface="Verdana"/>
              </a:rPr>
              <a:t> </a:t>
            </a:r>
            <a:r>
              <a:rPr sz="2400" spc="-100" dirty="0">
                <a:latin typeface="Verdana"/>
                <a:cs typeface="Verdana"/>
              </a:rPr>
              <a:t>R</a:t>
            </a:r>
            <a:r>
              <a:rPr sz="2400" spc="80" dirty="0">
                <a:latin typeface="Verdana"/>
                <a:cs typeface="Verdana"/>
              </a:rPr>
              <a:t>N</a:t>
            </a:r>
            <a:r>
              <a:rPr sz="2400" dirty="0">
                <a:latin typeface="Verdana"/>
                <a:cs typeface="Verdana"/>
              </a:rPr>
              <a:t>A</a:t>
            </a:r>
            <a:r>
              <a:rPr sz="2400" spc="-240" dirty="0">
                <a:latin typeface="Verdana"/>
                <a:cs typeface="Verdana"/>
              </a:rPr>
              <a:t> </a:t>
            </a:r>
            <a:r>
              <a:rPr sz="2400" spc="25" dirty="0">
                <a:latin typeface="Verdana"/>
                <a:cs typeface="Verdana"/>
              </a:rPr>
              <a:t>c</a:t>
            </a:r>
            <a:r>
              <a:rPr sz="2400" spc="-20" dirty="0">
                <a:latin typeface="Verdana"/>
                <a:cs typeface="Verdana"/>
              </a:rPr>
              <a:t>a</a:t>
            </a:r>
            <a:r>
              <a:rPr sz="2400" dirty="0">
                <a:latin typeface="Verdana"/>
                <a:cs typeface="Verdana"/>
              </a:rPr>
              <a:t>n</a:t>
            </a:r>
            <a:r>
              <a:rPr sz="2400" spc="-340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be</a:t>
            </a:r>
            <a:r>
              <a:rPr sz="2400" spc="-325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d</a:t>
            </a:r>
            <a:r>
              <a:rPr sz="2400" spc="-5" dirty="0">
                <a:latin typeface="Verdana"/>
                <a:cs typeface="Verdana"/>
              </a:rPr>
              <a:t>e</a:t>
            </a:r>
            <a:r>
              <a:rPr sz="2400" spc="100" dirty="0">
                <a:latin typeface="Verdana"/>
                <a:cs typeface="Verdana"/>
              </a:rPr>
              <a:t>t</a:t>
            </a:r>
            <a:r>
              <a:rPr sz="2400" spc="-5" dirty="0">
                <a:latin typeface="Verdana"/>
                <a:cs typeface="Verdana"/>
              </a:rPr>
              <a:t>e</a:t>
            </a:r>
            <a:r>
              <a:rPr sz="2400" spc="95" dirty="0">
                <a:latin typeface="Verdana"/>
                <a:cs typeface="Verdana"/>
              </a:rPr>
              <a:t>c</a:t>
            </a:r>
            <a:r>
              <a:rPr sz="2400" spc="100" dirty="0">
                <a:latin typeface="Verdana"/>
                <a:cs typeface="Verdana"/>
              </a:rPr>
              <a:t>t</a:t>
            </a:r>
            <a:r>
              <a:rPr sz="2400" spc="-5" dirty="0">
                <a:latin typeface="Verdana"/>
                <a:cs typeface="Verdana"/>
              </a:rPr>
              <a:t>e</a:t>
            </a:r>
            <a:r>
              <a:rPr sz="2400" dirty="0">
                <a:latin typeface="Verdana"/>
                <a:cs typeface="Verdana"/>
              </a:rPr>
              <a:t>d</a:t>
            </a:r>
            <a:r>
              <a:rPr sz="2400" spc="-470" dirty="0">
                <a:latin typeface="Verdana"/>
                <a:cs typeface="Verdana"/>
              </a:rPr>
              <a:t> </a:t>
            </a:r>
            <a:r>
              <a:rPr sz="2400" spc="-60" dirty="0">
                <a:latin typeface="Verdana"/>
                <a:cs typeface="Verdana"/>
              </a:rPr>
              <a:t>i</a:t>
            </a:r>
            <a:r>
              <a:rPr sz="2400" dirty="0">
                <a:latin typeface="Verdana"/>
                <a:cs typeface="Verdana"/>
              </a:rPr>
              <a:t>n</a:t>
            </a:r>
            <a:r>
              <a:rPr sz="2400" spc="-190" dirty="0">
                <a:latin typeface="Verdana"/>
                <a:cs typeface="Verdana"/>
              </a:rPr>
              <a:t> </a:t>
            </a:r>
            <a:r>
              <a:rPr sz="2400" spc="100" dirty="0">
                <a:latin typeface="Verdana"/>
                <a:cs typeface="Verdana"/>
              </a:rPr>
              <a:t>t</a:t>
            </a:r>
            <a:r>
              <a:rPr sz="2400" spc="-20" dirty="0">
                <a:latin typeface="Verdana"/>
                <a:cs typeface="Verdana"/>
              </a:rPr>
              <a:t>h</a:t>
            </a:r>
            <a:r>
              <a:rPr sz="2400" dirty="0">
                <a:latin typeface="Verdana"/>
                <a:cs typeface="Verdana"/>
              </a:rPr>
              <a:t>e</a:t>
            </a:r>
            <a:r>
              <a:rPr sz="2400" spc="-325" dirty="0">
                <a:latin typeface="Verdana"/>
                <a:cs typeface="Verdana"/>
              </a:rPr>
              <a:t> </a:t>
            </a:r>
            <a:r>
              <a:rPr sz="2400" spc="25" dirty="0">
                <a:latin typeface="Verdana"/>
                <a:cs typeface="Verdana"/>
              </a:rPr>
              <a:t>s</a:t>
            </a:r>
            <a:r>
              <a:rPr sz="2400" spc="-10" dirty="0">
                <a:latin typeface="Verdana"/>
                <a:cs typeface="Verdana"/>
              </a:rPr>
              <a:t>e</a:t>
            </a:r>
            <a:r>
              <a:rPr sz="2400" spc="25" dirty="0">
                <a:latin typeface="Verdana"/>
                <a:cs typeface="Verdana"/>
              </a:rPr>
              <a:t>r</a:t>
            </a:r>
            <a:r>
              <a:rPr sz="2400" spc="-25" dirty="0">
                <a:latin typeface="Verdana"/>
                <a:cs typeface="Verdana"/>
              </a:rPr>
              <a:t>u</a:t>
            </a:r>
            <a:r>
              <a:rPr sz="2400" dirty="0">
                <a:latin typeface="Verdana"/>
                <a:cs typeface="Verdana"/>
              </a:rPr>
              <a:t>m</a:t>
            </a:r>
            <a:r>
              <a:rPr sz="2400" spc="-480" dirty="0">
                <a:latin typeface="Verdana"/>
                <a:cs typeface="Verdana"/>
              </a:rPr>
              <a:t> </a:t>
            </a:r>
            <a:r>
              <a:rPr sz="2400" spc="40" dirty="0">
                <a:latin typeface="Verdana"/>
                <a:cs typeface="Verdana"/>
              </a:rPr>
              <a:t>o</a:t>
            </a:r>
            <a:r>
              <a:rPr sz="2400" dirty="0">
                <a:latin typeface="Verdana"/>
                <a:cs typeface="Verdana"/>
              </a:rPr>
              <a:t>r</a:t>
            </a:r>
            <a:r>
              <a:rPr sz="2400" spc="-220" dirty="0">
                <a:latin typeface="Verdana"/>
                <a:cs typeface="Verdana"/>
              </a:rPr>
              <a:t> </a:t>
            </a:r>
            <a:r>
              <a:rPr sz="2400" spc="20" dirty="0">
                <a:latin typeface="Verdana"/>
                <a:cs typeface="Verdana"/>
              </a:rPr>
              <a:t>s</a:t>
            </a:r>
            <a:r>
              <a:rPr sz="2400" spc="105" dirty="0">
                <a:latin typeface="Verdana"/>
                <a:cs typeface="Verdana"/>
              </a:rPr>
              <a:t>t</a:t>
            </a:r>
            <a:r>
              <a:rPr sz="2400" spc="40" dirty="0">
                <a:latin typeface="Verdana"/>
                <a:cs typeface="Verdana"/>
              </a:rPr>
              <a:t>oo</a:t>
            </a:r>
            <a:r>
              <a:rPr sz="2400" spc="-60" dirty="0">
                <a:latin typeface="Verdana"/>
                <a:cs typeface="Verdana"/>
              </a:rPr>
              <a:t>l</a:t>
            </a:r>
            <a:r>
              <a:rPr sz="2400" dirty="0">
                <a:latin typeface="Verdana"/>
                <a:cs typeface="Verdana"/>
              </a:rPr>
              <a:t>s</a:t>
            </a:r>
            <a:r>
              <a:rPr sz="2400" spc="-375" dirty="0">
                <a:latin typeface="Verdana"/>
                <a:cs typeface="Verdana"/>
              </a:rPr>
              <a:t> </a:t>
            </a:r>
            <a:r>
              <a:rPr sz="2400" spc="5" dirty="0">
                <a:latin typeface="Verdana"/>
                <a:cs typeface="Verdana"/>
              </a:rPr>
              <a:t>b</a:t>
            </a:r>
            <a:r>
              <a:rPr sz="2400" dirty="0">
                <a:latin typeface="Verdana"/>
                <a:cs typeface="Verdana"/>
              </a:rPr>
              <a:t>y</a:t>
            </a:r>
            <a:r>
              <a:rPr sz="2400" spc="-245" dirty="0">
                <a:latin typeface="Verdana"/>
                <a:cs typeface="Verdana"/>
              </a:rPr>
              <a:t> </a:t>
            </a:r>
            <a:r>
              <a:rPr sz="2400" spc="50" dirty="0">
                <a:latin typeface="Verdana"/>
                <a:cs typeface="Verdana"/>
              </a:rPr>
              <a:t>P</a:t>
            </a:r>
            <a:r>
              <a:rPr sz="2400" spc="-180" dirty="0">
                <a:latin typeface="Verdana"/>
                <a:cs typeface="Verdana"/>
              </a:rPr>
              <a:t>CR</a:t>
            </a:r>
            <a:endParaRPr sz="2400">
              <a:latin typeface="Verdana"/>
              <a:cs typeface="Verdana"/>
            </a:endParaRPr>
          </a:p>
          <a:p>
            <a:pPr marL="288925" indent="-276860">
              <a:lnSpc>
                <a:spcPct val="100000"/>
              </a:lnSpc>
              <a:spcBef>
                <a:spcPts val="2450"/>
              </a:spcBef>
              <a:buFont typeface="Segoe UI Symbol"/>
              <a:buChar char="⚫"/>
              <a:tabLst>
                <a:tab pos="289560" algn="l"/>
              </a:tabLst>
            </a:pPr>
            <a:r>
              <a:rPr sz="2400" spc="-25" dirty="0">
                <a:latin typeface="Verdana"/>
                <a:cs typeface="Verdana"/>
              </a:rPr>
              <a:t>P</a:t>
            </a:r>
            <a:r>
              <a:rPr sz="2400" spc="20" dirty="0">
                <a:latin typeface="Verdana"/>
                <a:cs typeface="Verdana"/>
              </a:rPr>
              <a:t>r</a:t>
            </a:r>
            <a:r>
              <a:rPr sz="2400" dirty="0">
                <a:latin typeface="Verdana"/>
                <a:cs typeface="Verdana"/>
              </a:rPr>
              <a:t>ev</a:t>
            </a:r>
            <a:r>
              <a:rPr sz="2400" spc="-15" dirty="0">
                <a:latin typeface="Verdana"/>
                <a:cs typeface="Verdana"/>
              </a:rPr>
              <a:t>e</a:t>
            </a:r>
            <a:r>
              <a:rPr sz="2400" spc="-25" dirty="0">
                <a:latin typeface="Verdana"/>
                <a:cs typeface="Verdana"/>
              </a:rPr>
              <a:t>n</a:t>
            </a:r>
            <a:r>
              <a:rPr sz="2400" spc="25" dirty="0">
                <a:latin typeface="Verdana"/>
                <a:cs typeface="Verdana"/>
              </a:rPr>
              <a:t>t</a:t>
            </a:r>
            <a:r>
              <a:rPr sz="2400" spc="10" dirty="0">
                <a:latin typeface="Verdana"/>
                <a:cs typeface="Verdana"/>
              </a:rPr>
              <a:t>i</a:t>
            </a:r>
            <a:r>
              <a:rPr sz="2400" spc="-35" dirty="0">
                <a:latin typeface="Verdana"/>
                <a:cs typeface="Verdana"/>
              </a:rPr>
              <a:t>o</a:t>
            </a:r>
            <a:r>
              <a:rPr sz="2400" dirty="0">
                <a:latin typeface="Verdana"/>
                <a:cs typeface="Verdana"/>
              </a:rPr>
              <a:t>n</a:t>
            </a:r>
            <a:r>
              <a:rPr sz="2400" spc="-250" dirty="0">
                <a:latin typeface="Verdana"/>
                <a:cs typeface="Verdana"/>
              </a:rPr>
              <a:t> </a:t>
            </a:r>
            <a:r>
              <a:rPr sz="2400" spc="-20" dirty="0">
                <a:latin typeface="Verdana"/>
                <a:cs typeface="Verdana"/>
              </a:rPr>
              <a:t>an</a:t>
            </a:r>
            <a:r>
              <a:rPr sz="2400" dirty="0">
                <a:latin typeface="Verdana"/>
                <a:cs typeface="Verdana"/>
              </a:rPr>
              <a:t>d</a:t>
            </a:r>
            <a:r>
              <a:rPr sz="2400" spc="-240" dirty="0">
                <a:latin typeface="Verdana"/>
                <a:cs typeface="Verdana"/>
              </a:rPr>
              <a:t> </a:t>
            </a:r>
            <a:r>
              <a:rPr sz="2400" spc="20" dirty="0">
                <a:latin typeface="Verdana"/>
                <a:cs typeface="Verdana"/>
              </a:rPr>
              <a:t>c</a:t>
            </a:r>
            <a:r>
              <a:rPr sz="2400" spc="-35" dirty="0">
                <a:latin typeface="Verdana"/>
                <a:cs typeface="Verdana"/>
              </a:rPr>
              <a:t>o</a:t>
            </a:r>
            <a:r>
              <a:rPr sz="2400" spc="-25" dirty="0">
                <a:latin typeface="Verdana"/>
                <a:cs typeface="Verdana"/>
              </a:rPr>
              <a:t>n</a:t>
            </a:r>
            <a:r>
              <a:rPr sz="2400" spc="25" dirty="0">
                <a:latin typeface="Verdana"/>
                <a:cs typeface="Verdana"/>
              </a:rPr>
              <a:t>t</a:t>
            </a:r>
            <a:r>
              <a:rPr sz="2400" spc="20" dirty="0">
                <a:latin typeface="Verdana"/>
                <a:cs typeface="Verdana"/>
              </a:rPr>
              <a:t>r</a:t>
            </a:r>
            <a:r>
              <a:rPr sz="2400" spc="-35" dirty="0">
                <a:latin typeface="Verdana"/>
                <a:cs typeface="Verdana"/>
              </a:rPr>
              <a:t>o</a:t>
            </a:r>
            <a:r>
              <a:rPr sz="2400" dirty="0">
                <a:latin typeface="Verdana"/>
                <a:cs typeface="Verdana"/>
              </a:rPr>
              <a:t>l</a:t>
            </a:r>
            <a:r>
              <a:rPr sz="2400" spc="-70" dirty="0">
                <a:latin typeface="Verdana"/>
                <a:cs typeface="Verdana"/>
              </a:rPr>
              <a:t> </a:t>
            </a:r>
            <a:r>
              <a:rPr sz="2400" spc="-5" dirty="0">
                <a:latin typeface="Verdana"/>
                <a:cs typeface="Verdana"/>
              </a:rPr>
              <a:t>depe</a:t>
            </a:r>
            <a:r>
              <a:rPr sz="2400" spc="-15" dirty="0">
                <a:latin typeface="Verdana"/>
                <a:cs typeface="Verdana"/>
              </a:rPr>
              <a:t>n</a:t>
            </a:r>
            <a:r>
              <a:rPr sz="2400" dirty="0">
                <a:latin typeface="Verdana"/>
                <a:cs typeface="Verdana"/>
              </a:rPr>
              <a:t>d</a:t>
            </a:r>
            <a:r>
              <a:rPr sz="2400" spc="-320" dirty="0">
                <a:latin typeface="Verdana"/>
                <a:cs typeface="Verdana"/>
              </a:rPr>
              <a:t> </a:t>
            </a:r>
            <a:r>
              <a:rPr sz="2400" spc="-35" dirty="0">
                <a:latin typeface="Verdana"/>
                <a:cs typeface="Verdana"/>
              </a:rPr>
              <a:t>o</a:t>
            </a:r>
            <a:r>
              <a:rPr sz="2400" dirty="0">
                <a:latin typeface="Verdana"/>
                <a:cs typeface="Verdana"/>
              </a:rPr>
              <a:t>n</a:t>
            </a:r>
            <a:r>
              <a:rPr sz="2400" spc="-190" dirty="0">
                <a:latin typeface="Verdana"/>
                <a:cs typeface="Verdana"/>
              </a:rPr>
              <a:t> </a:t>
            </a:r>
            <a:r>
              <a:rPr sz="2400" spc="-5" dirty="0">
                <a:latin typeface="Verdana"/>
                <a:cs typeface="Verdana"/>
              </a:rPr>
              <a:t>g</a:t>
            </a:r>
            <a:r>
              <a:rPr sz="2400" spc="-25" dirty="0">
                <a:latin typeface="Verdana"/>
                <a:cs typeface="Verdana"/>
              </a:rPr>
              <a:t>o</a:t>
            </a:r>
            <a:r>
              <a:rPr sz="2400" spc="-35" dirty="0">
                <a:latin typeface="Verdana"/>
                <a:cs typeface="Verdana"/>
              </a:rPr>
              <a:t>o</a:t>
            </a:r>
            <a:r>
              <a:rPr sz="2400" dirty="0">
                <a:latin typeface="Verdana"/>
                <a:cs typeface="Verdana"/>
              </a:rPr>
              <a:t>d</a:t>
            </a:r>
            <a:r>
              <a:rPr sz="2400" spc="-170" dirty="0">
                <a:latin typeface="Verdana"/>
                <a:cs typeface="Verdana"/>
              </a:rPr>
              <a:t> </a:t>
            </a:r>
            <a:r>
              <a:rPr sz="2400" spc="20" dirty="0">
                <a:latin typeface="Verdana"/>
                <a:cs typeface="Verdana"/>
              </a:rPr>
              <a:t>s</a:t>
            </a:r>
            <a:r>
              <a:rPr sz="2400" spc="-20" dirty="0">
                <a:latin typeface="Verdana"/>
                <a:cs typeface="Verdana"/>
              </a:rPr>
              <a:t>an</a:t>
            </a:r>
            <a:r>
              <a:rPr sz="2400" spc="15" dirty="0">
                <a:latin typeface="Verdana"/>
                <a:cs typeface="Verdana"/>
              </a:rPr>
              <a:t>i</a:t>
            </a:r>
            <a:r>
              <a:rPr sz="2400" spc="25" dirty="0">
                <a:latin typeface="Verdana"/>
                <a:cs typeface="Verdana"/>
              </a:rPr>
              <a:t>t</a:t>
            </a:r>
            <a:r>
              <a:rPr sz="2400" spc="-20" dirty="0">
                <a:latin typeface="Verdana"/>
                <a:cs typeface="Verdana"/>
              </a:rPr>
              <a:t>a</a:t>
            </a:r>
            <a:r>
              <a:rPr sz="2400" spc="25" dirty="0">
                <a:latin typeface="Verdana"/>
                <a:cs typeface="Verdana"/>
              </a:rPr>
              <a:t>t</a:t>
            </a:r>
            <a:r>
              <a:rPr sz="2400" spc="15" dirty="0">
                <a:latin typeface="Verdana"/>
                <a:cs typeface="Verdana"/>
              </a:rPr>
              <a:t>i</a:t>
            </a:r>
            <a:r>
              <a:rPr sz="2400" spc="-35" dirty="0">
                <a:latin typeface="Verdana"/>
                <a:cs typeface="Verdana"/>
              </a:rPr>
              <a:t>o</a:t>
            </a:r>
            <a:r>
              <a:rPr sz="2400" dirty="0">
                <a:latin typeface="Verdana"/>
                <a:cs typeface="Verdana"/>
              </a:rPr>
              <a:t>n</a:t>
            </a:r>
            <a:r>
              <a:rPr sz="2400" spc="-190" dirty="0">
                <a:latin typeface="Verdana"/>
                <a:cs typeface="Verdana"/>
              </a:rPr>
              <a:t> </a:t>
            </a:r>
            <a:r>
              <a:rPr sz="2400" spc="-20" dirty="0">
                <a:latin typeface="Verdana"/>
                <a:cs typeface="Verdana"/>
              </a:rPr>
              <a:t>an</a:t>
            </a:r>
            <a:r>
              <a:rPr sz="2400" dirty="0">
                <a:latin typeface="Verdana"/>
                <a:cs typeface="Verdana"/>
              </a:rPr>
              <a:t>d</a:t>
            </a:r>
            <a:r>
              <a:rPr sz="2400" spc="-320" dirty="0">
                <a:latin typeface="Verdana"/>
                <a:cs typeface="Verdana"/>
              </a:rPr>
              <a:t> </a:t>
            </a:r>
            <a:r>
              <a:rPr sz="2400" spc="-25" dirty="0">
                <a:latin typeface="Verdana"/>
                <a:cs typeface="Verdana"/>
              </a:rPr>
              <a:t>h</a:t>
            </a:r>
            <a:r>
              <a:rPr sz="2400" dirty="0">
                <a:latin typeface="Verdana"/>
                <a:cs typeface="Verdana"/>
              </a:rPr>
              <a:t>yg</a:t>
            </a:r>
            <a:r>
              <a:rPr sz="2400" spc="20" dirty="0">
                <a:latin typeface="Verdana"/>
                <a:cs typeface="Verdana"/>
              </a:rPr>
              <a:t>i</a:t>
            </a:r>
            <a:r>
              <a:rPr sz="2400" dirty="0">
                <a:latin typeface="Verdana"/>
                <a:cs typeface="Verdana"/>
              </a:rPr>
              <a:t>e</a:t>
            </a:r>
            <a:r>
              <a:rPr sz="2400" spc="-30" dirty="0">
                <a:latin typeface="Verdana"/>
                <a:cs typeface="Verdana"/>
              </a:rPr>
              <a:t>n</a:t>
            </a:r>
            <a:r>
              <a:rPr sz="2400" dirty="0">
                <a:latin typeface="Verdana"/>
                <a:cs typeface="Verdana"/>
              </a:rPr>
              <a:t>e</a:t>
            </a:r>
            <a:endParaRPr sz="2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30087" cy="6824661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5" dirty="0">
                <a:solidFill>
                  <a:srgbClr val="878787"/>
                </a:solidFill>
              </a:rPr>
              <a:t>8/13/2023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>
                <a:solidFill>
                  <a:srgbClr val="878787"/>
                </a:solidFill>
              </a:rPr>
              <a:t>42</a:t>
            </a:fld>
            <a:endParaRPr dirty="0">
              <a:solidFill>
                <a:srgbClr val="878787"/>
              </a:solidFill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5" dirty="0">
                <a:solidFill>
                  <a:srgbClr val="878787"/>
                </a:solidFill>
              </a:rPr>
              <a:t>8/13/2023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>
                <a:solidFill>
                  <a:srgbClr val="878787"/>
                </a:solidFill>
              </a:rPr>
              <a:t>43</a:t>
            </a:fld>
            <a:endParaRPr dirty="0">
              <a:solidFill>
                <a:srgbClr val="878787"/>
              </a:solidFill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1425" y="1828800"/>
            <a:ext cx="11031220" cy="48958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450" spc="-15" dirty="0">
                <a:latin typeface="Verdana"/>
                <a:cs typeface="Verdana"/>
              </a:rPr>
              <a:t>L</a:t>
            </a:r>
            <a:r>
              <a:rPr sz="2450" spc="-5" dirty="0">
                <a:latin typeface="Verdana"/>
                <a:cs typeface="Verdana"/>
              </a:rPr>
              <a:t>i</a:t>
            </a:r>
            <a:r>
              <a:rPr sz="2450" spc="40" dirty="0">
                <a:latin typeface="Verdana"/>
                <a:cs typeface="Verdana"/>
              </a:rPr>
              <a:t>v</a:t>
            </a:r>
            <a:r>
              <a:rPr sz="2450" spc="35" dirty="0">
                <a:latin typeface="Verdana"/>
                <a:cs typeface="Verdana"/>
              </a:rPr>
              <a:t>e</a:t>
            </a:r>
            <a:r>
              <a:rPr sz="2450" spc="10" dirty="0">
                <a:latin typeface="Verdana"/>
                <a:cs typeface="Verdana"/>
              </a:rPr>
              <a:t>r</a:t>
            </a:r>
            <a:r>
              <a:rPr sz="2450" spc="-114" dirty="0">
                <a:latin typeface="Verdana"/>
                <a:cs typeface="Verdana"/>
              </a:rPr>
              <a:t> </a:t>
            </a:r>
            <a:r>
              <a:rPr sz="2450" spc="-5" dirty="0">
                <a:latin typeface="Verdana"/>
                <a:cs typeface="Verdana"/>
              </a:rPr>
              <a:t>i</a:t>
            </a:r>
            <a:r>
              <a:rPr sz="2450" spc="15" dirty="0">
                <a:latin typeface="Verdana"/>
                <a:cs typeface="Verdana"/>
              </a:rPr>
              <a:t>n</a:t>
            </a:r>
            <a:r>
              <a:rPr sz="2450" spc="45" dirty="0">
                <a:latin typeface="Verdana"/>
                <a:cs typeface="Verdana"/>
              </a:rPr>
              <a:t>v</a:t>
            </a:r>
            <a:r>
              <a:rPr sz="2450" spc="35" dirty="0">
                <a:latin typeface="Verdana"/>
                <a:cs typeface="Verdana"/>
              </a:rPr>
              <a:t>e</a:t>
            </a:r>
            <a:r>
              <a:rPr sz="2450" spc="-5" dirty="0">
                <a:latin typeface="Verdana"/>
                <a:cs typeface="Verdana"/>
              </a:rPr>
              <a:t>s</a:t>
            </a:r>
            <a:r>
              <a:rPr sz="2450" dirty="0">
                <a:latin typeface="Verdana"/>
                <a:cs typeface="Verdana"/>
              </a:rPr>
              <a:t>ti</a:t>
            </a:r>
            <a:r>
              <a:rPr sz="2450" spc="45" dirty="0">
                <a:latin typeface="Verdana"/>
                <a:cs typeface="Verdana"/>
              </a:rPr>
              <a:t>g</a:t>
            </a:r>
            <a:r>
              <a:rPr sz="2450" spc="25" dirty="0">
                <a:latin typeface="Verdana"/>
                <a:cs typeface="Verdana"/>
              </a:rPr>
              <a:t>a</a:t>
            </a:r>
            <a:r>
              <a:rPr sz="2450" spc="5" dirty="0">
                <a:latin typeface="Verdana"/>
                <a:cs typeface="Verdana"/>
              </a:rPr>
              <a:t>tio</a:t>
            </a:r>
            <a:r>
              <a:rPr sz="2450" spc="20" dirty="0">
                <a:latin typeface="Verdana"/>
                <a:cs typeface="Verdana"/>
              </a:rPr>
              <a:t>n</a:t>
            </a:r>
            <a:r>
              <a:rPr sz="2450" spc="10" dirty="0">
                <a:latin typeface="Verdana"/>
                <a:cs typeface="Verdana"/>
              </a:rPr>
              <a:t>s</a:t>
            </a:r>
            <a:r>
              <a:rPr sz="2450" spc="-200" dirty="0">
                <a:latin typeface="Verdana"/>
                <a:cs typeface="Verdana"/>
              </a:rPr>
              <a:t> </a:t>
            </a:r>
            <a:r>
              <a:rPr sz="2450" spc="10" dirty="0">
                <a:latin typeface="Verdana"/>
                <a:cs typeface="Verdana"/>
              </a:rPr>
              <a:t>:</a:t>
            </a:r>
            <a:endParaRPr sz="2450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r>
              <a:rPr lang="en-US" sz="2450" dirty="0">
                <a:solidFill>
                  <a:srgbClr val="FF0000"/>
                </a:solidFill>
                <a:latin typeface="Verdana"/>
                <a:cs typeface="Verdana"/>
              </a:rPr>
              <a:t>1-LFT</a:t>
            </a:r>
            <a:endParaRPr sz="2450" dirty="0">
              <a:solidFill>
                <a:srgbClr val="FF0000"/>
              </a:solidFill>
              <a:latin typeface="Verdana"/>
              <a:cs typeface="Verdana"/>
            </a:endParaRPr>
          </a:p>
          <a:p>
            <a:pPr marL="288925" indent="-276860">
              <a:lnSpc>
                <a:spcPct val="100000"/>
              </a:lnSpc>
              <a:buChar char="•"/>
              <a:tabLst>
                <a:tab pos="289560" algn="l"/>
              </a:tabLst>
            </a:pPr>
            <a:r>
              <a:rPr sz="2450" spc="35" dirty="0">
                <a:latin typeface="Verdana"/>
                <a:cs typeface="Verdana"/>
              </a:rPr>
              <a:t>AST</a:t>
            </a:r>
            <a:r>
              <a:rPr sz="2450" spc="-65" dirty="0">
                <a:latin typeface="Verdana"/>
                <a:cs typeface="Verdana"/>
              </a:rPr>
              <a:t> </a:t>
            </a:r>
            <a:r>
              <a:rPr sz="2450" spc="20" dirty="0">
                <a:latin typeface="Verdana"/>
                <a:cs typeface="Verdana"/>
              </a:rPr>
              <a:t>&amp;</a:t>
            </a:r>
            <a:r>
              <a:rPr sz="2450" spc="-30" dirty="0">
                <a:latin typeface="Verdana"/>
                <a:cs typeface="Verdana"/>
              </a:rPr>
              <a:t> </a:t>
            </a:r>
            <a:r>
              <a:rPr sz="2450" spc="5" dirty="0">
                <a:latin typeface="Verdana"/>
                <a:cs typeface="Verdana"/>
              </a:rPr>
              <a:t>ALT:</a:t>
            </a:r>
            <a:r>
              <a:rPr sz="2450" spc="-35" dirty="0">
                <a:latin typeface="Verdana"/>
                <a:cs typeface="Verdana"/>
              </a:rPr>
              <a:t> </a:t>
            </a:r>
            <a:r>
              <a:rPr sz="2450" spc="10" dirty="0">
                <a:latin typeface="Verdana"/>
                <a:cs typeface="Verdana"/>
              </a:rPr>
              <a:t>indicate</a:t>
            </a:r>
            <a:r>
              <a:rPr sz="2450" spc="-160" dirty="0">
                <a:latin typeface="Verdana"/>
                <a:cs typeface="Verdana"/>
              </a:rPr>
              <a:t> </a:t>
            </a:r>
            <a:r>
              <a:rPr sz="2450" spc="15" dirty="0">
                <a:latin typeface="Verdana"/>
                <a:cs typeface="Verdana"/>
              </a:rPr>
              <a:t>current</a:t>
            </a:r>
            <a:r>
              <a:rPr sz="2450" spc="-114" dirty="0">
                <a:latin typeface="Verdana"/>
                <a:cs typeface="Verdana"/>
              </a:rPr>
              <a:t> </a:t>
            </a:r>
            <a:r>
              <a:rPr sz="2450" spc="5" dirty="0">
                <a:latin typeface="Verdana"/>
                <a:cs typeface="Verdana"/>
              </a:rPr>
              <a:t>injury</a:t>
            </a:r>
            <a:r>
              <a:rPr sz="2450" spc="-5" dirty="0">
                <a:latin typeface="Verdana"/>
                <a:cs typeface="Verdana"/>
              </a:rPr>
              <a:t> </a:t>
            </a:r>
            <a:r>
              <a:rPr sz="2450" spc="10" dirty="0">
                <a:latin typeface="Verdana"/>
                <a:cs typeface="Verdana"/>
              </a:rPr>
              <a:t>to</a:t>
            </a:r>
            <a:r>
              <a:rPr sz="2450" spc="-40" dirty="0">
                <a:latin typeface="Verdana"/>
                <a:cs typeface="Verdana"/>
              </a:rPr>
              <a:t> </a:t>
            </a:r>
            <a:r>
              <a:rPr sz="2450" spc="10" dirty="0">
                <a:latin typeface="Verdana"/>
                <a:cs typeface="Verdana"/>
              </a:rPr>
              <a:t>the</a:t>
            </a:r>
            <a:r>
              <a:rPr sz="2450" spc="-85" dirty="0">
                <a:latin typeface="Verdana"/>
                <a:cs typeface="Verdana"/>
              </a:rPr>
              <a:t> </a:t>
            </a:r>
            <a:r>
              <a:rPr sz="2450" spc="15" dirty="0">
                <a:latin typeface="Verdana"/>
                <a:cs typeface="Verdana"/>
              </a:rPr>
              <a:t>liver</a:t>
            </a:r>
            <a:r>
              <a:rPr sz="2450" spc="-45" dirty="0">
                <a:latin typeface="Verdana"/>
                <a:cs typeface="Verdana"/>
              </a:rPr>
              <a:t> </a:t>
            </a:r>
            <a:r>
              <a:rPr sz="2450" spc="20" dirty="0">
                <a:latin typeface="Verdana"/>
                <a:cs typeface="Verdana"/>
              </a:rPr>
              <a:t>parenchyma</a:t>
            </a:r>
            <a:endParaRPr sz="2450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  <a:buFont typeface="Verdana"/>
              <a:buChar char="•"/>
            </a:pPr>
            <a:endParaRPr sz="2400" dirty="0">
              <a:latin typeface="Verdana"/>
              <a:cs typeface="Verdana"/>
            </a:endParaRPr>
          </a:p>
          <a:p>
            <a:pPr marL="288925" indent="-276860">
              <a:lnSpc>
                <a:spcPts val="2935"/>
              </a:lnSpc>
              <a:spcBef>
                <a:spcPts val="5"/>
              </a:spcBef>
              <a:buChar char="•"/>
              <a:tabLst>
                <a:tab pos="289560" algn="l"/>
              </a:tabLst>
            </a:pPr>
            <a:r>
              <a:rPr sz="2450" spc="25" dirty="0">
                <a:latin typeface="Verdana"/>
                <a:cs typeface="Verdana"/>
              </a:rPr>
              <a:t>Gamma</a:t>
            </a:r>
            <a:r>
              <a:rPr sz="2450" spc="-105" dirty="0">
                <a:latin typeface="Verdana"/>
                <a:cs typeface="Verdana"/>
              </a:rPr>
              <a:t> </a:t>
            </a:r>
            <a:r>
              <a:rPr sz="2450" spc="15" dirty="0">
                <a:latin typeface="Verdana"/>
                <a:cs typeface="Verdana"/>
              </a:rPr>
              <a:t>GT:</a:t>
            </a:r>
            <a:r>
              <a:rPr sz="2450" spc="-40" dirty="0">
                <a:latin typeface="Verdana"/>
                <a:cs typeface="Verdana"/>
              </a:rPr>
              <a:t> </a:t>
            </a:r>
            <a:r>
              <a:rPr sz="2450" spc="15" dirty="0">
                <a:latin typeface="Verdana"/>
                <a:cs typeface="Verdana"/>
              </a:rPr>
              <a:t>secreted</a:t>
            </a:r>
            <a:r>
              <a:rPr sz="2450" spc="-160" dirty="0">
                <a:latin typeface="Verdana"/>
                <a:cs typeface="Verdana"/>
              </a:rPr>
              <a:t> </a:t>
            </a:r>
            <a:r>
              <a:rPr sz="2450" spc="20" dirty="0">
                <a:latin typeface="Verdana"/>
                <a:cs typeface="Verdana"/>
              </a:rPr>
              <a:t>from</a:t>
            </a:r>
            <a:r>
              <a:rPr sz="2450" spc="-45" dirty="0">
                <a:latin typeface="Verdana"/>
                <a:cs typeface="Verdana"/>
              </a:rPr>
              <a:t> </a:t>
            </a:r>
            <a:r>
              <a:rPr sz="2450" spc="10" dirty="0">
                <a:latin typeface="Verdana"/>
                <a:cs typeface="Verdana"/>
              </a:rPr>
              <a:t>biliary</a:t>
            </a:r>
            <a:r>
              <a:rPr sz="2450" spc="-90" dirty="0">
                <a:latin typeface="Verdana"/>
                <a:cs typeface="Verdana"/>
              </a:rPr>
              <a:t> </a:t>
            </a:r>
            <a:r>
              <a:rPr sz="2450" spc="15" dirty="0">
                <a:latin typeface="Verdana"/>
                <a:cs typeface="Verdana"/>
              </a:rPr>
              <a:t>tree</a:t>
            </a:r>
            <a:r>
              <a:rPr sz="2450" spc="-90" dirty="0">
                <a:latin typeface="Verdana"/>
                <a:cs typeface="Verdana"/>
              </a:rPr>
              <a:t> </a:t>
            </a:r>
            <a:r>
              <a:rPr sz="2450" spc="20" dirty="0">
                <a:latin typeface="Verdana"/>
                <a:cs typeface="Verdana"/>
              </a:rPr>
              <a:t>and</a:t>
            </a:r>
            <a:r>
              <a:rPr sz="2450" spc="-85" dirty="0">
                <a:latin typeface="Verdana"/>
                <a:cs typeface="Verdana"/>
              </a:rPr>
              <a:t> </a:t>
            </a:r>
            <a:r>
              <a:rPr sz="2450" spc="15" dirty="0">
                <a:latin typeface="Verdana"/>
                <a:cs typeface="Verdana"/>
              </a:rPr>
              <a:t>increased</a:t>
            </a:r>
            <a:r>
              <a:rPr sz="2450" spc="-160" dirty="0">
                <a:latin typeface="Verdana"/>
                <a:cs typeface="Verdana"/>
              </a:rPr>
              <a:t> </a:t>
            </a:r>
            <a:r>
              <a:rPr sz="2450" spc="5" dirty="0">
                <a:latin typeface="Verdana"/>
                <a:cs typeface="Verdana"/>
              </a:rPr>
              <a:t>in</a:t>
            </a:r>
            <a:r>
              <a:rPr sz="2450" spc="-35" dirty="0">
                <a:latin typeface="Verdana"/>
                <a:cs typeface="Verdana"/>
              </a:rPr>
              <a:t> </a:t>
            </a:r>
            <a:r>
              <a:rPr sz="2450" spc="10" dirty="0">
                <a:latin typeface="Verdana"/>
                <a:cs typeface="Verdana"/>
              </a:rPr>
              <a:t>case</a:t>
            </a:r>
            <a:r>
              <a:rPr sz="2450" spc="-15" dirty="0">
                <a:latin typeface="Verdana"/>
                <a:cs typeface="Verdana"/>
              </a:rPr>
              <a:t> </a:t>
            </a:r>
            <a:r>
              <a:rPr sz="2450" spc="10" dirty="0">
                <a:latin typeface="Verdana"/>
                <a:cs typeface="Verdana"/>
              </a:rPr>
              <a:t>of</a:t>
            </a:r>
            <a:endParaRPr sz="2450" dirty="0">
              <a:latin typeface="Verdana"/>
              <a:cs typeface="Verdana"/>
            </a:endParaRPr>
          </a:p>
          <a:p>
            <a:pPr marL="12700">
              <a:lnSpc>
                <a:spcPts val="2935"/>
              </a:lnSpc>
            </a:pPr>
            <a:r>
              <a:rPr sz="2450" spc="10" dirty="0">
                <a:latin typeface="Verdana"/>
                <a:cs typeface="Verdana"/>
              </a:rPr>
              <a:t>biliary</a:t>
            </a:r>
            <a:r>
              <a:rPr sz="2450" spc="-100" dirty="0">
                <a:latin typeface="Verdana"/>
                <a:cs typeface="Verdana"/>
              </a:rPr>
              <a:t> </a:t>
            </a:r>
            <a:r>
              <a:rPr sz="2450" spc="5" dirty="0">
                <a:latin typeface="Verdana"/>
                <a:cs typeface="Verdana"/>
              </a:rPr>
              <a:t>tract</a:t>
            </a:r>
            <a:r>
              <a:rPr sz="2450" spc="-50" dirty="0">
                <a:latin typeface="Verdana"/>
                <a:cs typeface="Verdana"/>
              </a:rPr>
              <a:t> </a:t>
            </a:r>
            <a:r>
              <a:rPr sz="2450" spc="10" dirty="0">
                <a:latin typeface="Verdana"/>
                <a:cs typeface="Verdana"/>
              </a:rPr>
              <a:t>obstruction.</a:t>
            </a:r>
            <a:endParaRPr sz="2450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450" dirty="0">
              <a:latin typeface="Verdana"/>
              <a:cs typeface="Verdana"/>
            </a:endParaRPr>
          </a:p>
          <a:p>
            <a:pPr marL="288925" indent="-276860">
              <a:lnSpc>
                <a:spcPts val="2935"/>
              </a:lnSpc>
              <a:spcBef>
                <a:spcPts val="5"/>
              </a:spcBef>
              <a:buChar char="•"/>
              <a:tabLst>
                <a:tab pos="289560" algn="l"/>
              </a:tabLst>
            </a:pPr>
            <a:r>
              <a:rPr sz="2450" spc="15" dirty="0">
                <a:latin typeface="Verdana"/>
                <a:cs typeface="Verdana"/>
              </a:rPr>
              <a:t>Alkaline</a:t>
            </a:r>
            <a:r>
              <a:rPr sz="2450" spc="-165" dirty="0">
                <a:latin typeface="Verdana"/>
                <a:cs typeface="Verdana"/>
              </a:rPr>
              <a:t> </a:t>
            </a:r>
            <a:r>
              <a:rPr sz="2450" spc="20" dirty="0">
                <a:latin typeface="Verdana"/>
                <a:cs typeface="Verdana"/>
              </a:rPr>
              <a:t>phosphatase:</a:t>
            </a:r>
            <a:r>
              <a:rPr sz="2450" spc="-254" dirty="0">
                <a:latin typeface="Verdana"/>
                <a:cs typeface="Verdana"/>
              </a:rPr>
              <a:t> </a:t>
            </a:r>
            <a:r>
              <a:rPr sz="2450" spc="25" dirty="0">
                <a:latin typeface="Verdana"/>
                <a:cs typeface="Verdana"/>
              </a:rPr>
              <a:t>elevated</a:t>
            </a:r>
            <a:r>
              <a:rPr sz="2450" spc="-229" dirty="0">
                <a:latin typeface="Verdana"/>
                <a:cs typeface="Verdana"/>
              </a:rPr>
              <a:t> </a:t>
            </a:r>
            <a:r>
              <a:rPr sz="2450" spc="5" dirty="0">
                <a:latin typeface="Verdana"/>
                <a:cs typeface="Verdana"/>
              </a:rPr>
              <a:t>in</a:t>
            </a:r>
            <a:r>
              <a:rPr sz="2450" spc="-40" dirty="0">
                <a:latin typeface="Verdana"/>
                <a:cs typeface="Verdana"/>
              </a:rPr>
              <a:t> </a:t>
            </a:r>
            <a:r>
              <a:rPr sz="2450" spc="15" dirty="0">
                <a:latin typeface="Verdana"/>
                <a:cs typeface="Verdana"/>
              </a:rPr>
              <a:t>diseases</a:t>
            </a:r>
            <a:r>
              <a:rPr sz="2450" spc="-125" dirty="0">
                <a:latin typeface="Verdana"/>
                <a:cs typeface="Verdana"/>
              </a:rPr>
              <a:t> </a:t>
            </a:r>
            <a:r>
              <a:rPr sz="2450" spc="10" dirty="0">
                <a:latin typeface="Verdana"/>
                <a:cs typeface="Verdana"/>
              </a:rPr>
              <a:t>associated</a:t>
            </a:r>
            <a:r>
              <a:rPr sz="2450" spc="-155" dirty="0">
                <a:latin typeface="Verdana"/>
                <a:cs typeface="Verdana"/>
              </a:rPr>
              <a:t> </a:t>
            </a:r>
            <a:r>
              <a:rPr sz="2450" spc="10" dirty="0">
                <a:latin typeface="Verdana"/>
                <a:cs typeface="Verdana"/>
              </a:rPr>
              <a:t>with</a:t>
            </a:r>
            <a:r>
              <a:rPr sz="2450" spc="-25" dirty="0">
                <a:latin typeface="Verdana"/>
                <a:cs typeface="Verdana"/>
              </a:rPr>
              <a:t> </a:t>
            </a:r>
            <a:r>
              <a:rPr sz="2450" spc="15" dirty="0">
                <a:latin typeface="Verdana"/>
                <a:cs typeface="Verdana"/>
              </a:rPr>
              <a:t>impaired</a:t>
            </a:r>
            <a:endParaRPr sz="2450" dirty="0">
              <a:latin typeface="Verdana"/>
              <a:cs typeface="Verdana"/>
            </a:endParaRPr>
          </a:p>
          <a:p>
            <a:pPr marL="12700">
              <a:lnSpc>
                <a:spcPts val="2935"/>
              </a:lnSpc>
            </a:pPr>
            <a:r>
              <a:rPr sz="2450" spc="10" dirty="0">
                <a:latin typeface="Verdana"/>
                <a:cs typeface="Verdana"/>
              </a:rPr>
              <a:t>flow</a:t>
            </a:r>
            <a:r>
              <a:rPr sz="2450" spc="-125" dirty="0">
                <a:latin typeface="Verdana"/>
                <a:cs typeface="Verdana"/>
              </a:rPr>
              <a:t> </a:t>
            </a:r>
            <a:r>
              <a:rPr sz="2450" spc="10" dirty="0">
                <a:latin typeface="Verdana"/>
                <a:cs typeface="Verdana"/>
              </a:rPr>
              <a:t>of</a:t>
            </a:r>
            <a:r>
              <a:rPr sz="2450" spc="-15" dirty="0">
                <a:latin typeface="Verdana"/>
                <a:cs typeface="Verdana"/>
              </a:rPr>
              <a:t> </a:t>
            </a:r>
            <a:r>
              <a:rPr sz="2450" spc="15" dirty="0">
                <a:latin typeface="Verdana"/>
                <a:cs typeface="Verdana"/>
              </a:rPr>
              <a:t>bile,</a:t>
            </a:r>
            <a:r>
              <a:rPr sz="2450" spc="-114" dirty="0">
                <a:latin typeface="Verdana"/>
                <a:cs typeface="Verdana"/>
              </a:rPr>
              <a:t> </a:t>
            </a:r>
            <a:r>
              <a:rPr sz="2450" spc="5" dirty="0">
                <a:latin typeface="Verdana"/>
                <a:cs typeface="Verdana"/>
              </a:rPr>
              <a:t>such</a:t>
            </a:r>
            <a:r>
              <a:rPr sz="2450" spc="-30" dirty="0">
                <a:latin typeface="Verdana"/>
                <a:cs typeface="Verdana"/>
              </a:rPr>
              <a:t> </a:t>
            </a:r>
            <a:r>
              <a:rPr sz="2450" spc="20" dirty="0">
                <a:latin typeface="Verdana"/>
                <a:cs typeface="Verdana"/>
              </a:rPr>
              <a:t>as</a:t>
            </a:r>
            <a:r>
              <a:rPr sz="2450" spc="-50" dirty="0">
                <a:latin typeface="Verdana"/>
                <a:cs typeface="Verdana"/>
              </a:rPr>
              <a:t> </a:t>
            </a:r>
            <a:r>
              <a:rPr sz="2450" spc="10" dirty="0">
                <a:latin typeface="Verdana"/>
                <a:cs typeface="Verdana"/>
              </a:rPr>
              <a:t>biliary</a:t>
            </a:r>
            <a:r>
              <a:rPr sz="2450" spc="-85" dirty="0">
                <a:latin typeface="Verdana"/>
                <a:cs typeface="Verdana"/>
              </a:rPr>
              <a:t> </a:t>
            </a:r>
            <a:r>
              <a:rPr sz="2450" spc="5" dirty="0">
                <a:latin typeface="Verdana"/>
                <a:cs typeface="Verdana"/>
              </a:rPr>
              <a:t>tract</a:t>
            </a:r>
            <a:r>
              <a:rPr sz="2450" spc="-35" dirty="0">
                <a:latin typeface="Verdana"/>
                <a:cs typeface="Verdana"/>
              </a:rPr>
              <a:t> </a:t>
            </a:r>
            <a:r>
              <a:rPr sz="2450" spc="10" dirty="0">
                <a:latin typeface="Verdana"/>
                <a:cs typeface="Verdana"/>
              </a:rPr>
              <a:t>obstruction.</a:t>
            </a:r>
            <a:endParaRPr sz="2450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sz="2350" dirty="0">
              <a:latin typeface="Verdana"/>
              <a:cs typeface="Verdana"/>
            </a:endParaRPr>
          </a:p>
          <a:p>
            <a:pPr marL="288925" indent="-276860">
              <a:lnSpc>
                <a:spcPct val="100000"/>
              </a:lnSpc>
              <a:buChar char="•"/>
              <a:tabLst>
                <a:tab pos="289560" algn="l"/>
              </a:tabLst>
            </a:pPr>
            <a:r>
              <a:rPr sz="2450" spc="20" dirty="0">
                <a:latin typeface="Verdana"/>
                <a:cs typeface="Verdana"/>
              </a:rPr>
              <a:t>Synthetic</a:t>
            </a:r>
            <a:r>
              <a:rPr sz="2450" spc="-200" dirty="0">
                <a:latin typeface="Verdana"/>
                <a:cs typeface="Verdana"/>
              </a:rPr>
              <a:t> </a:t>
            </a:r>
            <a:r>
              <a:rPr sz="2450" spc="10" dirty="0">
                <a:latin typeface="Verdana"/>
                <a:cs typeface="Verdana"/>
              </a:rPr>
              <a:t>function</a:t>
            </a:r>
            <a:r>
              <a:rPr sz="2450" spc="-100" dirty="0">
                <a:latin typeface="Verdana"/>
                <a:cs typeface="Verdana"/>
              </a:rPr>
              <a:t> </a:t>
            </a:r>
            <a:r>
              <a:rPr sz="2450" spc="10" dirty="0">
                <a:latin typeface="Verdana"/>
                <a:cs typeface="Verdana"/>
              </a:rPr>
              <a:t>of</a:t>
            </a:r>
            <a:r>
              <a:rPr sz="2450" spc="-80" dirty="0">
                <a:latin typeface="Verdana"/>
                <a:cs typeface="Verdana"/>
              </a:rPr>
              <a:t> </a:t>
            </a:r>
            <a:r>
              <a:rPr sz="2450" spc="10" dirty="0">
                <a:latin typeface="Verdana"/>
                <a:cs typeface="Verdana"/>
              </a:rPr>
              <a:t>the</a:t>
            </a:r>
            <a:r>
              <a:rPr sz="2450" spc="-10" dirty="0">
                <a:latin typeface="Verdana"/>
                <a:cs typeface="Verdana"/>
              </a:rPr>
              <a:t> </a:t>
            </a:r>
            <a:r>
              <a:rPr sz="2450" spc="15" dirty="0">
                <a:latin typeface="Verdana"/>
                <a:cs typeface="Verdana"/>
              </a:rPr>
              <a:t>liver:</a:t>
            </a:r>
            <a:r>
              <a:rPr sz="2450" spc="-110" dirty="0">
                <a:latin typeface="Verdana"/>
                <a:cs typeface="Verdana"/>
              </a:rPr>
              <a:t> </a:t>
            </a:r>
            <a:r>
              <a:rPr sz="2450" spc="15" dirty="0">
                <a:latin typeface="Verdana"/>
                <a:cs typeface="Verdana"/>
              </a:rPr>
              <a:t>albumin</a:t>
            </a:r>
            <a:r>
              <a:rPr sz="2450" spc="-105" dirty="0">
                <a:latin typeface="Verdana"/>
                <a:cs typeface="Verdana"/>
              </a:rPr>
              <a:t> </a:t>
            </a:r>
            <a:r>
              <a:rPr sz="2450" spc="15" dirty="0">
                <a:latin typeface="Verdana"/>
                <a:cs typeface="Verdana"/>
              </a:rPr>
              <a:t>level,</a:t>
            </a:r>
            <a:r>
              <a:rPr sz="2450" spc="-195" dirty="0">
                <a:latin typeface="Verdana"/>
                <a:cs typeface="Verdana"/>
              </a:rPr>
              <a:t> </a:t>
            </a:r>
            <a:r>
              <a:rPr sz="2450" dirty="0">
                <a:latin typeface="Verdana"/>
                <a:cs typeface="Verdana"/>
              </a:rPr>
              <a:t>PT,</a:t>
            </a:r>
            <a:r>
              <a:rPr sz="2450" spc="40" dirty="0">
                <a:latin typeface="Verdana"/>
                <a:cs typeface="Verdana"/>
              </a:rPr>
              <a:t> </a:t>
            </a:r>
            <a:r>
              <a:rPr sz="2450" spc="5" dirty="0">
                <a:latin typeface="Verdana"/>
                <a:cs typeface="Verdana"/>
              </a:rPr>
              <a:t>PTT</a:t>
            </a:r>
            <a:r>
              <a:rPr sz="2450" spc="-60" dirty="0">
                <a:latin typeface="Verdana"/>
                <a:cs typeface="Verdana"/>
              </a:rPr>
              <a:t> </a:t>
            </a:r>
            <a:r>
              <a:rPr sz="2450" spc="20" dirty="0">
                <a:latin typeface="Verdana"/>
                <a:cs typeface="Verdana"/>
              </a:rPr>
              <a:t>and</a:t>
            </a:r>
            <a:r>
              <a:rPr sz="2450" spc="-75" dirty="0">
                <a:latin typeface="Verdana"/>
                <a:cs typeface="Verdana"/>
              </a:rPr>
              <a:t> </a:t>
            </a:r>
            <a:r>
              <a:rPr sz="2450" dirty="0">
                <a:latin typeface="Verdana"/>
                <a:cs typeface="Verdana"/>
              </a:rPr>
              <a:t>INR.</a:t>
            </a:r>
          </a:p>
          <a:p>
            <a:pPr>
              <a:lnSpc>
                <a:spcPct val="100000"/>
              </a:lnSpc>
              <a:spcBef>
                <a:spcPts val="15"/>
              </a:spcBef>
              <a:buFont typeface="Verdana"/>
              <a:buChar char="•"/>
            </a:pPr>
            <a:endParaRPr sz="2450" dirty="0">
              <a:latin typeface="Verdana"/>
              <a:cs typeface="Verdana"/>
            </a:endParaRPr>
          </a:p>
          <a:p>
            <a:pPr marL="288925" indent="-276860">
              <a:lnSpc>
                <a:spcPct val="100000"/>
              </a:lnSpc>
              <a:buChar char="•"/>
              <a:tabLst>
                <a:tab pos="289560" algn="l"/>
              </a:tabLst>
            </a:pPr>
            <a:r>
              <a:rPr sz="2450" spc="10" dirty="0">
                <a:latin typeface="Verdana"/>
                <a:cs typeface="Verdana"/>
              </a:rPr>
              <a:t>Bilirubin</a:t>
            </a:r>
            <a:endParaRPr sz="2450" dirty="0">
              <a:latin typeface="Verdana"/>
              <a:cs typeface="Verdana"/>
            </a:endParaRPr>
          </a:p>
        </p:txBody>
      </p:sp>
      <p:sp>
        <p:nvSpPr>
          <p:cNvPr id="3" name="عنوان 2"/>
          <p:cNvSpPr>
            <a:spLocks noGrp="1"/>
          </p:cNvSpPr>
          <p:nvPr>
            <p:ph type="title"/>
          </p:nvPr>
        </p:nvSpPr>
        <p:spPr>
          <a:xfrm>
            <a:off x="1123949" y="76200"/>
            <a:ext cx="8915399" cy="812419"/>
          </a:xfrm>
        </p:spPr>
        <p:txBody>
          <a:bodyPr/>
          <a:lstStyle/>
          <a:p>
            <a:r>
              <a:rPr lang="en-US" spc="175" dirty="0">
                <a:solidFill>
                  <a:srgbClr val="545454"/>
                </a:solidFill>
              </a:rPr>
              <a:t>L</a:t>
            </a:r>
            <a:r>
              <a:rPr lang="en-US" spc="65" dirty="0">
                <a:solidFill>
                  <a:srgbClr val="545454"/>
                </a:solidFill>
              </a:rPr>
              <a:t>A</a:t>
            </a:r>
            <a:r>
              <a:rPr lang="en-US" spc="-15" dirty="0">
                <a:solidFill>
                  <a:srgbClr val="545454"/>
                </a:solidFill>
              </a:rPr>
              <a:t>B</a:t>
            </a:r>
            <a:r>
              <a:rPr lang="en-US" spc="-240" dirty="0">
                <a:solidFill>
                  <a:srgbClr val="545454"/>
                </a:solidFill>
              </a:rPr>
              <a:t>O</a:t>
            </a:r>
            <a:r>
              <a:rPr lang="en-US" spc="-210" dirty="0">
                <a:solidFill>
                  <a:srgbClr val="545454"/>
                </a:solidFill>
              </a:rPr>
              <a:t>R</a:t>
            </a:r>
            <a:r>
              <a:rPr lang="en-US" spc="65" dirty="0">
                <a:solidFill>
                  <a:srgbClr val="545454"/>
                </a:solidFill>
              </a:rPr>
              <a:t>A</a:t>
            </a:r>
            <a:r>
              <a:rPr lang="en-US" spc="-165" dirty="0">
                <a:solidFill>
                  <a:srgbClr val="545454"/>
                </a:solidFill>
              </a:rPr>
              <a:t>T</a:t>
            </a:r>
            <a:r>
              <a:rPr lang="en-US" spc="-240" dirty="0">
                <a:solidFill>
                  <a:srgbClr val="545454"/>
                </a:solidFill>
              </a:rPr>
              <a:t>O</a:t>
            </a:r>
            <a:r>
              <a:rPr lang="en-US" spc="-210" dirty="0">
                <a:solidFill>
                  <a:srgbClr val="545454"/>
                </a:solidFill>
              </a:rPr>
              <a:t>R</a:t>
            </a:r>
            <a:r>
              <a:rPr lang="en-US" spc="15" dirty="0">
                <a:solidFill>
                  <a:srgbClr val="545454"/>
                </a:solidFill>
              </a:rPr>
              <a:t>Y</a:t>
            </a:r>
            <a:r>
              <a:rPr lang="en-US" spc="-670" dirty="0">
                <a:solidFill>
                  <a:srgbClr val="545454"/>
                </a:solidFill>
              </a:rPr>
              <a:t> </a:t>
            </a:r>
            <a:r>
              <a:rPr lang="en-US" spc="65" dirty="0">
                <a:solidFill>
                  <a:srgbClr val="545454"/>
                </a:solidFill>
              </a:rPr>
              <a:t>A</a:t>
            </a:r>
            <a:r>
              <a:rPr lang="en-US" spc="5" dirty="0">
                <a:solidFill>
                  <a:srgbClr val="545454"/>
                </a:solidFill>
              </a:rPr>
              <a:t>N</a:t>
            </a:r>
            <a:r>
              <a:rPr lang="en-US" spc="20" dirty="0">
                <a:solidFill>
                  <a:srgbClr val="545454"/>
                </a:solidFill>
              </a:rPr>
              <a:t>D</a:t>
            </a:r>
            <a:r>
              <a:rPr lang="en-US" spc="-830" dirty="0">
                <a:solidFill>
                  <a:srgbClr val="545454"/>
                </a:solidFill>
              </a:rPr>
              <a:t> </a:t>
            </a:r>
            <a:r>
              <a:rPr lang="en-US" spc="-580" dirty="0">
                <a:solidFill>
                  <a:srgbClr val="545454"/>
                </a:solidFill>
              </a:rPr>
              <a:t>I</a:t>
            </a:r>
            <a:r>
              <a:rPr lang="en-US" spc="25" dirty="0">
                <a:solidFill>
                  <a:srgbClr val="545454"/>
                </a:solidFill>
              </a:rPr>
              <a:t>M</a:t>
            </a:r>
            <a:r>
              <a:rPr lang="en-US" spc="-855" dirty="0">
                <a:solidFill>
                  <a:srgbClr val="545454"/>
                </a:solidFill>
              </a:rPr>
              <a:t> </a:t>
            </a:r>
            <a:r>
              <a:rPr lang="en-US" spc="65" dirty="0">
                <a:solidFill>
                  <a:srgbClr val="545454"/>
                </a:solidFill>
              </a:rPr>
              <a:t>A</a:t>
            </a:r>
            <a:r>
              <a:rPr lang="en-US" spc="-340" dirty="0">
                <a:solidFill>
                  <a:srgbClr val="545454"/>
                </a:solidFill>
              </a:rPr>
              <a:t>G</a:t>
            </a:r>
            <a:r>
              <a:rPr lang="en-US" spc="-580" dirty="0">
                <a:solidFill>
                  <a:srgbClr val="545454"/>
                </a:solidFill>
              </a:rPr>
              <a:t>I</a:t>
            </a:r>
            <a:r>
              <a:rPr lang="en-US" spc="-70" dirty="0">
                <a:solidFill>
                  <a:srgbClr val="545454"/>
                </a:solidFill>
              </a:rPr>
              <a:t>N</a:t>
            </a:r>
            <a:r>
              <a:rPr lang="en-US" spc="20" dirty="0">
                <a:solidFill>
                  <a:srgbClr val="545454"/>
                </a:solidFill>
              </a:rPr>
              <a:t>G</a:t>
            </a:r>
            <a:r>
              <a:rPr lang="en-US" spc="-930" dirty="0">
                <a:solidFill>
                  <a:srgbClr val="545454"/>
                </a:solidFill>
              </a:rPr>
              <a:t> </a:t>
            </a:r>
            <a:r>
              <a:rPr lang="en-US" spc="-310" dirty="0">
                <a:solidFill>
                  <a:srgbClr val="545454"/>
                </a:solidFill>
              </a:rPr>
              <a:t>S</a:t>
            </a:r>
            <a:r>
              <a:rPr lang="en-US" spc="-240" dirty="0">
                <a:solidFill>
                  <a:srgbClr val="545454"/>
                </a:solidFill>
              </a:rPr>
              <a:t>T</a:t>
            </a:r>
            <a:r>
              <a:rPr lang="en-US" spc="-75" dirty="0">
                <a:solidFill>
                  <a:srgbClr val="545454"/>
                </a:solidFill>
              </a:rPr>
              <a:t>U</a:t>
            </a:r>
            <a:r>
              <a:rPr lang="en-US" spc="-95" dirty="0">
                <a:solidFill>
                  <a:srgbClr val="545454"/>
                </a:solidFill>
              </a:rPr>
              <a:t>D</a:t>
            </a:r>
            <a:r>
              <a:rPr lang="en-US" spc="-580" dirty="0">
                <a:solidFill>
                  <a:srgbClr val="545454"/>
                </a:solidFill>
              </a:rPr>
              <a:t>I</a:t>
            </a:r>
            <a:r>
              <a:rPr lang="en-US" spc="-10" dirty="0">
                <a:solidFill>
                  <a:srgbClr val="545454"/>
                </a:solidFill>
              </a:rPr>
              <a:t>E</a:t>
            </a:r>
            <a:r>
              <a:rPr lang="en-US" spc="10" dirty="0">
                <a:solidFill>
                  <a:srgbClr val="545454"/>
                </a:solidFill>
              </a:rPr>
              <a:t>S  </a:t>
            </a:r>
            <a:r>
              <a:rPr lang="en-US" spc="100" dirty="0">
                <a:solidFill>
                  <a:srgbClr val="545454"/>
                </a:solidFill>
              </a:rPr>
              <a:t>o</a:t>
            </a:r>
            <a:r>
              <a:rPr lang="en-US" spc="10" dirty="0">
                <a:solidFill>
                  <a:srgbClr val="545454"/>
                </a:solidFill>
              </a:rPr>
              <a:t>f</a:t>
            </a:r>
            <a:r>
              <a:rPr lang="en-US" spc="-254" dirty="0">
                <a:solidFill>
                  <a:srgbClr val="545454"/>
                </a:solidFill>
              </a:rPr>
              <a:t> </a:t>
            </a:r>
            <a:r>
              <a:rPr lang="en-US" spc="175" dirty="0">
                <a:solidFill>
                  <a:srgbClr val="545454"/>
                </a:solidFill>
              </a:rPr>
              <a:t>L</a:t>
            </a:r>
            <a:r>
              <a:rPr lang="en-US" spc="-585" dirty="0">
                <a:solidFill>
                  <a:srgbClr val="545454"/>
                </a:solidFill>
              </a:rPr>
              <a:t>I</a:t>
            </a:r>
            <a:r>
              <a:rPr lang="en-US" spc="-85" dirty="0">
                <a:solidFill>
                  <a:srgbClr val="545454"/>
                </a:solidFill>
              </a:rPr>
              <a:t>V</a:t>
            </a:r>
            <a:r>
              <a:rPr lang="en-US" spc="-5" dirty="0">
                <a:solidFill>
                  <a:srgbClr val="545454"/>
                </a:solidFill>
              </a:rPr>
              <a:t>E</a:t>
            </a:r>
            <a:r>
              <a:rPr lang="en-US" spc="20" dirty="0">
                <a:solidFill>
                  <a:srgbClr val="545454"/>
                </a:solidFill>
              </a:rPr>
              <a:t>R</a:t>
            </a:r>
            <a:r>
              <a:rPr lang="en-US" spc="-955" dirty="0">
                <a:solidFill>
                  <a:srgbClr val="545454"/>
                </a:solidFill>
              </a:rPr>
              <a:t> </a:t>
            </a:r>
            <a:r>
              <a:rPr lang="en-US" spc="-165" dirty="0">
                <a:solidFill>
                  <a:srgbClr val="545454"/>
                </a:solidFill>
              </a:rPr>
              <a:t>D</a:t>
            </a:r>
            <a:r>
              <a:rPr lang="en-US" spc="-585" dirty="0">
                <a:solidFill>
                  <a:srgbClr val="545454"/>
                </a:solidFill>
              </a:rPr>
              <a:t>I</a:t>
            </a:r>
            <a:r>
              <a:rPr lang="en-US" spc="-160" dirty="0">
                <a:solidFill>
                  <a:srgbClr val="545454"/>
                </a:solidFill>
              </a:rPr>
              <a:t>SE</a:t>
            </a:r>
            <a:r>
              <a:rPr lang="en-US" spc="65" dirty="0">
                <a:solidFill>
                  <a:srgbClr val="545454"/>
                </a:solidFill>
              </a:rPr>
              <a:t>A</a:t>
            </a:r>
            <a:r>
              <a:rPr lang="en-US" spc="-160" dirty="0">
                <a:solidFill>
                  <a:srgbClr val="545454"/>
                </a:solidFill>
              </a:rPr>
              <a:t>SE</a:t>
            </a:r>
            <a:endParaRPr lang="en-US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19833" y="228600"/>
            <a:ext cx="11120755" cy="6032421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2-AUTOIMMUNE MARKRES : </a:t>
            </a:r>
            <a:r>
              <a:rPr lang="en-US" dirty="0"/>
              <a:t>ANA (antinuclear antibodies), ASMA (anti-smooth muscle antibodies), and liver kidney microsomal type 1 (LKM-1) antibodies for autoimmune hepatitis.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3-Iron studies : </a:t>
            </a:r>
            <a:r>
              <a:rPr lang="en-US" dirty="0"/>
              <a:t>Assess iron levels and iron overload conditions such as hemochromatosis.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4-Urinary copper and </a:t>
            </a:r>
            <a:r>
              <a:rPr lang="en-US" dirty="0" err="1">
                <a:solidFill>
                  <a:srgbClr val="FF0000"/>
                </a:solidFill>
              </a:rPr>
              <a:t>ceruopalsmin</a:t>
            </a:r>
            <a:r>
              <a:rPr lang="en-US" dirty="0">
                <a:solidFill>
                  <a:srgbClr val="FF0000"/>
                </a:solidFill>
              </a:rPr>
              <a:t>:</a:t>
            </a:r>
            <a:r>
              <a:rPr lang="en-US" dirty="0"/>
              <a:t> for </a:t>
            </a:r>
            <a:r>
              <a:rPr lang="en-US" dirty="0" err="1"/>
              <a:t>wilson</a:t>
            </a:r>
            <a:r>
              <a:rPr lang="en-US" dirty="0"/>
              <a:t> disease .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5-Liver biopsy: </a:t>
            </a:r>
            <a:r>
              <a:rPr lang="en-US" dirty="0"/>
              <a:t>It helps determine the degree of liver inflammation, fibrosis, or cirrhosis and can assist in identifying the cause of hepatitis when other tests are inconclusive. Help in diagnosis of autoimmune hepatitis</a:t>
            </a:r>
          </a:p>
          <a:p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6-Imaging studies </a:t>
            </a:r>
            <a:br>
              <a:rPr lang="en-US" dirty="0">
                <a:solidFill>
                  <a:srgbClr val="FF0000"/>
                </a:solidFill>
              </a:rPr>
            </a:b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06074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F0EF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117600" y="1976451"/>
            <a:ext cx="10321925" cy="4296410"/>
          </a:xfrm>
          <a:prstGeom prst="rect">
            <a:avLst/>
          </a:prstGeom>
        </p:spPr>
        <p:txBody>
          <a:bodyPr vert="horz" wrap="square" lIns="0" tIns="11366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94"/>
              </a:spcBef>
            </a:pPr>
            <a:r>
              <a:rPr sz="1200" spc="-140" dirty="0">
                <a:solidFill>
                  <a:srgbClr val="545454"/>
                </a:solidFill>
                <a:latin typeface="Verdana"/>
                <a:cs typeface="Verdana"/>
              </a:rPr>
              <a:t>(ALT)</a:t>
            </a:r>
            <a:r>
              <a:rPr sz="1200" spc="-55" dirty="0">
                <a:solidFill>
                  <a:srgbClr val="545454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545454"/>
                </a:solidFill>
                <a:latin typeface="Verdana"/>
                <a:cs typeface="Verdana"/>
              </a:rPr>
              <a:t>and</a:t>
            </a:r>
            <a:r>
              <a:rPr sz="1200" spc="-180" dirty="0">
                <a:solidFill>
                  <a:srgbClr val="545454"/>
                </a:solidFill>
                <a:latin typeface="Verdana"/>
                <a:cs typeface="Verdana"/>
              </a:rPr>
              <a:t> </a:t>
            </a:r>
            <a:r>
              <a:rPr sz="1200" spc="-135" dirty="0">
                <a:solidFill>
                  <a:srgbClr val="545454"/>
                </a:solidFill>
                <a:latin typeface="Verdana"/>
                <a:cs typeface="Verdana"/>
              </a:rPr>
              <a:t>(AST)</a:t>
            </a:r>
            <a:r>
              <a:rPr sz="1200" spc="-145" dirty="0">
                <a:solidFill>
                  <a:srgbClr val="545454"/>
                </a:solidFill>
                <a:latin typeface="Verdana"/>
                <a:cs typeface="Verdana"/>
              </a:rPr>
              <a:t> </a:t>
            </a:r>
            <a:r>
              <a:rPr sz="1200" spc="-5" dirty="0">
                <a:solidFill>
                  <a:srgbClr val="545454"/>
                </a:solidFill>
                <a:latin typeface="Verdana"/>
                <a:cs typeface="Verdana"/>
              </a:rPr>
              <a:t>levels</a:t>
            </a:r>
            <a:r>
              <a:rPr sz="1200" spc="-220" dirty="0">
                <a:solidFill>
                  <a:srgbClr val="545454"/>
                </a:solidFill>
                <a:latin typeface="Verdana"/>
                <a:cs typeface="Verdana"/>
              </a:rPr>
              <a:t> </a:t>
            </a:r>
            <a:r>
              <a:rPr sz="1200" spc="-15" dirty="0">
                <a:solidFill>
                  <a:srgbClr val="545454"/>
                </a:solidFill>
                <a:latin typeface="Verdana"/>
                <a:cs typeface="Verdana"/>
              </a:rPr>
              <a:t>are</a:t>
            </a:r>
            <a:r>
              <a:rPr sz="1200" spc="-150" dirty="0">
                <a:solidFill>
                  <a:srgbClr val="545454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545454"/>
                </a:solidFill>
                <a:latin typeface="Verdana"/>
                <a:cs typeface="Verdana"/>
              </a:rPr>
              <a:t>elevated</a:t>
            </a:r>
            <a:r>
              <a:rPr sz="1200" spc="-254" dirty="0">
                <a:solidFill>
                  <a:srgbClr val="545454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545454"/>
                </a:solidFill>
                <a:latin typeface="Verdana"/>
                <a:cs typeface="Verdana"/>
              </a:rPr>
              <a:t>and</a:t>
            </a:r>
            <a:r>
              <a:rPr sz="1200" spc="-185" dirty="0">
                <a:solidFill>
                  <a:srgbClr val="545454"/>
                </a:solidFill>
                <a:latin typeface="Verdana"/>
                <a:cs typeface="Verdana"/>
              </a:rPr>
              <a:t> </a:t>
            </a:r>
            <a:r>
              <a:rPr sz="1200" spc="-10" dirty="0">
                <a:solidFill>
                  <a:srgbClr val="545454"/>
                </a:solidFill>
                <a:latin typeface="Verdana"/>
                <a:cs typeface="Verdana"/>
              </a:rPr>
              <a:t>generally</a:t>
            </a:r>
            <a:r>
              <a:rPr sz="1200" spc="-220" dirty="0">
                <a:solidFill>
                  <a:srgbClr val="545454"/>
                </a:solidFill>
                <a:latin typeface="Verdana"/>
                <a:cs typeface="Verdana"/>
              </a:rPr>
              <a:t> </a:t>
            </a:r>
            <a:r>
              <a:rPr sz="1200" spc="5" dirty="0">
                <a:solidFill>
                  <a:srgbClr val="545454"/>
                </a:solidFill>
                <a:latin typeface="Verdana"/>
                <a:cs typeface="Verdana"/>
              </a:rPr>
              <a:t>reflect</a:t>
            </a:r>
            <a:r>
              <a:rPr sz="1200" spc="-50" dirty="0">
                <a:solidFill>
                  <a:srgbClr val="545454"/>
                </a:solidFill>
                <a:latin typeface="Verdana"/>
                <a:cs typeface="Verdana"/>
              </a:rPr>
              <a:t> </a:t>
            </a:r>
            <a:r>
              <a:rPr sz="1200" spc="10" dirty="0">
                <a:solidFill>
                  <a:srgbClr val="545454"/>
                </a:solidFill>
                <a:latin typeface="Verdana"/>
                <a:cs typeface="Verdana"/>
              </a:rPr>
              <a:t>the</a:t>
            </a:r>
            <a:r>
              <a:rPr sz="1200" spc="-155" dirty="0">
                <a:solidFill>
                  <a:srgbClr val="545454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545454"/>
                </a:solidFill>
                <a:latin typeface="Verdana"/>
                <a:cs typeface="Verdana"/>
              </a:rPr>
              <a:t>degree</a:t>
            </a:r>
            <a:r>
              <a:rPr sz="1200" spc="-235" dirty="0">
                <a:solidFill>
                  <a:srgbClr val="545454"/>
                </a:solidFill>
                <a:latin typeface="Verdana"/>
                <a:cs typeface="Verdana"/>
              </a:rPr>
              <a:t> </a:t>
            </a:r>
            <a:r>
              <a:rPr sz="1200" spc="45" dirty="0">
                <a:solidFill>
                  <a:srgbClr val="545454"/>
                </a:solidFill>
                <a:latin typeface="Verdana"/>
                <a:cs typeface="Verdana"/>
              </a:rPr>
              <a:t>of</a:t>
            </a:r>
            <a:r>
              <a:rPr sz="1200" dirty="0">
                <a:solidFill>
                  <a:srgbClr val="545454"/>
                </a:solidFill>
                <a:latin typeface="Verdana"/>
                <a:cs typeface="Verdana"/>
              </a:rPr>
              <a:t> </a:t>
            </a:r>
            <a:r>
              <a:rPr sz="1200" spc="-25" dirty="0">
                <a:solidFill>
                  <a:srgbClr val="FF0000"/>
                </a:solidFill>
                <a:latin typeface="Verdana"/>
                <a:cs typeface="Verdana"/>
              </a:rPr>
              <a:t>cellular</a:t>
            </a:r>
            <a:r>
              <a:rPr sz="1200" spc="-16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200" spc="-15" dirty="0">
                <a:solidFill>
                  <a:srgbClr val="FF0000"/>
                </a:solidFill>
                <a:latin typeface="Verdana"/>
                <a:cs typeface="Verdana"/>
              </a:rPr>
              <a:t>injury</a:t>
            </a:r>
            <a:r>
              <a:rPr sz="1200" spc="-23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545454"/>
                </a:solidFill>
                <a:latin typeface="Verdana"/>
                <a:cs typeface="Verdana"/>
              </a:rPr>
              <a:t>and</a:t>
            </a:r>
            <a:r>
              <a:rPr sz="1200" spc="-190" dirty="0">
                <a:solidFill>
                  <a:srgbClr val="545454"/>
                </a:solidFill>
                <a:latin typeface="Verdana"/>
                <a:cs typeface="Verdana"/>
              </a:rPr>
              <a:t> </a:t>
            </a:r>
            <a:r>
              <a:rPr sz="1200" spc="-10" dirty="0">
                <a:solidFill>
                  <a:srgbClr val="545454"/>
                </a:solidFill>
                <a:latin typeface="Verdana"/>
                <a:cs typeface="Verdana"/>
              </a:rPr>
              <a:t>parenchymal</a:t>
            </a:r>
            <a:r>
              <a:rPr sz="1200" spc="-150" dirty="0">
                <a:solidFill>
                  <a:srgbClr val="545454"/>
                </a:solidFill>
                <a:latin typeface="Verdana"/>
                <a:cs typeface="Verdana"/>
              </a:rPr>
              <a:t> </a:t>
            </a:r>
            <a:r>
              <a:rPr sz="1200" spc="-20" dirty="0">
                <a:solidFill>
                  <a:srgbClr val="FF0000"/>
                </a:solidFill>
                <a:latin typeface="Verdana"/>
                <a:cs typeface="Verdana"/>
              </a:rPr>
              <a:t>inflammation</a:t>
            </a:r>
            <a:r>
              <a:rPr sz="1200" spc="-20" dirty="0">
                <a:solidFill>
                  <a:srgbClr val="545454"/>
                </a:solidFill>
                <a:latin typeface="Verdana"/>
                <a:cs typeface="Verdana"/>
              </a:rPr>
              <a:t>.</a:t>
            </a:r>
            <a:endParaRPr sz="1200" dirty="0">
              <a:latin typeface="Verdana"/>
              <a:cs typeface="Verdana"/>
            </a:endParaRPr>
          </a:p>
          <a:p>
            <a:pPr marL="631825" indent="-162560">
              <a:lnSpc>
                <a:spcPct val="100000"/>
              </a:lnSpc>
              <a:spcBef>
                <a:spcPts val="1065"/>
              </a:spcBef>
              <a:buSzPct val="90322"/>
              <a:buFont typeface="Wingdings"/>
              <a:buChar char=""/>
              <a:tabLst>
                <a:tab pos="632460" algn="l"/>
              </a:tabLst>
            </a:pPr>
            <a:r>
              <a:rPr sz="1550" spc="20" dirty="0">
                <a:solidFill>
                  <a:srgbClr val="545454"/>
                </a:solidFill>
                <a:latin typeface="Verdana"/>
                <a:cs typeface="Verdana"/>
              </a:rPr>
              <a:t>Hepatic</a:t>
            </a:r>
            <a:r>
              <a:rPr sz="1550" spc="-160" dirty="0">
                <a:solidFill>
                  <a:srgbClr val="545454"/>
                </a:solidFill>
                <a:latin typeface="Verdana"/>
                <a:cs typeface="Verdana"/>
              </a:rPr>
              <a:t> </a:t>
            </a:r>
            <a:r>
              <a:rPr sz="1550" spc="10" dirty="0">
                <a:solidFill>
                  <a:srgbClr val="545454"/>
                </a:solidFill>
                <a:latin typeface="Verdana"/>
                <a:cs typeface="Verdana"/>
              </a:rPr>
              <a:t>enzymes</a:t>
            </a:r>
            <a:r>
              <a:rPr sz="1550" spc="-90" dirty="0">
                <a:solidFill>
                  <a:srgbClr val="545454"/>
                </a:solidFill>
                <a:latin typeface="Verdana"/>
                <a:cs typeface="Verdana"/>
              </a:rPr>
              <a:t> </a:t>
            </a:r>
            <a:r>
              <a:rPr sz="1550" spc="10" dirty="0">
                <a:solidFill>
                  <a:srgbClr val="545454"/>
                </a:solidFill>
                <a:latin typeface="Verdana"/>
                <a:cs typeface="Verdana"/>
              </a:rPr>
              <a:t>may</a:t>
            </a:r>
            <a:r>
              <a:rPr sz="1550" spc="-270" dirty="0">
                <a:solidFill>
                  <a:srgbClr val="545454"/>
                </a:solidFill>
                <a:latin typeface="Verdana"/>
                <a:cs typeface="Verdana"/>
              </a:rPr>
              <a:t> </a:t>
            </a:r>
            <a:r>
              <a:rPr sz="1550" spc="15" dirty="0">
                <a:solidFill>
                  <a:srgbClr val="545454"/>
                </a:solidFill>
                <a:latin typeface="Verdana"/>
                <a:cs typeface="Verdana"/>
              </a:rPr>
              <a:t>increase</a:t>
            </a:r>
            <a:r>
              <a:rPr sz="1550" spc="-190" dirty="0">
                <a:solidFill>
                  <a:srgbClr val="545454"/>
                </a:solidFill>
                <a:latin typeface="Verdana"/>
                <a:cs typeface="Verdana"/>
              </a:rPr>
              <a:t> </a:t>
            </a:r>
            <a:r>
              <a:rPr sz="1550" spc="-10" dirty="0">
                <a:solidFill>
                  <a:srgbClr val="545454"/>
                </a:solidFill>
                <a:latin typeface="Verdana"/>
                <a:cs typeface="Verdana"/>
              </a:rPr>
              <a:t>15-</a:t>
            </a:r>
            <a:r>
              <a:rPr sz="1550" spc="25" dirty="0">
                <a:solidFill>
                  <a:srgbClr val="545454"/>
                </a:solidFill>
                <a:latin typeface="Verdana"/>
                <a:cs typeface="Verdana"/>
              </a:rPr>
              <a:t> </a:t>
            </a:r>
            <a:r>
              <a:rPr sz="1550" spc="35" dirty="0">
                <a:solidFill>
                  <a:srgbClr val="545454"/>
                </a:solidFill>
                <a:latin typeface="Verdana"/>
                <a:cs typeface="Verdana"/>
              </a:rPr>
              <a:t>to</a:t>
            </a:r>
            <a:r>
              <a:rPr sz="1550" spc="-145" dirty="0">
                <a:solidFill>
                  <a:srgbClr val="545454"/>
                </a:solidFill>
                <a:latin typeface="Verdana"/>
                <a:cs typeface="Verdana"/>
              </a:rPr>
              <a:t> </a:t>
            </a:r>
            <a:r>
              <a:rPr sz="1550" spc="10" dirty="0">
                <a:solidFill>
                  <a:srgbClr val="545454"/>
                </a:solidFill>
                <a:latin typeface="Verdana"/>
                <a:cs typeface="Verdana"/>
              </a:rPr>
              <a:t>20-fold</a:t>
            </a:r>
            <a:r>
              <a:rPr sz="1550" spc="135" dirty="0">
                <a:solidFill>
                  <a:srgbClr val="545454"/>
                </a:solidFill>
                <a:latin typeface="Verdana"/>
                <a:cs typeface="Verdana"/>
              </a:rPr>
              <a:t> </a:t>
            </a:r>
            <a:r>
              <a:rPr sz="1550" spc="15" dirty="0">
                <a:solidFill>
                  <a:srgbClr val="545454"/>
                </a:solidFill>
                <a:latin typeface="Verdana"/>
                <a:cs typeface="Verdana"/>
              </a:rPr>
              <a:t>in</a:t>
            </a:r>
            <a:r>
              <a:rPr sz="1550" spc="-110" dirty="0">
                <a:solidFill>
                  <a:srgbClr val="545454"/>
                </a:solidFill>
                <a:latin typeface="Verdana"/>
                <a:cs typeface="Verdana"/>
              </a:rPr>
              <a:t> </a:t>
            </a:r>
            <a:r>
              <a:rPr sz="1550" spc="10" dirty="0">
                <a:solidFill>
                  <a:srgbClr val="FF0000"/>
                </a:solidFill>
                <a:latin typeface="Verdana"/>
                <a:cs typeface="Verdana"/>
              </a:rPr>
              <a:t>hepatotrpic</a:t>
            </a:r>
            <a:r>
              <a:rPr sz="1550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550" spc="10" dirty="0">
                <a:solidFill>
                  <a:srgbClr val="FF0000"/>
                </a:solidFill>
                <a:latin typeface="Verdana"/>
                <a:cs typeface="Verdana"/>
              </a:rPr>
              <a:t>viral</a:t>
            </a:r>
            <a:r>
              <a:rPr sz="1550" spc="-29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550" spc="10" dirty="0">
                <a:solidFill>
                  <a:srgbClr val="FF0000"/>
                </a:solidFill>
                <a:latin typeface="Verdana"/>
                <a:cs typeface="Verdana"/>
              </a:rPr>
              <a:t>hepatitis.</a:t>
            </a:r>
            <a:endParaRPr sz="1550" dirty="0">
              <a:latin typeface="Verdana"/>
              <a:cs typeface="Verdana"/>
            </a:endParaRPr>
          </a:p>
          <a:p>
            <a:pPr marL="469900" marR="5080">
              <a:lnSpc>
                <a:spcPct val="133200"/>
              </a:lnSpc>
              <a:spcBef>
                <a:spcPts val="225"/>
              </a:spcBef>
              <a:buSzPct val="90322"/>
              <a:buFont typeface="Wingdings"/>
              <a:buChar char=""/>
              <a:tabLst>
                <a:tab pos="622935" algn="l"/>
              </a:tabLst>
            </a:pPr>
            <a:r>
              <a:rPr sz="1550" spc="15" dirty="0">
                <a:solidFill>
                  <a:srgbClr val="545454"/>
                </a:solidFill>
                <a:latin typeface="Verdana"/>
                <a:cs typeface="Verdana"/>
              </a:rPr>
              <a:t>Early</a:t>
            </a:r>
            <a:r>
              <a:rPr sz="1550" spc="-285" dirty="0">
                <a:solidFill>
                  <a:srgbClr val="545454"/>
                </a:solidFill>
                <a:latin typeface="Verdana"/>
                <a:cs typeface="Verdana"/>
              </a:rPr>
              <a:t> </a:t>
            </a:r>
            <a:r>
              <a:rPr sz="1550" spc="15" dirty="0">
                <a:solidFill>
                  <a:srgbClr val="545454"/>
                </a:solidFill>
                <a:latin typeface="Verdana"/>
                <a:cs typeface="Verdana"/>
              </a:rPr>
              <a:t>drop</a:t>
            </a:r>
            <a:r>
              <a:rPr sz="1550" spc="-90" dirty="0">
                <a:solidFill>
                  <a:srgbClr val="545454"/>
                </a:solidFill>
                <a:latin typeface="Verdana"/>
                <a:cs typeface="Verdana"/>
              </a:rPr>
              <a:t> </a:t>
            </a:r>
            <a:r>
              <a:rPr sz="1550" spc="55" dirty="0">
                <a:solidFill>
                  <a:srgbClr val="545454"/>
                </a:solidFill>
                <a:latin typeface="Verdana"/>
                <a:cs typeface="Verdana"/>
              </a:rPr>
              <a:t>of</a:t>
            </a:r>
            <a:r>
              <a:rPr sz="1550" spc="35" dirty="0">
                <a:solidFill>
                  <a:srgbClr val="545454"/>
                </a:solidFill>
                <a:latin typeface="Verdana"/>
                <a:cs typeface="Verdana"/>
              </a:rPr>
              <a:t> </a:t>
            </a:r>
            <a:r>
              <a:rPr sz="1550" spc="15" dirty="0">
                <a:solidFill>
                  <a:srgbClr val="545454"/>
                </a:solidFill>
                <a:latin typeface="Verdana"/>
                <a:cs typeface="Verdana"/>
              </a:rPr>
              <a:t>liver</a:t>
            </a:r>
            <a:r>
              <a:rPr sz="1550" spc="-315" dirty="0">
                <a:solidFill>
                  <a:srgbClr val="545454"/>
                </a:solidFill>
                <a:latin typeface="Verdana"/>
                <a:cs typeface="Verdana"/>
              </a:rPr>
              <a:t> </a:t>
            </a:r>
            <a:r>
              <a:rPr sz="1550" dirty="0">
                <a:solidFill>
                  <a:srgbClr val="545454"/>
                </a:solidFill>
                <a:latin typeface="Verdana"/>
                <a:cs typeface="Verdana"/>
              </a:rPr>
              <a:t>enzymes,</a:t>
            </a:r>
            <a:r>
              <a:rPr sz="1550" spc="-55" dirty="0">
                <a:solidFill>
                  <a:srgbClr val="545454"/>
                </a:solidFill>
                <a:latin typeface="Verdana"/>
                <a:cs typeface="Verdana"/>
              </a:rPr>
              <a:t> </a:t>
            </a:r>
            <a:r>
              <a:rPr sz="1550" spc="10" dirty="0">
                <a:solidFill>
                  <a:srgbClr val="545454"/>
                </a:solidFill>
                <a:latin typeface="Verdana"/>
                <a:cs typeface="Verdana"/>
              </a:rPr>
              <a:t>particularly</a:t>
            </a:r>
            <a:r>
              <a:rPr sz="1550" spc="-265" dirty="0">
                <a:solidFill>
                  <a:srgbClr val="545454"/>
                </a:solidFill>
                <a:latin typeface="Verdana"/>
                <a:cs typeface="Verdana"/>
              </a:rPr>
              <a:t> </a:t>
            </a:r>
            <a:r>
              <a:rPr sz="1550" spc="50" dirty="0">
                <a:solidFill>
                  <a:srgbClr val="545454"/>
                </a:solidFill>
                <a:latin typeface="Verdana"/>
                <a:cs typeface="Verdana"/>
              </a:rPr>
              <a:t>if</a:t>
            </a:r>
            <a:r>
              <a:rPr sz="1550" spc="-114" dirty="0">
                <a:solidFill>
                  <a:srgbClr val="545454"/>
                </a:solidFill>
                <a:latin typeface="Verdana"/>
                <a:cs typeface="Verdana"/>
              </a:rPr>
              <a:t> </a:t>
            </a:r>
            <a:r>
              <a:rPr sz="1550" spc="10" dirty="0">
                <a:solidFill>
                  <a:srgbClr val="545454"/>
                </a:solidFill>
                <a:latin typeface="Verdana"/>
                <a:cs typeface="Verdana"/>
              </a:rPr>
              <a:t>their</a:t>
            </a:r>
            <a:r>
              <a:rPr sz="1550" spc="-85" dirty="0">
                <a:solidFill>
                  <a:srgbClr val="545454"/>
                </a:solidFill>
                <a:latin typeface="Verdana"/>
                <a:cs typeface="Verdana"/>
              </a:rPr>
              <a:t> </a:t>
            </a:r>
            <a:r>
              <a:rPr sz="1550" spc="15" dirty="0">
                <a:solidFill>
                  <a:srgbClr val="545454"/>
                </a:solidFill>
                <a:latin typeface="Verdana"/>
                <a:cs typeface="Verdana"/>
              </a:rPr>
              <a:t>decline</a:t>
            </a:r>
            <a:r>
              <a:rPr sz="1550" spc="-200" dirty="0">
                <a:solidFill>
                  <a:srgbClr val="545454"/>
                </a:solidFill>
                <a:latin typeface="Verdana"/>
                <a:cs typeface="Verdana"/>
              </a:rPr>
              <a:t> </a:t>
            </a:r>
            <a:r>
              <a:rPr sz="1550" spc="10" dirty="0">
                <a:solidFill>
                  <a:srgbClr val="545454"/>
                </a:solidFill>
                <a:latin typeface="Verdana"/>
                <a:cs typeface="Verdana"/>
              </a:rPr>
              <a:t>occurs</a:t>
            </a:r>
            <a:r>
              <a:rPr sz="1550" spc="-15" dirty="0">
                <a:solidFill>
                  <a:srgbClr val="545454"/>
                </a:solidFill>
                <a:latin typeface="Verdana"/>
                <a:cs typeface="Verdana"/>
              </a:rPr>
              <a:t> </a:t>
            </a:r>
            <a:r>
              <a:rPr sz="1550" spc="20" dirty="0">
                <a:solidFill>
                  <a:srgbClr val="545454"/>
                </a:solidFill>
                <a:latin typeface="Verdana"/>
                <a:cs typeface="Verdana"/>
              </a:rPr>
              <a:t>in</a:t>
            </a:r>
            <a:r>
              <a:rPr sz="1550" spc="-185" dirty="0">
                <a:solidFill>
                  <a:srgbClr val="545454"/>
                </a:solidFill>
                <a:latin typeface="Verdana"/>
                <a:cs typeface="Verdana"/>
              </a:rPr>
              <a:t> </a:t>
            </a:r>
            <a:r>
              <a:rPr sz="1550" spc="5" dirty="0">
                <a:solidFill>
                  <a:srgbClr val="545454"/>
                </a:solidFill>
                <a:latin typeface="Verdana"/>
                <a:cs typeface="Verdana"/>
              </a:rPr>
              <a:t>conjunction</a:t>
            </a:r>
            <a:r>
              <a:rPr sz="1550" spc="130" dirty="0">
                <a:solidFill>
                  <a:srgbClr val="545454"/>
                </a:solidFill>
                <a:latin typeface="Verdana"/>
                <a:cs typeface="Verdana"/>
              </a:rPr>
              <a:t> </a:t>
            </a:r>
            <a:r>
              <a:rPr sz="1550" spc="60" dirty="0">
                <a:solidFill>
                  <a:srgbClr val="545454"/>
                </a:solidFill>
                <a:latin typeface="Verdana"/>
                <a:cs typeface="Verdana"/>
              </a:rPr>
              <a:t>with</a:t>
            </a:r>
            <a:r>
              <a:rPr sz="1550" spc="-260" dirty="0">
                <a:solidFill>
                  <a:srgbClr val="545454"/>
                </a:solidFill>
                <a:latin typeface="Verdana"/>
                <a:cs typeface="Verdana"/>
              </a:rPr>
              <a:t> </a:t>
            </a:r>
            <a:r>
              <a:rPr sz="1550" spc="15" dirty="0">
                <a:solidFill>
                  <a:srgbClr val="545454"/>
                </a:solidFill>
                <a:latin typeface="Verdana"/>
                <a:cs typeface="Verdana"/>
              </a:rPr>
              <a:t>a</a:t>
            </a:r>
            <a:r>
              <a:rPr sz="1550" spc="-215" dirty="0">
                <a:solidFill>
                  <a:srgbClr val="545454"/>
                </a:solidFill>
                <a:latin typeface="Verdana"/>
                <a:cs typeface="Verdana"/>
              </a:rPr>
              <a:t> </a:t>
            </a:r>
            <a:r>
              <a:rPr sz="1550" spc="15" dirty="0">
                <a:solidFill>
                  <a:srgbClr val="545454"/>
                </a:solidFill>
                <a:latin typeface="Verdana"/>
                <a:cs typeface="Verdana"/>
              </a:rPr>
              <a:t>rising</a:t>
            </a:r>
            <a:r>
              <a:rPr sz="1550" spc="-180" dirty="0">
                <a:solidFill>
                  <a:srgbClr val="545454"/>
                </a:solidFill>
                <a:latin typeface="Verdana"/>
                <a:cs typeface="Verdana"/>
              </a:rPr>
              <a:t> </a:t>
            </a:r>
            <a:r>
              <a:rPr sz="1550" spc="10" dirty="0">
                <a:solidFill>
                  <a:srgbClr val="545454"/>
                </a:solidFill>
                <a:latin typeface="Verdana"/>
                <a:cs typeface="Verdana"/>
              </a:rPr>
              <a:t>bilirubin </a:t>
            </a:r>
            <a:r>
              <a:rPr sz="1550" spc="-530" dirty="0">
                <a:solidFill>
                  <a:srgbClr val="545454"/>
                </a:solidFill>
                <a:latin typeface="Verdana"/>
                <a:cs typeface="Verdana"/>
              </a:rPr>
              <a:t> </a:t>
            </a:r>
            <a:r>
              <a:rPr sz="1550" spc="20" dirty="0">
                <a:solidFill>
                  <a:srgbClr val="545454"/>
                </a:solidFill>
                <a:latin typeface="Verdana"/>
                <a:cs typeface="Verdana"/>
              </a:rPr>
              <a:t>level</a:t>
            </a:r>
            <a:r>
              <a:rPr sz="1550" spc="-300" dirty="0">
                <a:solidFill>
                  <a:srgbClr val="545454"/>
                </a:solidFill>
                <a:latin typeface="Verdana"/>
                <a:cs typeface="Verdana"/>
              </a:rPr>
              <a:t> </a:t>
            </a:r>
            <a:r>
              <a:rPr sz="1550" spc="15" dirty="0">
                <a:solidFill>
                  <a:srgbClr val="545454"/>
                </a:solidFill>
                <a:latin typeface="Verdana"/>
                <a:cs typeface="Verdana"/>
              </a:rPr>
              <a:t>and</a:t>
            </a:r>
            <a:r>
              <a:rPr sz="1550" spc="-175" dirty="0">
                <a:solidFill>
                  <a:srgbClr val="545454"/>
                </a:solidFill>
                <a:latin typeface="Verdana"/>
                <a:cs typeface="Verdana"/>
              </a:rPr>
              <a:t> </a:t>
            </a:r>
            <a:r>
              <a:rPr sz="1550" spc="15" dirty="0">
                <a:solidFill>
                  <a:srgbClr val="545454"/>
                </a:solidFill>
                <a:latin typeface="Verdana"/>
                <a:cs typeface="Verdana"/>
              </a:rPr>
              <a:t>a</a:t>
            </a:r>
            <a:r>
              <a:rPr sz="1550" spc="-220" dirty="0">
                <a:solidFill>
                  <a:srgbClr val="545454"/>
                </a:solidFill>
                <a:latin typeface="Verdana"/>
                <a:cs typeface="Verdana"/>
              </a:rPr>
              <a:t> </a:t>
            </a:r>
            <a:r>
              <a:rPr sz="1550" spc="20" dirty="0">
                <a:solidFill>
                  <a:srgbClr val="545454"/>
                </a:solidFill>
                <a:latin typeface="Verdana"/>
                <a:cs typeface="Verdana"/>
              </a:rPr>
              <a:t>prolonged</a:t>
            </a:r>
            <a:r>
              <a:rPr sz="1550" spc="-114" dirty="0">
                <a:solidFill>
                  <a:srgbClr val="545454"/>
                </a:solidFill>
                <a:latin typeface="Verdana"/>
                <a:cs typeface="Verdana"/>
              </a:rPr>
              <a:t> </a:t>
            </a:r>
            <a:r>
              <a:rPr sz="1550" spc="-30" dirty="0">
                <a:solidFill>
                  <a:srgbClr val="545454"/>
                </a:solidFill>
                <a:latin typeface="Verdana"/>
                <a:cs typeface="Verdana"/>
              </a:rPr>
              <a:t>PT;</a:t>
            </a:r>
            <a:r>
              <a:rPr sz="1550" spc="-365" dirty="0">
                <a:solidFill>
                  <a:srgbClr val="545454"/>
                </a:solidFill>
                <a:latin typeface="Verdana"/>
                <a:cs typeface="Verdana"/>
              </a:rPr>
              <a:t> </a:t>
            </a:r>
            <a:r>
              <a:rPr sz="1550" spc="15" dirty="0">
                <a:solidFill>
                  <a:srgbClr val="545454"/>
                </a:solidFill>
                <a:latin typeface="Verdana"/>
                <a:cs typeface="Verdana"/>
              </a:rPr>
              <a:t>reflect</a:t>
            </a:r>
            <a:r>
              <a:rPr sz="1550" spc="-30" dirty="0">
                <a:solidFill>
                  <a:srgbClr val="545454"/>
                </a:solidFill>
                <a:latin typeface="Verdana"/>
                <a:cs typeface="Verdana"/>
              </a:rPr>
              <a:t> </a:t>
            </a:r>
            <a:r>
              <a:rPr sz="1550" spc="10" dirty="0">
                <a:solidFill>
                  <a:srgbClr val="545454"/>
                </a:solidFill>
                <a:latin typeface="Verdana"/>
                <a:cs typeface="Verdana"/>
              </a:rPr>
              <a:t>massive</a:t>
            </a:r>
            <a:r>
              <a:rPr sz="1550" spc="-275" dirty="0">
                <a:solidFill>
                  <a:srgbClr val="545454"/>
                </a:solidFill>
                <a:latin typeface="Verdana"/>
                <a:cs typeface="Verdana"/>
              </a:rPr>
              <a:t> </a:t>
            </a:r>
            <a:r>
              <a:rPr sz="1550" spc="15" dirty="0">
                <a:solidFill>
                  <a:srgbClr val="545454"/>
                </a:solidFill>
                <a:latin typeface="Verdana"/>
                <a:cs typeface="Verdana"/>
              </a:rPr>
              <a:t>hepatic</a:t>
            </a:r>
            <a:r>
              <a:rPr sz="1550" spc="-85" dirty="0">
                <a:solidFill>
                  <a:srgbClr val="545454"/>
                </a:solidFill>
                <a:latin typeface="Verdana"/>
                <a:cs typeface="Verdana"/>
              </a:rPr>
              <a:t> </a:t>
            </a:r>
            <a:r>
              <a:rPr sz="1550" spc="-90" dirty="0">
                <a:solidFill>
                  <a:srgbClr val="545454"/>
                </a:solidFill>
                <a:latin typeface="Verdana"/>
                <a:cs typeface="Verdana"/>
              </a:rPr>
              <a:t>injury.</a:t>
            </a:r>
            <a:endParaRPr sz="1550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  <a:buClr>
                <a:srgbClr val="545454"/>
              </a:buClr>
              <a:buFont typeface="Wingdings"/>
              <a:buChar char=""/>
            </a:pPr>
            <a:endParaRPr sz="1900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lr>
                <a:srgbClr val="545454"/>
              </a:buClr>
              <a:buFont typeface="Wingdings"/>
              <a:buChar char=""/>
            </a:pPr>
            <a:endParaRPr sz="1850" dirty="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1200" spc="-45" dirty="0">
                <a:solidFill>
                  <a:srgbClr val="545454"/>
                </a:solidFill>
                <a:latin typeface="Verdana"/>
                <a:cs typeface="Verdana"/>
              </a:rPr>
              <a:t>Cholestasis:</a:t>
            </a:r>
            <a:r>
              <a:rPr sz="1200" spc="-55" dirty="0">
                <a:solidFill>
                  <a:srgbClr val="545454"/>
                </a:solidFill>
                <a:latin typeface="Verdana"/>
                <a:cs typeface="Verdana"/>
              </a:rPr>
              <a:t> </a:t>
            </a:r>
            <a:r>
              <a:rPr sz="1200" spc="-30" dirty="0">
                <a:solidFill>
                  <a:srgbClr val="FF0000"/>
                </a:solidFill>
                <a:latin typeface="Verdana"/>
                <a:cs typeface="Verdana"/>
              </a:rPr>
              <a:t>ALP,</a:t>
            </a:r>
            <a:r>
              <a:rPr sz="1200" spc="-17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200" spc="-140" dirty="0">
                <a:solidFill>
                  <a:srgbClr val="FF0000"/>
                </a:solidFill>
                <a:latin typeface="Verdana"/>
                <a:cs typeface="Verdana"/>
              </a:rPr>
              <a:t>GGT\,</a:t>
            </a:r>
            <a:r>
              <a:rPr sz="1200" spc="-9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200" spc="-125" dirty="0">
                <a:solidFill>
                  <a:srgbClr val="545454"/>
                </a:solidFill>
                <a:latin typeface="Verdana"/>
                <a:cs typeface="Verdana"/>
              </a:rPr>
              <a:t>5</a:t>
            </a:r>
            <a:r>
              <a:rPr sz="1200" spc="-125" dirty="0">
                <a:solidFill>
                  <a:srgbClr val="545454"/>
                </a:solidFill>
                <a:latin typeface="Arial MT"/>
                <a:cs typeface="Arial MT"/>
              </a:rPr>
              <a:t>′</a:t>
            </a:r>
            <a:r>
              <a:rPr sz="1200" spc="-125" dirty="0">
                <a:solidFill>
                  <a:srgbClr val="545454"/>
                </a:solidFill>
                <a:latin typeface="Verdana"/>
                <a:cs typeface="Verdana"/>
              </a:rPr>
              <a:t>-nucleotidase</a:t>
            </a:r>
            <a:r>
              <a:rPr sz="1200" spc="-150" dirty="0">
                <a:solidFill>
                  <a:srgbClr val="545454"/>
                </a:solidFill>
                <a:latin typeface="Verdana"/>
                <a:cs typeface="Verdana"/>
              </a:rPr>
              <a:t> </a:t>
            </a:r>
            <a:r>
              <a:rPr sz="1200" spc="5" dirty="0">
                <a:solidFill>
                  <a:srgbClr val="545454"/>
                </a:solidFill>
                <a:latin typeface="Verdana"/>
                <a:cs typeface="Verdana"/>
              </a:rPr>
              <a:t>and</a:t>
            </a:r>
            <a:r>
              <a:rPr sz="1200" spc="-190" dirty="0">
                <a:solidFill>
                  <a:srgbClr val="545454"/>
                </a:solidFill>
                <a:latin typeface="Verdana"/>
                <a:cs typeface="Verdana"/>
              </a:rPr>
              <a:t> </a:t>
            </a:r>
            <a:r>
              <a:rPr sz="1200" spc="25" dirty="0">
                <a:solidFill>
                  <a:srgbClr val="FF0000"/>
                </a:solidFill>
                <a:latin typeface="Verdana"/>
                <a:cs typeface="Verdana"/>
              </a:rPr>
              <a:t>total</a:t>
            </a:r>
            <a:r>
              <a:rPr sz="1200" spc="-13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200" spc="5" dirty="0">
                <a:solidFill>
                  <a:srgbClr val="FF0000"/>
                </a:solidFill>
                <a:latin typeface="Verdana"/>
                <a:cs typeface="Verdana"/>
              </a:rPr>
              <a:t>and</a:t>
            </a:r>
            <a:r>
              <a:rPr sz="1200" spc="-190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200" spc="-5" dirty="0">
                <a:solidFill>
                  <a:srgbClr val="FF0000"/>
                </a:solidFill>
                <a:latin typeface="Verdana"/>
                <a:cs typeface="Verdana"/>
              </a:rPr>
              <a:t>direct</a:t>
            </a:r>
            <a:r>
              <a:rPr sz="1200" spc="-60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200" spc="-65" dirty="0">
                <a:solidFill>
                  <a:srgbClr val="545454"/>
                </a:solidFill>
                <a:latin typeface="Verdana"/>
                <a:cs typeface="Verdana"/>
              </a:rPr>
              <a:t>(conjugated)</a:t>
            </a:r>
            <a:r>
              <a:rPr sz="1200" spc="-45" dirty="0">
                <a:solidFill>
                  <a:srgbClr val="545454"/>
                </a:solidFill>
                <a:latin typeface="Verdana"/>
                <a:cs typeface="Verdana"/>
              </a:rPr>
              <a:t> </a:t>
            </a:r>
            <a:r>
              <a:rPr sz="1200" spc="5" dirty="0">
                <a:solidFill>
                  <a:srgbClr val="545454"/>
                </a:solidFill>
                <a:latin typeface="Verdana"/>
                <a:cs typeface="Verdana"/>
              </a:rPr>
              <a:t>bilirubin</a:t>
            </a:r>
            <a:endParaRPr sz="1200" dirty="0">
              <a:latin typeface="Verdana"/>
              <a:cs typeface="Verdana"/>
            </a:endParaRPr>
          </a:p>
          <a:p>
            <a:pPr marL="631825" indent="-162560">
              <a:lnSpc>
                <a:spcPct val="100000"/>
              </a:lnSpc>
              <a:spcBef>
                <a:spcPts val="1065"/>
              </a:spcBef>
              <a:buSzPct val="90322"/>
              <a:buFont typeface="Wingdings"/>
              <a:buChar char=""/>
              <a:tabLst>
                <a:tab pos="632460" algn="l"/>
              </a:tabLst>
            </a:pPr>
            <a:r>
              <a:rPr sz="1550" spc="-55" dirty="0">
                <a:solidFill>
                  <a:srgbClr val="545454"/>
                </a:solidFill>
                <a:latin typeface="Verdana"/>
                <a:cs typeface="Verdana"/>
              </a:rPr>
              <a:t>I</a:t>
            </a:r>
            <a:r>
              <a:rPr sz="1550" spc="-10" dirty="0">
                <a:solidFill>
                  <a:srgbClr val="545454"/>
                </a:solidFill>
                <a:latin typeface="Verdana"/>
                <a:cs typeface="Verdana"/>
              </a:rPr>
              <a:t>m</a:t>
            </a:r>
            <a:r>
              <a:rPr sz="1550" spc="10" dirty="0">
                <a:solidFill>
                  <a:srgbClr val="545454"/>
                </a:solidFill>
                <a:latin typeface="Verdana"/>
                <a:cs typeface="Verdana"/>
              </a:rPr>
              <a:t>pr</a:t>
            </a:r>
            <a:r>
              <a:rPr sz="1550" spc="35" dirty="0">
                <a:solidFill>
                  <a:srgbClr val="545454"/>
                </a:solidFill>
                <a:latin typeface="Verdana"/>
                <a:cs typeface="Verdana"/>
              </a:rPr>
              <a:t>o</a:t>
            </a:r>
            <a:r>
              <a:rPr sz="1550" spc="-20" dirty="0">
                <a:solidFill>
                  <a:srgbClr val="545454"/>
                </a:solidFill>
                <a:latin typeface="Verdana"/>
                <a:cs typeface="Verdana"/>
              </a:rPr>
              <a:t>v</a:t>
            </a:r>
            <a:r>
              <a:rPr sz="1550" spc="50" dirty="0">
                <a:solidFill>
                  <a:srgbClr val="545454"/>
                </a:solidFill>
                <a:latin typeface="Verdana"/>
                <a:cs typeface="Verdana"/>
              </a:rPr>
              <a:t>e</a:t>
            </a:r>
            <a:r>
              <a:rPr sz="1550" spc="-10" dirty="0">
                <a:solidFill>
                  <a:srgbClr val="545454"/>
                </a:solidFill>
                <a:latin typeface="Verdana"/>
                <a:cs typeface="Verdana"/>
              </a:rPr>
              <a:t>m</a:t>
            </a:r>
            <a:r>
              <a:rPr sz="1550" spc="-25" dirty="0">
                <a:solidFill>
                  <a:srgbClr val="545454"/>
                </a:solidFill>
                <a:latin typeface="Verdana"/>
                <a:cs typeface="Verdana"/>
              </a:rPr>
              <a:t>e</a:t>
            </a:r>
            <a:r>
              <a:rPr sz="1550" spc="-10" dirty="0">
                <a:solidFill>
                  <a:srgbClr val="545454"/>
                </a:solidFill>
                <a:latin typeface="Verdana"/>
                <a:cs typeface="Verdana"/>
              </a:rPr>
              <a:t>n</a:t>
            </a:r>
            <a:r>
              <a:rPr sz="1550" spc="10" dirty="0">
                <a:solidFill>
                  <a:srgbClr val="545454"/>
                </a:solidFill>
                <a:latin typeface="Verdana"/>
                <a:cs typeface="Verdana"/>
              </a:rPr>
              <a:t>t</a:t>
            </a:r>
            <a:r>
              <a:rPr sz="1550" spc="-125" dirty="0">
                <a:solidFill>
                  <a:srgbClr val="545454"/>
                </a:solidFill>
                <a:latin typeface="Verdana"/>
                <a:cs typeface="Verdana"/>
              </a:rPr>
              <a:t> </a:t>
            </a:r>
            <a:r>
              <a:rPr sz="1550" spc="-15" dirty="0">
                <a:solidFill>
                  <a:srgbClr val="545454"/>
                </a:solidFill>
                <a:latin typeface="Verdana"/>
                <a:cs typeface="Verdana"/>
              </a:rPr>
              <a:t>t</a:t>
            </a:r>
            <a:r>
              <a:rPr sz="1550" spc="45" dirty="0">
                <a:solidFill>
                  <a:srgbClr val="545454"/>
                </a:solidFill>
                <a:latin typeface="Verdana"/>
                <a:cs typeface="Verdana"/>
              </a:rPr>
              <a:t>e</a:t>
            </a:r>
            <a:r>
              <a:rPr sz="1550" spc="-10" dirty="0">
                <a:solidFill>
                  <a:srgbClr val="545454"/>
                </a:solidFill>
                <a:latin typeface="Verdana"/>
                <a:cs typeface="Verdana"/>
              </a:rPr>
              <a:t>n</a:t>
            </a:r>
            <a:r>
              <a:rPr sz="1550" spc="5" dirty="0">
                <a:solidFill>
                  <a:srgbClr val="545454"/>
                </a:solidFill>
                <a:latin typeface="Verdana"/>
                <a:cs typeface="Verdana"/>
              </a:rPr>
              <a:t>d</a:t>
            </a:r>
            <a:r>
              <a:rPr sz="1550" spc="10" dirty="0">
                <a:solidFill>
                  <a:srgbClr val="545454"/>
                </a:solidFill>
                <a:latin typeface="Verdana"/>
                <a:cs typeface="Verdana"/>
              </a:rPr>
              <a:t>s</a:t>
            </a:r>
            <a:r>
              <a:rPr sz="1550" spc="-90" dirty="0">
                <a:solidFill>
                  <a:srgbClr val="545454"/>
                </a:solidFill>
                <a:latin typeface="Verdana"/>
                <a:cs typeface="Verdana"/>
              </a:rPr>
              <a:t> </a:t>
            </a:r>
            <a:r>
              <a:rPr sz="1550" spc="60" dirty="0">
                <a:solidFill>
                  <a:srgbClr val="545454"/>
                </a:solidFill>
                <a:latin typeface="Verdana"/>
                <a:cs typeface="Verdana"/>
              </a:rPr>
              <a:t>t</a:t>
            </a:r>
            <a:r>
              <a:rPr sz="1550" spc="15" dirty="0">
                <a:solidFill>
                  <a:srgbClr val="545454"/>
                </a:solidFill>
                <a:latin typeface="Verdana"/>
                <a:cs typeface="Verdana"/>
              </a:rPr>
              <a:t>o</a:t>
            </a:r>
            <a:r>
              <a:rPr sz="1550" spc="-80" dirty="0">
                <a:solidFill>
                  <a:srgbClr val="545454"/>
                </a:solidFill>
                <a:latin typeface="Verdana"/>
                <a:cs typeface="Verdana"/>
              </a:rPr>
              <a:t> </a:t>
            </a:r>
            <a:r>
              <a:rPr sz="1550" spc="5" dirty="0">
                <a:solidFill>
                  <a:srgbClr val="545454"/>
                </a:solidFill>
                <a:latin typeface="Verdana"/>
                <a:cs typeface="Verdana"/>
              </a:rPr>
              <a:t>p</a:t>
            </a:r>
            <a:r>
              <a:rPr sz="1550" spc="40" dirty="0">
                <a:solidFill>
                  <a:srgbClr val="545454"/>
                </a:solidFill>
                <a:latin typeface="Verdana"/>
                <a:cs typeface="Verdana"/>
              </a:rPr>
              <a:t>a</a:t>
            </a:r>
            <a:r>
              <a:rPr sz="1550" spc="10" dirty="0">
                <a:solidFill>
                  <a:srgbClr val="545454"/>
                </a:solidFill>
                <a:latin typeface="Verdana"/>
                <a:cs typeface="Verdana"/>
              </a:rPr>
              <a:t>r</a:t>
            </a:r>
            <a:r>
              <a:rPr sz="1550" spc="40" dirty="0">
                <a:solidFill>
                  <a:srgbClr val="545454"/>
                </a:solidFill>
                <a:latin typeface="Verdana"/>
                <a:cs typeface="Verdana"/>
              </a:rPr>
              <a:t>a</a:t>
            </a:r>
            <a:r>
              <a:rPr sz="1550" spc="20" dirty="0">
                <a:solidFill>
                  <a:srgbClr val="545454"/>
                </a:solidFill>
                <a:latin typeface="Verdana"/>
                <a:cs typeface="Verdana"/>
              </a:rPr>
              <a:t>l</a:t>
            </a:r>
            <a:r>
              <a:rPr sz="1550" spc="-55" dirty="0">
                <a:solidFill>
                  <a:srgbClr val="545454"/>
                </a:solidFill>
                <a:latin typeface="Verdana"/>
                <a:cs typeface="Verdana"/>
              </a:rPr>
              <a:t>l</a:t>
            </a:r>
            <a:r>
              <a:rPr sz="1550" spc="-25" dirty="0">
                <a:solidFill>
                  <a:srgbClr val="545454"/>
                </a:solidFill>
                <a:latin typeface="Verdana"/>
                <a:cs typeface="Verdana"/>
              </a:rPr>
              <a:t>e</a:t>
            </a:r>
            <a:r>
              <a:rPr sz="1550" spc="5" dirty="0">
                <a:solidFill>
                  <a:srgbClr val="545454"/>
                </a:solidFill>
                <a:latin typeface="Verdana"/>
                <a:cs typeface="Verdana"/>
              </a:rPr>
              <a:t>l</a:t>
            </a:r>
            <a:r>
              <a:rPr sz="1550" spc="-220" dirty="0">
                <a:solidFill>
                  <a:srgbClr val="545454"/>
                </a:solidFill>
                <a:latin typeface="Verdana"/>
                <a:cs typeface="Verdana"/>
              </a:rPr>
              <a:t> </a:t>
            </a:r>
            <a:r>
              <a:rPr sz="1550" spc="-15" dirty="0">
                <a:solidFill>
                  <a:srgbClr val="545454"/>
                </a:solidFill>
                <a:latin typeface="Verdana"/>
                <a:cs typeface="Verdana"/>
              </a:rPr>
              <a:t>th</a:t>
            </a:r>
            <a:r>
              <a:rPr sz="1550" spc="15" dirty="0">
                <a:solidFill>
                  <a:srgbClr val="545454"/>
                </a:solidFill>
                <a:latin typeface="Verdana"/>
                <a:cs typeface="Verdana"/>
              </a:rPr>
              <a:t>e</a:t>
            </a:r>
            <a:r>
              <a:rPr sz="1550" spc="-60" dirty="0">
                <a:solidFill>
                  <a:srgbClr val="545454"/>
                </a:solidFill>
                <a:latin typeface="Verdana"/>
                <a:cs typeface="Verdana"/>
              </a:rPr>
              <a:t> </a:t>
            </a:r>
            <a:r>
              <a:rPr sz="1550" spc="40" dirty="0">
                <a:solidFill>
                  <a:srgbClr val="545454"/>
                </a:solidFill>
                <a:latin typeface="Verdana"/>
                <a:cs typeface="Verdana"/>
              </a:rPr>
              <a:t>a</a:t>
            </a:r>
            <a:r>
              <a:rPr sz="1550" spc="10" dirty="0">
                <a:solidFill>
                  <a:srgbClr val="545454"/>
                </a:solidFill>
                <a:latin typeface="Verdana"/>
                <a:cs typeface="Verdana"/>
              </a:rPr>
              <a:t>c</a:t>
            </a:r>
            <a:r>
              <a:rPr sz="1550" spc="-15" dirty="0">
                <a:solidFill>
                  <a:srgbClr val="545454"/>
                </a:solidFill>
                <a:latin typeface="Verdana"/>
                <a:cs typeface="Verdana"/>
              </a:rPr>
              <a:t>ut</a:t>
            </a:r>
            <a:r>
              <a:rPr sz="1550" spc="15" dirty="0">
                <a:solidFill>
                  <a:srgbClr val="545454"/>
                </a:solidFill>
                <a:latin typeface="Verdana"/>
                <a:cs typeface="Verdana"/>
              </a:rPr>
              <a:t>e</a:t>
            </a:r>
            <a:r>
              <a:rPr sz="1550" spc="-130" dirty="0">
                <a:solidFill>
                  <a:srgbClr val="545454"/>
                </a:solidFill>
                <a:latin typeface="Verdana"/>
                <a:cs typeface="Verdana"/>
              </a:rPr>
              <a:t> </a:t>
            </a:r>
            <a:r>
              <a:rPr sz="1550" spc="-10" dirty="0">
                <a:solidFill>
                  <a:srgbClr val="545454"/>
                </a:solidFill>
                <a:latin typeface="Verdana"/>
                <a:cs typeface="Verdana"/>
              </a:rPr>
              <a:t>h</a:t>
            </a:r>
            <a:r>
              <a:rPr sz="1550" spc="45" dirty="0">
                <a:solidFill>
                  <a:srgbClr val="545454"/>
                </a:solidFill>
                <a:latin typeface="Verdana"/>
                <a:cs typeface="Verdana"/>
              </a:rPr>
              <a:t>e</a:t>
            </a:r>
            <a:r>
              <a:rPr sz="1550" spc="5" dirty="0">
                <a:solidFill>
                  <a:srgbClr val="545454"/>
                </a:solidFill>
                <a:latin typeface="Verdana"/>
                <a:cs typeface="Verdana"/>
              </a:rPr>
              <a:t>p</a:t>
            </a:r>
            <a:r>
              <a:rPr sz="1550" spc="40" dirty="0">
                <a:solidFill>
                  <a:srgbClr val="545454"/>
                </a:solidFill>
                <a:latin typeface="Verdana"/>
                <a:cs typeface="Verdana"/>
              </a:rPr>
              <a:t>a</a:t>
            </a:r>
            <a:r>
              <a:rPr sz="1550" spc="-15" dirty="0">
                <a:solidFill>
                  <a:srgbClr val="545454"/>
                </a:solidFill>
                <a:latin typeface="Verdana"/>
                <a:cs typeface="Verdana"/>
              </a:rPr>
              <a:t>t</a:t>
            </a:r>
            <a:r>
              <a:rPr sz="1550" spc="20" dirty="0">
                <a:solidFill>
                  <a:srgbClr val="545454"/>
                </a:solidFill>
                <a:latin typeface="Verdana"/>
                <a:cs typeface="Verdana"/>
              </a:rPr>
              <a:t>i</a:t>
            </a:r>
            <a:r>
              <a:rPr sz="1550" spc="-15" dirty="0">
                <a:solidFill>
                  <a:srgbClr val="545454"/>
                </a:solidFill>
                <a:latin typeface="Verdana"/>
                <a:cs typeface="Verdana"/>
              </a:rPr>
              <a:t>t</a:t>
            </a:r>
            <a:r>
              <a:rPr sz="1550" spc="20" dirty="0">
                <a:solidFill>
                  <a:srgbClr val="545454"/>
                </a:solidFill>
                <a:latin typeface="Verdana"/>
                <a:cs typeface="Verdana"/>
              </a:rPr>
              <a:t>i</a:t>
            </a:r>
            <a:r>
              <a:rPr sz="1550" spc="10" dirty="0">
                <a:solidFill>
                  <a:srgbClr val="545454"/>
                </a:solidFill>
                <a:latin typeface="Verdana"/>
                <a:cs typeface="Verdana"/>
              </a:rPr>
              <a:t>s</a:t>
            </a:r>
            <a:r>
              <a:rPr sz="1550" spc="-80" dirty="0">
                <a:solidFill>
                  <a:srgbClr val="545454"/>
                </a:solidFill>
                <a:latin typeface="Verdana"/>
                <a:cs typeface="Verdana"/>
              </a:rPr>
              <a:t> </a:t>
            </a:r>
            <a:r>
              <a:rPr sz="1550" spc="10" dirty="0">
                <a:solidFill>
                  <a:srgbClr val="545454"/>
                </a:solidFill>
                <a:latin typeface="Verdana"/>
                <a:cs typeface="Verdana"/>
              </a:rPr>
              <a:t>p</a:t>
            </a:r>
            <a:r>
              <a:rPr sz="1550" spc="-10" dirty="0">
                <a:solidFill>
                  <a:srgbClr val="545454"/>
                </a:solidFill>
                <a:latin typeface="Verdana"/>
                <a:cs typeface="Verdana"/>
              </a:rPr>
              <a:t>h</a:t>
            </a:r>
            <a:r>
              <a:rPr sz="1550" spc="40" dirty="0">
                <a:solidFill>
                  <a:srgbClr val="545454"/>
                </a:solidFill>
                <a:latin typeface="Verdana"/>
                <a:cs typeface="Verdana"/>
              </a:rPr>
              <a:t>a</a:t>
            </a:r>
            <a:r>
              <a:rPr sz="1550" spc="15" dirty="0">
                <a:solidFill>
                  <a:srgbClr val="545454"/>
                </a:solidFill>
                <a:latin typeface="Verdana"/>
                <a:cs typeface="Verdana"/>
              </a:rPr>
              <a:t>se</a:t>
            </a:r>
            <a:endParaRPr sz="1550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  <a:buClr>
                <a:srgbClr val="545454"/>
              </a:buClr>
              <a:buFont typeface="Wingdings"/>
              <a:buChar char=""/>
            </a:pPr>
            <a:endParaRPr sz="1900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  <a:buClr>
                <a:srgbClr val="545454"/>
              </a:buClr>
              <a:buFont typeface="Wingdings"/>
              <a:buChar char=""/>
            </a:pPr>
            <a:endParaRPr sz="1800" dirty="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1200" spc="5" dirty="0">
                <a:solidFill>
                  <a:srgbClr val="545454"/>
                </a:solidFill>
                <a:latin typeface="Verdana"/>
                <a:cs typeface="Verdana"/>
              </a:rPr>
              <a:t>L</a:t>
            </a:r>
            <a:r>
              <a:rPr sz="1200" spc="45" dirty="0">
                <a:solidFill>
                  <a:srgbClr val="545454"/>
                </a:solidFill>
                <a:latin typeface="Verdana"/>
                <a:cs typeface="Verdana"/>
              </a:rPr>
              <a:t>i</a:t>
            </a:r>
            <a:r>
              <a:rPr sz="1200" spc="-114" dirty="0">
                <a:solidFill>
                  <a:srgbClr val="545454"/>
                </a:solidFill>
                <a:latin typeface="Verdana"/>
                <a:cs typeface="Verdana"/>
              </a:rPr>
              <a:t>v</a:t>
            </a:r>
            <a:r>
              <a:rPr sz="1200" spc="-40" dirty="0">
                <a:solidFill>
                  <a:srgbClr val="545454"/>
                </a:solidFill>
                <a:latin typeface="Verdana"/>
                <a:cs typeface="Verdana"/>
              </a:rPr>
              <a:t>e</a:t>
            </a:r>
            <a:r>
              <a:rPr sz="1200" dirty="0">
                <a:solidFill>
                  <a:srgbClr val="545454"/>
                </a:solidFill>
                <a:latin typeface="Verdana"/>
                <a:cs typeface="Verdana"/>
              </a:rPr>
              <a:t>r</a:t>
            </a:r>
            <a:r>
              <a:rPr sz="1200" spc="-185" dirty="0">
                <a:solidFill>
                  <a:srgbClr val="545454"/>
                </a:solidFill>
                <a:latin typeface="Verdana"/>
                <a:cs typeface="Verdana"/>
              </a:rPr>
              <a:t> </a:t>
            </a:r>
            <a:r>
              <a:rPr sz="1200" spc="100" dirty="0">
                <a:solidFill>
                  <a:srgbClr val="545454"/>
                </a:solidFill>
                <a:latin typeface="Verdana"/>
                <a:cs typeface="Verdana"/>
              </a:rPr>
              <a:t>f</a:t>
            </a:r>
            <a:r>
              <a:rPr sz="1200" spc="-10" dirty="0">
                <a:solidFill>
                  <a:srgbClr val="545454"/>
                </a:solidFill>
                <a:latin typeface="Verdana"/>
                <a:cs typeface="Verdana"/>
              </a:rPr>
              <a:t>u</a:t>
            </a:r>
            <a:r>
              <a:rPr sz="1200" spc="-15" dirty="0">
                <a:solidFill>
                  <a:srgbClr val="545454"/>
                </a:solidFill>
                <a:latin typeface="Verdana"/>
                <a:cs typeface="Verdana"/>
              </a:rPr>
              <a:t>n</a:t>
            </a:r>
            <a:r>
              <a:rPr sz="1200" spc="-25" dirty="0">
                <a:solidFill>
                  <a:srgbClr val="545454"/>
                </a:solidFill>
                <a:latin typeface="Verdana"/>
                <a:cs typeface="Verdana"/>
              </a:rPr>
              <a:t>c</a:t>
            </a:r>
            <a:r>
              <a:rPr sz="1200" spc="125" dirty="0">
                <a:solidFill>
                  <a:srgbClr val="545454"/>
                </a:solidFill>
                <a:latin typeface="Verdana"/>
                <a:cs typeface="Verdana"/>
              </a:rPr>
              <a:t>t</a:t>
            </a:r>
            <a:r>
              <a:rPr sz="1200" spc="45" dirty="0">
                <a:solidFill>
                  <a:srgbClr val="545454"/>
                </a:solidFill>
                <a:latin typeface="Verdana"/>
                <a:cs typeface="Verdana"/>
              </a:rPr>
              <a:t>i</a:t>
            </a:r>
            <a:r>
              <a:rPr sz="1200" spc="20" dirty="0">
                <a:solidFill>
                  <a:srgbClr val="545454"/>
                </a:solidFill>
                <a:latin typeface="Verdana"/>
                <a:cs typeface="Verdana"/>
              </a:rPr>
              <a:t>o</a:t>
            </a:r>
            <a:r>
              <a:rPr sz="1200" dirty="0">
                <a:solidFill>
                  <a:srgbClr val="545454"/>
                </a:solidFill>
                <a:latin typeface="Verdana"/>
                <a:cs typeface="Verdana"/>
              </a:rPr>
              <a:t>n</a:t>
            </a:r>
            <a:r>
              <a:rPr sz="1200" spc="-210" dirty="0">
                <a:solidFill>
                  <a:srgbClr val="545454"/>
                </a:solidFill>
                <a:latin typeface="Verdana"/>
                <a:cs typeface="Verdana"/>
              </a:rPr>
              <a:t> </a:t>
            </a:r>
            <a:r>
              <a:rPr sz="1200" spc="-45" dirty="0">
                <a:solidFill>
                  <a:srgbClr val="545454"/>
                </a:solidFill>
                <a:latin typeface="Verdana"/>
                <a:cs typeface="Verdana"/>
              </a:rPr>
              <a:t>a</a:t>
            </a:r>
            <a:r>
              <a:rPr sz="1200" spc="45" dirty="0">
                <a:solidFill>
                  <a:srgbClr val="545454"/>
                </a:solidFill>
                <a:latin typeface="Verdana"/>
                <a:cs typeface="Verdana"/>
              </a:rPr>
              <a:t>ss</a:t>
            </a:r>
            <a:r>
              <a:rPr sz="1200" spc="-40" dirty="0">
                <a:solidFill>
                  <a:srgbClr val="545454"/>
                </a:solidFill>
                <a:latin typeface="Verdana"/>
                <a:cs typeface="Verdana"/>
              </a:rPr>
              <a:t>e</a:t>
            </a:r>
            <a:r>
              <a:rPr sz="1200" spc="45" dirty="0">
                <a:solidFill>
                  <a:srgbClr val="545454"/>
                </a:solidFill>
                <a:latin typeface="Verdana"/>
                <a:cs typeface="Verdana"/>
              </a:rPr>
              <a:t>s</a:t>
            </a:r>
            <a:r>
              <a:rPr sz="1200" spc="-25" dirty="0">
                <a:solidFill>
                  <a:srgbClr val="545454"/>
                </a:solidFill>
                <a:latin typeface="Verdana"/>
                <a:cs typeface="Verdana"/>
              </a:rPr>
              <a:t>s</a:t>
            </a:r>
            <a:r>
              <a:rPr sz="1200" spc="-120" dirty="0">
                <a:solidFill>
                  <a:srgbClr val="545454"/>
                </a:solidFill>
                <a:latin typeface="Verdana"/>
                <a:cs typeface="Verdana"/>
              </a:rPr>
              <a:t>m</a:t>
            </a:r>
            <a:r>
              <a:rPr sz="1200" spc="-40" dirty="0">
                <a:solidFill>
                  <a:srgbClr val="545454"/>
                </a:solidFill>
                <a:latin typeface="Verdana"/>
                <a:cs typeface="Verdana"/>
              </a:rPr>
              <a:t>e</a:t>
            </a:r>
            <a:r>
              <a:rPr sz="1200" spc="-10" dirty="0">
                <a:solidFill>
                  <a:srgbClr val="545454"/>
                </a:solidFill>
                <a:latin typeface="Verdana"/>
                <a:cs typeface="Verdana"/>
              </a:rPr>
              <a:t>n</a:t>
            </a:r>
            <a:r>
              <a:rPr sz="1200" spc="50" dirty="0">
                <a:solidFill>
                  <a:srgbClr val="545454"/>
                </a:solidFill>
                <a:latin typeface="Verdana"/>
                <a:cs typeface="Verdana"/>
              </a:rPr>
              <a:t>t</a:t>
            </a:r>
            <a:r>
              <a:rPr sz="1200" dirty="0">
                <a:solidFill>
                  <a:srgbClr val="545454"/>
                </a:solidFill>
                <a:latin typeface="Verdana"/>
                <a:cs typeface="Verdana"/>
              </a:rPr>
              <a:t>:</a:t>
            </a:r>
            <a:endParaRPr sz="1200" dirty="0">
              <a:latin typeface="Verdana"/>
              <a:cs typeface="Verdana"/>
            </a:endParaRPr>
          </a:p>
          <a:p>
            <a:pPr marL="469900" marR="71755">
              <a:lnSpc>
                <a:spcPct val="133200"/>
              </a:lnSpc>
              <a:spcBef>
                <a:spcPts val="145"/>
              </a:spcBef>
              <a:buSzPct val="90322"/>
              <a:buFont typeface="Wingdings"/>
              <a:buChar char=""/>
              <a:tabLst>
                <a:tab pos="622935" algn="l"/>
              </a:tabLst>
            </a:pPr>
            <a:r>
              <a:rPr sz="1550" dirty="0">
                <a:solidFill>
                  <a:srgbClr val="545454"/>
                </a:solidFill>
                <a:latin typeface="Verdana"/>
                <a:cs typeface="Verdana"/>
              </a:rPr>
              <a:t>Synthetic</a:t>
            </a:r>
            <a:r>
              <a:rPr sz="1550" spc="-90" dirty="0">
                <a:solidFill>
                  <a:srgbClr val="545454"/>
                </a:solidFill>
                <a:latin typeface="Verdana"/>
                <a:cs typeface="Verdana"/>
              </a:rPr>
              <a:t> </a:t>
            </a:r>
            <a:r>
              <a:rPr sz="1550" dirty="0">
                <a:solidFill>
                  <a:srgbClr val="545454"/>
                </a:solidFill>
                <a:latin typeface="Verdana"/>
                <a:cs typeface="Verdana"/>
              </a:rPr>
              <a:t>function:</a:t>
            </a:r>
            <a:r>
              <a:rPr sz="1550" spc="-45" dirty="0">
                <a:solidFill>
                  <a:srgbClr val="545454"/>
                </a:solidFill>
                <a:latin typeface="Verdana"/>
                <a:cs typeface="Verdana"/>
              </a:rPr>
              <a:t> </a:t>
            </a:r>
            <a:r>
              <a:rPr sz="1550" spc="5" dirty="0">
                <a:solidFill>
                  <a:srgbClr val="545454"/>
                </a:solidFill>
                <a:latin typeface="Verdana"/>
                <a:cs typeface="Verdana"/>
              </a:rPr>
              <a:t>The</a:t>
            </a:r>
            <a:r>
              <a:rPr sz="1550" spc="-200" dirty="0">
                <a:solidFill>
                  <a:srgbClr val="545454"/>
                </a:solidFill>
                <a:latin typeface="Verdana"/>
                <a:cs typeface="Verdana"/>
              </a:rPr>
              <a:t> </a:t>
            </a:r>
            <a:r>
              <a:rPr sz="1550" spc="-50" dirty="0">
                <a:solidFill>
                  <a:srgbClr val="545454"/>
                </a:solidFill>
                <a:latin typeface="Verdana"/>
                <a:cs typeface="Verdana"/>
              </a:rPr>
              <a:t>PT/INR</a:t>
            </a:r>
            <a:r>
              <a:rPr sz="1550" spc="-285" dirty="0">
                <a:solidFill>
                  <a:srgbClr val="545454"/>
                </a:solidFill>
                <a:latin typeface="Verdana"/>
                <a:cs typeface="Verdana"/>
              </a:rPr>
              <a:t> </a:t>
            </a:r>
            <a:r>
              <a:rPr sz="1550" spc="15" dirty="0">
                <a:solidFill>
                  <a:srgbClr val="545454"/>
                </a:solidFill>
                <a:latin typeface="Verdana"/>
                <a:cs typeface="Verdana"/>
              </a:rPr>
              <a:t>is</a:t>
            </a:r>
            <a:r>
              <a:rPr sz="1550" spc="-240" dirty="0">
                <a:solidFill>
                  <a:srgbClr val="545454"/>
                </a:solidFill>
                <a:latin typeface="Verdana"/>
                <a:cs typeface="Verdana"/>
              </a:rPr>
              <a:t> </a:t>
            </a:r>
            <a:r>
              <a:rPr sz="1550" spc="15" dirty="0">
                <a:solidFill>
                  <a:srgbClr val="545454"/>
                </a:solidFill>
                <a:latin typeface="Verdana"/>
                <a:cs typeface="Verdana"/>
              </a:rPr>
              <a:t>a</a:t>
            </a:r>
            <a:r>
              <a:rPr sz="1550" spc="-135" dirty="0">
                <a:solidFill>
                  <a:srgbClr val="545454"/>
                </a:solidFill>
                <a:latin typeface="Verdana"/>
                <a:cs typeface="Verdana"/>
              </a:rPr>
              <a:t> </a:t>
            </a:r>
            <a:r>
              <a:rPr sz="1550" spc="20" dirty="0">
                <a:solidFill>
                  <a:srgbClr val="545454"/>
                </a:solidFill>
                <a:latin typeface="Verdana"/>
                <a:cs typeface="Verdana"/>
              </a:rPr>
              <a:t>good</a:t>
            </a:r>
            <a:r>
              <a:rPr sz="1550" spc="-90" dirty="0">
                <a:solidFill>
                  <a:srgbClr val="545454"/>
                </a:solidFill>
                <a:latin typeface="Verdana"/>
                <a:cs typeface="Verdana"/>
              </a:rPr>
              <a:t> </a:t>
            </a:r>
            <a:r>
              <a:rPr sz="1550" spc="15" dirty="0">
                <a:solidFill>
                  <a:srgbClr val="545454"/>
                </a:solidFill>
                <a:latin typeface="Verdana"/>
                <a:cs typeface="Verdana"/>
              </a:rPr>
              <a:t>predictor</a:t>
            </a:r>
            <a:r>
              <a:rPr sz="1550" dirty="0">
                <a:solidFill>
                  <a:srgbClr val="545454"/>
                </a:solidFill>
                <a:latin typeface="Verdana"/>
                <a:cs typeface="Verdana"/>
              </a:rPr>
              <a:t> </a:t>
            </a:r>
            <a:r>
              <a:rPr sz="1550" spc="60" dirty="0">
                <a:solidFill>
                  <a:srgbClr val="545454"/>
                </a:solidFill>
                <a:latin typeface="Verdana"/>
                <a:cs typeface="Verdana"/>
              </a:rPr>
              <a:t>of</a:t>
            </a:r>
            <a:r>
              <a:rPr sz="1550" spc="-120" dirty="0">
                <a:solidFill>
                  <a:srgbClr val="545454"/>
                </a:solidFill>
                <a:latin typeface="Verdana"/>
                <a:cs typeface="Verdana"/>
              </a:rPr>
              <a:t> </a:t>
            </a:r>
            <a:r>
              <a:rPr sz="1550" spc="20" dirty="0">
                <a:solidFill>
                  <a:srgbClr val="545454"/>
                </a:solidFill>
                <a:latin typeface="Verdana"/>
                <a:cs typeface="Verdana"/>
              </a:rPr>
              <a:t>severe</a:t>
            </a:r>
            <a:r>
              <a:rPr sz="1550" spc="-200" dirty="0">
                <a:solidFill>
                  <a:srgbClr val="545454"/>
                </a:solidFill>
                <a:latin typeface="Verdana"/>
                <a:cs typeface="Verdana"/>
              </a:rPr>
              <a:t> </a:t>
            </a:r>
            <a:r>
              <a:rPr sz="1550" spc="10" dirty="0">
                <a:solidFill>
                  <a:srgbClr val="545454"/>
                </a:solidFill>
                <a:latin typeface="Verdana"/>
                <a:cs typeface="Verdana"/>
              </a:rPr>
              <a:t>hepatocellular </a:t>
            </a:r>
            <a:r>
              <a:rPr sz="1550" dirty="0">
                <a:solidFill>
                  <a:srgbClr val="545454"/>
                </a:solidFill>
                <a:latin typeface="Verdana"/>
                <a:cs typeface="Verdana"/>
              </a:rPr>
              <a:t>injury</a:t>
            </a:r>
            <a:r>
              <a:rPr sz="1550" spc="-270" dirty="0">
                <a:solidFill>
                  <a:srgbClr val="545454"/>
                </a:solidFill>
                <a:latin typeface="Verdana"/>
                <a:cs typeface="Verdana"/>
              </a:rPr>
              <a:t> </a:t>
            </a:r>
            <a:r>
              <a:rPr sz="1550" spc="15" dirty="0">
                <a:solidFill>
                  <a:srgbClr val="545454"/>
                </a:solidFill>
                <a:latin typeface="Verdana"/>
                <a:cs typeface="Verdana"/>
              </a:rPr>
              <a:t>and</a:t>
            </a:r>
            <a:r>
              <a:rPr sz="1550" spc="-165" dirty="0">
                <a:solidFill>
                  <a:srgbClr val="545454"/>
                </a:solidFill>
                <a:latin typeface="Verdana"/>
                <a:cs typeface="Verdana"/>
              </a:rPr>
              <a:t> </a:t>
            </a:r>
            <a:r>
              <a:rPr sz="1550" spc="20" dirty="0">
                <a:solidFill>
                  <a:srgbClr val="545454"/>
                </a:solidFill>
                <a:latin typeface="Verdana"/>
                <a:cs typeface="Verdana"/>
              </a:rPr>
              <a:t>progression </a:t>
            </a:r>
            <a:r>
              <a:rPr sz="1550" spc="-530" dirty="0">
                <a:solidFill>
                  <a:srgbClr val="545454"/>
                </a:solidFill>
                <a:latin typeface="Verdana"/>
                <a:cs typeface="Verdana"/>
              </a:rPr>
              <a:t> </a:t>
            </a:r>
            <a:r>
              <a:rPr sz="1550" spc="60" dirty="0">
                <a:solidFill>
                  <a:srgbClr val="545454"/>
                </a:solidFill>
                <a:latin typeface="Verdana"/>
                <a:cs typeface="Verdana"/>
              </a:rPr>
              <a:t>t</a:t>
            </a:r>
            <a:r>
              <a:rPr sz="1550" spc="15" dirty="0">
                <a:solidFill>
                  <a:srgbClr val="545454"/>
                </a:solidFill>
                <a:latin typeface="Verdana"/>
                <a:cs typeface="Verdana"/>
              </a:rPr>
              <a:t>o</a:t>
            </a:r>
            <a:r>
              <a:rPr sz="1550" spc="-155" dirty="0">
                <a:solidFill>
                  <a:srgbClr val="545454"/>
                </a:solidFill>
                <a:latin typeface="Verdana"/>
                <a:cs typeface="Verdana"/>
              </a:rPr>
              <a:t> </a:t>
            </a:r>
            <a:r>
              <a:rPr sz="1550" spc="-25" dirty="0">
                <a:solidFill>
                  <a:srgbClr val="545454"/>
                </a:solidFill>
                <a:latin typeface="Verdana"/>
                <a:cs typeface="Verdana"/>
              </a:rPr>
              <a:t>f</a:t>
            </a:r>
            <a:r>
              <a:rPr sz="1550" spc="-10" dirty="0">
                <a:solidFill>
                  <a:srgbClr val="545454"/>
                </a:solidFill>
                <a:latin typeface="Verdana"/>
                <a:cs typeface="Verdana"/>
              </a:rPr>
              <a:t>u</a:t>
            </a:r>
            <a:r>
              <a:rPr sz="1550" spc="20" dirty="0">
                <a:solidFill>
                  <a:srgbClr val="545454"/>
                </a:solidFill>
                <a:latin typeface="Verdana"/>
                <a:cs typeface="Verdana"/>
              </a:rPr>
              <a:t>l</a:t>
            </a:r>
            <a:r>
              <a:rPr sz="1550" spc="-10" dirty="0">
                <a:solidFill>
                  <a:srgbClr val="545454"/>
                </a:solidFill>
                <a:latin typeface="Verdana"/>
                <a:cs typeface="Verdana"/>
              </a:rPr>
              <a:t>m</a:t>
            </a:r>
            <a:r>
              <a:rPr sz="1550" spc="20" dirty="0">
                <a:solidFill>
                  <a:srgbClr val="545454"/>
                </a:solidFill>
                <a:latin typeface="Verdana"/>
                <a:cs typeface="Verdana"/>
              </a:rPr>
              <a:t>i</a:t>
            </a:r>
            <a:r>
              <a:rPr sz="1550" spc="-10" dirty="0">
                <a:solidFill>
                  <a:srgbClr val="545454"/>
                </a:solidFill>
                <a:latin typeface="Verdana"/>
                <a:cs typeface="Verdana"/>
              </a:rPr>
              <a:t>n</a:t>
            </a:r>
            <a:r>
              <a:rPr sz="1550" spc="40" dirty="0">
                <a:solidFill>
                  <a:srgbClr val="545454"/>
                </a:solidFill>
                <a:latin typeface="Verdana"/>
                <a:cs typeface="Verdana"/>
              </a:rPr>
              <a:t>a</a:t>
            </a:r>
            <a:r>
              <a:rPr sz="1550" spc="-10" dirty="0">
                <a:solidFill>
                  <a:srgbClr val="545454"/>
                </a:solidFill>
                <a:latin typeface="Verdana"/>
                <a:cs typeface="Verdana"/>
              </a:rPr>
              <a:t>n</a:t>
            </a:r>
            <a:r>
              <a:rPr sz="1550" spc="10" dirty="0">
                <a:solidFill>
                  <a:srgbClr val="545454"/>
                </a:solidFill>
                <a:latin typeface="Verdana"/>
                <a:cs typeface="Verdana"/>
              </a:rPr>
              <a:t>t</a:t>
            </a:r>
            <a:r>
              <a:rPr sz="1550" spc="20" dirty="0">
                <a:solidFill>
                  <a:srgbClr val="545454"/>
                </a:solidFill>
                <a:latin typeface="Verdana"/>
                <a:cs typeface="Verdana"/>
              </a:rPr>
              <a:t> </a:t>
            </a:r>
            <a:r>
              <a:rPr sz="1550" spc="-10" dirty="0">
                <a:solidFill>
                  <a:srgbClr val="545454"/>
                </a:solidFill>
                <a:latin typeface="Verdana"/>
                <a:cs typeface="Verdana"/>
              </a:rPr>
              <a:t>h</a:t>
            </a:r>
            <a:r>
              <a:rPr sz="1550" spc="45" dirty="0">
                <a:solidFill>
                  <a:srgbClr val="545454"/>
                </a:solidFill>
                <a:latin typeface="Verdana"/>
                <a:cs typeface="Verdana"/>
              </a:rPr>
              <a:t>e</a:t>
            </a:r>
            <a:r>
              <a:rPr sz="1550" spc="5" dirty="0">
                <a:solidFill>
                  <a:srgbClr val="545454"/>
                </a:solidFill>
                <a:latin typeface="Verdana"/>
                <a:cs typeface="Verdana"/>
              </a:rPr>
              <a:t>p</a:t>
            </a:r>
            <a:r>
              <a:rPr sz="1550" spc="40" dirty="0">
                <a:solidFill>
                  <a:srgbClr val="545454"/>
                </a:solidFill>
                <a:latin typeface="Verdana"/>
                <a:cs typeface="Verdana"/>
              </a:rPr>
              <a:t>a</a:t>
            </a:r>
            <a:r>
              <a:rPr sz="1550" spc="-15" dirty="0">
                <a:solidFill>
                  <a:srgbClr val="545454"/>
                </a:solidFill>
                <a:latin typeface="Verdana"/>
                <a:cs typeface="Verdana"/>
              </a:rPr>
              <a:t>t</a:t>
            </a:r>
            <a:r>
              <a:rPr sz="1550" spc="20" dirty="0">
                <a:solidFill>
                  <a:srgbClr val="545454"/>
                </a:solidFill>
                <a:latin typeface="Verdana"/>
                <a:cs typeface="Verdana"/>
              </a:rPr>
              <a:t>i</a:t>
            </a:r>
            <a:r>
              <a:rPr sz="1550" spc="10" dirty="0">
                <a:solidFill>
                  <a:srgbClr val="545454"/>
                </a:solidFill>
                <a:latin typeface="Verdana"/>
                <a:cs typeface="Verdana"/>
              </a:rPr>
              <a:t>c</a:t>
            </a:r>
            <a:r>
              <a:rPr sz="1550" spc="-10" dirty="0">
                <a:solidFill>
                  <a:srgbClr val="545454"/>
                </a:solidFill>
                <a:latin typeface="Verdana"/>
                <a:cs typeface="Verdana"/>
              </a:rPr>
              <a:t> </a:t>
            </a:r>
            <a:r>
              <a:rPr sz="1550" spc="-25" dirty="0">
                <a:solidFill>
                  <a:srgbClr val="545454"/>
                </a:solidFill>
                <a:latin typeface="Verdana"/>
                <a:cs typeface="Verdana"/>
              </a:rPr>
              <a:t>f</a:t>
            </a:r>
            <a:r>
              <a:rPr sz="1550" spc="40" dirty="0">
                <a:solidFill>
                  <a:srgbClr val="545454"/>
                </a:solidFill>
                <a:latin typeface="Verdana"/>
                <a:cs typeface="Verdana"/>
              </a:rPr>
              <a:t>a</a:t>
            </a:r>
            <a:r>
              <a:rPr sz="1550" spc="20" dirty="0">
                <a:solidFill>
                  <a:srgbClr val="545454"/>
                </a:solidFill>
                <a:latin typeface="Verdana"/>
                <a:cs typeface="Verdana"/>
              </a:rPr>
              <a:t>il</a:t>
            </a:r>
            <a:r>
              <a:rPr sz="1550" spc="-10" dirty="0">
                <a:solidFill>
                  <a:srgbClr val="545454"/>
                </a:solidFill>
                <a:latin typeface="Verdana"/>
                <a:cs typeface="Verdana"/>
              </a:rPr>
              <a:t>u</a:t>
            </a:r>
            <a:r>
              <a:rPr sz="1550" spc="10" dirty="0">
                <a:solidFill>
                  <a:srgbClr val="545454"/>
                </a:solidFill>
                <a:latin typeface="Verdana"/>
                <a:cs typeface="Verdana"/>
              </a:rPr>
              <a:t>r</a:t>
            </a:r>
            <a:r>
              <a:rPr sz="1550" spc="50" dirty="0">
                <a:solidFill>
                  <a:srgbClr val="545454"/>
                </a:solidFill>
                <a:latin typeface="Verdana"/>
                <a:cs typeface="Verdana"/>
              </a:rPr>
              <a:t>e</a:t>
            </a:r>
            <a:r>
              <a:rPr sz="1550" spc="10" dirty="0">
                <a:solidFill>
                  <a:srgbClr val="545454"/>
                </a:solidFill>
                <a:latin typeface="Verdana"/>
                <a:cs typeface="Verdana"/>
              </a:rPr>
              <a:t>.</a:t>
            </a:r>
            <a:r>
              <a:rPr sz="1550" spc="-210" dirty="0">
                <a:solidFill>
                  <a:srgbClr val="545454"/>
                </a:solidFill>
                <a:latin typeface="Verdana"/>
                <a:cs typeface="Verdana"/>
              </a:rPr>
              <a:t> </a:t>
            </a:r>
            <a:r>
              <a:rPr sz="1550" spc="-15" dirty="0">
                <a:solidFill>
                  <a:srgbClr val="545454"/>
                </a:solidFill>
                <a:latin typeface="Verdana"/>
                <a:cs typeface="Verdana"/>
              </a:rPr>
              <a:t>A</a:t>
            </a:r>
            <a:r>
              <a:rPr sz="1550" spc="20" dirty="0">
                <a:solidFill>
                  <a:srgbClr val="545454"/>
                </a:solidFill>
                <a:latin typeface="Verdana"/>
                <a:cs typeface="Verdana"/>
              </a:rPr>
              <a:t>l</a:t>
            </a:r>
            <a:r>
              <a:rPr sz="1550" spc="5" dirty="0">
                <a:solidFill>
                  <a:srgbClr val="545454"/>
                </a:solidFill>
                <a:latin typeface="Verdana"/>
                <a:cs typeface="Verdana"/>
              </a:rPr>
              <a:t>b</a:t>
            </a:r>
            <a:r>
              <a:rPr sz="1550" spc="-10" dirty="0">
                <a:solidFill>
                  <a:srgbClr val="545454"/>
                </a:solidFill>
                <a:latin typeface="Verdana"/>
                <a:cs typeface="Verdana"/>
              </a:rPr>
              <a:t>um</a:t>
            </a:r>
            <a:r>
              <a:rPr sz="1550" spc="20" dirty="0">
                <a:solidFill>
                  <a:srgbClr val="545454"/>
                </a:solidFill>
                <a:latin typeface="Verdana"/>
                <a:cs typeface="Verdana"/>
              </a:rPr>
              <a:t>i</a:t>
            </a:r>
            <a:r>
              <a:rPr sz="1550" spc="15" dirty="0">
                <a:solidFill>
                  <a:srgbClr val="545454"/>
                </a:solidFill>
                <a:latin typeface="Verdana"/>
                <a:cs typeface="Verdana"/>
              </a:rPr>
              <a:t>n</a:t>
            </a:r>
            <a:r>
              <a:rPr sz="1550" spc="-260" dirty="0">
                <a:solidFill>
                  <a:srgbClr val="545454"/>
                </a:solidFill>
                <a:latin typeface="Verdana"/>
                <a:cs typeface="Verdana"/>
              </a:rPr>
              <a:t> </a:t>
            </a:r>
            <a:r>
              <a:rPr sz="1550" spc="20" dirty="0">
                <a:solidFill>
                  <a:srgbClr val="545454"/>
                </a:solidFill>
                <a:latin typeface="Verdana"/>
                <a:cs typeface="Verdana"/>
              </a:rPr>
              <a:t>i</a:t>
            </a:r>
            <a:r>
              <a:rPr sz="1550" spc="10" dirty="0">
                <a:solidFill>
                  <a:srgbClr val="545454"/>
                </a:solidFill>
                <a:latin typeface="Verdana"/>
                <a:cs typeface="Verdana"/>
              </a:rPr>
              <a:t>s</a:t>
            </a:r>
            <a:r>
              <a:rPr sz="1550" spc="-245" dirty="0">
                <a:solidFill>
                  <a:srgbClr val="545454"/>
                </a:solidFill>
                <a:latin typeface="Verdana"/>
                <a:cs typeface="Verdana"/>
              </a:rPr>
              <a:t> </a:t>
            </a:r>
            <a:r>
              <a:rPr sz="1550" spc="40" dirty="0">
                <a:solidFill>
                  <a:srgbClr val="545454"/>
                </a:solidFill>
                <a:latin typeface="Verdana"/>
                <a:cs typeface="Verdana"/>
              </a:rPr>
              <a:t>a</a:t>
            </a:r>
            <a:r>
              <a:rPr sz="1550" spc="-10" dirty="0">
                <a:solidFill>
                  <a:srgbClr val="545454"/>
                </a:solidFill>
                <a:latin typeface="Verdana"/>
                <a:cs typeface="Verdana"/>
              </a:rPr>
              <a:t>n</a:t>
            </a:r>
            <a:r>
              <a:rPr sz="1550" spc="30" dirty="0">
                <a:solidFill>
                  <a:srgbClr val="545454"/>
                </a:solidFill>
                <a:latin typeface="Verdana"/>
                <a:cs typeface="Verdana"/>
              </a:rPr>
              <a:t>o</a:t>
            </a:r>
            <a:r>
              <a:rPr sz="1550" spc="-15" dirty="0">
                <a:solidFill>
                  <a:srgbClr val="545454"/>
                </a:solidFill>
                <a:latin typeface="Verdana"/>
                <a:cs typeface="Verdana"/>
              </a:rPr>
              <a:t>th</a:t>
            </a:r>
            <a:r>
              <a:rPr sz="1550" spc="50" dirty="0">
                <a:solidFill>
                  <a:srgbClr val="545454"/>
                </a:solidFill>
                <a:latin typeface="Verdana"/>
                <a:cs typeface="Verdana"/>
              </a:rPr>
              <a:t>e</a:t>
            </a:r>
            <a:r>
              <a:rPr sz="1550" spc="10" dirty="0">
                <a:solidFill>
                  <a:srgbClr val="545454"/>
                </a:solidFill>
                <a:latin typeface="Verdana"/>
                <a:cs typeface="Verdana"/>
              </a:rPr>
              <a:t>r</a:t>
            </a:r>
            <a:r>
              <a:rPr sz="1550" spc="-25" dirty="0">
                <a:solidFill>
                  <a:srgbClr val="545454"/>
                </a:solidFill>
                <a:latin typeface="Verdana"/>
                <a:cs typeface="Verdana"/>
              </a:rPr>
              <a:t> </a:t>
            </a:r>
            <a:r>
              <a:rPr sz="1550" spc="20" dirty="0">
                <a:solidFill>
                  <a:srgbClr val="545454"/>
                </a:solidFill>
                <a:latin typeface="Verdana"/>
                <a:cs typeface="Verdana"/>
              </a:rPr>
              <a:t>i</a:t>
            </a:r>
            <a:r>
              <a:rPr sz="1550" spc="-10" dirty="0">
                <a:solidFill>
                  <a:srgbClr val="545454"/>
                </a:solidFill>
                <a:latin typeface="Verdana"/>
                <a:cs typeface="Verdana"/>
              </a:rPr>
              <a:t>n</a:t>
            </a:r>
            <a:r>
              <a:rPr sz="1550" spc="10" dirty="0">
                <a:solidFill>
                  <a:srgbClr val="545454"/>
                </a:solidFill>
                <a:latin typeface="Verdana"/>
                <a:cs typeface="Verdana"/>
              </a:rPr>
              <a:t>d</a:t>
            </a:r>
            <a:r>
              <a:rPr sz="1550" spc="20" dirty="0">
                <a:solidFill>
                  <a:srgbClr val="545454"/>
                </a:solidFill>
                <a:latin typeface="Verdana"/>
                <a:cs typeface="Verdana"/>
              </a:rPr>
              <a:t>i</a:t>
            </a:r>
            <a:r>
              <a:rPr sz="1550" spc="10" dirty="0">
                <a:solidFill>
                  <a:srgbClr val="545454"/>
                </a:solidFill>
                <a:latin typeface="Verdana"/>
                <a:cs typeface="Verdana"/>
              </a:rPr>
              <a:t>c</a:t>
            </a:r>
            <a:r>
              <a:rPr sz="1550" spc="40" dirty="0">
                <a:solidFill>
                  <a:srgbClr val="545454"/>
                </a:solidFill>
                <a:latin typeface="Verdana"/>
                <a:cs typeface="Verdana"/>
              </a:rPr>
              <a:t>a</a:t>
            </a:r>
            <a:r>
              <a:rPr sz="1550" spc="-15" dirty="0">
                <a:solidFill>
                  <a:srgbClr val="545454"/>
                </a:solidFill>
                <a:latin typeface="Verdana"/>
                <a:cs typeface="Verdana"/>
              </a:rPr>
              <a:t>t</a:t>
            </a:r>
            <a:r>
              <a:rPr sz="1550" spc="30" dirty="0">
                <a:solidFill>
                  <a:srgbClr val="545454"/>
                </a:solidFill>
                <a:latin typeface="Verdana"/>
                <a:cs typeface="Verdana"/>
              </a:rPr>
              <a:t>o</a:t>
            </a:r>
            <a:r>
              <a:rPr sz="1550" spc="10" dirty="0">
                <a:solidFill>
                  <a:srgbClr val="545454"/>
                </a:solidFill>
                <a:latin typeface="Verdana"/>
                <a:cs typeface="Verdana"/>
              </a:rPr>
              <a:t>r</a:t>
            </a:r>
            <a:r>
              <a:rPr sz="1550" spc="-95" dirty="0">
                <a:solidFill>
                  <a:srgbClr val="545454"/>
                </a:solidFill>
                <a:latin typeface="Verdana"/>
                <a:cs typeface="Verdana"/>
              </a:rPr>
              <a:t> </a:t>
            </a:r>
            <a:r>
              <a:rPr sz="1550" spc="105" dirty="0">
                <a:solidFill>
                  <a:srgbClr val="545454"/>
                </a:solidFill>
                <a:latin typeface="Verdana"/>
                <a:cs typeface="Verdana"/>
              </a:rPr>
              <a:t>o</a:t>
            </a:r>
            <a:r>
              <a:rPr sz="1550" spc="5" dirty="0">
                <a:solidFill>
                  <a:srgbClr val="545454"/>
                </a:solidFill>
                <a:latin typeface="Verdana"/>
                <a:cs typeface="Verdana"/>
              </a:rPr>
              <a:t>f</a:t>
            </a:r>
            <a:r>
              <a:rPr sz="1550" spc="-50" dirty="0">
                <a:solidFill>
                  <a:srgbClr val="545454"/>
                </a:solidFill>
                <a:latin typeface="Verdana"/>
                <a:cs typeface="Verdana"/>
              </a:rPr>
              <a:t> </a:t>
            </a:r>
            <a:r>
              <a:rPr sz="1550" spc="20" dirty="0">
                <a:solidFill>
                  <a:srgbClr val="545454"/>
                </a:solidFill>
                <a:latin typeface="Verdana"/>
                <a:cs typeface="Verdana"/>
              </a:rPr>
              <a:t>li</a:t>
            </a:r>
            <a:r>
              <a:rPr sz="1550" spc="-20" dirty="0">
                <a:solidFill>
                  <a:srgbClr val="545454"/>
                </a:solidFill>
                <a:latin typeface="Verdana"/>
                <a:cs typeface="Verdana"/>
              </a:rPr>
              <a:t>v</a:t>
            </a:r>
            <a:r>
              <a:rPr sz="1550" spc="50" dirty="0">
                <a:solidFill>
                  <a:srgbClr val="545454"/>
                </a:solidFill>
                <a:latin typeface="Verdana"/>
                <a:cs typeface="Verdana"/>
              </a:rPr>
              <a:t>e</a:t>
            </a:r>
            <a:r>
              <a:rPr sz="1550" spc="10" dirty="0">
                <a:solidFill>
                  <a:srgbClr val="545454"/>
                </a:solidFill>
                <a:latin typeface="Verdana"/>
                <a:cs typeface="Verdana"/>
              </a:rPr>
              <a:t>r</a:t>
            </a:r>
            <a:r>
              <a:rPr sz="1550" spc="-315" dirty="0">
                <a:solidFill>
                  <a:srgbClr val="545454"/>
                </a:solidFill>
                <a:latin typeface="Verdana"/>
                <a:cs typeface="Verdana"/>
              </a:rPr>
              <a:t> </a:t>
            </a:r>
            <a:r>
              <a:rPr sz="1550" spc="10" dirty="0">
                <a:solidFill>
                  <a:srgbClr val="545454"/>
                </a:solidFill>
                <a:latin typeface="Verdana"/>
                <a:cs typeface="Verdana"/>
              </a:rPr>
              <a:t>s</a:t>
            </a:r>
            <a:r>
              <a:rPr sz="1550" spc="-20" dirty="0">
                <a:solidFill>
                  <a:srgbClr val="545454"/>
                </a:solidFill>
                <a:latin typeface="Verdana"/>
                <a:cs typeface="Verdana"/>
              </a:rPr>
              <a:t>y</a:t>
            </a:r>
            <a:r>
              <a:rPr sz="1550" spc="-10" dirty="0">
                <a:solidFill>
                  <a:srgbClr val="545454"/>
                </a:solidFill>
                <a:latin typeface="Verdana"/>
                <a:cs typeface="Verdana"/>
              </a:rPr>
              <a:t>nth</a:t>
            </a:r>
            <a:r>
              <a:rPr sz="1550" spc="50" dirty="0">
                <a:solidFill>
                  <a:srgbClr val="545454"/>
                </a:solidFill>
                <a:latin typeface="Verdana"/>
                <a:cs typeface="Verdana"/>
              </a:rPr>
              <a:t>e</a:t>
            </a:r>
            <a:r>
              <a:rPr sz="1550" spc="-10" dirty="0">
                <a:solidFill>
                  <a:srgbClr val="545454"/>
                </a:solidFill>
                <a:latin typeface="Verdana"/>
                <a:cs typeface="Verdana"/>
              </a:rPr>
              <a:t>t</a:t>
            </a:r>
            <a:r>
              <a:rPr sz="1550" spc="20" dirty="0">
                <a:solidFill>
                  <a:srgbClr val="545454"/>
                </a:solidFill>
                <a:latin typeface="Verdana"/>
                <a:cs typeface="Verdana"/>
              </a:rPr>
              <a:t>i</a:t>
            </a:r>
            <a:r>
              <a:rPr sz="1550" spc="10" dirty="0">
                <a:solidFill>
                  <a:srgbClr val="545454"/>
                </a:solidFill>
                <a:latin typeface="Verdana"/>
                <a:cs typeface="Verdana"/>
              </a:rPr>
              <a:t>c</a:t>
            </a:r>
            <a:r>
              <a:rPr sz="1550" spc="50" dirty="0">
                <a:solidFill>
                  <a:srgbClr val="545454"/>
                </a:solidFill>
                <a:latin typeface="Verdana"/>
                <a:cs typeface="Verdana"/>
              </a:rPr>
              <a:t> </a:t>
            </a:r>
            <a:r>
              <a:rPr sz="1550" spc="-25" dirty="0">
                <a:solidFill>
                  <a:srgbClr val="545454"/>
                </a:solidFill>
                <a:latin typeface="Verdana"/>
                <a:cs typeface="Verdana"/>
              </a:rPr>
              <a:t>f</a:t>
            </a:r>
            <a:r>
              <a:rPr sz="1550" spc="-10" dirty="0">
                <a:solidFill>
                  <a:srgbClr val="545454"/>
                </a:solidFill>
                <a:latin typeface="Verdana"/>
                <a:cs typeface="Verdana"/>
              </a:rPr>
              <a:t>un</a:t>
            </a:r>
            <a:r>
              <a:rPr sz="1550" spc="10" dirty="0">
                <a:solidFill>
                  <a:srgbClr val="545454"/>
                </a:solidFill>
                <a:latin typeface="Verdana"/>
                <a:cs typeface="Verdana"/>
              </a:rPr>
              <a:t>c</a:t>
            </a:r>
            <a:r>
              <a:rPr sz="1550" spc="-10" dirty="0">
                <a:solidFill>
                  <a:srgbClr val="545454"/>
                </a:solidFill>
                <a:latin typeface="Verdana"/>
                <a:cs typeface="Verdana"/>
              </a:rPr>
              <a:t>t</a:t>
            </a:r>
            <a:r>
              <a:rPr sz="1550" spc="25" dirty="0">
                <a:solidFill>
                  <a:srgbClr val="545454"/>
                </a:solidFill>
                <a:latin typeface="Verdana"/>
                <a:cs typeface="Verdana"/>
              </a:rPr>
              <a:t>io</a:t>
            </a:r>
            <a:r>
              <a:rPr sz="1550" spc="15" dirty="0">
                <a:solidFill>
                  <a:srgbClr val="545454"/>
                </a:solidFill>
                <a:latin typeface="Verdana"/>
                <a:cs typeface="Verdana"/>
              </a:rPr>
              <a:t>n</a:t>
            </a:r>
            <a:endParaRPr sz="1550" dirty="0">
              <a:latin typeface="Verdana"/>
              <a:cs typeface="Verdana"/>
            </a:endParaRPr>
          </a:p>
          <a:p>
            <a:pPr marL="631825" indent="-162560">
              <a:lnSpc>
                <a:spcPct val="100000"/>
              </a:lnSpc>
              <a:spcBef>
                <a:spcPts val="1445"/>
              </a:spcBef>
              <a:buSzPct val="90322"/>
              <a:buFont typeface="Wingdings"/>
              <a:buChar char=""/>
              <a:tabLst>
                <a:tab pos="632460" algn="l"/>
                <a:tab pos="3081655" algn="l"/>
              </a:tabLst>
            </a:pPr>
            <a:r>
              <a:rPr sz="1550" spc="114" dirty="0">
                <a:solidFill>
                  <a:srgbClr val="545454"/>
                </a:solidFill>
                <a:latin typeface="Verdana"/>
                <a:cs typeface="Verdana"/>
              </a:rPr>
              <a:t>M</a:t>
            </a:r>
            <a:r>
              <a:rPr sz="1550" spc="125" dirty="0">
                <a:solidFill>
                  <a:srgbClr val="545454"/>
                </a:solidFill>
                <a:latin typeface="Verdana"/>
                <a:cs typeface="Verdana"/>
              </a:rPr>
              <a:t>e</a:t>
            </a:r>
            <a:r>
              <a:rPr sz="1550" spc="60" dirty="0">
                <a:solidFill>
                  <a:srgbClr val="545454"/>
                </a:solidFill>
                <a:latin typeface="Verdana"/>
                <a:cs typeface="Verdana"/>
              </a:rPr>
              <a:t>t</a:t>
            </a:r>
            <a:r>
              <a:rPr sz="1550" spc="40" dirty="0">
                <a:solidFill>
                  <a:srgbClr val="545454"/>
                </a:solidFill>
                <a:latin typeface="Verdana"/>
                <a:cs typeface="Verdana"/>
              </a:rPr>
              <a:t>a</a:t>
            </a:r>
            <a:r>
              <a:rPr sz="1550" spc="80" dirty="0">
                <a:solidFill>
                  <a:srgbClr val="545454"/>
                </a:solidFill>
                <a:latin typeface="Verdana"/>
                <a:cs typeface="Verdana"/>
              </a:rPr>
              <a:t>b</a:t>
            </a:r>
            <a:r>
              <a:rPr sz="1550" spc="25" dirty="0">
                <a:solidFill>
                  <a:srgbClr val="545454"/>
                </a:solidFill>
                <a:latin typeface="Verdana"/>
                <a:cs typeface="Verdana"/>
              </a:rPr>
              <a:t>oli</a:t>
            </a:r>
            <a:r>
              <a:rPr sz="1550" spc="10" dirty="0">
                <a:solidFill>
                  <a:srgbClr val="545454"/>
                </a:solidFill>
                <a:latin typeface="Verdana"/>
                <a:cs typeface="Verdana"/>
              </a:rPr>
              <a:t>c</a:t>
            </a:r>
            <a:r>
              <a:rPr sz="1550" spc="-160" dirty="0">
                <a:solidFill>
                  <a:srgbClr val="545454"/>
                </a:solidFill>
                <a:latin typeface="Verdana"/>
                <a:cs typeface="Verdana"/>
              </a:rPr>
              <a:t> </a:t>
            </a:r>
            <a:r>
              <a:rPr sz="1550" spc="5" dirty="0">
                <a:solidFill>
                  <a:srgbClr val="545454"/>
                </a:solidFill>
                <a:latin typeface="Verdana"/>
                <a:cs typeface="Verdana"/>
              </a:rPr>
              <a:t>d</a:t>
            </a:r>
            <a:r>
              <a:rPr sz="1550" spc="-20" dirty="0">
                <a:solidFill>
                  <a:srgbClr val="545454"/>
                </a:solidFill>
                <a:latin typeface="Verdana"/>
                <a:cs typeface="Verdana"/>
              </a:rPr>
              <a:t>y</a:t>
            </a:r>
            <a:r>
              <a:rPr sz="1550" spc="10" dirty="0">
                <a:solidFill>
                  <a:srgbClr val="545454"/>
                </a:solidFill>
                <a:latin typeface="Verdana"/>
                <a:cs typeface="Verdana"/>
              </a:rPr>
              <a:t>s</a:t>
            </a:r>
            <a:r>
              <a:rPr sz="1550" spc="-25" dirty="0">
                <a:solidFill>
                  <a:srgbClr val="545454"/>
                </a:solidFill>
                <a:latin typeface="Verdana"/>
                <a:cs typeface="Verdana"/>
              </a:rPr>
              <a:t>f</a:t>
            </a:r>
            <a:r>
              <a:rPr sz="1550" spc="-10" dirty="0">
                <a:solidFill>
                  <a:srgbClr val="545454"/>
                </a:solidFill>
                <a:latin typeface="Verdana"/>
                <a:cs typeface="Verdana"/>
              </a:rPr>
              <a:t>un</a:t>
            </a:r>
            <a:r>
              <a:rPr sz="1550" spc="10" dirty="0">
                <a:solidFill>
                  <a:srgbClr val="545454"/>
                </a:solidFill>
                <a:latin typeface="Verdana"/>
                <a:cs typeface="Verdana"/>
              </a:rPr>
              <a:t>c</a:t>
            </a:r>
            <a:r>
              <a:rPr sz="1550" spc="-10" dirty="0">
                <a:solidFill>
                  <a:srgbClr val="545454"/>
                </a:solidFill>
                <a:latin typeface="Verdana"/>
                <a:cs typeface="Verdana"/>
              </a:rPr>
              <a:t>t</a:t>
            </a:r>
            <a:r>
              <a:rPr sz="1550" spc="25" dirty="0">
                <a:solidFill>
                  <a:srgbClr val="545454"/>
                </a:solidFill>
                <a:latin typeface="Verdana"/>
                <a:cs typeface="Verdana"/>
              </a:rPr>
              <a:t>io</a:t>
            </a:r>
            <a:r>
              <a:rPr sz="1550" spc="-10" dirty="0">
                <a:solidFill>
                  <a:srgbClr val="545454"/>
                </a:solidFill>
                <a:latin typeface="Verdana"/>
                <a:cs typeface="Verdana"/>
              </a:rPr>
              <a:t>n</a:t>
            </a:r>
            <a:r>
              <a:rPr sz="1550" spc="10" dirty="0">
                <a:solidFill>
                  <a:srgbClr val="545454"/>
                </a:solidFill>
                <a:latin typeface="Verdana"/>
                <a:cs typeface="Verdana"/>
              </a:rPr>
              <a:t>:</a:t>
            </a:r>
            <a:r>
              <a:rPr sz="1550" dirty="0">
                <a:solidFill>
                  <a:srgbClr val="545454"/>
                </a:solidFill>
                <a:latin typeface="Verdana"/>
                <a:cs typeface="Verdana"/>
              </a:rPr>
              <a:t>	</a:t>
            </a:r>
            <a:r>
              <a:rPr sz="1550" spc="10" dirty="0">
                <a:solidFill>
                  <a:srgbClr val="545454"/>
                </a:solidFill>
                <a:latin typeface="Verdana"/>
                <a:cs typeface="Verdana"/>
              </a:rPr>
              <a:t>r</a:t>
            </a:r>
            <a:r>
              <a:rPr sz="1550" spc="50" dirty="0">
                <a:solidFill>
                  <a:srgbClr val="545454"/>
                </a:solidFill>
                <a:latin typeface="Verdana"/>
                <a:cs typeface="Verdana"/>
              </a:rPr>
              <a:t>e</a:t>
            </a:r>
            <a:r>
              <a:rPr sz="1550" spc="-25" dirty="0">
                <a:solidFill>
                  <a:srgbClr val="545454"/>
                </a:solidFill>
                <a:latin typeface="Verdana"/>
                <a:cs typeface="Verdana"/>
              </a:rPr>
              <a:t>f</a:t>
            </a:r>
            <a:r>
              <a:rPr sz="1550" spc="20" dirty="0">
                <a:solidFill>
                  <a:srgbClr val="545454"/>
                </a:solidFill>
                <a:latin typeface="Verdana"/>
                <a:cs typeface="Verdana"/>
              </a:rPr>
              <a:t>l</a:t>
            </a:r>
            <a:r>
              <a:rPr sz="1550" spc="45" dirty="0">
                <a:solidFill>
                  <a:srgbClr val="545454"/>
                </a:solidFill>
                <a:latin typeface="Verdana"/>
                <a:cs typeface="Verdana"/>
              </a:rPr>
              <a:t>e</a:t>
            </a:r>
            <a:r>
              <a:rPr sz="1550" spc="10" dirty="0">
                <a:solidFill>
                  <a:srgbClr val="545454"/>
                </a:solidFill>
                <a:latin typeface="Verdana"/>
                <a:cs typeface="Verdana"/>
              </a:rPr>
              <a:t>c</a:t>
            </a:r>
            <a:r>
              <a:rPr sz="1550" spc="-10" dirty="0">
                <a:solidFill>
                  <a:srgbClr val="545454"/>
                </a:solidFill>
                <a:latin typeface="Verdana"/>
                <a:cs typeface="Verdana"/>
              </a:rPr>
              <a:t>t</a:t>
            </a:r>
            <a:r>
              <a:rPr sz="1550" spc="45" dirty="0">
                <a:solidFill>
                  <a:srgbClr val="545454"/>
                </a:solidFill>
                <a:latin typeface="Verdana"/>
                <a:cs typeface="Verdana"/>
              </a:rPr>
              <a:t>e</a:t>
            </a:r>
            <a:r>
              <a:rPr sz="1550" spc="15" dirty="0">
                <a:solidFill>
                  <a:srgbClr val="545454"/>
                </a:solidFill>
                <a:latin typeface="Verdana"/>
                <a:cs typeface="Verdana"/>
              </a:rPr>
              <a:t>d</a:t>
            </a:r>
            <a:r>
              <a:rPr sz="1550" spc="-15" dirty="0">
                <a:solidFill>
                  <a:srgbClr val="545454"/>
                </a:solidFill>
                <a:latin typeface="Verdana"/>
                <a:cs typeface="Verdana"/>
              </a:rPr>
              <a:t> </a:t>
            </a:r>
            <a:r>
              <a:rPr sz="1550" spc="5" dirty="0">
                <a:solidFill>
                  <a:srgbClr val="545454"/>
                </a:solidFill>
                <a:latin typeface="Verdana"/>
                <a:cs typeface="Verdana"/>
              </a:rPr>
              <a:t>b</a:t>
            </a:r>
            <a:r>
              <a:rPr sz="1550" spc="15" dirty="0">
                <a:solidFill>
                  <a:srgbClr val="545454"/>
                </a:solidFill>
                <a:latin typeface="Verdana"/>
                <a:cs typeface="Verdana"/>
              </a:rPr>
              <a:t>y</a:t>
            </a:r>
            <a:r>
              <a:rPr sz="1550" spc="-130" dirty="0">
                <a:solidFill>
                  <a:srgbClr val="545454"/>
                </a:solidFill>
                <a:latin typeface="Verdana"/>
                <a:cs typeface="Verdana"/>
              </a:rPr>
              <a:t> </a:t>
            </a:r>
            <a:r>
              <a:rPr sz="1550" spc="-10" dirty="0">
                <a:solidFill>
                  <a:srgbClr val="545454"/>
                </a:solidFill>
                <a:latin typeface="Verdana"/>
                <a:cs typeface="Verdana"/>
              </a:rPr>
              <a:t>h</a:t>
            </a:r>
            <a:r>
              <a:rPr sz="1550" spc="20" dirty="0">
                <a:solidFill>
                  <a:srgbClr val="545454"/>
                </a:solidFill>
                <a:latin typeface="Verdana"/>
                <a:cs typeface="Verdana"/>
              </a:rPr>
              <a:t>i</a:t>
            </a:r>
            <a:r>
              <a:rPr sz="1550" spc="10" dirty="0">
                <a:solidFill>
                  <a:srgbClr val="545454"/>
                </a:solidFill>
                <a:latin typeface="Verdana"/>
                <a:cs typeface="Verdana"/>
              </a:rPr>
              <a:t>g</a:t>
            </a:r>
            <a:r>
              <a:rPr sz="1550" spc="15" dirty="0">
                <a:solidFill>
                  <a:srgbClr val="545454"/>
                </a:solidFill>
                <a:latin typeface="Verdana"/>
                <a:cs typeface="Verdana"/>
              </a:rPr>
              <a:t>h</a:t>
            </a:r>
            <a:r>
              <a:rPr sz="1550" spc="-195" dirty="0">
                <a:solidFill>
                  <a:srgbClr val="545454"/>
                </a:solidFill>
                <a:latin typeface="Verdana"/>
                <a:cs typeface="Verdana"/>
              </a:rPr>
              <a:t> </a:t>
            </a:r>
            <a:r>
              <a:rPr sz="1550" spc="20" dirty="0">
                <a:solidFill>
                  <a:srgbClr val="545454"/>
                </a:solidFill>
                <a:latin typeface="Verdana"/>
                <a:cs typeface="Verdana"/>
              </a:rPr>
              <a:t>l</a:t>
            </a:r>
            <a:r>
              <a:rPr sz="1550" spc="40" dirty="0">
                <a:solidFill>
                  <a:srgbClr val="545454"/>
                </a:solidFill>
                <a:latin typeface="Verdana"/>
                <a:cs typeface="Verdana"/>
              </a:rPr>
              <a:t>a</a:t>
            </a:r>
            <a:r>
              <a:rPr sz="1550" spc="10" dirty="0">
                <a:solidFill>
                  <a:srgbClr val="545454"/>
                </a:solidFill>
                <a:latin typeface="Verdana"/>
                <a:cs typeface="Verdana"/>
              </a:rPr>
              <a:t>c</a:t>
            </a:r>
            <a:r>
              <a:rPr sz="1550" spc="-10" dirty="0">
                <a:solidFill>
                  <a:srgbClr val="545454"/>
                </a:solidFill>
                <a:latin typeface="Verdana"/>
                <a:cs typeface="Verdana"/>
              </a:rPr>
              <a:t>t</a:t>
            </a:r>
            <a:r>
              <a:rPr sz="1550" spc="40" dirty="0">
                <a:solidFill>
                  <a:srgbClr val="545454"/>
                </a:solidFill>
                <a:latin typeface="Verdana"/>
                <a:cs typeface="Verdana"/>
              </a:rPr>
              <a:t>a</a:t>
            </a:r>
            <a:r>
              <a:rPr sz="1550" spc="-10" dirty="0">
                <a:solidFill>
                  <a:srgbClr val="545454"/>
                </a:solidFill>
                <a:latin typeface="Verdana"/>
                <a:cs typeface="Verdana"/>
              </a:rPr>
              <a:t>t</a:t>
            </a:r>
            <a:r>
              <a:rPr sz="1550" spc="50" dirty="0">
                <a:solidFill>
                  <a:srgbClr val="545454"/>
                </a:solidFill>
                <a:latin typeface="Verdana"/>
                <a:cs typeface="Verdana"/>
              </a:rPr>
              <a:t>e</a:t>
            </a:r>
            <a:r>
              <a:rPr sz="1550" spc="10" dirty="0">
                <a:solidFill>
                  <a:srgbClr val="545454"/>
                </a:solidFill>
                <a:latin typeface="Verdana"/>
                <a:cs typeface="Verdana"/>
              </a:rPr>
              <a:t>,</a:t>
            </a:r>
            <a:r>
              <a:rPr sz="1550" spc="-150" dirty="0">
                <a:solidFill>
                  <a:srgbClr val="545454"/>
                </a:solidFill>
                <a:latin typeface="Verdana"/>
                <a:cs typeface="Verdana"/>
              </a:rPr>
              <a:t> </a:t>
            </a:r>
            <a:r>
              <a:rPr sz="1550" spc="40" dirty="0">
                <a:solidFill>
                  <a:srgbClr val="545454"/>
                </a:solidFill>
                <a:latin typeface="Verdana"/>
                <a:cs typeface="Verdana"/>
              </a:rPr>
              <a:t>a</a:t>
            </a:r>
            <a:r>
              <a:rPr sz="1550" spc="-10" dirty="0">
                <a:solidFill>
                  <a:srgbClr val="545454"/>
                </a:solidFill>
                <a:latin typeface="Verdana"/>
                <a:cs typeface="Verdana"/>
              </a:rPr>
              <a:t>mm</a:t>
            </a:r>
            <a:r>
              <a:rPr sz="1550" spc="30" dirty="0">
                <a:solidFill>
                  <a:srgbClr val="545454"/>
                </a:solidFill>
                <a:latin typeface="Verdana"/>
                <a:cs typeface="Verdana"/>
              </a:rPr>
              <a:t>o</a:t>
            </a:r>
            <a:r>
              <a:rPr sz="1550" spc="-10" dirty="0">
                <a:solidFill>
                  <a:srgbClr val="545454"/>
                </a:solidFill>
                <a:latin typeface="Verdana"/>
                <a:cs typeface="Verdana"/>
              </a:rPr>
              <a:t>n</a:t>
            </a:r>
            <a:r>
              <a:rPr sz="1550" spc="-55" dirty="0">
                <a:solidFill>
                  <a:srgbClr val="545454"/>
                </a:solidFill>
                <a:latin typeface="Verdana"/>
                <a:cs typeface="Verdana"/>
              </a:rPr>
              <a:t>i</a:t>
            </a:r>
            <a:r>
              <a:rPr sz="1550" spc="15" dirty="0">
                <a:solidFill>
                  <a:srgbClr val="545454"/>
                </a:solidFill>
                <a:latin typeface="Verdana"/>
                <a:cs typeface="Verdana"/>
              </a:rPr>
              <a:t>a</a:t>
            </a:r>
            <a:r>
              <a:rPr sz="1550" spc="-225" dirty="0">
                <a:solidFill>
                  <a:srgbClr val="545454"/>
                </a:solidFill>
                <a:latin typeface="Verdana"/>
                <a:cs typeface="Verdana"/>
              </a:rPr>
              <a:t> </a:t>
            </a:r>
            <a:r>
              <a:rPr sz="1550" spc="40" dirty="0">
                <a:solidFill>
                  <a:srgbClr val="545454"/>
                </a:solidFill>
                <a:latin typeface="Verdana"/>
                <a:cs typeface="Verdana"/>
              </a:rPr>
              <a:t>a</a:t>
            </a:r>
            <a:r>
              <a:rPr sz="1550" spc="-10" dirty="0">
                <a:solidFill>
                  <a:srgbClr val="545454"/>
                </a:solidFill>
                <a:latin typeface="Verdana"/>
                <a:cs typeface="Verdana"/>
              </a:rPr>
              <a:t>n</a:t>
            </a:r>
            <a:r>
              <a:rPr sz="1550" spc="15" dirty="0">
                <a:solidFill>
                  <a:srgbClr val="545454"/>
                </a:solidFill>
                <a:latin typeface="Verdana"/>
                <a:cs typeface="Verdana"/>
              </a:rPr>
              <a:t>d</a:t>
            </a:r>
            <a:r>
              <a:rPr sz="1550" spc="-175" dirty="0">
                <a:solidFill>
                  <a:srgbClr val="545454"/>
                </a:solidFill>
                <a:latin typeface="Verdana"/>
                <a:cs typeface="Verdana"/>
              </a:rPr>
              <a:t> </a:t>
            </a:r>
            <a:r>
              <a:rPr sz="1550" spc="-10" dirty="0">
                <a:solidFill>
                  <a:srgbClr val="545454"/>
                </a:solidFill>
                <a:latin typeface="Verdana"/>
                <a:cs typeface="Verdana"/>
              </a:rPr>
              <a:t>h</a:t>
            </a:r>
            <a:r>
              <a:rPr sz="1550" spc="-20" dirty="0">
                <a:solidFill>
                  <a:srgbClr val="545454"/>
                </a:solidFill>
                <a:latin typeface="Verdana"/>
                <a:cs typeface="Verdana"/>
              </a:rPr>
              <a:t>y</a:t>
            </a:r>
            <a:r>
              <a:rPr sz="1550" spc="5" dirty="0">
                <a:solidFill>
                  <a:srgbClr val="545454"/>
                </a:solidFill>
                <a:latin typeface="Verdana"/>
                <a:cs typeface="Verdana"/>
              </a:rPr>
              <a:t>p</a:t>
            </a:r>
            <a:r>
              <a:rPr sz="1550" spc="30" dirty="0">
                <a:solidFill>
                  <a:srgbClr val="545454"/>
                </a:solidFill>
                <a:latin typeface="Verdana"/>
                <a:cs typeface="Verdana"/>
              </a:rPr>
              <a:t>o</a:t>
            </a:r>
            <a:r>
              <a:rPr sz="1550" spc="5" dirty="0">
                <a:solidFill>
                  <a:srgbClr val="545454"/>
                </a:solidFill>
                <a:latin typeface="Verdana"/>
                <a:cs typeface="Verdana"/>
              </a:rPr>
              <a:t>g</a:t>
            </a:r>
            <a:r>
              <a:rPr sz="1550" spc="20" dirty="0">
                <a:solidFill>
                  <a:srgbClr val="545454"/>
                </a:solidFill>
                <a:latin typeface="Verdana"/>
                <a:cs typeface="Verdana"/>
              </a:rPr>
              <a:t>l</a:t>
            </a:r>
            <a:r>
              <a:rPr sz="1550" spc="-20" dirty="0">
                <a:solidFill>
                  <a:srgbClr val="545454"/>
                </a:solidFill>
                <a:latin typeface="Verdana"/>
                <a:cs typeface="Verdana"/>
              </a:rPr>
              <a:t>y</a:t>
            </a:r>
            <a:r>
              <a:rPr sz="1550" spc="10" dirty="0">
                <a:solidFill>
                  <a:srgbClr val="545454"/>
                </a:solidFill>
                <a:latin typeface="Verdana"/>
                <a:cs typeface="Verdana"/>
              </a:rPr>
              <a:t>c</a:t>
            </a:r>
            <a:r>
              <a:rPr sz="1550" spc="50" dirty="0">
                <a:solidFill>
                  <a:srgbClr val="545454"/>
                </a:solidFill>
                <a:latin typeface="Verdana"/>
                <a:cs typeface="Verdana"/>
              </a:rPr>
              <a:t>e</a:t>
            </a:r>
            <a:r>
              <a:rPr sz="1550" spc="-10" dirty="0">
                <a:solidFill>
                  <a:srgbClr val="545454"/>
                </a:solidFill>
                <a:latin typeface="Verdana"/>
                <a:cs typeface="Verdana"/>
              </a:rPr>
              <a:t>m</a:t>
            </a:r>
            <a:r>
              <a:rPr sz="1550" spc="20" dirty="0">
                <a:solidFill>
                  <a:srgbClr val="545454"/>
                </a:solidFill>
                <a:latin typeface="Verdana"/>
                <a:cs typeface="Verdana"/>
              </a:rPr>
              <a:t>i</a:t>
            </a:r>
            <a:r>
              <a:rPr sz="1550" spc="15" dirty="0">
                <a:solidFill>
                  <a:srgbClr val="545454"/>
                </a:solidFill>
                <a:latin typeface="Verdana"/>
                <a:cs typeface="Verdana"/>
              </a:rPr>
              <a:t>a</a:t>
            </a:r>
            <a:endParaRPr sz="1550" dirty="0">
              <a:latin typeface="Verdana"/>
              <a:cs typeface="Verdana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5" dirty="0"/>
              <a:t>8/13/2023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t>46</a:t>
            </a:fld>
            <a:endParaRPr dirty="0"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832485" y="467613"/>
            <a:ext cx="10152380" cy="1292225"/>
          </a:xfrm>
          <a:prstGeom prst="rect">
            <a:avLst/>
          </a:prstGeom>
        </p:spPr>
        <p:txBody>
          <a:bodyPr vert="horz" wrap="square" lIns="0" tIns="101600" rIns="0" bIns="0" rtlCol="0">
            <a:spAutoFit/>
          </a:bodyPr>
          <a:lstStyle/>
          <a:p>
            <a:pPr marL="12700" marR="5080">
              <a:lnSpc>
                <a:spcPts val="4660"/>
              </a:lnSpc>
              <a:spcBef>
                <a:spcPts val="800"/>
              </a:spcBef>
            </a:pPr>
            <a:r>
              <a:rPr spc="175" dirty="0">
                <a:solidFill>
                  <a:srgbClr val="545454"/>
                </a:solidFill>
              </a:rPr>
              <a:t>L</a:t>
            </a:r>
            <a:r>
              <a:rPr spc="65" dirty="0">
                <a:solidFill>
                  <a:srgbClr val="545454"/>
                </a:solidFill>
              </a:rPr>
              <a:t>A</a:t>
            </a:r>
            <a:r>
              <a:rPr spc="-15" dirty="0">
                <a:solidFill>
                  <a:srgbClr val="545454"/>
                </a:solidFill>
              </a:rPr>
              <a:t>B</a:t>
            </a:r>
            <a:r>
              <a:rPr spc="-240" dirty="0">
                <a:solidFill>
                  <a:srgbClr val="545454"/>
                </a:solidFill>
              </a:rPr>
              <a:t>O</a:t>
            </a:r>
            <a:r>
              <a:rPr spc="-210" dirty="0">
                <a:solidFill>
                  <a:srgbClr val="545454"/>
                </a:solidFill>
              </a:rPr>
              <a:t>R</a:t>
            </a:r>
            <a:r>
              <a:rPr spc="65" dirty="0">
                <a:solidFill>
                  <a:srgbClr val="545454"/>
                </a:solidFill>
              </a:rPr>
              <a:t>A</a:t>
            </a:r>
            <a:r>
              <a:rPr spc="-165" dirty="0">
                <a:solidFill>
                  <a:srgbClr val="545454"/>
                </a:solidFill>
              </a:rPr>
              <a:t>T</a:t>
            </a:r>
            <a:r>
              <a:rPr spc="-240" dirty="0">
                <a:solidFill>
                  <a:srgbClr val="545454"/>
                </a:solidFill>
              </a:rPr>
              <a:t>O</a:t>
            </a:r>
            <a:r>
              <a:rPr spc="-210" dirty="0">
                <a:solidFill>
                  <a:srgbClr val="545454"/>
                </a:solidFill>
              </a:rPr>
              <a:t>R</a:t>
            </a:r>
            <a:r>
              <a:rPr spc="15" dirty="0">
                <a:solidFill>
                  <a:srgbClr val="545454"/>
                </a:solidFill>
              </a:rPr>
              <a:t>Y</a:t>
            </a:r>
            <a:r>
              <a:rPr spc="-670" dirty="0">
                <a:solidFill>
                  <a:srgbClr val="545454"/>
                </a:solidFill>
              </a:rPr>
              <a:t> </a:t>
            </a:r>
            <a:r>
              <a:rPr spc="65" dirty="0">
                <a:solidFill>
                  <a:srgbClr val="545454"/>
                </a:solidFill>
              </a:rPr>
              <a:t>A</a:t>
            </a:r>
            <a:r>
              <a:rPr spc="5" dirty="0">
                <a:solidFill>
                  <a:srgbClr val="545454"/>
                </a:solidFill>
              </a:rPr>
              <a:t>N</a:t>
            </a:r>
            <a:r>
              <a:rPr spc="20" dirty="0">
                <a:solidFill>
                  <a:srgbClr val="545454"/>
                </a:solidFill>
              </a:rPr>
              <a:t>D</a:t>
            </a:r>
            <a:r>
              <a:rPr spc="-830" dirty="0">
                <a:solidFill>
                  <a:srgbClr val="545454"/>
                </a:solidFill>
              </a:rPr>
              <a:t> </a:t>
            </a:r>
            <a:r>
              <a:rPr spc="-580" dirty="0">
                <a:solidFill>
                  <a:srgbClr val="545454"/>
                </a:solidFill>
              </a:rPr>
              <a:t>I</a:t>
            </a:r>
            <a:r>
              <a:rPr spc="25" dirty="0">
                <a:solidFill>
                  <a:srgbClr val="545454"/>
                </a:solidFill>
              </a:rPr>
              <a:t>M</a:t>
            </a:r>
            <a:r>
              <a:rPr spc="-855" dirty="0">
                <a:solidFill>
                  <a:srgbClr val="545454"/>
                </a:solidFill>
              </a:rPr>
              <a:t> </a:t>
            </a:r>
            <a:r>
              <a:rPr spc="65" dirty="0">
                <a:solidFill>
                  <a:srgbClr val="545454"/>
                </a:solidFill>
              </a:rPr>
              <a:t>A</a:t>
            </a:r>
            <a:r>
              <a:rPr spc="-340" dirty="0">
                <a:solidFill>
                  <a:srgbClr val="545454"/>
                </a:solidFill>
              </a:rPr>
              <a:t>G</a:t>
            </a:r>
            <a:r>
              <a:rPr spc="-580" dirty="0">
                <a:solidFill>
                  <a:srgbClr val="545454"/>
                </a:solidFill>
              </a:rPr>
              <a:t>I</a:t>
            </a:r>
            <a:r>
              <a:rPr spc="-70" dirty="0">
                <a:solidFill>
                  <a:srgbClr val="545454"/>
                </a:solidFill>
              </a:rPr>
              <a:t>N</a:t>
            </a:r>
            <a:r>
              <a:rPr spc="20" dirty="0">
                <a:solidFill>
                  <a:srgbClr val="545454"/>
                </a:solidFill>
              </a:rPr>
              <a:t>G</a:t>
            </a:r>
            <a:r>
              <a:rPr spc="-930" dirty="0">
                <a:solidFill>
                  <a:srgbClr val="545454"/>
                </a:solidFill>
              </a:rPr>
              <a:t> </a:t>
            </a:r>
            <a:r>
              <a:rPr spc="-310" dirty="0">
                <a:solidFill>
                  <a:srgbClr val="545454"/>
                </a:solidFill>
              </a:rPr>
              <a:t>S</a:t>
            </a:r>
            <a:r>
              <a:rPr spc="-240" dirty="0">
                <a:solidFill>
                  <a:srgbClr val="545454"/>
                </a:solidFill>
              </a:rPr>
              <a:t>T</a:t>
            </a:r>
            <a:r>
              <a:rPr spc="-75" dirty="0">
                <a:solidFill>
                  <a:srgbClr val="545454"/>
                </a:solidFill>
              </a:rPr>
              <a:t>U</a:t>
            </a:r>
            <a:r>
              <a:rPr spc="-95" dirty="0">
                <a:solidFill>
                  <a:srgbClr val="545454"/>
                </a:solidFill>
              </a:rPr>
              <a:t>D</a:t>
            </a:r>
            <a:r>
              <a:rPr spc="-580" dirty="0">
                <a:solidFill>
                  <a:srgbClr val="545454"/>
                </a:solidFill>
              </a:rPr>
              <a:t>I</a:t>
            </a:r>
            <a:r>
              <a:rPr spc="-10" dirty="0">
                <a:solidFill>
                  <a:srgbClr val="545454"/>
                </a:solidFill>
              </a:rPr>
              <a:t>E</a:t>
            </a:r>
            <a:r>
              <a:rPr spc="10" dirty="0">
                <a:solidFill>
                  <a:srgbClr val="545454"/>
                </a:solidFill>
              </a:rPr>
              <a:t>S  </a:t>
            </a:r>
            <a:r>
              <a:rPr spc="100" dirty="0">
                <a:solidFill>
                  <a:srgbClr val="545454"/>
                </a:solidFill>
              </a:rPr>
              <a:t>o</a:t>
            </a:r>
            <a:r>
              <a:rPr spc="10" dirty="0">
                <a:solidFill>
                  <a:srgbClr val="545454"/>
                </a:solidFill>
              </a:rPr>
              <a:t>f</a:t>
            </a:r>
            <a:r>
              <a:rPr spc="-254" dirty="0">
                <a:solidFill>
                  <a:srgbClr val="545454"/>
                </a:solidFill>
              </a:rPr>
              <a:t> </a:t>
            </a:r>
            <a:r>
              <a:rPr spc="175" dirty="0">
                <a:solidFill>
                  <a:srgbClr val="545454"/>
                </a:solidFill>
              </a:rPr>
              <a:t>L</a:t>
            </a:r>
            <a:r>
              <a:rPr spc="-585" dirty="0">
                <a:solidFill>
                  <a:srgbClr val="545454"/>
                </a:solidFill>
              </a:rPr>
              <a:t>I</a:t>
            </a:r>
            <a:r>
              <a:rPr spc="-85" dirty="0">
                <a:solidFill>
                  <a:srgbClr val="545454"/>
                </a:solidFill>
              </a:rPr>
              <a:t>V</a:t>
            </a:r>
            <a:r>
              <a:rPr spc="-5" dirty="0">
                <a:solidFill>
                  <a:srgbClr val="545454"/>
                </a:solidFill>
              </a:rPr>
              <a:t>E</a:t>
            </a:r>
            <a:r>
              <a:rPr spc="20" dirty="0">
                <a:solidFill>
                  <a:srgbClr val="545454"/>
                </a:solidFill>
              </a:rPr>
              <a:t>R</a:t>
            </a:r>
            <a:r>
              <a:rPr spc="-955" dirty="0">
                <a:solidFill>
                  <a:srgbClr val="545454"/>
                </a:solidFill>
              </a:rPr>
              <a:t> </a:t>
            </a:r>
            <a:r>
              <a:rPr spc="-165" dirty="0">
                <a:solidFill>
                  <a:srgbClr val="545454"/>
                </a:solidFill>
              </a:rPr>
              <a:t>D</a:t>
            </a:r>
            <a:r>
              <a:rPr spc="-585" dirty="0">
                <a:solidFill>
                  <a:srgbClr val="545454"/>
                </a:solidFill>
              </a:rPr>
              <a:t>I</a:t>
            </a:r>
            <a:r>
              <a:rPr spc="-160" dirty="0">
                <a:solidFill>
                  <a:srgbClr val="545454"/>
                </a:solidFill>
              </a:rPr>
              <a:t>SE</a:t>
            </a:r>
            <a:r>
              <a:rPr spc="65" dirty="0">
                <a:solidFill>
                  <a:srgbClr val="545454"/>
                </a:solidFill>
              </a:rPr>
              <a:t>A</a:t>
            </a:r>
            <a:r>
              <a:rPr spc="-160" dirty="0">
                <a:solidFill>
                  <a:srgbClr val="545454"/>
                </a:solidFill>
              </a:rPr>
              <a:t>SE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75154" y="2176716"/>
            <a:ext cx="6997065" cy="7010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pc="-25" dirty="0"/>
              <a:t>Fulminant</a:t>
            </a:r>
            <a:r>
              <a:rPr spc="135" dirty="0"/>
              <a:t> </a:t>
            </a:r>
            <a:r>
              <a:rPr spc="-10" dirty="0"/>
              <a:t>hepatic</a:t>
            </a:r>
            <a:r>
              <a:rPr spc="100" dirty="0"/>
              <a:t> </a:t>
            </a:r>
            <a:r>
              <a:rPr spc="-25" dirty="0"/>
              <a:t>failure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27604" y="359727"/>
            <a:ext cx="6993255" cy="7010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pc="-25" dirty="0"/>
              <a:t>Fulminant</a:t>
            </a:r>
            <a:r>
              <a:rPr spc="140" dirty="0"/>
              <a:t> </a:t>
            </a:r>
            <a:r>
              <a:rPr spc="-15" dirty="0"/>
              <a:t>hepatic</a:t>
            </a:r>
            <a:r>
              <a:rPr spc="100" dirty="0"/>
              <a:t> </a:t>
            </a:r>
            <a:r>
              <a:rPr spc="-25" dirty="0"/>
              <a:t>failure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68617" y="1885632"/>
            <a:ext cx="11014710" cy="3398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899"/>
              </a:lnSpc>
              <a:spcBef>
                <a:spcPts val="100"/>
              </a:spcBef>
            </a:pPr>
            <a:r>
              <a:rPr sz="2450" spc="-10" dirty="0">
                <a:latin typeface="Verdana"/>
                <a:cs typeface="Verdana"/>
              </a:rPr>
              <a:t>DEFINITION</a:t>
            </a:r>
            <a:r>
              <a:rPr sz="2450" spc="60" dirty="0">
                <a:latin typeface="Verdana"/>
                <a:cs typeface="Verdana"/>
              </a:rPr>
              <a:t> </a:t>
            </a:r>
            <a:r>
              <a:rPr sz="2450" spc="10" dirty="0">
                <a:latin typeface="Verdana"/>
                <a:cs typeface="Verdana"/>
              </a:rPr>
              <a:t>:</a:t>
            </a:r>
            <a:r>
              <a:rPr sz="2450" spc="-35" dirty="0">
                <a:latin typeface="Verdana"/>
                <a:cs typeface="Verdana"/>
              </a:rPr>
              <a:t> </a:t>
            </a:r>
            <a:r>
              <a:rPr sz="2450" spc="5" dirty="0">
                <a:latin typeface="Verdana"/>
                <a:cs typeface="Verdana"/>
              </a:rPr>
              <a:t>is</a:t>
            </a:r>
            <a:r>
              <a:rPr sz="2450" spc="15" dirty="0">
                <a:latin typeface="Verdana"/>
                <a:cs typeface="Verdana"/>
              </a:rPr>
              <a:t> a</a:t>
            </a:r>
            <a:r>
              <a:rPr sz="2450" spc="-25" dirty="0">
                <a:latin typeface="Verdana"/>
                <a:cs typeface="Verdana"/>
              </a:rPr>
              <a:t> </a:t>
            </a:r>
            <a:r>
              <a:rPr sz="2450" spc="15" dirty="0">
                <a:latin typeface="Verdana"/>
                <a:cs typeface="Verdana"/>
              </a:rPr>
              <a:t>complex,</a:t>
            </a:r>
            <a:r>
              <a:rPr sz="2450" spc="-190" dirty="0">
                <a:latin typeface="Verdana"/>
                <a:cs typeface="Verdana"/>
              </a:rPr>
              <a:t> </a:t>
            </a:r>
            <a:r>
              <a:rPr sz="2450" spc="15" dirty="0">
                <a:latin typeface="Verdana"/>
                <a:cs typeface="Verdana"/>
              </a:rPr>
              <a:t>rapidly</a:t>
            </a:r>
            <a:r>
              <a:rPr sz="2450" spc="-160" dirty="0">
                <a:latin typeface="Verdana"/>
                <a:cs typeface="Verdana"/>
              </a:rPr>
              <a:t> </a:t>
            </a:r>
            <a:r>
              <a:rPr sz="2450" spc="15" dirty="0">
                <a:latin typeface="Verdana"/>
                <a:cs typeface="Verdana"/>
              </a:rPr>
              <a:t>progressive</a:t>
            </a:r>
            <a:r>
              <a:rPr sz="2450" spc="-165" dirty="0">
                <a:latin typeface="Verdana"/>
                <a:cs typeface="Verdana"/>
              </a:rPr>
              <a:t> </a:t>
            </a:r>
            <a:r>
              <a:rPr sz="2450" dirty="0">
                <a:latin typeface="Verdana"/>
                <a:cs typeface="Verdana"/>
              </a:rPr>
              <a:t>clinical</a:t>
            </a:r>
            <a:r>
              <a:rPr sz="2450" spc="-125" dirty="0">
                <a:latin typeface="Verdana"/>
                <a:cs typeface="Verdana"/>
              </a:rPr>
              <a:t> </a:t>
            </a:r>
            <a:r>
              <a:rPr sz="2450" spc="20" dirty="0">
                <a:latin typeface="Verdana"/>
                <a:cs typeface="Verdana"/>
              </a:rPr>
              <a:t>syndrome</a:t>
            </a:r>
            <a:r>
              <a:rPr sz="2450" spc="-90" dirty="0">
                <a:latin typeface="Verdana"/>
                <a:cs typeface="Verdana"/>
              </a:rPr>
              <a:t> </a:t>
            </a:r>
            <a:r>
              <a:rPr sz="2450" spc="10" dirty="0">
                <a:latin typeface="Verdana"/>
                <a:cs typeface="Verdana"/>
              </a:rPr>
              <a:t>that </a:t>
            </a:r>
            <a:r>
              <a:rPr sz="2450" spc="-844" dirty="0">
                <a:latin typeface="Verdana"/>
                <a:cs typeface="Verdana"/>
              </a:rPr>
              <a:t> </a:t>
            </a:r>
            <a:r>
              <a:rPr sz="2450" spc="5" dirty="0">
                <a:latin typeface="Verdana"/>
                <a:cs typeface="Verdana"/>
              </a:rPr>
              <a:t>is </a:t>
            </a:r>
            <a:r>
              <a:rPr sz="2450" spc="10" dirty="0">
                <a:latin typeface="Verdana"/>
                <a:cs typeface="Verdana"/>
              </a:rPr>
              <a:t>the final common </a:t>
            </a:r>
            <a:r>
              <a:rPr sz="2450" spc="20" dirty="0">
                <a:latin typeface="Verdana"/>
                <a:cs typeface="Verdana"/>
              </a:rPr>
              <a:t>pathway for </a:t>
            </a:r>
            <a:r>
              <a:rPr sz="2450" spc="15" dirty="0">
                <a:latin typeface="Verdana"/>
                <a:cs typeface="Verdana"/>
              </a:rPr>
              <a:t>many disparate </a:t>
            </a:r>
            <a:r>
              <a:rPr sz="2450" spc="5" dirty="0">
                <a:latin typeface="Verdana"/>
                <a:cs typeface="Verdana"/>
              </a:rPr>
              <a:t>conditions, </a:t>
            </a:r>
            <a:r>
              <a:rPr sz="2450" spc="10" dirty="0">
                <a:latin typeface="Verdana"/>
                <a:cs typeface="Verdana"/>
              </a:rPr>
              <a:t>some </a:t>
            </a:r>
            <a:r>
              <a:rPr sz="2450" spc="15" dirty="0">
                <a:latin typeface="Verdana"/>
                <a:cs typeface="Verdana"/>
              </a:rPr>
              <a:t> </a:t>
            </a:r>
            <a:r>
              <a:rPr sz="2450" spc="20" dirty="0">
                <a:latin typeface="Verdana"/>
                <a:cs typeface="Verdana"/>
              </a:rPr>
              <a:t>known</a:t>
            </a:r>
            <a:r>
              <a:rPr sz="2450" spc="-105" dirty="0">
                <a:latin typeface="Verdana"/>
                <a:cs typeface="Verdana"/>
              </a:rPr>
              <a:t> </a:t>
            </a:r>
            <a:r>
              <a:rPr sz="2450" spc="15" dirty="0">
                <a:latin typeface="Verdana"/>
                <a:cs typeface="Verdana"/>
              </a:rPr>
              <a:t>and</a:t>
            </a:r>
            <a:r>
              <a:rPr sz="2450" spc="-80" dirty="0">
                <a:latin typeface="Verdana"/>
                <a:cs typeface="Verdana"/>
              </a:rPr>
              <a:t> </a:t>
            </a:r>
            <a:r>
              <a:rPr sz="2450" spc="15" dirty="0">
                <a:latin typeface="Verdana"/>
                <a:cs typeface="Verdana"/>
              </a:rPr>
              <a:t>others</a:t>
            </a:r>
            <a:r>
              <a:rPr sz="2450" spc="-130" dirty="0">
                <a:latin typeface="Verdana"/>
                <a:cs typeface="Verdana"/>
              </a:rPr>
              <a:t> </a:t>
            </a:r>
            <a:r>
              <a:rPr sz="2450" spc="30" dirty="0">
                <a:latin typeface="Verdana"/>
                <a:cs typeface="Verdana"/>
              </a:rPr>
              <a:t>yet</a:t>
            </a:r>
            <a:r>
              <a:rPr sz="2450" spc="-114" dirty="0">
                <a:latin typeface="Verdana"/>
                <a:cs typeface="Verdana"/>
              </a:rPr>
              <a:t> </a:t>
            </a:r>
            <a:r>
              <a:rPr sz="2450" spc="10" dirty="0">
                <a:latin typeface="Verdana"/>
                <a:cs typeface="Verdana"/>
              </a:rPr>
              <a:t>to</a:t>
            </a:r>
            <a:r>
              <a:rPr sz="2450" spc="-45" dirty="0">
                <a:latin typeface="Verdana"/>
                <a:cs typeface="Verdana"/>
              </a:rPr>
              <a:t> </a:t>
            </a:r>
            <a:r>
              <a:rPr sz="2450" spc="25" dirty="0">
                <a:latin typeface="Verdana"/>
                <a:cs typeface="Verdana"/>
              </a:rPr>
              <a:t>be</a:t>
            </a:r>
            <a:r>
              <a:rPr sz="2450" spc="-20" dirty="0">
                <a:latin typeface="Verdana"/>
                <a:cs typeface="Verdana"/>
              </a:rPr>
              <a:t> </a:t>
            </a:r>
            <a:r>
              <a:rPr sz="2450" spc="10" dirty="0">
                <a:latin typeface="Verdana"/>
                <a:cs typeface="Verdana"/>
              </a:rPr>
              <a:t>identified.</a:t>
            </a:r>
            <a:r>
              <a:rPr sz="2450" spc="-190" dirty="0">
                <a:latin typeface="Verdana"/>
                <a:cs typeface="Verdana"/>
              </a:rPr>
              <a:t> </a:t>
            </a:r>
            <a:r>
              <a:rPr sz="2450" spc="10" dirty="0">
                <a:latin typeface="Verdana"/>
                <a:cs typeface="Verdana"/>
              </a:rPr>
              <a:t>resulting</a:t>
            </a:r>
            <a:r>
              <a:rPr sz="2450" spc="-155" dirty="0">
                <a:latin typeface="Verdana"/>
                <a:cs typeface="Verdana"/>
              </a:rPr>
              <a:t> </a:t>
            </a:r>
            <a:r>
              <a:rPr sz="2450" spc="20" dirty="0">
                <a:latin typeface="Verdana"/>
                <a:cs typeface="Verdana"/>
              </a:rPr>
              <a:t>from</a:t>
            </a:r>
            <a:r>
              <a:rPr sz="2450" spc="-50" dirty="0">
                <a:latin typeface="Verdana"/>
                <a:cs typeface="Verdana"/>
              </a:rPr>
              <a:t> </a:t>
            </a:r>
            <a:r>
              <a:rPr sz="2450" spc="10" dirty="0">
                <a:latin typeface="Verdana"/>
                <a:cs typeface="Verdana"/>
              </a:rPr>
              <a:t>:</a:t>
            </a:r>
            <a:endParaRPr sz="245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2400">
              <a:latin typeface="Verdana"/>
              <a:cs typeface="Verdana"/>
            </a:endParaRPr>
          </a:p>
          <a:p>
            <a:pPr marL="450850">
              <a:lnSpc>
                <a:spcPct val="100000"/>
              </a:lnSpc>
            </a:pPr>
            <a:r>
              <a:rPr sz="2450" spc="10" dirty="0">
                <a:latin typeface="Verdana"/>
                <a:cs typeface="Verdana"/>
              </a:rPr>
              <a:t>massive</a:t>
            </a:r>
            <a:r>
              <a:rPr sz="2450" spc="-114" dirty="0">
                <a:latin typeface="Verdana"/>
                <a:cs typeface="Verdana"/>
              </a:rPr>
              <a:t> </a:t>
            </a:r>
            <a:r>
              <a:rPr sz="2450" spc="10" dirty="0">
                <a:latin typeface="Verdana"/>
                <a:cs typeface="Verdana"/>
              </a:rPr>
              <a:t>necrosis</a:t>
            </a:r>
            <a:r>
              <a:rPr sz="2450" spc="-155" dirty="0">
                <a:latin typeface="Verdana"/>
                <a:cs typeface="Verdana"/>
              </a:rPr>
              <a:t> </a:t>
            </a:r>
            <a:r>
              <a:rPr sz="2450" spc="10" dirty="0">
                <a:latin typeface="Verdana"/>
                <a:cs typeface="Verdana"/>
              </a:rPr>
              <a:t>of</a:t>
            </a:r>
            <a:r>
              <a:rPr sz="2450" spc="-35" dirty="0">
                <a:latin typeface="Verdana"/>
                <a:cs typeface="Verdana"/>
              </a:rPr>
              <a:t> </a:t>
            </a:r>
            <a:r>
              <a:rPr sz="2450" spc="20" dirty="0">
                <a:latin typeface="Verdana"/>
                <a:cs typeface="Verdana"/>
              </a:rPr>
              <a:t>hepatocyte</a:t>
            </a:r>
            <a:endParaRPr sz="245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450">
              <a:latin typeface="Verdana"/>
              <a:cs typeface="Verdana"/>
            </a:endParaRPr>
          </a:p>
          <a:p>
            <a:pPr marL="450850">
              <a:lnSpc>
                <a:spcPct val="100000"/>
              </a:lnSpc>
            </a:pPr>
            <a:r>
              <a:rPr sz="2450" spc="15" dirty="0">
                <a:latin typeface="Verdana"/>
                <a:cs typeface="Verdana"/>
              </a:rPr>
              <a:t>or</a:t>
            </a:r>
            <a:r>
              <a:rPr sz="2450" spc="-55" dirty="0">
                <a:latin typeface="Verdana"/>
                <a:cs typeface="Verdana"/>
              </a:rPr>
              <a:t> </a:t>
            </a:r>
            <a:r>
              <a:rPr sz="2450" spc="20" dirty="0">
                <a:latin typeface="Verdana"/>
                <a:cs typeface="Verdana"/>
              </a:rPr>
              <a:t>from</a:t>
            </a:r>
            <a:r>
              <a:rPr sz="2450" spc="-55" dirty="0">
                <a:latin typeface="Verdana"/>
                <a:cs typeface="Verdana"/>
              </a:rPr>
              <a:t> </a:t>
            </a:r>
            <a:r>
              <a:rPr sz="2450" spc="25" dirty="0">
                <a:latin typeface="Verdana"/>
                <a:cs typeface="Verdana"/>
              </a:rPr>
              <a:t>sever</a:t>
            </a:r>
            <a:r>
              <a:rPr sz="2450" spc="-125" dirty="0">
                <a:latin typeface="Verdana"/>
                <a:cs typeface="Verdana"/>
              </a:rPr>
              <a:t> </a:t>
            </a:r>
            <a:r>
              <a:rPr sz="2450" spc="10" dirty="0">
                <a:latin typeface="Verdana"/>
                <a:cs typeface="Verdana"/>
              </a:rPr>
              <a:t>functional</a:t>
            </a:r>
            <a:r>
              <a:rPr sz="2450" spc="-200" dirty="0">
                <a:latin typeface="Verdana"/>
                <a:cs typeface="Verdana"/>
              </a:rPr>
              <a:t> </a:t>
            </a:r>
            <a:r>
              <a:rPr sz="2450" spc="15" dirty="0">
                <a:latin typeface="Verdana"/>
                <a:cs typeface="Verdana"/>
              </a:rPr>
              <a:t>impairment</a:t>
            </a:r>
            <a:r>
              <a:rPr sz="2450" spc="-190" dirty="0">
                <a:latin typeface="Verdana"/>
                <a:cs typeface="Verdana"/>
              </a:rPr>
              <a:t> </a:t>
            </a:r>
            <a:r>
              <a:rPr sz="2450" spc="10" dirty="0">
                <a:latin typeface="Verdana"/>
                <a:cs typeface="Verdana"/>
              </a:rPr>
              <a:t>of</a:t>
            </a:r>
            <a:r>
              <a:rPr sz="2450" spc="-20" dirty="0">
                <a:latin typeface="Verdana"/>
                <a:cs typeface="Verdana"/>
              </a:rPr>
              <a:t> </a:t>
            </a:r>
            <a:r>
              <a:rPr sz="2450" spc="20" dirty="0">
                <a:latin typeface="Verdana"/>
                <a:cs typeface="Verdana"/>
              </a:rPr>
              <a:t>hepatocytes</a:t>
            </a:r>
            <a:endParaRPr sz="245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2400">
              <a:latin typeface="Verdana"/>
              <a:cs typeface="Verdana"/>
            </a:endParaRPr>
          </a:p>
          <a:p>
            <a:pPr marL="450850">
              <a:lnSpc>
                <a:spcPct val="100000"/>
              </a:lnSpc>
              <a:spcBef>
                <a:spcPts val="5"/>
              </a:spcBef>
            </a:pPr>
            <a:r>
              <a:rPr sz="2450" spc="-5" dirty="0">
                <a:latin typeface="Verdana"/>
                <a:cs typeface="Verdana"/>
              </a:rPr>
              <a:t>i</a:t>
            </a:r>
            <a:r>
              <a:rPr sz="2450" spc="15" dirty="0">
                <a:latin typeface="Verdana"/>
                <a:cs typeface="Verdana"/>
              </a:rPr>
              <a:t>n</a:t>
            </a:r>
            <a:r>
              <a:rPr sz="2450" spc="-35" dirty="0">
                <a:latin typeface="Verdana"/>
                <a:cs typeface="Verdana"/>
              </a:rPr>
              <a:t> </a:t>
            </a:r>
            <a:r>
              <a:rPr sz="2450" spc="15" dirty="0">
                <a:latin typeface="Verdana"/>
                <a:cs typeface="Verdana"/>
              </a:rPr>
              <a:t>a</a:t>
            </a:r>
            <a:r>
              <a:rPr sz="2450" spc="-15" dirty="0">
                <a:latin typeface="Verdana"/>
                <a:cs typeface="Verdana"/>
              </a:rPr>
              <a:t> </a:t>
            </a:r>
            <a:r>
              <a:rPr sz="2450" spc="40" dirty="0">
                <a:latin typeface="Verdana"/>
                <a:cs typeface="Verdana"/>
              </a:rPr>
              <a:t>p</a:t>
            </a:r>
            <a:r>
              <a:rPr sz="2450" spc="20" dirty="0">
                <a:latin typeface="Verdana"/>
                <a:cs typeface="Verdana"/>
              </a:rPr>
              <a:t>a</a:t>
            </a:r>
            <a:r>
              <a:rPr sz="2450" spc="5" dirty="0">
                <a:latin typeface="Verdana"/>
                <a:cs typeface="Verdana"/>
              </a:rPr>
              <a:t>tin</a:t>
            </a:r>
            <a:r>
              <a:rPr sz="2450" spc="40" dirty="0">
                <a:latin typeface="Verdana"/>
                <a:cs typeface="Verdana"/>
              </a:rPr>
              <a:t>e</a:t>
            </a:r>
            <a:r>
              <a:rPr sz="2450" spc="10" dirty="0">
                <a:latin typeface="Verdana"/>
                <a:cs typeface="Verdana"/>
              </a:rPr>
              <a:t>t</a:t>
            </a:r>
            <a:r>
              <a:rPr sz="2450" spc="-105" dirty="0">
                <a:latin typeface="Verdana"/>
                <a:cs typeface="Verdana"/>
              </a:rPr>
              <a:t> </a:t>
            </a:r>
            <a:r>
              <a:rPr sz="2450" spc="10" dirty="0">
                <a:latin typeface="Verdana"/>
                <a:cs typeface="Verdana"/>
              </a:rPr>
              <a:t>wh</a:t>
            </a:r>
            <a:r>
              <a:rPr sz="2450" spc="15" dirty="0">
                <a:latin typeface="Verdana"/>
                <a:cs typeface="Verdana"/>
              </a:rPr>
              <a:t>o</a:t>
            </a:r>
            <a:r>
              <a:rPr sz="2450" spc="-114" dirty="0">
                <a:latin typeface="Verdana"/>
                <a:cs typeface="Verdana"/>
              </a:rPr>
              <a:t> </a:t>
            </a:r>
            <a:r>
              <a:rPr sz="2450" spc="40" dirty="0">
                <a:latin typeface="Verdana"/>
                <a:cs typeface="Verdana"/>
              </a:rPr>
              <a:t>d</a:t>
            </a:r>
            <a:r>
              <a:rPr sz="2450" spc="15" dirty="0">
                <a:latin typeface="Verdana"/>
                <a:cs typeface="Verdana"/>
              </a:rPr>
              <a:t>o</a:t>
            </a:r>
            <a:r>
              <a:rPr sz="2450" spc="30" dirty="0">
                <a:latin typeface="Verdana"/>
                <a:cs typeface="Verdana"/>
              </a:rPr>
              <a:t>e</a:t>
            </a:r>
            <a:r>
              <a:rPr sz="2450" spc="10" dirty="0">
                <a:latin typeface="Verdana"/>
                <a:cs typeface="Verdana"/>
              </a:rPr>
              <a:t>s</a:t>
            </a:r>
            <a:r>
              <a:rPr sz="2450" spc="-130" dirty="0">
                <a:latin typeface="Verdana"/>
                <a:cs typeface="Verdana"/>
              </a:rPr>
              <a:t> </a:t>
            </a:r>
            <a:r>
              <a:rPr sz="2450" spc="15" dirty="0">
                <a:latin typeface="Verdana"/>
                <a:cs typeface="Verdana"/>
              </a:rPr>
              <a:t>not</a:t>
            </a:r>
            <a:r>
              <a:rPr sz="2450" spc="-35" dirty="0">
                <a:latin typeface="Verdana"/>
                <a:cs typeface="Verdana"/>
              </a:rPr>
              <a:t> </a:t>
            </a:r>
            <a:r>
              <a:rPr sz="2450" spc="15" dirty="0">
                <a:latin typeface="Verdana"/>
                <a:cs typeface="Verdana"/>
              </a:rPr>
              <a:t>h</a:t>
            </a:r>
            <a:r>
              <a:rPr sz="2450" spc="30" dirty="0">
                <a:latin typeface="Verdana"/>
                <a:cs typeface="Verdana"/>
              </a:rPr>
              <a:t>a</a:t>
            </a:r>
            <a:r>
              <a:rPr sz="2450" spc="45" dirty="0">
                <a:latin typeface="Verdana"/>
                <a:cs typeface="Verdana"/>
              </a:rPr>
              <a:t>v</a:t>
            </a:r>
            <a:r>
              <a:rPr sz="2450" spc="15" dirty="0">
                <a:latin typeface="Verdana"/>
                <a:cs typeface="Verdana"/>
              </a:rPr>
              <a:t>e</a:t>
            </a:r>
            <a:r>
              <a:rPr sz="2450" spc="-95" dirty="0">
                <a:latin typeface="Verdana"/>
                <a:cs typeface="Verdana"/>
              </a:rPr>
              <a:t> </a:t>
            </a:r>
            <a:r>
              <a:rPr sz="2450" spc="40" dirty="0">
                <a:latin typeface="Verdana"/>
                <a:cs typeface="Verdana"/>
              </a:rPr>
              <a:t>p</a:t>
            </a:r>
            <a:r>
              <a:rPr sz="2450" dirty="0">
                <a:latin typeface="Verdana"/>
                <a:cs typeface="Verdana"/>
              </a:rPr>
              <a:t>r</a:t>
            </a:r>
            <a:r>
              <a:rPr sz="2450" spc="75" dirty="0">
                <a:latin typeface="Verdana"/>
                <a:cs typeface="Verdana"/>
              </a:rPr>
              <a:t>e</a:t>
            </a:r>
            <a:r>
              <a:rPr sz="2450" spc="10" dirty="0">
                <a:latin typeface="Verdana"/>
                <a:cs typeface="Verdana"/>
              </a:rPr>
              <a:t>-</a:t>
            </a:r>
            <a:r>
              <a:rPr sz="2450" spc="35" dirty="0">
                <a:latin typeface="Verdana"/>
                <a:cs typeface="Verdana"/>
              </a:rPr>
              <a:t>e</a:t>
            </a:r>
            <a:r>
              <a:rPr sz="2450" spc="45" dirty="0">
                <a:latin typeface="Verdana"/>
                <a:cs typeface="Verdana"/>
              </a:rPr>
              <a:t>x</a:t>
            </a:r>
            <a:r>
              <a:rPr sz="2450" spc="-5" dirty="0">
                <a:latin typeface="Verdana"/>
                <a:cs typeface="Verdana"/>
              </a:rPr>
              <a:t>i</a:t>
            </a:r>
            <a:r>
              <a:rPr sz="2450" spc="-15" dirty="0">
                <a:latin typeface="Verdana"/>
                <a:cs typeface="Verdana"/>
              </a:rPr>
              <a:t>s</a:t>
            </a:r>
            <a:r>
              <a:rPr sz="2450" spc="5" dirty="0">
                <a:latin typeface="Verdana"/>
                <a:cs typeface="Verdana"/>
              </a:rPr>
              <a:t>tin</a:t>
            </a:r>
            <a:r>
              <a:rPr sz="2450" spc="15" dirty="0">
                <a:latin typeface="Verdana"/>
                <a:cs typeface="Verdana"/>
              </a:rPr>
              <a:t>g</a:t>
            </a:r>
            <a:r>
              <a:rPr sz="2450" spc="-225" dirty="0">
                <a:latin typeface="Verdana"/>
                <a:cs typeface="Verdana"/>
              </a:rPr>
              <a:t> </a:t>
            </a:r>
            <a:r>
              <a:rPr sz="2450" spc="-5" dirty="0">
                <a:latin typeface="Verdana"/>
                <a:cs typeface="Verdana"/>
              </a:rPr>
              <a:t>li</a:t>
            </a:r>
            <a:r>
              <a:rPr sz="2450" spc="40" dirty="0">
                <a:latin typeface="Verdana"/>
                <a:cs typeface="Verdana"/>
              </a:rPr>
              <a:t>v</a:t>
            </a:r>
            <a:r>
              <a:rPr sz="2450" spc="35" dirty="0">
                <a:latin typeface="Verdana"/>
                <a:cs typeface="Verdana"/>
              </a:rPr>
              <a:t>e</a:t>
            </a:r>
            <a:r>
              <a:rPr sz="2450" spc="10" dirty="0">
                <a:latin typeface="Verdana"/>
                <a:cs typeface="Verdana"/>
              </a:rPr>
              <a:t>r</a:t>
            </a:r>
            <a:r>
              <a:rPr sz="2450" spc="-120" dirty="0">
                <a:latin typeface="Verdana"/>
                <a:cs typeface="Verdana"/>
              </a:rPr>
              <a:t> </a:t>
            </a:r>
            <a:r>
              <a:rPr sz="2450" spc="40" dirty="0">
                <a:latin typeface="Verdana"/>
                <a:cs typeface="Verdana"/>
              </a:rPr>
              <a:t>d</a:t>
            </a:r>
            <a:r>
              <a:rPr sz="2450" spc="-5" dirty="0">
                <a:latin typeface="Verdana"/>
                <a:cs typeface="Verdana"/>
              </a:rPr>
              <a:t>i</a:t>
            </a:r>
            <a:r>
              <a:rPr sz="2450" spc="-15" dirty="0">
                <a:latin typeface="Verdana"/>
                <a:cs typeface="Verdana"/>
              </a:rPr>
              <a:t>s</a:t>
            </a:r>
            <a:r>
              <a:rPr sz="2450" spc="35" dirty="0">
                <a:latin typeface="Verdana"/>
                <a:cs typeface="Verdana"/>
              </a:rPr>
              <a:t>e</a:t>
            </a:r>
            <a:r>
              <a:rPr sz="2450" spc="20" dirty="0">
                <a:latin typeface="Verdana"/>
                <a:cs typeface="Verdana"/>
              </a:rPr>
              <a:t>a</a:t>
            </a:r>
            <a:r>
              <a:rPr sz="2450" spc="-5" dirty="0">
                <a:latin typeface="Verdana"/>
                <a:cs typeface="Verdana"/>
              </a:rPr>
              <a:t>s</a:t>
            </a:r>
            <a:r>
              <a:rPr sz="2450" spc="15" dirty="0">
                <a:latin typeface="Verdana"/>
                <a:cs typeface="Verdana"/>
              </a:rPr>
              <a:t>e</a:t>
            </a:r>
            <a:endParaRPr sz="245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6039" y="1188656"/>
            <a:ext cx="10928350" cy="452374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450" spc="5" dirty="0">
                <a:latin typeface="Verdana"/>
                <a:cs typeface="Verdana"/>
              </a:rPr>
              <a:t>Definition</a:t>
            </a:r>
            <a:endParaRPr sz="245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450">
              <a:latin typeface="Verdana"/>
              <a:cs typeface="Verdana"/>
            </a:endParaRPr>
          </a:p>
          <a:p>
            <a:pPr marL="336550">
              <a:lnSpc>
                <a:spcPct val="100000"/>
              </a:lnSpc>
            </a:pPr>
            <a:r>
              <a:rPr sz="2450" spc="25" dirty="0">
                <a:latin typeface="Verdana"/>
                <a:cs typeface="Verdana"/>
              </a:rPr>
              <a:t>Evolves</a:t>
            </a:r>
            <a:r>
              <a:rPr sz="2450" spc="-140" dirty="0">
                <a:latin typeface="Verdana"/>
                <a:cs typeface="Verdana"/>
              </a:rPr>
              <a:t> </a:t>
            </a:r>
            <a:r>
              <a:rPr sz="2450" spc="25" dirty="0">
                <a:latin typeface="Verdana"/>
                <a:cs typeface="Verdana"/>
              </a:rPr>
              <a:t>over</a:t>
            </a:r>
            <a:r>
              <a:rPr sz="2450" spc="-125" dirty="0">
                <a:latin typeface="Verdana"/>
                <a:cs typeface="Verdana"/>
              </a:rPr>
              <a:t> </a:t>
            </a:r>
            <a:r>
              <a:rPr sz="2450" spc="15" dirty="0">
                <a:latin typeface="Verdana"/>
                <a:cs typeface="Verdana"/>
              </a:rPr>
              <a:t>a</a:t>
            </a:r>
            <a:r>
              <a:rPr sz="2450" spc="-40" dirty="0">
                <a:latin typeface="Verdana"/>
                <a:cs typeface="Verdana"/>
              </a:rPr>
              <a:t> </a:t>
            </a:r>
            <a:r>
              <a:rPr sz="2450" spc="15" dirty="0">
                <a:latin typeface="Verdana"/>
                <a:cs typeface="Verdana"/>
              </a:rPr>
              <a:t>period</a:t>
            </a:r>
            <a:r>
              <a:rPr sz="2450" spc="-175" dirty="0">
                <a:latin typeface="Verdana"/>
                <a:cs typeface="Verdana"/>
              </a:rPr>
              <a:t> </a:t>
            </a:r>
            <a:r>
              <a:rPr sz="2450" spc="10" dirty="0">
                <a:latin typeface="Verdana"/>
                <a:cs typeface="Verdana"/>
              </a:rPr>
              <a:t>of</a:t>
            </a:r>
            <a:r>
              <a:rPr sz="2450" spc="-20" dirty="0">
                <a:latin typeface="Verdana"/>
                <a:cs typeface="Verdana"/>
              </a:rPr>
              <a:t> </a:t>
            </a:r>
            <a:r>
              <a:rPr sz="2450" spc="15" dirty="0">
                <a:latin typeface="Verdana"/>
                <a:cs typeface="Verdana"/>
              </a:rPr>
              <a:t>8</a:t>
            </a:r>
            <a:r>
              <a:rPr sz="2450" spc="25" dirty="0">
                <a:latin typeface="Verdana"/>
                <a:cs typeface="Verdana"/>
              </a:rPr>
              <a:t> </a:t>
            </a:r>
            <a:r>
              <a:rPr sz="2450" spc="30" dirty="0">
                <a:latin typeface="Verdana"/>
                <a:cs typeface="Verdana"/>
              </a:rPr>
              <a:t>weeks</a:t>
            </a:r>
            <a:endParaRPr sz="245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2400">
              <a:latin typeface="Verdana"/>
              <a:cs typeface="Verdana"/>
            </a:endParaRPr>
          </a:p>
          <a:p>
            <a:pPr marL="336550">
              <a:lnSpc>
                <a:spcPts val="2935"/>
              </a:lnSpc>
              <a:spcBef>
                <a:spcPts val="5"/>
              </a:spcBef>
            </a:pPr>
            <a:r>
              <a:rPr sz="2450" spc="10" dirty="0">
                <a:latin typeface="Verdana"/>
                <a:cs typeface="Verdana"/>
              </a:rPr>
              <a:t>synthetic,</a:t>
            </a:r>
            <a:r>
              <a:rPr sz="2450" spc="-110" dirty="0">
                <a:latin typeface="Verdana"/>
                <a:cs typeface="Verdana"/>
              </a:rPr>
              <a:t> </a:t>
            </a:r>
            <a:r>
              <a:rPr sz="2450" spc="15" dirty="0">
                <a:latin typeface="Verdana"/>
                <a:cs typeface="Verdana"/>
              </a:rPr>
              <a:t>excretory</a:t>
            </a:r>
            <a:r>
              <a:rPr sz="2450" spc="-225" dirty="0">
                <a:latin typeface="Verdana"/>
                <a:cs typeface="Verdana"/>
              </a:rPr>
              <a:t> </a:t>
            </a:r>
            <a:r>
              <a:rPr sz="2450" spc="20" dirty="0">
                <a:latin typeface="Verdana"/>
                <a:cs typeface="Verdana"/>
              </a:rPr>
              <a:t>and</a:t>
            </a:r>
            <a:r>
              <a:rPr sz="2450" spc="35" dirty="0">
                <a:latin typeface="Verdana"/>
                <a:cs typeface="Verdana"/>
              </a:rPr>
              <a:t> </a:t>
            </a:r>
            <a:r>
              <a:rPr sz="2450" spc="15" dirty="0">
                <a:latin typeface="Verdana"/>
                <a:cs typeface="Verdana"/>
              </a:rPr>
              <a:t>detoxfying</a:t>
            </a:r>
            <a:r>
              <a:rPr sz="2450" spc="-215" dirty="0">
                <a:latin typeface="Verdana"/>
                <a:cs typeface="Verdana"/>
              </a:rPr>
              <a:t> </a:t>
            </a:r>
            <a:r>
              <a:rPr sz="2450" spc="10" dirty="0">
                <a:latin typeface="Verdana"/>
                <a:cs typeface="Verdana"/>
              </a:rPr>
              <a:t>function</a:t>
            </a:r>
            <a:r>
              <a:rPr sz="2450" spc="-180" dirty="0">
                <a:latin typeface="Verdana"/>
                <a:cs typeface="Verdana"/>
              </a:rPr>
              <a:t> </a:t>
            </a:r>
            <a:r>
              <a:rPr sz="2450" spc="10" dirty="0">
                <a:latin typeface="Verdana"/>
                <a:cs typeface="Verdana"/>
              </a:rPr>
              <a:t>of</a:t>
            </a:r>
            <a:r>
              <a:rPr sz="2450" spc="-10" dirty="0">
                <a:latin typeface="Verdana"/>
                <a:cs typeface="Verdana"/>
              </a:rPr>
              <a:t> </a:t>
            </a:r>
            <a:r>
              <a:rPr sz="2450" spc="10" dirty="0">
                <a:latin typeface="Verdana"/>
                <a:cs typeface="Verdana"/>
              </a:rPr>
              <a:t>the</a:t>
            </a:r>
            <a:r>
              <a:rPr sz="2450" spc="-5" dirty="0">
                <a:latin typeface="Verdana"/>
                <a:cs typeface="Verdana"/>
              </a:rPr>
              <a:t> </a:t>
            </a:r>
            <a:r>
              <a:rPr sz="2450" spc="15" dirty="0">
                <a:latin typeface="Verdana"/>
                <a:cs typeface="Verdana"/>
              </a:rPr>
              <a:t>liver</a:t>
            </a:r>
            <a:r>
              <a:rPr sz="2450" spc="-114" dirty="0">
                <a:latin typeface="Verdana"/>
                <a:cs typeface="Verdana"/>
              </a:rPr>
              <a:t> </a:t>
            </a:r>
            <a:r>
              <a:rPr sz="2450" spc="10" dirty="0">
                <a:latin typeface="Verdana"/>
                <a:cs typeface="Verdana"/>
              </a:rPr>
              <a:t>are</a:t>
            </a:r>
            <a:r>
              <a:rPr sz="2450" spc="-5" dirty="0">
                <a:latin typeface="Verdana"/>
                <a:cs typeface="Verdana"/>
              </a:rPr>
              <a:t> </a:t>
            </a:r>
            <a:r>
              <a:rPr sz="2450" spc="10" dirty="0">
                <a:latin typeface="Verdana"/>
                <a:cs typeface="Verdana"/>
              </a:rPr>
              <a:t>usually</a:t>
            </a:r>
            <a:endParaRPr sz="2450">
              <a:latin typeface="Verdana"/>
              <a:cs typeface="Verdana"/>
            </a:endParaRPr>
          </a:p>
          <a:p>
            <a:pPr marL="336550">
              <a:lnSpc>
                <a:spcPts val="2935"/>
              </a:lnSpc>
            </a:pPr>
            <a:r>
              <a:rPr sz="2450" spc="20" dirty="0">
                <a:latin typeface="Verdana"/>
                <a:cs typeface="Verdana"/>
              </a:rPr>
              <a:t>affected</a:t>
            </a:r>
            <a:endParaRPr sz="245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45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450" spc="5" dirty="0">
                <a:latin typeface="Verdana"/>
                <a:cs typeface="Verdana"/>
              </a:rPr>
              <a:t>Clini</a:t>
            </a:r>
            <a:r>
              <a:rPr sz="2450" dirty="0">
                <a:latin typeface="Verdana"/>
                <a:cs typeface="Verdana"/>
              </a:rPr>
              <a:t>c</a:t>
            </a:r>
            <a:r>
              <a:rPr sz="2450" spc="25" dirty="0">
                <a:latin typeface="Verdana"/>
                <a:cs typeface="Verdana"/>
              </a:rPr>
              <a:t>a</a:t>
            </a:r>
            <a:r>
              <a:rPr sz="2450" spc="5" dirty="0">
                <a:latin typeface="Verdana"/>
                <a:cs typeface="Verdana"/>
              </a:rPr>
              <a:t>l</a:t>
            </a:r>
            <a:r>
              <a:rPr sz="2450" spc="-50" dirty="0">
                <a:latin typeface="Verdana"/>
                <a:cs typeface="Verdana"/>
              </a:rPr>
              <a:t> </a:t>
            </a:r>
            <a:r>
              <a:rPr sz="2450" spc="40" dirty="0">
                <a:latin typeface="Verdana"/>
                <a:cs typeface="Verdana"/>
              </a:rPr>
              <a:t>p</a:t>
            </a:r>
            <a:r>
              <a:rPr sz="2450" spc="10" dirty="0">
                <a:latin typeface="Verdana"/>
                <a:cs typeface="Verdana"/>
              </a:rPr>
              <a:t>r</a:t>
            </a:r>
            <a:r>
              <a:rPr sz="2450" spc="30" dirty="0">
                <a:latin typeface="Verdana"/>
                <a:cs typeface="Verdana"/>
              </a:rPr>
              <a:t>e</a:t>
            </a:r>
            <a:r>
              <a:rPr sz="2450" dirty="0">
                <a:latin typeface="Verdana"/>
                <a:cs typeface="Verdana"/>
              </a:rPr>
              <a:t>s</a:t>
            </a:r>
            <a:r>
              <a:rPr sz="2450" spc="35" dirty="0">
                <a:latin typeface="Verdana"/>
                <a:cs typeface="Verdana"/>
              </a:rPr>
              <a:t>e</a:t>
            </a:r>
            <a:r>
              <a:rPr sz="2450" spc="20" dirty="0">
                <a:latin typeface="Verdana"/>
                <a:cs typeface="Verdana"/>
              </a:rPr>
              <a:t>n</a:t>
            </a:r>
            <a:r>
              <a:rPr sz="2450" spc="5" dirty="0">
                <a:latin typeface="Verdana"/>
                <a:cs typeface="Verdana"/>
              </a:rPr>
              <a:t>t</a:t>
            </a:r>
            <a:r>
              <a:rPr sz="2450" spc="20" dirty="0">
                <a:latin typeface="Verdana"/>
                <a:cs typeface="Verdana"/>
              </a:rPr>
              <a:t>a</a:t>
            </a:r>
            <a:r>
              <a:rPr sz="2450" spc="5" dirty="0">
                <a:latin typeface="Verdana"/>
                <a:cs typeface="Verdana"/>
              </a:rPr>
              <a:t>tio</a:t>
            </a:r>
            <a:r>
              <a:rPr sz="2450" spc="15" dirty="0">
                <a:latin typeface="Verdana"/>
                <a:cs typeface="Verdana"/>
              </a:rPr>
              <a:t>n</a:t>
            </a:r>
            <a:r>
              <a:rPr sz="2450" spc="-260" dirty="0">
                <a:latin typeface="Verdana"/>
                <a:cs typeface="Verdana"/>
              </a:rPr>
              <a:t> </a:t>
            </a:r>
            <a:r>
              <a:rPr sz="2450" spc="10" dirty="0">
                <a:latin typeface="Verdana"/>
                <a:cs typeface="Verdana"/>
              </a:rPr>
              <a:t>:</a:t>
            </a:r>
            <a:endParaRPr sz="245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350">
              <a:latin typeface="Verdana"/>
              <a:cs typeface="Verdana"/>
            </a:endParaRPr>
          </a:p>
          <a:p>
            <a:pPr marL="12700" marR="373380">
              <a:lnSpc>
                <a:spcPct val="100899"/>
              </a:lnSpc>
            </a:pPr>
            <a:r>
              <a:rPr sz="2450" spc="10" dirty="0">
                <a:latin typeface="Verdana"/>
                <a:cs typeface="Verdana"/>
              </a:rPr>
              <a:t>typically</a:t>
            </a:r>
            <a:r>
              <a:rPr sz="2450" spc="-165" dirty="0">
                <a:latin typeface="Verdana"/>
                <a:cs typeface="Verdana"/>
              </a:rPr>
              <a:t> </a:t>
            </a:r>
            <a:r>
              <a:rPr sz="2450" spc="20" dirty="0">
                <a:latin typeface="Verdana"/>
                <a:cs typeface="Verdana"/>
              </a:rPr>
              <a:t>presents</a:t>
            </a:r>
            <a:r>
              <a:rPr sz="2450" spc="-200" dirty="0">
                <a:latin typeface="Verdana"/>
                <a:cs typeface="Verdana"/>
              </a:rPr>
              <a:t> </a:t>
            </a:r>
            <a:r>
              <a:rPr sz="2450" spc="5" dirty="0">
                <a:latin typeface="Verdana"/>
                <a:cs typeface="Verdana"/>
              </a:rPr>
              <a:t>in</a:t>
            </a:r>
            <a:r>
              <a:rPr sz="2450" spc="-35" dirty="0">
                <a:latin typeface="Verdana"/>
                <a:cs typeface="Verdana"/>
              </a:rPr>
              <a:t> </a:t>
            </a:r>
            <a:r>
              <a:rPr sz="2450" spc="15" dirty="0">
                <a:latin typeface="Verdana"/>
                <a:cs typeface="Verdana"/>
              </a:rPr>
              <a:t>a</a:t>
            </a:r>
            <a:r>
              <a:rPr sz="2450" spc="45" dirty="0">
                <a:latin typeface="Verdana"/>
                <a:cs typeface="Verdana"/>
              </a:rPr>
              <a:t> </a:t>
            </a:r>
            <a:r>
              <a:rPr sz="2450" spc="15" dirty="0">
                <a:latin typeface="Verdana"/>
                <a:cs typeface="Verdana"/>
              </a:rPr>
              <a:t>previously</a:t>
            </a:r>
            <a:r>
              <a:rPr sz="2450" spc="-229" dirty="0">
                <a:latin typeface="Verdana"/>
                <a:cs typeface="Verdana"/>
              </a:rPr>
              <a:t> </a:t>
            </a:r>
            <a:r>
              <a:rPr sz="2450" spc="15" dirty="0">
                <a:latin typeface="Verdana"/>
                <a:cs typeface="Verdana"/>
              </a:rPr>
              <a:t>healthy</a:t>
            </a:r>
            <a:r>
              <a:rPr sz="2450" spc="-150" dirty="0">
                <a:latin typeface="Verdana"/>
                <a:cs typeface="Verdana"/>
              </a:rPr>
              <a:t> </a:t>
            </a:r>
            <a:r>
              <a:rPr sz="2450" spc="20" dirty="0">
                <a:latin typeface="Verdana"/>
                <a:cs typeface="Verdana"/>
              </a:rPr>
              <a:t>patient</a:t>
            </a:r>
            <a:r>
              <a:rPr sz="2450" spc="-114" dirty="0">
                <a:latin typeface="Verdana"/>
                <a:cs typeface="Verdana"/>
              </a:rPr>
              <a:t> </a:t>
            </a:r>
            <a:r>
              <a:rPr sz="2450" spc="10" dirty="0">
                <a:latin typeface="Verdana"/>
                <a:cs typeface="Verdana"/>
              </a:rPr>
              <a:t>with</a:t>
            </a:r>
            <a:r>
              <a:rPr sz="2450" spc="-105" dirty="0">
                <a:latin typeface="Verdana"/>
                <a:cs typeface="Verdana"/>
              </a:rPr>
              <a:t> </a:t>
            </a:r>
            <a:r>
              <a:rPr sz="2450" spc="15" dirty="0">
                <a:latin typeface="Verdana"/>
                <a:cs typeface="Verdana"/>
              </a:rPr>
              <a:t>a</a:t>
            </a:r>
            <a:r>
              <a:rPr sz="2450" spc="-20" dirty="0">
                <a:latin typeface="Verdana"/>
                <a:cs typeface="Verdana"/>
              </a:rPr>
              <a:t> </a:t>
            </a:r>
            <a:r>
              <a:rPr sz="2450" spc="15" dirty="0">
                <a:latin typeface="Verdana"/>
                <a:cs typeface="Verdana"/>
              </a:rPr>
              <a:t>nonspecific </a:t>
            </a:r>
            <a:r>
              <a:rPr sz="2450" spc="-844" dirty="0">
                <a:latin typeface="Verdana"/>
                <a:cs typeface="Verdana"/>
              </a:rPr>
              <a:t> </a:t>
            </a:r>
            <a:r>
              <a:rPr sz="2450" spc="20" dirty="0">
                <a:latin typeface="Verdana"/>
                <a:cs typeface="Verdana"/>
              </a:rPr>
              <a:t>prodrome </a:t>
            </a:r>
            <a:r>
              <a:rPr sz="2450" spc="10" dirty="0">
                <a:latin typeface="Verdana"/>
                <a:cs typeface="Verdana"/>
              </a:rPr>
              <a:t>of </a:t>
            </a:r>
            <a:r>
              <a:rPr sz="2450" spc="15" dirty="0">
                <a:latin typeface="Verdana"/>
                <a:cs typeface="Verdana"/>
              </a:rPr>
              <a:t>variable duration </a:t>
            </a:r>
            <a:r>
              <a:rPr sz="2450" spc="10" dirty="0">
                <a:latin typeface="Verdana"/>
                <a:cs typeface="Verdana"/>
              </a:rPr>
              <a:t>with </a:t>
            </a:r>
            <a:r>
              <a:rPr sz="2450" spc="20" dirty="0">
                <a:latin typeface="Verdana"/>
                <a:cs typeface="Verdana"/>
              </a:rPr>
              <a:t>features </a:t>
            </a:r>
            <a:r>
              <a:rPr sz="2450" spc="15" dirty="0">
                <a:latin typeface="Verdana"/>
                <a:cs typeface="Verdana"/>
              </a:rPr>
              <a:t>that might </a:t>
            </a:r>
            <a:r>
              <a:rPr sz="2450" spc="10" dirty="0">
                <a:latin typeface="Verdana"/>
                <a:cs typeface="Verdana"/>
              </a:rPr>
              <a:t>include </a:t>
            </a:r>
            <a:r>
              <a:rPr sz="2450" spc="15" dirty="0">
                <a:latin typeface="Verdana"/>
                <a:cs typeface="Verdana"/>
              </a:rPr>
              <a:t> </a:t>
            </a:r>
            <a:r>
              <a:rPr sz="2450" spc="20" dirty="0">
                <a:latin typeface="Verdana"/>
                <a:cs typeface="Verdana"/>
              </a:rPr>
              <a:t>abdominal</a:t>
            </a:r>
            <a:r>
              <a:rPr sz="2450" spc="-200" dirty="0">
                <a:latin typeface="Verdana"/>
                <a:cs typeface="Verdana"/>
              </a:rPr>
              <a:t> </a:t>
            </a:r>
            <a:r>
              <a:rPr sz="2450" spc="10" dirty="0">
                <a:latin typeface="Verdana"/>
                <a:cs typeface="Verdana"/>
              </a:rPr>
              <a:t>discomfort</a:t>
            </a:r>
            <a:r>
              <a:rPr sz="2450" spc="-195" dirty="0">
                <a:latin typeface="Verdana"/>
                <a:cs typeface="Verdana"/>
              </a:rPr>
              <a:t> </a:t>
            </a:r>
            <a:r>
              <a:rPr sz="2450" spc="20" dirty="0">
                <a:latin typeface="Verdana"/>
                <a:cs typeface="Verdana"/>
              </a:rPr>
              <a:t>and</a:t>
            </a:r>
            <a:r>
              <a:rPr sz="2450" spc="-5" dirty="0">
                <a:latin typeface="Verdana"/>
                <a:cs typeface="Verdana"/>
              </a:rPr>
              <a:t> </a:t>
            </a:r>
            <a:r>
              <a:rPr sz="2450" spc="10" dirty="0">
                <a:latin typeface="Verdana"/>
                <a:cs typeface="Verdana"/>
              </a:rPr>
              <a:t>malaise</a:t>
            </a:r>
            <a:r>
              <a:rPr sz="2450" spc="-90" dirty="0">
                <a:latin typeface="Verdana"/>
                <a:cs typeface="Verdana"/>
              </a:rPr>
              <a:t> </a:t>
            </a:r>
            <a:r>
              <a:rPr sz="2450" spc="10" dirty="0">
                <a:latin typeface="Verdana"/>
                <a:cs typeface="Verdana"/>
              </a:rPr>
              <a:t>with</a:t>
            </a:r>
            <a:r>
              <a:rPr sz="2450" spc="-100" dirty="0">
                <a:latin typeface="Verdana"/>
                <a:cs typeface="Verdana"/>
              </a:rPr>
              <a:t> </a:t>
            </a:r>
            <a:r>
              <a:rPr sz="2450" spc="10" dirty="0">
                <a:latin typeface="Verdana"/>
                <a:cs typeface="Verdana"/>
              </a:rPr>
              <a:t>or</a:t>
            </a:r>
            <a:r>
              <a:rPr sz="2450" spc="30" dirty="0">
                <a:latin typeface="Verdana"/>
                <a:cs typeface="Verdana"/>
              </a:rPr>
              <a:t> </a:t>
            </a:r>
            <a:r>
              <a:rPr sz="2450" spc="10" dirty="0">
                <a:latin typeface="Verdana"/>
                <a:cs typeface="Verdana"/>
              </a:rPr>
              <a:t>without</a:t>
            </a:r>
            <a:r>
              <a:rPr sz="2450" spc="-114" dirty="0">
                <a:latin typeface="Verdana"/>
                <a:cs typeface="Verdana"/>
              </a:rPr>
              <a:t> </a:t>
            </a:r>
            <a:r>
              <a:rPr sz="2450" spc="30" dirty="0">
                <a:latin typeface="Verdana"/>
                <a:cs typeface="Verdana"/>
              </a:rPr>
              <a:t>fever</a:t>
            </a:r>
            <a:endParaRPr sz="245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F0EF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745865" y="376237"/>
            <a:ext cx="4694555" cy="7010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pc="-150" dirty="0"/>
              <a:t>C</a:t>
            </a:r>
            <a:r>
              <a:rPr spc="-85" dirty="0"/>
              <a:t>h</a:t>
            </a:r>
            <a:r>
              <a:rPr spc="-5" dirty="0"/>
              <a:t>r</a:t>
            </a:r>
            <a:r>
              <a:rPr spc="100" dirty="0"/>
              <a:t>o</a:t>
            </a:r>
            <a:r>
              <a:rPr spc="65" dirty="0"/>
              <a:t>n</a:t>
            </a:r>
            <a:r>
              <a:rPr spc="-85" dirty="0"/>
              <a:t>i</a:t>
            </a:r>
            <a:r>
              <a:rPr spc="15" dirty="0"/>
              <a:t>c</a:t>
            </a:r>
            <a:r>
              <a:rPr spc="-630" dirty="0"/>
              <a:t> </a:t>
            </a:r>
            <a:r>
              <a:rPr spc="65" dirty="0"/>
              <a:t>h</a:t>
            </a:r>
            <a:r>
              <a:rPr spc="-5" dirty="0"/>
              <a:t>e</a:t>
            </a:r>
            <a:r>
              <a:rPr spc="35" dirty="0"/>
              <a:t>p</a:t>
            </a:r>
            <a:r>
              <a:rPr spc="-25" dirty="0"/>
              <a:t>a</a:t>
            </a:r>
            <a:r>
              <a:rPr spc="215" dirty="0"/>
              <a:t>t</a:t>
            </a:r>
            <a:r>
              <a:rPr spc="-90" dirty="0"/>
              <a:t>i</a:t>
            </a:r>
            <a:r>
              <a:rPr spc="215" dirty="0"/>
              <a:t>t</a:t>
            </a:r>
            <a:r>
              <a:rPr spc="-165" dirty="0"/>
              <a:t>i</a:t>
            </a:r>
            <a:r>
              <a:rPr spc="15" dirty="0"/>
              <a:t>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09550" y="6597015"/>
            <a:ext cx="650875" cy="163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25" dirty="0">
                <a:solidFill>
                  <a:srgbClr val="878787"/>
                </a:solidFill>
                <a:latin typeface="Verdana"/>
                <a:cs typeface="Verdana"/>
              </a:rPr>
              <a:t>8</a:t>
            </a:r>
            <a:r>
              <a:rPr sz="900" spc="-35" dirty="0">
                <a:solidFill>
                  <a:srgbClr val="878787"/>
                </a:solidFill>
                <a:latin typeface="Verdana"/>
                <a:cs typeface="Verdana"/>
              </a:rPr>
              <a:t>/</a:t>
            </a:r>
            <a:r>
              <a:rPr sz="900" spc="25" dirty="0">
                <a:solidFill>
                  <a:srgbClr val="878787"/>
                </a:solidFill>
                <a:latin typeface="Verdana"/>
                <a:cs typeface="Verdana"/>
              </a:rPr>
              <a:t>13</a:t>
            </a:r>
            <a:r>
              <a:rPr sz="900" spc="-35" dirty="0">
                <a:solidFill>
                  <a:srgbClr val="878787"/>
                </a:solidFill>
                <a:latin typeface="Verdana"/>
                <a:cs typeface="Verdana"/>
              </a:rPr>
              <a:t>/</a:t>
            </a:r>
            <a:r>
              <a:rPr sz="900" spc="25" dirty="0">
                <a:solidFill>
                  <a:srgbClr val="878787"/>
                </a:solidFill>
                <a:latin typeface="Verdana"/>
                <a:cs typeface="Verdana"/>
              </a:rPr>
              <a:t>202</a:t>
            </a:r>
            <a:r>
              <a:rPr sz="900" dirty="0">
                <a:solidFill>
                  <a:srgbClr val="878787"/>
                </a:solidFill>
                <a:latin typeface="Verdana"/>
                <a:cs typeface="Verdana"/>
              </a:rPr>
              <a:t>3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895455" y="6597015"/>
            <a:ext cx="98425" cy="163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878787"/>
                </a:solidFill>
                <a:latin typeface="Verdana"/>
                <a:cs typeface="Verdana"/>
              </a:rPr>
              <a:t>5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30910" y="1650184"/>
            <a:ext cx="9907270" cy="4432935"/>
          </a:xfrm>
          <a:prstGeom prst="rect">
            <a:avLst/>
          </a:prstGeom>
        </p:spPr>
        <p:txBody>
          <a:bodyPr vert="horz" wrap="square" lIns="0" tIns="107950" rIns="0" bIns="0" rtlCol="0">
            <a:spAutoFit/>
          </a:bodyPr>
          <a:lstStyle/>
          <a:p>
            <a:pPr marL="279400" indent="-267335">
              <a:lnSpc>
                <a:spcPct val="100000"/>
              </a:lnSpc>
              <a:spcBef>
                <a:spcPts val="850"/>
              </a:spcBef>
              <a:buSzPct val="144000"/>
              <a:buFont typeface="Arial MT"/>
              <a:buChar char="•"/>
              <a:tabLst>
                <a:tab pos="279400" algn="l"/>
                <a:tab pos="280035" algn="l"/>
              </a:tabLst>
            </a:pPr>
            <a:r>
              <a:rPr sz="1250" spc="10" dirty="0">
                <a:latin typeface="Verdana"/>
                <a:cs typeface="Verdana"/>
              </a:rPr>
              <a:t>Chronic</a:t>
            </a:r>
            <a:r>
              <a:rPr sz="1250" spc="-120" dirty="0">
                <a:latin typeface="Verdana"/>
                <a:cs typeface="Verdana"/>
              </a:rPr>
              <a:t> </a:t>
            </a:r>
            <a:r>
              <a:rPr sz="1250" spc="20" dirty="0">
                <a:latin typeface="Verdana"/>
                <a:cs typeface="Verdana"/>
              </a:rPr>
              <a:t>hepatitis</a:t>
            </a:r>
            <a:r>
              <a:rPr sz="1250" spc="-120" dirty="0">
                <a:latin typeface="Verdana"/>
                <a:cs typeface="Verdana"/>
              </a:rPr>
              <a:t> </a:t>
            </a:r>
            <a:r>
              <a:rPr sz="1250" spc="15" dirty="0">
                <a:latin typeface="Verdana"/>
                <a:cs typeface="Verdana"/>
              </a:rPr>
              <a:t>represents</a:t>
            </a:r>
            <a:r>
              <a:rPr sz="1250" spc="-135" dirty="0">
                <a:latin typeface="Verdana"/>
                <a:cs typeface="Verdana"/>
              </a:rPr>
              <a:t> </a:t>
            </a:r>
            <a:r>
              <a:rPr sz="1250" spc="15" dirty="0">
                <a:latin typeface="Verdana"/>
                <a:cs typeface="Verdana"/>
              </a:rPr>
              <a:t>a</a:t>
            </a:r>
            <a:r>
              <a:rPr sz="1250" spc="-155" dirty="0">
                <a:latin typeface="Verdana"/>
                <a:cs typeface="Verdana"/>
              </a:rPr>
              <a:t> </a:t>
            </a:r>
            <a:r>
              <a:rPr sz="1250" spc="5" dirty="0">
                <a:latin typeface="Verdana"/>
                <a:cs typeface="Verdana"/>
              </a:rPr>
              <a:t>series</a:t>
            </a:r>
            <a:r>
              <a:rPr sz="1250" spc="-45" dirty="0">
                <a:latin typeface="Verdana"/>
                <a:cs typeface="Verdana"/>
              </a:rPr>
              <a:t> </a:t>
            </a:r>
            <a:r>
              <a:rPr sz="1250" spc="35" dirty="0">
                <a:latin typeface="Verdana"/>
                <a:cs typeface="Verdana"/>
              </a:rPr>
              <a:t>of</a:t>
            </a:r>
            <a:r>
              <a:rPr sz="1250" spc="-60" dirty="0">
                <a:latin typeface="Verdana"/>
                <a:cs typeface="Verdana"/>
              </a:rPr>
              <a:t> </a:t>
            </a:r>
            <a:r>
              <a:rPr sz="1250" spc="10" dirty="0">
                <a:latin typeface="Verdana"/>
                <a:cs typeface="Verdana"/>
              </a:rPr>
              <a:t>liver</a:t>
            </a:r>
            <a:r>
              <a:rPr sz="1250" spc="-155" dirty="0">
                <a:latin typeface="Verdana"/>
                <a:cs typeface="Verdana"/>
              </a:rPr>
              <a:t> </a:t>
            </a:r>
            <a:r>
              <a:rPr sz="1250" spc="10" dirty="0">
                <a:latin typeface="Verdana"/>
                <a:cs typeface="Verdana"/>
              </a:rPr>
              <a:t>disorders</a:t>
            </a:r>
            <a:r>
              <a:rPr sz="1250" spc="-120" dirty="0">
                <a:latin typeface="Verdana"/>
                <a:cs typeface="Verdana"/>
              </a:rPr>
              <a:t> </a:t>
            </a:r>
            <a:r>
              <a:rPr sz="1250" spc="35" dirty="0">
                <a:latin typeface="Verdana"/>
                <a:cs typeface="Verdana"/>
              </a:rPr>
              <a:t>of</a:t>
            </a:r>
            <a:r>
              <a:rPr sz="1250" spc="20" dirty="0">
                <a:latin typeface="Verdana"/>
                <a:cs typeface="Verdana"/>
              </a:rPr>
              <a:t> </a:t>
            </a:r>
            <a:r>
              <a:rPr sz="1250" spc="10" dirty="0">
                <a:latin typeface="Verdana"/>
                <a:cs typeface="Verdana"/>
              </a:rPr>
              <a:t>varying</a:t>
            </a:r>
            <a:r>
              <a:rPr sz="1250" spc="-100" dirty="0">
                <a:latin typeface="Verdana"/>
                <a:cs typeface="Verdana"/>
              </a:rPr>
              <a:t> </a:t>
            </a:r>
            <a:r>
              <a:rPr sz="1250" spc="10" dirty="0">
                <a:latin typeface="Verdana"/>
                <a:cs typeface="Verdana"/>
              </a:rPr>
              <a:t>causes</a:t>
            </a:r>
            <a:r>
              <a:rPr sz="1250" spc="-195" dirty="0">
                <a:latin typeface="Verdana"/>
                <a:cs typeface="Verdana"/>
              </a:rPr>
              <a:t> </a:t>
            </a:r>
            <a:r>
              <a:rPr sz="1250" spc="15" dirty="0">
                <a:latin typeface="Verdana"/>
                <a:cs typeface="Verdana"/>
              </a:rPr>
              <a:t>and</a:t>
            </a:r>
            <a:r>
              <a:rPr sz="1250" spc="-100" dirty="0">
                <a:latin typeface="Verdana"/>
                <a:cs typeface="Verdana"/>
              </a:rPr>
              <a:t> </a:t>
            </a:r>
            <a:r>
              <a:rPr sz="1250" spc="10" dirty="0">
                <a:latin typeface="Verdana"/>
                <a:cs typeface="Verdana"/>
              </a:rPr>
              <a:t>severity</a:t>
            </a:r>
            <a:r>
              <a:rPr sz="1250" spc="-135" dirty="0">
                <a:latin typeface="Verdana"/>
                <a:cs typeface="Verdana"/>
              </a:rPr>
              <a:t> </a:t>
            </a:r>
            <a:r>
              <a:rPr sz="1250" spc="20" dirty="0">
                <a:latin typeface="Verdana"/>
                <a:cs typeface="Verdana"/>
              </a:rPr>
              <a:t>in</a:t>
            </a:r>
            <a:r>
              <a:rPr sz="1250" spc="-120" dirty="0">
                <a:latin typeface="Verdana"/>
                <a:cs typeface="Verdana"/>
              </a:rPr>
              <a:t> </a:t>
            </a:r>
            <a:r>
              <a:rPr sz="1250" spc="20" dirty="0">
                <a:latin typeface="Verdana"/>
                <a:cs typeface="Verdana"/>
              </a:rPr>
              <a:t>which</a:t>
            </a:r>
            <a:r>
              <a:rPr sz="1250" spc="-114" dirty="0">
                <a:latin typeface="Verdana"/>
                <a:cs typeface="Verdana"/>
              </a:rPr>
              <a:t> </a:t>
            </a:r>
            <a:r>
              <a:rPr sz="1250" spc="20" dirty="0">
                <a:latin typeface="Verdana"/>
                <a:cs typeface="Verdana"/>
              </a:rPr>
              <a:t>hepatic</a:t>
            </a:r>
            <a:r>
              <a:rPr sz="1250" spc="-120" dirty="0">
                <a:latin typeface="Verdana"/>
                <a:cs typeface="Verdana"/>
              </a:rPr>
              <a:t> </a:t>
            </a:r>
            <a:r>
              <a:rPr sz="1250" spc="15" dirty="0">
                <a:latin typeface="Verdana"/>
                <a:cs typeface="Verdana"/>
              </a:rPr>
              <a:t>inflammation</a:t>
            </a:r>
            <a:r>
              <a:rPr sz="1250" spc="-30" dirty="0">
                <a:latin typeface="Verdana"/>
                <a:cs typeface="Verdana"/>
              </a:rPr>
              <a:t> </a:t>
            </a:r>
            <a:r>
              <a:rPr sz="1250" spc="15" dirty="0">
                <a:latin typeface="Verdana"/>
                <a:cs typeface="Verdana"/>
              </a:rPr>
              <a:t>and</a:t>
            </a:r>
            <a:endParaRPr sz="1250">
              <a:latin typeface="Verdana"/>
              <a:cs typeface="Verdana"/>
            </a:endParaRPr>
          </a:p>
          <a:p>
            <a:pPr marL="241300">
              <a:lnSpc>
                <a:spcPct val="100000"/>
              </a:lnSpc>
              <a:spcBef>
                <a:spcPts val="755"/>
              </a:spcBef>
            </a:pPr>
            <a:r>
              <a:rPr sz="1250" spc="30" dirty="0">
                <a:latin typeface="Verdana"/>
                <a:cs typeface="Verdana"/>
              </a:rPr>
              <a:t>n</a:t>
            </a:r>
            <a:r>
              <a:rPr sz="1250" dirty="0">
                <a:latin typeface="Verdana"/>
                <a:cs typeface="Verdana"/>
              </a:rPr>
              <a:t>e</a:t>
            </a:r>
            <a:r>
              <a:rPr sz="1250" spc="15" dirty="0">
                <a:latin typeface="Verdana"/>
                <a:cs typeface="Verdana"/>
              </a:rPr>
              <a:t>c</a:t>
            </a:r>
            <a:r>
              <a:rPr sz="1250" spc="-10" dirty="0">
                <a:latin typeface="Verdana"/>
                <a:cs typeface="Verdana"/>
              </a:rPr>
              <a:t>ro</a:t>
            </a:r>
            <a:r>
              <a:rPr sz="1250" spc="15" dirty="0">
                <a:latin typeface="Verdana"/>
                <a:cs typeface="Verdana"/>
              </a:rPr>
              <a:t>s</a:t>
            </a:r>
            <a:r>
              <a:rPr sz="1250" spc="25" dirty="0">
                <a:latin typeface="Verdana"/>
                <a:cs typeface="Verdana"/>
              </a:rPr>
              <a:t>i</a:t>
            </a:r>
            <a:r>
              <a:rPr sz="1250" spc="10" dirty="0">
                <a:latin typeface="Verdana"/>
                <a:cs typeface="Verdana"/>
              </a:rPr>
              <a:t>s</a:t>
            </a:r>
            <a:r>
              <a:rPr sz="1250" spc="-120" dirty="0">
                <a:latin typeface="Verdana"/>
                <a:cs typeface="Verdana"/>
              </a:rPr>
              <a:t> </a:t>
            </a:r>
            <a:r>
              <a:rPr sz="1250" spc="15" dirty="0">
                <a:latin typeface="Verdana"/>
                <a:cs typeface="Verdana"/>
              </a:rPr>
              <a:t>c</a:t>
            </a:r>
            <a:r>
              <a:rPr sz="1250" spc="-10" dirty="0">
                <a:latin typeface="Verdana"/>
                <a:cs typeface="Verdana"/>
              </a:rPr>
              <a:t>o</a:t>
            </a:r>
            <a:r>
              <a:rPr sz="1250" spc="30" dirty="0">
                <a:latin typeface="Verdana"/>
                <a:cs typeface="Verdana"/>
              </a:rPr>
              <a:t>n</a:t>
            </a:r>
            <a:r>
              <a:rPr sz="1250" spc="25" dirty="0">
                <a:latin typeface="Verdana"/>
                <a:cs typeface="Verdana"/>
              </a:rPr>
              <a:t>ti</a:t>
            </a:r>
            <a:r>
              <a:rPr sz="1250" spc="30" dirty="0">
                <a:latin typeface="Verdana"/>
                <a:cs typeface="Verdana"/>
              </a:rPr>
              <a:t>nu</a:t>
            </a:r>
            <a:r>
              <a:rPr sz="1250" spc="10" dirty="0">
                <a:latin typeface="Verdana"/>
                <a:cs typeface="Verdana"/>
              </a:rPr>
              <a:t>e </a:t>
            </a:r>
            <a:r>
              <a:rPr sz="1250" spc="80" dirty="0">
                <a:latin typeface="Verdana"/>
                <a:cs typeface="Verdana"/>
              </a:rPr>
              <a:t>f</a:t>
            </a:r>
            <a:r>
              <a:rPr sz="1250" spc="65" dirty="0">
                <a:latin typeface="Verdana"/>
                <a:cs typeface="Verdana"/>
              </a:rPr>
              <a:t>o</a:t>
            </a:r>
            <a:r>
              <a:rPr sz="1250" spc="10" dirty="0">
                <a:latin typeface="Verdana"/>
                <a:cs typeface="Verdana"/>
              </a:rPr>
              <a:t>r</a:t>
            </a:r>
            <a:r>
              <a:rPr sz="1250" spc="-160" dirty="0">
                <a:latin typeface="Verdana"/>
                <a:cs typeface="Verdana"/>
              </a:rPr>
              <a:t> </a:t>
            </a:r>
            <a:r>
              <a:rPr sz="1250" spc="-5" dirty="0">
                <a:latin typeface="Verdana"/>
                <a:cs typeface="Verdana"/>
              </a:rPr>
              <a:t>a</a:t>
            </a:r>
            <a:r>
              <a:rPr sz="1250" spc="5" dirty="0">
                <a:latin typeface="Verdana"/>
                <a:cs typeface="Verdana"/>
              </a:rPr>
              <a:t>t</a:t>
            </a:r>
            <a:r>
              <a:rPr sz="1250" spc="-114" dirty="0">
                <a:latin typeface="Verdana"/>
                <a:cs typeface="Verdana"/>
              </a:rPr>
              <a:t> </a:t>
            </a:r>
            <a:r>
              <a:rPr sz="1250" spc="25" dirty="0">
                <a:latin typeface="Verdana"/>
                <a:cs typeface="Verdana"/>
              </a:rPr>
              <a:t>l</a:t>
            </a:r>
            <a:r>
              <a:rPr sz="1250" dirty="0">
                <a:latin typeface="Verdana"/>
                <a:cs typeface="Verdana"/>
              </a:rPr>
              <a:t>e</a:t>
            </a:r>
            <a:r>
              <a:rPr sz="1250" spc="-5" dirty="0">
                <a:latin typeface="Verdana"/>
                <a:cs typeface="Verdana"/>
              </a:rPr>
              <a:t>a</a:t>
            </a:r>
            <a:r>
              <a:rPr sz="1250" spc="15" dirty="0">
                <a:latin typeface="Verdana"/>
                <a:cs typeface="Verdana"/>
              </a:rPr>
              <a:t>s</a:t>
            </a:r>
            <a:r>
              <a:rPr sz="1250" spc="5" dirty="0">
                <a:latin typeface="Verdana"/>
                <a:cs typeface="Verdana"/>
              </a:rPr>
              <a:t>t</a:t>
            </a:r>
            <a:r>
              <a:rPr sz="1250" spc="-110" dirty="0">
                <a:latin typeface="Verdana"/>
                <a:cs typeface="Verdana"/>
              </a:rPr>
              <a:t> </a:t>
            </a:r>
            <a:r>
              <a:rPr sz="1250" spc="15" dirty="0">
                <a:latin typeface="Verdana"/>
                <a:cs typeface="Verdana"/>
              </a:rPr>
              <a:t>6</a:t>
            </a:r>
            <a:r>
              <a:rPr sz="1250" spc="-50" dirty="0">
                <a:latin typeface="Verdana"/>
                <a:cs typeface="Verdana"/>
              </a:rPr>
              <a:t> </a:t>
            </a:r>
            <a:r>
              <a:rPr sz="1250" spc="50" dirty="0">
                <a:latin typeface="Verdana"/>
                <a:cs typeface="Verdana"/>
              </a:rPr>
              <a:t>m</a:t>
            </a:r>
            <a:r>
              <a:rPr sz="1250" spc="-10" dirty="0">
                <a:latin typeface="Verdana"/>
                <a:cs typeface="Verdana"/>
              </a:rPr>
              <a:t>o</a:t>
            </a:r>
            <a:r>
              <a:rPr sz="1250" spc="30" dirty="0">
                <a:latin typeface="Verdana"/>
                <a:cs typeface="Verdana"/>
              </a:rPr>
              <a:t>n</a:t>
            </a:r>
            <a:r>
              <a:rPr sz="1250" spc="25" dirty="0">
                <a:latin typeface="Verdana"/>
                <a:cs typeface="Verdana"/>
              </a:rPr>
              <a:t>t</a:t>
            </a:r>
            <a:r>
              <a:rPr sz="1250" spc="-45" dirty="0">
                <a:latin typeface="Verdana"/>
                <a:cs typeface="Verdana"/>
              </a:rPr>
              <a:t>h</a:t>
            </a:r>
            <a:r>
              <a:rPr sz="1250" spc="15" dirty="0">
                <a:latin typeface="Verdana"/>
                <a:cs typeface="Verdana"/>
              </a:rPr>
              <a:t>s</a:t>
            </a:r>
            <a:r>
              <a:rPr sz="1250" spc="-10" dirty="0">
                <a:latin typeface="Verdana"/>
                <a:cs typeface="Verdana"/>
              </a:rPr>
              <a:t>.</a:t>
            </a:r>
            <a:r>
              <a:rPr sz="1250" spc="5" dirty="0">
                <a:latin typeface="Verdana"/>
                <a:cs typeface="Verdana"/>
              </a:rPr>
              <a:t>.</a:t>
            </a:r>
            <a:endParaRPr sz="125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500">
              <a:latin typeface="Verdana"/>
              <a:cs typeface="Verdana"/>
            </a:endParaRPr>
          </a:p>
          <a:p>
            <a:pPr marL="279400" indent="-267335">
              <a:lnSpc>
                <a:spcPct val="100000"/>
              </a:lnSpc>
              <a:buFont typeface="Arial MT"/>
              <a:buChar char="•"/>
              <a:tabLst>
                <a:tab pos="279400" algn="l"/>
                <a:tab pos="280035" algn="l"/>
              </a:tabLst>
            </a:pPr>
            <a:r>
              <a:rPr sz="1250" spc="5" dirty="0">
                <a:latin typeface="Verdana"/>
                <a:cs typeface="Verdana"/>
              </a:rPr>
              <a:t>Majority</a:t>
            </a:r>
            <a:r>
              <a:rPr sz="1250" spc="15" dirty="0">
                <a:latin typeface="Verdana"/>
                <a:cs typeface="Verdana"/>
              </a:rPr>
              <a:t> </a:t>
            </a:r>
            <a:r>
              <a:rPr sz="1250" spc="35" dirty="0">
                <a:latin typeface="Verdana"/>
                <a:cs typeface="Verdana"/>
              </a:rPr>
              <a:t>of</a:t>
            </a:r>
            <a:r>
              <a:rPr sz="1250" spc="15" dirty="0">
                <a:latin typeface="Verdana"/>
                <a:cs typeface="Verdana"/>
              </a:rPr>
              <a:t> </a:t>
            </a:r>
            <a:r>
              <a:rPr sz="1250" spc="10" dirty="0">
                <a:latin typeface="Verdana"/>
                <a:cs typeface="Verdana"/>
              </a:rPr>
              <a:t>cases</a:t>
            </a:r>
            <a:r>
              <a:rPr sz="1250" spc="-120" dirty="0">
                <a:latin typeface="Verdana"/>
                <a:cs typeface="Verdana"/>
              </a:rPr>
              <a:t> </a:t>
            </a:r>
            <a:r>
              <a:rPr sz="1250" spc="35" dirty="0">
                <a:latin typeface="Verdana"/>
                <a:cs typeface="Verdana"/>
              </a:rPr>
              <a:t>of</a:t>
            </a:r>
            <a:r>
              <a:rPr sz="1250" spc="15" dirty="0">
                <a:latin typeface="Verdana"/>
                <a:cs typeface="Verdana"/>
              </a:rPr>
              <a:t> </a:t>
            </a:r>
            <a:r>
              <a:rPr sz="1250" spc="10" dirty="0">
                <a:latin typeface="Verdana"/>
                <a:cs typeface="Verdana"/>
              </a:rPr>
              <a:t>chronic</a:t>
            </a:r>
            <a:r>
              <a:rPr sz="1250" spc="-45" dirty="0">
                <a:latin typeface="Verdana"/>
                <a:cs typeface="Verdana"/>
              </a:rPr>
              <a:t> </a:t>
            </a:r>
            <a:r>
              <a:rPr sz="1250" spc="25" dirty="0">
                <a:latin typeface="Verdana"/>
                <a:cs typeface="Verdana"/>
              </a:rPr>
              <a:t>hepatitis</a:t>
            </a:r>
            <a:r>
              <a:rPr sz="1250" spc="-135" dirty="0">
                <a:latin typeface="Verdana"/>
                <a:cs typeface="Verdana"/>
              </a:rPr>
              <a:t> </a:t>
            </a:r>
            <a:r>
              <a:rPr sz="1250" dirty="0">
                <a:latin typeface="Verdana"/>
                <a:cs typeface="Verdana"/>
              </a:rPr>
              <a:t>are</a:t>
            </a:r>
            <a:r>
              <a:rPr sz="1250" spc="-145" dirty="0">
                <a:latin typeface="Verdana"/>
                <a:cs typeface="Verdana"/>
              </a:rPr>
              <a:t> </a:t>
            </a:r>
            <a:r>
              <a:rPr sz="1250" spc="25" dirty="0">
                <a:latin typeface="Verdana"/>
                <a:cs typeface="Verdana"/>
              </a:rPr>
              <a:t>the</a:t>
            </a:r>
            <a:r>
              <a:rPr sz="1250" spc="-70" dirty="0">
                <a:latin typeface="Verdana"/>
                <a:cs typeface="Verdana"/>
              </a:rPr>
              <a:t> </a:t>
            </a:r>
            <a:r>
              <a:rPr sz="1250" spc="10" dirty="0">
                <a:latin typeface="Verdana"/>
                <a:cs typeface="Verdana"/>
              </a:rPr>
              <a:t>result</a:t>
            </a:r>
            <a:r>
              <a:rPr sz="1250" spc="-185" dirty="0">
                <a:latin typeface="Verdana"/>
                <a:cs typeface="Verdana"/>
              </a:rPr>
              <a:t> </a:t>
            </a:r>
            <a:r>
              <a:rPr sz="1250" spc="35" dirty="0">
                <a:latin typeface="Verdana"/>
                <a:cs typeface="Verdana"/>
              </a:rPr>
              <a:t>of</a:t>
            </a:r>
            <a:r>
              <a:rPr sz="1250" spc="15" dirty="0">
                <a:latin typeface="Verdana"/>
                <a:cs typeface="Verdana"/>
              </a:rPr>
              <a:t> infection</a:t>
            </a:r>
            <a:r>
              <a:rPr sz="1250" spc="-50" dirty="0">
                <a:latin typeface="Verdana"/>
                <a:cs typeface="Verdana"/>
              </a:rPr>
              <a:t> </a:t>
            </a:r>
            <a:r>
              <a:rPr sz="1250" spc="25" dirty="0">
                <a:latin typeface="Verdana"/>
                <a:cs typeface="Verdana"/>
              </a:rPr>
              <a:t>with</a:t>
            </a:r>
            <a:r>
              <a:rPr sz="1250" spc="-45" dirty="0">
                <a:latin typeface="Verdana"/>
                <a:cs typeface="Verdana"/>
              </a:rPr>
              <a:t> </a:t>
            </a:r>
            <a:r>
              <a:rPr sz="1250" spc="15" dirty="0">
                <a:latin typeface="Verdana"/>
                <a:cs typeface="Verdana"/>
              </a:rPr>
              <a:t>hepatotropic</a:t>
            </a:r>
            <a:r>
              <a:rPr sz="1250" spc="95" dirty="0">
                <a:latin typeface="Verdana"/>
                <a:cs typeface="Verdana"/>
              </a:rPr>
              <a:t> </a:t>
            </a:r>
            <a:r>
              <a:rPr sz="1250" spc="10" dirty="0">
                <a:latin typeface="Verdana"/>
                <a:cs typeface="Verdana"/>
              </a:rPr>
              <a:t>viruses</a:t>
            </a:r>
            <a:endParaRPr sz="125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har char="•"/>
            </a:pPr>
            <a:endParaRPr sz="1150">
              <a:latin typeface="Verdana"/>
              <a:cs typeface="Verdana"/>
            </a:endParaRPr>
          </a:p>
          <a:p>
            <a:pPr marL="279400" indent="-267335">
              <a:lnSpc>
                <a:spcPct val="100000"/>
              </a:lnSpc>
              <a:buFont typeface="Arial MT"/>
              <a:buChar char="•"/>
              <a:tabLst>
                <a:tab pos="279400" algn="l"/>
                <a:tab pos="280035" algn="l"/>
              </a:tabLst>
            </a:pPr>
            <a:r>
              <a:rPr sz="1250" spc="30" dirty="0">
                <a:latin typeface="Verdana"/>
                <a:cs typeface="Verdana"/>
              </a:rPr>
              <a:t>h</a:t>
            </a:r>
            <a:r>
              <a:rPr sz="1250" dirty="0">
                <a:latin typeface="Verdana"/>
                <a:cs typeface="Verdana"/>
              </a:rPr>
              <a:t>e</a:t>
            </a:r>
            <a:r>
              <a:rPr sz="1250" spc="40" dirty="0">
                <a:latin typeface="Verdana"/>
                <a:cs typeface="Verdana"/>
              </a:rPr>
              <a:t>p</a:t>
            </a:r>
            <a:r>
              <a:rPr sz="1250" spc="-5" dirty="0">
                <a:latin typeface="Verdana"/>
                <a:cs typeface="Verdana"/>
              </a:rPr>
              <a:t>a</a:t>
            </a:r>
            <a:r>
              <a:rPr sz="1250" spc="25" dirty="0">
                <a:latin typeface="Verdana"/>
                <a:cs typeface="Verdana"/>
              </a:rPr>
              <a:t>titi</a:t>
            </a:r>
            <a:r>
              <a:rPr sz="1250" spc="10" dirty="0">
                <a:latin typeface="Verdana"/>
                <a:cs typeface="Verdana"/>
              </a:rPr>
              <a:t>s</a:t>
            </a:r>
            <a:r>
              <a:rPr sz="1250" spc="-120" dirty="0">
                <a:latin typeface="Verdana"/>
                <a:cs typeface="Verdana"/>
              </a:rPr>
              <a:t> </a:t>
            </a:r>
            <a:r>
              <a:rPr sz="1250" spc="-45" dirty="0">
                <a:latin typeface="Verdana"/>
                <a:cs typeface="Verdana"/>
              </a:rPr>
              <a:t>B,</a:t>
            </a:r>
            <a:endParaRPr sz="125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har char="•"/>
            </a:pPr>
            <a:endParaRPr sz="1150">
              <a:latin typeface="Verdana"/>
              <a:cs typeface="Verdana"/>
            </a:endParaRPr>
          </a:p>
          <a:p>
            <a:pPr marL="241300" indent="-229235">
              <a:lnSpc>
                <a:spcPct val="100000"/>
              </a:lnSpc>
              <a:buFont typeface="Arial MT"/>
              <a:buChar char="•"/>
              <a:tabLst>
                <a:tab pos="241300" algn="l"/>
                <a:tab pos="241935" algn="l"/>
              </a:tabLst>
            </a:pPr>
            <a:r>
              <a:rPr sz="1250" spc="30" dirty="0">
                <a:latin typeface="Verdana"/>
                <a:cs typeface="Verdana"/>
              </a:rPr>
              <a:t>h</a:t>
            </a:r>
            <a:r>
              <a:rPr sz="1250" dirty="0">
                <a:latin typeface="Verdana"/>
                <a:cs typeface="Verdana"/>
              </a:rPr>
              <a:t>e</a:t>
            </a:r>
            <a:r>
              <a:rPr sz="1250" spc="40" dirty="0">
                <a:latin typeface="Verdana"/>
                <a:cs typeface="Verdana"/>
              </a:rPr>
              <a:t>p</a:t>
            </a:r>
            <a:r>
              <a:rPr sz="1250" spc="-5" dirty="0">
                <a:latin typeface="Verdana"/>
                <a:cs typeface="Verdana"/>
              </a:rPr>
              <a:t>a</a:t>
            </a:r>
            <a:r>
              <a:rPr sz="1250" spc="25" dirty="0">
                <a:latin typeface="Verdana"/>
                <a:cs typeface="Verdana"/>
              </a:rPr>
              <a:t>titi</a:t>
            </a:r>
            <a:r>
              <a:rPr sz="1250" spc="10" dirty="0">
                <a:latin typeface="Verdana"/>
                <a:cs typeface="Verdana"/>
              </a:rPr>
              <a:t>s</a:t>
            </a:r>
            <a:r>
              <a:rPr sz="1250" spc="-120" dirty="0">
                <a:latin typeface="Verdana"/>
                <a:cs typeface="Verdana"/>
              </a:rPr>
              <a:t> </a:t>
            </a:r>
            <a:r>
              <a:rPr sz="1250" spc="15" dirty="0">
                <a:latin typeface="Verdana"/>
                <a:cs typeface="Verdana"/>
              </a:rPr>
              <a:t>C</a:t>
            </a:r>
            <a:endParaRPr sz="1250">
              <a:latin typeface="Verdana"/>
              <a:cs typeface="Verdana"/>
            </a:endParaRPr>
          </a:p>
          <a:p>
            <a:pPr>
              <a:lnSpc>
                <a:spcPct val="100000"/>
              </a:lnSpc>
              <a:buChar char="•"/>
            </a:pPr>
            <a:endParaRPr sz="1300">
              <a:latin typeface="Verdana"/>
              <a:cs typeface="Verdana"/>
            </a:endParaRPr>
          </a:p>
          <a:p>
            <a:pPr marL="241300" indent="-229235">
              <a:lnSpc>
                <a:spcPct val="100000"/>
              </a:lnSpc>
              <a:buFont typeface="Arial MT"/>
              <a:buChar char="•"/>
              <a:tabLst>
                <a:tab pos="241300" algn="l"/>
                <a:tab pos="241935" algn="l"/>
              </a:tabLst>
            </a:pPr>
            <a:r>
              <a:rPr sz="1250" spc="30" dirty="0">
                <a:latin typeface="Verdana"/>
                <a:cs typeface="Verdana"/>
              </a:rPr>
              <a:t>combined</a:t>
            </a:r>
            <a:r>
              <a:rPr sz="1250" spc="-185" dirty="0">
                <a:latin typeface="Verdana"/>
                <a:cs typeface="Verdana"/>
              </a:rPr>
              <a:t> </a:t>
            </a:r>
            <a:r>
              <a:rPr sz="1250" spc="5" dirty="0">
                <a:latin typeface="Verdana"/>
                <a:cs typeface="Verdana"/>
              </a:rPr>
              <a:t>hepatitis</a:t>
            </a:r>
            <a:r>
              <a:rPr sz="1250" spc="-55" dirty="0">
                <a:latin typeface="Verdana"/>
                <a:cs typeface="Verdana"/>
              </a:rPr>
              <a:t> </a:t>
            </a:r>
            <a:r>
              <a:rPr sz="1250" spc="15" dirty="0">
                <a:latin typeface="Verdana"/>
                <a:cs typeface="Verdana"/>
              </a:rPr>
              <a:t>B</a:t>
            </a:r>
            <a:r>
              <a:rPr sz="1250" spc="-195" dirty="0">
                <a:latin typeface="Verdana"/>
                <a:cs typeface="Verdana"/>
              </a:rPr>
              <a:t> </a:t>
            </a:r>
            <a:r>
              <a:rPr sz="1250" spc="15" dirty="0">
                <a:latin typeface="Verdana"/>
                <a:cs typeface="Verdana"/>
              </a:rPr>
              <a:t>and</a:t>
            </a:r>
            <a:r>
              <a:rPr sz="1250" spc="-114" dirty="0">
                <a:latin typeface="Verdana"/>
                <a:cs typeface="Verdana"/>
              </a:rPr>
              <a:t> </a:t>
            </a:r>
            <a:r>
              <a:rPr sz="1250" spc="5" dirty="0">
                <a:latin typeface="Verdana"/>
                <a:cs typeface="Verdana"/>
              </a:rPr>
              <a:t>hepatitis</a:t>
            </a:r>
            <a:r>
              <a:rPr sz="1250" spc="20" dirty="0">
                <a:latin typeface="Verdana"/>
                <a:cs typeface="Verdana"/>
              </a:rPr>
              <a:t> D</a:t>
            </a:r>
            <a:r>
              <a:rPr sz="1250" spc="-225" dirty="0">
                <a:latin typeface="Verdana"/>
                <a:cs typeface="Verdana"/>
              </a:rPr>
              <a:t> </a:t>
            </a:r>
            <a:r>
              <a:rPr sz="1250" spc="15" dirty="0">
                <a:latin typeface="Verdana"/>
                <a:cs typeface="Verdana"/>
              </a:rPr>
              <a:t>infection.</a:t>
            </a:r>
            <a:endParaRPr sz="125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har char="•"/>
            </a:pPr>
            <a:endParaRPr sz="1150">
              <a:latin typeface="Verdana"/>
              <a:cs typeface="Verdana"/>
            </a:endParaRPr>
          </a:p>
          <a:p>
            <a:pPr marL="241300" indent="-229235">
              <a:lnSpc>
                <a:spcPct val="100000"/>
              </a:lnSpc>
              <a:buFont typeface="Arial MT"/>
              <a:buChar char="•"/>
              <a:tabLst>
                <a:tab pos="241300" algn="l"/>
                <a:tab pos="241935" algn="l"/>
              </a:tabLst>
            </a:pPr>
            <a:r>
              <a:rPr sz="1250" spc="15" dirty="0">
                <a:latin typeface="Verdana"/>
                <a:cs typeface="Verdana"/>
              </a:rPr>
              <a:t>some</a:t>
            </a:r>
            <a:r>
              <a:rPr sz="1250" spc="-65" dirty="0">
                <a:latin typeface="Verdana"/>
                <a:cs typeface="Verdana"/>
              </a:rPr>
              <a:t> </a:t>
            </a:r>
            <a:r>
              <a:rPr sz="1250" spc="10" dirty="0">
                <a:latin typeface="Verdana"/>
                <a:cs typeface="Verdana"/>
              </a:rPr>
              <a:t>non-viral</a:t>
            </a:r>
            <a:r>
              <a:rPr sz="1250" spc="-110" dirty="0">
                <a:latin typeface="Verdana"/>
                <a:cs typeface="Verdana"/>
              </a:rPr>
              <a:t> </a:t>
            </a:r>
            <a:r>
              <a:rPr sz="1250" spc="10" dirty="0">
                <a:latin typeface="Verdana"/>
                <a:cs typeface="Verdana"/>
              </a:rPr>
              <a:t>causes</a:t>
            </a:r>
            <a:r>
              <a:rPr sz="1250" spc="-195" dirty="0">
                <a:latin typeface="Verdana"/>
                <a:cs typeface="Verdana"/>
              </a:rPr>
              <a:t> </a:t>
            </a:r>
            <a:r>
              <a:rPr sz="1250" spc="35" dirty="0">
                <a:latin typeface="Verdana"/>
                <a:cs typeface="Verdana"/>
              </a:rPr>
              <a:t>of</a:t>
            </a:r>
            <a:r>
              <a:rPr sz="1250" spc="20" dirty="0">
                <a:latin typeface="Verdana"/>
                <a:cs typeface="Verdana"/>
              </a:rPr>
              <a:t> </a:t>
            </a:r>
            <a:r>
              <a:rPr sz="1250" spc="10" dirty="0">
                <a:latin typeface="Verdana"/>
                <a:cs typeface="Verdana"/>
              </a:rPr>
              <a:t>chronic</a:t>
            </a:r>
            <a:r>
              <a:rPr sz="1250" spc="-120" dirty="0">
                <a:latin typeface="Verdana"/>
                <a:cs typeface="Verdana"/>
              </a:rPr>
              <a:t> </a:t>
            </a:r>
            <a:r>
              <a:rPr sz="1250" spc="20" dirty="0">
                <a:latin typeface="Verdana"/>
                <a:cs typeface="Verdana"/>
              </a:rPr>
              <a:t>hepatitis</a:t>
            </a:r>
            <a:r>
              <a:rPr sz="1250" spc="-135" dirty="0">
                <a:latin typeface="Verdana"/>
                <a:cs typeface="Verdana"/>
              </a:rPr>
              <a:t> </a:t>
            </a:r>
            <a:r>
              <a:rPr sz="1250" spc="-5" dirty="0">
                <a:latin typeface="Verdana"/>
                <a:cs typeface="Verdana"/>
              </a:rPr>
              <a:t>include:</a:t>
            </a:r>
            <a:endParaRPr sz="1250">
              <a:latin typeface="Verdana"/>
              <a:cs typeface="Verdana"/>
            </a:endParaRPr>
          </a:p>
          <a:p>
            <a:pPr>
              <a:lnSpc>
                <a:spcPct val="100000"/>
              </a:lnSpc>
              <a:buChar char="•"/>
            </a:pPr>
            <a:endParaRPr sz="1300">
              <a:latin typeface="Verdana"/>
              <a:cs typeface="Verdana"/>
            </a:endParaRPr>
          </a:p>
          <a:p>
            <a:pPr marL="241300" indent="-229235">
              <a:lnSpc>
                <a:spcPct val="100000"/>
              </a:lnSpc>
              <a:buFont typeface="Arial MT"/>
              <a:buChar char="•"/>
              <a:tabLst>
                <a:tab pos="241300" algn="l"/>
                <a:tab pos="241935" algn="l"/>
              </a:tabLst>
            </a:pPr>
            <a:r>
              <a:rPr sz="1250" spc="30" dirty="0">
                <a:latin typeface="Verdana"/>
                <a:cs typeface="Verdana"/>
              </a:rPr>
              <a:t>W</a:t>
            </a:r>
            <a:r>
              <a:rPr sz="1250" spc="25" dirty="0">
                <a:latin typeface="Verdana"/>
                <a:cs typeface="Verdana"/>
              </a:rPr>
              <a:t>il</a:t>
            </a:r>
            <a:r>
              <a:rPr sz="1250" spc="15" dirty="0">
                <a:latin typeface="Verdana"/>
                <a:cs typeface="Verdana"/>
              </a:rPr>
              <a:t>s</a:t>
            </a:r>
            <a:r>
              <a:rPr sz="1250" spc="-10" dirty="0">
                <a:latin typeface="Verdana"/>
                <a:cs typeface="Verdana"/>
              </a:rPr>
              <a:t>o</a:t>
            </a:r>
            <a:r>
              <a:rPr sz="1250" spc="30" dirty="0">
                <a:latin typeface="Verdana"/>
                <a:cs typeface="Verdana"/>
              </a:rPr>
              <a:t>n</a:t>
            </a:r>
            <a:r>
              <a:rPr sz="1250" spc="35" dirty="0">
                <a:latin typeface="Verdana"/>
                <a:cs typeface="Verdana"/>
              </a:rPr>
              <a:t>'</a:t>
            </a:r>
            <a:r>
              <a:rPr sz="1250" spc="10" dirty="0">
                <a:latin typeface="Verdana"/>
                <a:cs typeface="Verdana"/>
              </a:rPr>
              <a:t>s</a:t>
            </a:r>
            <a:r>
              <a:rPr sz="1250" spc="-190" dirty="0">
                <a:latin typeface="Verdana"/>
                <a:cs typeface="Verdana"/>
              </a:rPr>
              <a:t> </a:t>
            </a:r>
            <a:r>
              <a:rPr sz="1250" spc="40" dirty="0">
                <a:latin typeface="Verdana"/>
                <a:cs typeface="Verdana"/>
              </a:rPr>
              <a:t>d</a:t>
            </a:r>
            <a:r>
              <a:rPr sz="1250" spc="25" dirty="0">
                <a:latin typeface="Verdana"/>
                <a:cs typeface="Verdana"/>
              </a:rPr>
              <a:t>i</a:t>
            </a:r>
            <a:r>
              <a:rPr sz="1250" spc="15" dirty="0">
                <a:latin typeface="Verdana"/>
                <a:cs typeface="Verdana"/>
              </a:rPr>
              <a:t>s</a:t>
            </a:r>
            <a:r>
              <a:rPr sz="1250" dirty="0">
                <a:latin typeface="Verdana"/>
                <a:cs typeface="Verdana"/>
              </a:rPr>
              <a:t>e</a:t>
            </a:r>
            <a:r>
              <a:rPr sz="1250" spc="-80" dirty="0">
                <a:latin typeface="Verdana"/>
                <a:cs typeface="Verdana"/>
              </a:rPr>
              <a:t>a</a:t>
            </a:r>
            <a:r>
              <a:rPr sz="1250" spc="15" dirty="0">
                <a:latin typeface="Verdana"/>
                <a:cs typeface="Verdana"/>
              </a:rPr>
              <a:t>s</a:t>
            </a:r>
            <a:r>
              <a:rPr sz="1250" dirty="0">
                <a:latin typeface="Verdana"/>
                <a:cs typeface="Verdana"/>
              </a:rPr>
              <a:t>e</a:t>
            </a:r>
            <a:r>
              <a:rPr sz="1250" spc="5" dirty="0">
                <a:latin typeface="Verdana"/>
                <a:cs typeface="Verdana"/>
              </a:rPr>
              <a:t>,</a:t>
            </a:r>
            <a:endParaRPr sz="125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har char="•"/>
            </a:pPr>
            <a:endParaRPr sz="1150">
              <a:latin typeface="Verdana"/>
              <a:cs typeface="Verdana"/>
            </a:endParaRPr>
          </a:p>
          <a:p>
            <a:pPr marL="241300" indent="-229235">
              <a:lnSpc>
                <a:spcPct val="100000"/>
              </a:lnSpc>
              <a:buFont typeface="Arial MT"/>
              <a:buChar char="•"/>
              <a:tabLst>
                <a:tab pos="241300" algn="l"/>
                <a:tab pos="241935" algn="l"/>
              </a:tabLst>
            </a:pPr>
            <a:r>
              <a:rPr sz="1250" spc="15" dirty="0">
                <a:latin typeface="Verdana"/>
                <a:cs typeface="Verdana"/>
              </a:rPr>
              <a:t>alpha-1-antitrypsin</a:t>
            </a:r>
            <a:r>
              <a:rPr sz="1250" spc="85" dirty="0">
                <a:latin typeface="Verdana"/>
                <a:cs typeface="Verdana"/>
              </a:rPr>
              <a:t> </a:t>
            </a:r>
            <a:r>
              <a:rPr sz="1250" spc="-10" dirty="0">
                <a:latin typeface="Verdana"/>
                <a:cs typeface="Verdana"/>
              </a:rPr>
              <a:t>deficiency,</a:t>
            </a:r>
            <a:endParaRPr sz="125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har char="•"/>
            </a:pPr>
            <a:endParaRPr sz="1150">
              <a:latin typeface="Verdana"/>
              <a:cs typeface="Verdana"/>
            </a:endParaRPr>
          </a:p>
          <a:p>
            <a:pPr marL="241300" indent="-229235">
              <a:lnSpc>
                <a:spcPct val="100000"/>
              </a:lnSpc>
              <a:buFont typeface="Arial MT"/>
              <a:buChar char="•"/>
              <a:tabLst>
                <a:tab pos="241300" algn="l"/>
                <a:tab pos="241935" algn="l"/>
              </a:tabLst>
            </a:pPr>
            <a:r>
              <a:rPr sz="1250" spc="15" dirty="0">
                <a:latin typeface="Verdana"/>
                <a:cs typeface="Verdana"/>
              </a:rPr>
              <a:t>c</a:t>
            </a:r>
            <a:r>
              <a:rPr sz="1250" spc="30" dirty="0">
                <a:latin typeface="Verdana"/>
                <a:cs typeface="Verdana"/>
              </a:rPr>
              <a:t>h</a:t>
            </a:r>
            <a:r>
              <a:rPr sz="1250" spc="-15" dirty="0">
                <a:latin typeface="Verdana"/>
                <a:cs typeface="Verdana"/>
              </a:rPr>
              <a:t>ro</a:t>
            </a:r>
            <a:r>
              <a:rPr sz="1250" spc="30" dirty="0">
                <a:latin typeface="Verdana"/>
                <a:cs typeface="Verdana"/>
              </a:rPr>
              <a:t>n</a:t>
            </a:r>
            <a:r>
              <a:rPr sz="1250" spc="25" dirty="0">
                <a:latin typeface="Verdana"/>
                <a:cs typeface="Verdana"/>
              </a:rPr>
              <a:t>i</a:t>
            </a:r>
            <a:r>
              <a:rPr sz="1250" spc="10" dirty="0">
                <a:latin typeface="Verdana"/>
                <a:cs typeface="Verdana"/>
              </a:rPr>
              <a:t>c</a:t>
            </a:r>
            <a:r>
              <a:rPr sz="1250" spc="-125" dirty="0">
                <a:latin typeface="Verdana"/>
                <a:cs typeface="Verdana"/>
              </a:rPr>
              <a:t> </a:t>
            </a:r>
            <a:r>
              <a:rPr sz="1250" dirty="0">
                <a:latin typeface="Verdana"/>
                <a:cs typeface="Verdana"/>
              </a:rPr>
              <a:t>a</a:t>
            </a:r>
            <a:r>
              <a:rPr sz="1250" spc="30" dirty="0">
                <a:latin typeface="Verdana"/>
                <a:cs typeface="Verdana"/>
              </a:rPr>
              <a:t>l</a:t>
            </a:r>
            <a:r>
              <a:rPr sz="1250" spc="20" dirty="0">
                <a:latin typeface="Verdana"/>
                <a:cs typeface="Verdana"/>
              </a:rPr>
              <a:t>c</a:t>
            </a:r>
            <a:r>
              <a:rPr sz="1250" spc="-10" dirty="0">
                <a:latin typeface="Verdana"/>
                <a:cs typeface="Verdana"/>
              </a:rPr>
              <a:t>o</a:t>
            </a:r>
            <a:r>
              <a:rPr sz="1250" spc="30" dirty="0">
                <a:latin typeface="Verdana"/>
                <a:cs typeface="Verdana"/>
              </a:rPr>
              <a:t>h</a:t>
            </a:r>
            <a:r>
              <a:rPr sz="1250" spc="-10" dirty="0">
                <a:latin typeface="Verdana"/>
                <a:cs typeface="Verdana"/>
              </a:rPr>
              <a:t>o</a:t>
            </a:r>
            <a:r>
              <a:rPr sz="1250" spc="30" dirty="0">
                <a:latin typeface="Verdana"/>
                <a:cs typeface="Verdana"/>
              </a:rPr>
              <a:t>li</a:t>
            </a:r>
            <a:r>
              <a:rPr sz="1250" spc="-55" dirty="0">
                <a:latin typeface="Verdana"/>
                <a:cs typeface="Verdana"/>
              </a:rPr>
              <a:t>s</a:t>
            </a:r>
            <a:r>
              <a:rPr sz="1250" spc="-20" dirty="0">
                <a:latin typeface="Verdana"/>
                <a:cs typeface="Verdana"/>
              </a:rPr>
              <a:t>m</a:t>
            </a:r>
            <a:r>
              <a:rPr sz="1250" spc="10" dirty="0">
                <a:latin typeface="Verdana"/>
                <a:cs typeface="Verdana"/>
              </a:rPr>
              <a:t>,</a:t>
            </a:r>
            <a:endParaRPr sz="1250">
              <a:latin typeface="Verdana"/>
              <a:cs typeface="Verdana"/>
            </a:endParaRPr>
          </a:p>
          <a:p>
            <a:pPr>
              <a:lnSpc>
                <a:spcPct val="100000"/>
              </a:lnSpc>
              <a:buChar char="•"/>
            </a:pPr>
            <a:endParaRPr sz="1300">
              <a:latin typeface="Verdana"/>
              <a:cs typeface="Verdana"/>
            </a:endParaRPr>
          </a:p>
          <a:p>
            <a:pPr marL="241300" indent="-229235">
              <a:lnSpc>
                <a:spcPct val="100000"/>
              </a:lnSpc>
              <a:buFont typeface="Arial MT"/>
              <a:buChar char="•"/>
              <a:tabLst>
                <a:tab pos="241300" algn="l"/>
                <a:tab pos="241935" algn="l"/>
              </a:tabLst>
            </a:pPr>
            <a:r>
              <a:rPr sz="1250" spc="40" dirty="0">
                <a:latin typeface="Verdana"/>
                <a:cs typeface="Verdana"/>
              </a:rPr>
              <a:t>d</a:t>
            </a:r>
            <a:r>
              <a:rPr sz="1250" spc="-10" dirty="0">
                <a:latin typeface="Verdana"/>
                <a:cs typeface="Verdana"/>
              </a:rPr>
              <a:t>r</a:t>
            </a:r>
            <a:r>
              <a:rPr sz="1250" spc="30" dirty="0">
                <a:latin typeface="Verdana"/>
                <a:cs typeface="Verdana"/>
              </a:rPr>
              <a:t>u</a:t>
            </a:r>
            <a:r>
              <a:rPr sz="1250" spc="50" dirty="0">
                <a:latin typeface="Verdana"/>
                <a:cs typeface="Verdana"/>
              </a:rPr>
              <a:t>g</a:t>
            </a:r>
            <a:r>
              <a:rPr sz="1250" spc="25" dirty="0">
                <a:latin typeface="Verdana"/>
                <a:cs typeface="Verdana"/>
              </a:rPr>
              <a:t>-i</a:t>
            </a:r>
            <a:r>
              <a:rPr sz="1250" spc="30" dirty="0">
                <a:latin typeface="Verdana"/>
                <a:cs typeface="Verdana"/>
              </a:rPr>
              <a:t>n</a:t>
            </a:r>
            <a:r>
              <a:rPr sz="1250" spc="40" dirty="0">
                <a:latin typeface="Verdana"/>
                <a:cs typeface="Verdana"/>
              </a:rPr>
              <a:t>d</a:t>
            </a:r>
            <a:r>
              <a:rPr sz="1250" spc="30" dirty="0">
                <a:latin typeface="Verdana"/>
                <a:cs typeface="Verdana"/>
              </a:rPr>
              <a:t>u</a:t>
            </a:r>
            <a:r>
              <a:rPr sz="1250" spc="15" dirty="0">
                <a:latin typeface="Verdana"/>
                <a:cs typeface="Verdana"/>
              </a:rPr>
              <a:t>c</a:t>
            </a:r>
            <a:r>
              <a:rPr sz="1250" dirty="0">
                <a:latin typeface="Verdana"/>
                <a:cs typeface="Verdana"/>
              </a:rPr>
              <a:t>e</a:t>
            </a:r>
            <a:r>
              <a:rPr sz="1250" spc="15" dirty="0">
                <a:latin typeface="Verdana"/>
                <a:cs typeface="Verdana"/>
              </a:rPr>
              <a:t>d</a:t>
            </a:r>
            <a:r>
              <a:rPr sz="1250" spc="-100" dirty="0">
                <a:latin typeface="Verdana"/>
                <a:cs typeface="Verdana"/>
              </a:rPr>
              <a:t> </a:t>
            </a:r>
            <a:r>
              <a:rPr sz="1250" spc="25" dirty="0">
                <a:latin typeface="Verdana"/>
                <a:cs typeface="Verdana"/>
              </a:rPr>
              <a:t>i</a:t>
            </a:r>
            <a:r>
              <a:rPr sz="1250" spc="30" dirty="0">
                <a:latin typeface="Verdana"/>
                <a:cs typeface="Verdana"/>
              </a:rPr>
              <a:t>n</a:t>
            </a:r>
            <a:r>
              <a:rPr sz="1250" spc="-60" dirty="0">
                <a:latin typeface="Verdana"/>
                <a:cs typeface="Verdana"/>
              </a:rPr>
              <a:t>j</a:t>
            </a:r>
            <a:r>
              <a:rPr sz="1250" spc="30" dirty="0">
                <a:latin typeface="Verdana"/>
                <a:cs typeface="Verdana"/>
              </a:rPr>
              <a:t>u</a:t>
            </a:r>
            <a:r>
              <a:rPr sz="1250" spc="-10" dirty="0">
                <a:latin typeface="Verdana"/>
                <a:cs typeface="Verdana"/>
              </a:rPr>
              <a:t>r</a:t>
            </a:r>
            <a:r>
              <a:rPr sz="1250" spc="10" dirty="0">
                <a:latin typeface="Verdana"/>
                <a:cs typeface="Verdana"/>
              </a:rPr>
              <a:t>y</a:t>
            </a:r>
            <a:endParaRPr sz="125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har char="•"/>
            </a:pPr>
            <a:endParaRPr sz="1150">
              <a:latin typeface="Verdana"/>
              <a:cs typeface="Verdana"/>
            </a:endParaRPr>
          </a:p>
          <a:p>
            <a:pPr marL="241300" indent="-229235">
              <a:lnSpc>
                <a:spcPct val="100000"/>
              </a:lnSpc>
              <a:buFont typeface="Arial MT"/>
              <a:buChar char="•"/>
              <a:tabLst>
                <a:tab pos="241300" algn="l"/>
                <a:tab pos="241935" algn="l"/>
              </a:tabLst>
            </a:pPr>
            <a:r>
              <a:rPr sz="1250" spc="-5" dirty="0">
                <a:latin typeface="Verdana"/>
                <a:cs typeface="Verdana"/>
              </a:rPr>
              <a:t>a</a:t>
            </a:r>
            <a:r>
              <a:rPr sz="1250" spc="30" dirty="0">
                <a:latin typeface="Verdana"/>
                <a:cs typeface="Verdana"/>
              </a:rPr>
              <a:t>ut</a:t>
            </a:r>
            <a:r>
              <a:rPr sz="1250" spc="-15" dirty="0">
                <a:latin typeface="Verdana"/>
                <a:cs typeface="Verdana"/>
              </a:rPr>
              <a:t>o</a:t>
            </a:r>
            <a:r>
              <a:rPr sz="1250" spc="25" dirty="0">
                <a:latin typeface="Verdana"/>
                <a:cs typeface="Verdana"/>
              </a:rPr>
              <a:t>i</a:t>
            </a:r>
            <a:r>
              <a:rPr sz="1250" spc="55" dirty="0">
                <a:latin typeface="Verdana"/>
                <a:cs typeface="Verdana"/>
              </a:rPr>
              <a:t>mm</a:t>
            </a:r>
            <a:r>
              <a:rPr sz="1250" spc="30" dirty="0">
                <a:latin typeface="Verdana"/>
                <a:cs typeface="Verdana"/>
              </a:rPr>
              <a:t>un</a:t>
            </a:r>
            <a:r>
              <a:rPr sz="1250" spc="15" dirty="0">
                <a:latin typeface="Verdana"/>
                <a:cs typeface="Verdana"/>
              </a:rPr>
              <a:t>e</a:t>
            </a:r>
            <a:r>
              <a:rPr sz="1250" spc="-140" dirty="0">
                <a:latin typeface="Verdana"/>
                <a:cs typeface="Verdana"/>
              </a:rPr>
              <a:t> </a:t>
            </a:r>
            <a:r>
              <a:rPr sz="1250" spc="45" dirty="0">
                <a:latin typeface="Verdana"/>
                <a:cs typeface="Verdana"/>
              </a:rPr>
              <a:t>d</a:t>
            </a:r>
            <a:r>
              <a:rPr sz="1250" spc="30" dirty="0">
                <a:latin typeface="Verdana"/>
                <a:cs typeface="Verdana"/>
              </a:rPr>
              <a:t>i</a:t>
            </a:r>
            <a:r>
              <a:rPr sz="1250" spc="20" dirty="0">
                <a:latin typeface="Verdana"/>
                <a:cs typeface="Verdana"/>
              </a:rPr>
              <a:t>s</a:t>
            </a:r>
            <a:r>
              <a:rPr sz="1250" spc="5" dirty="0">
                <a:latin typeface="Verdana"/>
                <a:cs typeface="Verdana"/>
              </a:rPr>
              <a:t>e</a:t>
            </a:r>
            <a:r>
              <a:rPr sz="1250" dirty="0">
                <a:latin typeface="Verdana"/>
                <a:cs typeface="Verdana"/>
              </a:rPr>
              <a:t>a</a:t>
            </a:r>
            <a:r>
              <a:rPr sz="1250" spc="20" dirty="0">
                <a:latin typeface="Verdana"/>
                <a:cs typeface="Verdana"/>
              </a:rPr>
              <a:t>s</a:t>
            </a:r>
            <a:r>
              <a:rPr sz="1250" spc="5" dirty="0">
                <a:latin typeface="Verdana"/>
                <a:cs typeface="Verdana"/>
              </a:rPr>
              <a:t>e</a:t>
            </a:r>
            <a:r>
              <a:rPr sz="1250" spc="10" dirty="0">
                <a:latin typeface="Verdana"/>
                <a:cs typeface="Verdana"/>
              </a:rPr>
              <a:t>s</a:t>
            </a:r>
            <a:endParaRPr sz="125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6039" y="1188656"/>
            <a:ext cx="10160635" cy="414210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450" spc="10" dirty="0">
                <a:latin typeface="Verdana"/>
                <a:cs typeface="Verdana"/>
              </a:rPr>
              <a:t>Common</a:t>
            </a:r>
            <a:r>
              <a:rPr sz="2450" spc="-110" dirty="0">
                <a:latin typeface="Verdana"/>
                <a:cs typeface="Verdana"/>
              </a:rPr>
              <a:t> </a:t>
            </a:r>
            <a:r>
              <a:rPr sz="2450" spc="20" dirty="0">
                <a:latin typeface="Verdana"/>
                <a:cs typeface="Verdana"/>
              </a:rPr>
              <a:t>features</a:t>
            </a:r>
            <a:r>
              <a:rPr sz="2450" spc="-200" dirty="0">
                <a:latin typeface="Verdana"/>
                <a:cs typeface="Verdana"/>
              </a:rPr>
              <a:t> </a:t>
            </a:r>
            <a:r>
              <a:rPr sz="2450" spc="15" dirty="0">
                <a:latin typeface="Verdana"/>
                <a:cs typeface="Verdana"/>
              </a:rPr>
              <a:t>at</a:t>
            </a:r>
            <a:r>
              <a:rPr sz="2450" spc="-30" dirty="0">
                <a:latin typeface="Verdana"/>
                <a:cs typeface="Verdana"/>
              </a:rPr>
              <a:t> </a:t>
            </a:r>
            <a:r>
              <a:rPr sz="2450" spc="15" dirty="0">
                <a:latin typeface="Verdana"/>
                <a:cs typeface="Verdana"/>
              </a:rPr>
              <a:t>presentation</a:t>
            </a:r>
            <a:r>
              <a:rPr sz="2450" spc="-185" dirty="0">
                <a:latin typeface="Verdana"/>
                <a:cs typeface="Verdana"/>
              </a:rPr>
              <a:t> </a:t>
            </a:r>
            <a:r>
              <a:rPr sz="2450" spc="10" dirty="0">
                <a:latin typeface="Verdana"/>
                <a:cs typeface="Verdana"/>
              </a:rPr>
              <a:t>of</a:t>
            </a:r>
            <a:r>
              <a:rPr sz="2450" spc="-10" dirty="0">
                <a:latin typeface="Verdana"/>
                <a:cs typeface="Verdana"/>
              </a:rPr>
              <a:t> </a:t>
            </a:r>
            <a:r>
              <a:rPr sz="2450" spc="20" dirty="0">
                <a:latin typeface="Verdana"/>
                <a:cs typeface="Verdana"/>
              </a:rPr>
              <a:t>FHF</a:t>
            </a:r>
            <a:r>
              <a:rPr sz="2450" spc="-110" dirty="0">
                <a:latin typeface="Verdana"/>
                <a:cs typeface="Verdana"/>
              </a:rPr>
              <a:t> </a:t>
            </a:r>
            <a:r>
              <a:rPr sz="2450" spc="10" dirty="0">
                <a:latin typeface="Verdana"/>
                <a:cs typeface="Verdana"/>
              </a:rPr>
              <a:t>:</a:t>
            </a:r>
            <a:endParaRPr sz="245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3000">
              <a:latin typeface="Verdana"/>
              <a:cs typeface="Verdana"/>
            </a:endParaRPr>
          </a:p>
          <a:p>
            <a:pPr marL="307975" indent="-295910">
              <a:lnSpc>
                <a:spcPts val="2935"/>
              </a:lnSpc>
              <a:spcBef>
                <a:spcPts val="2280"/>
              </a:spcBef>
              <a:buChar char="●"/>
              <a:tabLst>
                <a:tab pos="308610" algn="l"/>
              </a:tabLst>
            </a:pPr>
            <a:r>
              <a:rPr sz="2450" spc="10" dirty="0">
                <a:latin typeface="Verdana"/>
                <a:cs typeface="Verdana"/>
              </a:rPr>
              <a:t>Encephalopathy</a:t>
            </a:r>
            <a:r>
              <a:rPr sz="2450" spc="-185" dirty="0">
                <a:latin typeface="Verdana"/>
                <a:cs typeface="Verdana"/>
              </a:rPr>
              <a:t> </a:t>
            </a:r>
            <a:r>
              <a:rPr sz="2450" spc="15" dirty="0">
                <a:latin typeface="Verdana"/>
                <a:cs typeface="Verdana"/>
              </a:rPr>
              <a:t>–</a:t>
            </a:r>
            <a:r>
              <a:rPr sz="2450" spc="-35" dirty="0">
                <a:latin typeface="Verdana"/>
                <a:cs typeface="Verdana"/>
              </a:rPr>
              <a:t> </a:t>
            </a:r>
            <a:r>
              <a:rPr sz="2450" spc="15" dirty="0">
                <a:latin typeface="Verdana"/>
                <a:cs typeface="Verdana"/>
              </a:rPr>
              <a:t>53</a:t>
            </a:r>
            <a:r>
              <a:rPr sz="2450" spc="-35" dirty="0">
                <a:latin typeface="Verdana"/>
                <a:cs typeface="Verdana"/>
              </a:rPr>
              <a:t> </a:t>
            </a:r>
            <a:r>
              <a:rPr sz="2450" spc="20" dirty="0">
                <a:latin typeface="Verdana"/>
                <a:cs typeface="Verdana"/>
              </a:rPr>
              <a:t>percent</a:t>
            </a:r>
            <a:r>
              <a:rPr sz="2450" spc="-105" dirty="0">
                <a:latin typeface="Verdana"/>
                <a:cs typeface="Verdana"/>
              </a:rPr>
              <a:t> </a:t>
            </a:r>
            <a:r>
              <a:rPr sz="2450" spc="10" dirty="0">
                <a:latin typeface="Verdana"/>
                <a:cs typeface="Verdana"/>
              </a:rPr>
              <a:t>(13</a:t>
            </a:r>
            <a:r>
              <a:rPr sz="2450" spc="-40" dirty="0">
                <a:latin typeface="Verdana"/>
                <a:cs typeface="Verdana"/>
              </a:rPr>
              <a:t> </a:t>
            </a:r>
            <a:r>
              <a:rPr sz="2450" spc="20" dirty="0">
                <a:latin typeface="Verdana"/>
                <a:cs typeface="Verdana"/>
              </a:rPr>
              <a:t>percent</a:t>
            </a:r>
            <a:r>
              <a:rPr sz="2450" spc="-180" dirty="0">
                <a:latin typeface="Verdana"/>
                <a:cs typeface="Verdana"/>
              </a:rPr>
              <a:t> </a:t>
            </a:r>
            <a:r>
              <a:rPr sz="2450" spc="20" dirty="0">
                <a:latin typeface="Verdana"/>
                <a:cs typeface="Verdana"/>
              </a:rPr>
              <a:t>grade</a:t>
            </a:r>
            <a:r>
              <a:rPr sz="2450" spc="-165" dirty="0">
                <a:latin typeface="Verdana"/>
                <a:cs typeface="Verdana"/>
              </a:rPr>
              <a:t> </a:t>
            </a:r>
            <a:r>
              <a:rPr sz="2450" spc="15" dirty="0">
                <a:latin typeface="Verdana"/>
                <a:cs typeface="Verdana"/>
              </a:rPr>
              <a:t>3</a:t>
            </a:r>
            <a:r>
              <a:rPr sz="2450" spc="35" dirty="0">
                <a:latin typeface="Verdana"/>
                <a:cs typeface="Verdana"/>
              </a:rPr>
              <a:t> </a:t>
            </a:r>
            <a:r>
              <a:rPr sz="2450" spc="10" dirty="0">
                <a:latin typeface="Verdana"/>
                <a:cs typeface="Verdana"/>
              </a:rPr>
              <a:t>or</a:t>
            </a:r>
            <a:r>
              <a:rPr sz="2450" spc="-45" dirty="0">
                <a:latin typeface="Verdana"/>
                <a:cs typeface="Verdana"/>
              </a:rPr>
              <a:t> </a:t>
            </a:r>
            <a:r>
              <a:rPr sz="2450" spc="15" dirty="0">
                <a:latin typeface="Verdana"/>
                <a:cs typeface="Verdana"/>
              </a:rPr>
              <a:t>4)</a:t>
            </a:r>
            <a:endParaRPr sz="2450">
              <a:latin typeface="Verdana"/>
              <a:cs typeface="Verdana"/>
            </a:endParaRPr>
          </a:p>
          <a:p>
            <a:pPr marL="12700">
              <a:lnSpc>
                <a:spcPts val="2930"/>
              </a:lnSpc>
            </a:pPr>
            <a:r>
              <a:rPr sz="2450" spc="-20" dirty="0">
                <a:latin typeface="Verdana"/>
                <a:cs typeface="Verdana"/>
              </a:rPr>
              <a:t>In</a:t>
            </a:r>
            <a:r>
              <a:rPr sz="2450" spc="40" dirty="0">
                <a:latin typeface="Verdana"/>
                <a:cs typeface="Verdana"/>
              </a:rPr>
              <a:t> </a:t>
            </a:r>
            <a:r>
              <a:rPr sz="2450" spc="15" dirty="0">
                <a:latin typeface="Verdana"/>
                <a:cs typeface="Verdana"/>
              </a:rPr>
              <a:t>addition</a:t>
            </a:r>
            <a:r>
              <a:rPr sz="2450" spc="-195" dirty="0">
                <a:latin typeface="Verdana"/>
                <a:cs typeface="Verdana"/>
              </a:rPr>
              <a:t> </a:t>
            </a:r>
            <a:r>
              <a:rPr sz="2450" spc="10" dirty="0">
                <a:latin typeface="Verdana"/>
                <a:cs typeface="Verdana"/>
              </a:rPr>
              <a:t>to</a:t>
            </a:r>
            <a:r>
              <a:rPr sz="2450" spc="-40" dirty="0">
                <a:latin typeface="Verdana"/>
                <a:cs typeface="Verdana"/>
              </a:rPr>
              <a:t> </a:t>
            </a:r>
            <a:r>
              <a:rPr sz="2450" spc="10" dirty="0">
                <a:latin typeface="Verdana"/>
                <a:cs typeface="Verdana"/>
              </a:rPr>
              <a:t>the</a:t>
            </a:r>
            <a:r>
              <a:rPr sz="2450" spc="-15" dirty="0">
                <a:latin typeface="Verdana"/>
                <a:cs typeface="Verdana"/>
              </a:rPr>
              <a:t> </a:t>
            </a:r>
            <a:r>
              <a:rPr sz="2450" spc="15" dirty="0">
                <a:latin typeface="Verdana"/>
                <a:cs typeface="Verdana"/>
              </a:rPr>
              <a:t>53</a:t>
            </a:r>
            <a:r>
              <a:rPr sz="2450" spc="-30" dirty="0">
                <a:latin typeface="Verdana"/>
                <a:cs typeface="Verdana"/>
              </a:rPr>
              <a:t> </a:t>
            </a:r>
            <a:r>
              <a:rPr sz="2450" spc="20" dirty="0">
                <a:latin typeface="Verdana"/>
                <a:cs typeface="Verdana"/>
              </a:rPr>
              <a:t>percent</a:t>
            </a:r>
            <a:r>
              <a:rPr sz="2450" spc="-190" dirty="0">
                <a:latin typeface="Verdana"/>
                <a:cs typeface="Verdana"/>
              </a:rPr>
              <a:t> </a:t>
            </a:r>
            <a:r>
              <a:rPr sz="2450" spc="10" dirty="0">
                <a:latin typeface="Verdana"/>
                <a:cs typeface="Verdana"/>
              </a:rPr>
              <a:t>of</a:t>
            </a:r>
            <a:r>
              <a:rPr sz="2450" spc="-15" dirty="0">
                <a:latin typeface="Verdana"/>
                <a:cs typeface="Verdana"/>
              </a:rPr>
              <a:t> </a:t>
            </a:r>
            <a:r>
              <a:rPr sz="2450" spc="20" dirty="0">
                <a:latin typeface="Verdana"/>
                <a:cs typeface="Verdana"/>
              </a:rPr>
              <a:t>patients</a:t>
            </a:r>
            <a:r>
              <a:rPr sz="2450" spc="-204" dirty="0">
                <a:latin typeface="Verdana"/>
                <a:cs typeface="Verdana"/>
              </a:rPr>
              <a:t> </a:t>
            </a:r>
            <a:r>
              <a:rPr sz="2450" spc="10" dirty="0">
                <a:latin typeface="Verdana"/>
                <a:cs typeface="Verdana"/>
              </a:rPr>
              <a:t>with</a:t>
            </a:r>
            <a:r>
              <a:rPr sz="2450" spc="-30" dirty="0">
                <a:latin typeface="Verdana"/>
                <a:cs typeface="Verdana"/>
              </a:rPr>
              <a:t> </a:t>
            </a:r>
            <a:r>
              <a:rPr sz="2450" spc="15" dirty="0">
                <a:latin typeface="Verdana"/>
                <a:cs typeface="Verdana"/>
              </a:rPr>
              <a:t>encephalopathy</a:t>
            </a:r>
            <a:r>
              <a:rPr sz="2450" spc="-300" dirty="0">
                <a:latin typeface="Verdana"/>
                <a:cs typeface="Verdana"/>
              </a:rPr>
              <a:t> </a:t>
            </a:r>
            <a:r>
              <a:rPr sz="2450" spc="15" dirty="0">
                <a:latin typeface="Verdana"/>
                <a:cs typeface="Verdana"/>
              </a:rPr>
              <a:t>on</a:t>
            </a:r>
            <a:endParaRPr sz="2450">
              <a:latin typeface="Verdana"/>
              <a:cs typeface="Verdana"/>
            </a:endParaRPr>
          </a:p>
          <a:p>
            <a:pPr marL="12700" marR="1029969">
              <a:lnSpc>
                <a:spcPts val="3000"/>
              </a:lnSpc>
              <a:spcBef>
                <a:spcPts val="45"/>
              </a:spcBef>
            </a:pPr>
            <a:r>
              <a:rPr sz="2450" spc="10" dirty="0">
                <a:latin typeface="Verdana"/>
                <a:cs typeface="Verdana"/>
              </a:rPr>
              <a:t>admission,</a:t>
            </a:r>
            <a:r>
              <a:rPr sz="2450" spc="-120" dirty="0">
                <a:latin typeface="Verdana"/>
                <a:cs typeface="Verdana"/>
              </a:rPr>
              <a:t> </a:t>
            </a:r>
            <a:r>
              <a:rPr sz="2450" spc="20" dirty="0">
                <a:latin typeface="Verdana"/>
                <a:cs typeface="Verdana"/>
              </a:rPr>
              <a:t>an</a:t>
            </a:r>
            <a:r>
              <a:rPr sz="2450" spc="-105" dirty="0">
                <a:latin typeface="Verdana"/>
                <a:cs typeface="Verdana"/>
              </a:rPr>
              <a:t> </a:t>
            </a:r>
            <a:r>
              <a:rPr sz="2450" spc="15" dirty="0">
                <a:latin typeface="Verdana"/>
                <a:cs typeface="Verdana"/>
              </a:rPr>
              <a:t>additional</a:t>
            </a:r>
            <a:r>
              <a:rPr sz="2450" spc="-200" dirty="0">
                <a:latin typeface="Verdana"/>
                <a:cs typeface="Verdana"/>
              </a:rPr>
              <a:t> </a:t>
            </a:r>
            <a:r>
              <a:rPr sz="2450" spc="15" dirty="0">
                <a:latin typeface="Verdana"/>
                <a:cs typeface="Verdana"/>
              </a:rPr>
              <a:t>15</a:t>
            </a:r>
            <a:r>
              <a:rPr sz="2450" spc="-40" dirty="0">
                <a:latin typeface="Verdana"/>
                <a:cs typeface="Verdana"/>
              </a:rPr>
              <a:t> </a:t>
            </a:r>
            <a:r>
              <a:rPr sz="2450" spc="20" dirty="0">
                <a:latin typeface="Verdana"/>
                <a:cs typeface="Verdana"/>
              </a:rPr>
              <a:t>percent</a:t>
            </a:r>
            <a:r>
              <a:rPr sz="2450" spc="-114" dirty="0">
                <a:latin typeface="Verdana"/>
                <a:cs typeface="Verdana"/>
              </a:rPr>
              <a:t> </a:t>
            </a:r>
            <a:r>
              <a:rPr sz="2450" spc="10" dirty="0">
                <a:latin typeface="Verdana"/>
                <a:cs typeface="Verdana"/>
              </a:rPr>
              <a:t>of</a:t>
            </a:r>
            <a:r>
              <a:rPr sz="2450" spc="-15" dirty="0">
                <a:latin typeface="Verdana"/>
                <a:cs typeface="Verdana"/>
              </a:rPr>
              <a:t> </a:t>
            </a:r>
            <a:r>
              <a:rPr sz="2450" spc="20" dirty="0">
                <a:latin typeface="Verdana"/>
                <a:cs typeface="Verdana"/>
              </a:rPr>
              <a:t>patients</a:t>
            </a:r>
            <a:r>
              <a:rPr sz="2450" spc="-204" dirty="0">
                <a:latin typeface="Verdana"/>
                <a:cs typeface="Verdana"/>
              </a:rPr>
              <a:t> </a:t>
            </a:r>
            <a:r>
              <a:rPr sz="2450" spc="20" dirty="0">
                <a:latin typeface="Verdana"/>
                <a:cs typeface="Verdana"/>
              </a:rPr>
              <a:t>developed </a:t>
            </a:r>
            <a:r>
              <a:rPr sz="2450" spc="-844" dirty="0">
                <a:latin typeface="Verdana"/>
                <a:cs typeface="Verdana"/>
              </a:rPr>
              <a:t> </a:t>
            </a:r>
            <a:r>
              <a:rPr sz="2450" spc="35" dirty="0">
                <a:latin typeface="Verdana"/>
                <a:cs typeface="Verdana"/>
              </a:rPr>
              <a:t>e</a:t>
            </a:r>
            <a:r>
              <a:rPr sz="2450" spc="20" dirty="0">
                <a:latin typeface="Verdana"/>
                <a:cs typeface="Verdana"/>
              </a:rPr>
              <a:t>n</a:t>
            </a:r>
            <a:r>
              <a:rPr sz="2450" spc="-5" dirty="0">
                <a:latin typeface="Verdana"/>
                <a:cs typeface="Verdana"/>
              </a:rPr>
              <a:t>c</a:t>
            </a:r>
            <a:r>
              <a:rPr sz="2450" spc="35" dirty="0">
                <a:latin typeface="Verdana"/>
                <a:cs typeface="Verdana"/>
              </a:rPr>
              <a:t>e</a:t>
            </a:r>
            <a:r>
              <a:rPr sz="2450" spc="45" dirty="0">
                <a:latin typeface="Verdana"/>
                <a:cs typeface="Verdana"/>
              </a:rPr>
              <a:t>p</a:t>
            </a:r>
            <a:r>
              <a:rPr sz="2450" spc="20" dirty="0">
                <a:latin typeface="Verdana"/>
                <a:cs typeface="Verdana"/>
              </a:rPr>
              <a:t>h</a:t>
            </a:r>
            <a:r>
              <a:rPr sz="2450" spc="25" dirty="0">
                <a:latin typeface="Verdana"/>
                <a:cs typeface="Verdana"/>
              </a:rPr>
              <a:t>a</a:t>
            </a:r>
            <a:r>
              <a:rPr sz="2450" dirty="0">
                <a:latin typeface="Verdana"/>
                <a:cs typeface="Verdana"/>
              </a:rPr>
              <a:t>lo</a:t>
            </a:r>
            <a:r>
              <a:rPr sz="2450" spc="-35" dirty="0">
                <a:latin typeface="Verdana"/>
                <a:cs typeface="Verdana"/>
              </a:rPr>
              <a:t>p</a:t>
            </a:r>
            <a:r>
              <a:rPr sz="2450" spc="25" dirty="0">
                <a:latin typeface="Verdana"/>
                <a:cs typeface="Verdana"/>
              </a:rPr>
              <a:t>a</a:t>
            </a:r>
            <a:r>
              <a:rPr sz="2450" spc="5" dirty="0">
                <a:latin typeface="Verdana"/>
                <a:cs typeface="Verdana"/>
              </a:rPr>
              <a:t>t</a:t>
            </a:r>
            <a:r>
              <a:rPr sz="2450" spc="20" dirty="0">
                <a:latin typeface="Verdana"/>
                <a:cs typeface="Verdana"/>
              </a:rPr>
              <a:t>h</a:t>
            </a:r>
            <a:r>
              <a:rPr sz="2450" spc="15" dirty="0">
                <a:latin typeface="Verdana"/>
                <a:cs typeface="Verdana"/>
              </a:rPr>
              <a:t>y</a:t>
            </a:r>
            <a:r>
              <a:rPr sz="2450" spc="-305" dirty="0">
                <a:latin typeface="Verdana"/>
                <a:cs typeface="Verdana"/>
              </a:rPr>
              <a:t> </a:t>
            </a:r>
            <a:r>
              <a:rPr sz="2450" spc="5" dirty="0">
                <a:latin typeface="Verdana"/>
                <a:cs typeface="Verdana"/>
              </a:rPr>
              <a:t>wit</a:t>
            </a:r>
            <a:r>
              <a:rPr sz="2450" spc="20" dirty="0">
                <a:latin typeface="Verdana"/>
                <a:cs typeface="Verdana"/>
              </a:rPr>
              <a:t>h</a:t>
            </a:r>
            <a:r>
              <a:rPr sz="2450" spc="-5" dirty="0">
                <a:latin typeface="Verdana"/>
                <a:cs typeface="Verdana"/>
              </a:rPr>
              <a:t>i</a:t>
            </a:r>
            <a:r>
              <a:rPr sz="2450" spc="15" dirty="0">
                <a:latin typeface="Verdana"/>
                <a:cs typeface="Verdana"/>
              </a:rPr>
              <a:t>n</a:t>
            </a:r>
            <a:r>
              <a:rPr sz="2450" spc="-35" dirty="0">
                <a:latin typeface="Verdana"/>
                <a:cs typeface="Verdana"/>
              </a:rPr>
              <a:t> </a:t>
            </a:r>
            <a:r>
              <a:rPr sz="2450" spc="5" dirty="0">
                <a:latin typeface="Verdana"/>
                <a:cs typeface="Verdana"/>
              </a:rPr>
              <a:t>t</a:t>
            </a:r>
            <a:r>
              <a:rPr sz="2450" spc="20" dirty="0">
                <a:latin typeface="Verdana"/>
                <a:cs typeface="Verdana"/>
              </a:rPr>
              <a:t>h</a:t>
            </a:r>
            <a:r>
              <a:rPr sz="2450" spc="15" dirty="0">
                <a:latin typeface="Verdana"/>
                <a:cs typeface="Verdana"/>
              </a:rPr>
              <a:t>e</a:t>
            </a:r>
            <a:r>
              <a:rPr sz="2450" spc="-90" dirty="0">
                <a:latin typeface="Verdana"/>
                <a:cs typeface="Verdana"/>
              </a:rPr>
              <a:t> </a:t>
            </a:r>
            <a:r>
              <a:rPr sz="2450" spc="20" dirty="0">
                <a:latin typeface="Verdana"/>
                <a:cs typeface="Verdana"/>
              </a:rPr>
              <a:t>n</a:t>
            </a:r>
            <a:r>
              <a:rPr sz="2450" spc="35" dirty="0">
                <a:latin typeface="Verdana"/>
                <a:cs typeface="Verdana"/>
              </a:rPr>
              <a:t>e</a:t>
            </a:r>
            <a:r>
              <a:rPr sz="2450" spc="45" dirty="0">
                <a:latin typeface="Verdana"/>
                <a:cs typeface="Verdana"/>
              </a:rPr>
              <a:t>x</a:t>
            </a:r>
            <a:r>
              <a:rPr sz="2450" spc="10" dirty="0">
                <a:latin typeface="Verdana"/>
                <a:cs typeface="Verdana"/>
              </a:rPr>
              <a:t>t</a:t>
            </a:r>
            <a:r>
              <a:rPr sz="2450" spc="-114" dirty="0">
                <a:latin typeface="Verdana"/>
                <a:cs typeface="Verdana"/>
              </a:rPr>
              <a:t> </a:t>
            </a:r>
            <a:r>
              <a:rPr sz="2450" spc="-5" dirty="0">
                <a:latin typeface="Verdana"/>
                <a:cs typeface="Verdana"/>
              </a:rPr>
              <a:t>s</a:t>
            </a:r>
            <a:r>
              <a:rPr sz="2450" spc="35" dirty="0">
                <a:latin typeface="Verdana"/>
                <a:cs typeface="Verdana"/>
              </a:rPr>
              <a:t>e</a:t>
            </a:r>
            <a:r>
              <a:rPr sz="2450" spc="45" dirty="0">
                <a:latin typeface="Verdana"/>
                <a:cs typeface="Verdana"/>
              </a:rPr>
              <a:t>v</a:t>
            </a:r>
            <a:r>
              <a:rPr sz="2450" spc="35" dirty="0">
                <a:latin typeface="Verdana"/>
                <a:cs typeface="Verdana"/>
              </a:rPr>
              <a:t>e</a:t>
            </a:r>
            <a:r>
              <a:rPr sz="2450" spc="15" dirty="0">
                <a:latin typeface="Verdana"/>
                <a:cs typeface="Verdana"/>
              </a:rPr>
              <a:t>n</a:t>
            </a:r>
            <a:r>
              <a:rPr sz="2450" spc="-105" dirty="0">
                <a:latin typeface="Verdana"/>
                <a:cs typeface="Verdana"/>
              </a:rPr>
              <a:t> </a:t>
            </a:r>
            <a:r>
              <a:rPr sz="2450" spc="45" dirty="0">
                <a:latin typeface="Verdana"/>
                <a:cs typeface="Verdana"/>
              </a:rPr>
              <a:t>d</a:t>
            </a:r>
            <a:r>
              <a:rPr sz="2450" spc="25" dirty="0">
                <a:latin typeface="Verdana"/>
                <a:cs typeface="Verdana"/>
              </a:rPr>
              <a:t>a</a:t>
            </a:r>
            <a:r>
              <a:rPr sz="2450" spc="45" dirty="0">
                <a:latin typeface="Verdana"/>
                <a:cs typeface="Verdana"/>
              </a:rPr>
              <a:t>y</a:t>
            </a:r>
            <a:r>
              <a:rPr sz="2450" spc="10" dirty="0">
                <a:latin typeface="Verdana"/>
                <a:cs typeface="Verdana"/>
              </a:rPr>
              <a:t>s</a:t>
            </a:r>
            <a:endParaRPr sz="245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300">
              <a:latin typeface="Verdana"/>
              <a:cs typeface="Verdana"/>
            </a:endParaRPr>
          </a:p>
          <a:p>
            <a:pPr marL="307975" indent="-295910">
              <a:lnSpc>
                <a:spcPct val="100000"/>
              </a:lnSpc>
              <a:buChar char="●"/>
              <a:tabLst>
                <a:tab pos="308610" algn="l"/>
              </a:tabLst>
            </a:pPr>
            <a:r>
              <a:rPr sz="2450" spc="10" dirty="0">
                <a:latin typeface="Verdana"/>
                <a:cs typeface="Verdana"/>
              </a:rPr>
              <a:t>Seizure</a:t>
            </a:r>
            <a:r>
              <a:rPr sz="2450" spc="-85" dirty="0">
                <a:latin typeface="Verdana"/>
                <a:cs typeface="Verdana"/>
              </a:rPr>
              <a:t> </a:t>
            </a:r>
            <a:r>
              <a:rPr sz="2450" spc="15" dirty="0">
                <a:latin typeface="Verdana"/>
                <a:cs typeface="Verdana"/>
              </a:rPr>
              <a:t>–</a:t>
            </a:r>
            <a:r>
              <a:rPr sz="2450" spc="-50" dirty="0">
                <a:latin typeface="Verdana"/>
                <a:cs typeface="Verdana"/>
              </a:rPr>
              <a:t> </a:t>
            </a:r>
            <a:r>
              <a:rPr sz="2450" spc="15" dirty="0">
                <a:latin typeface="Verdana"/>
                <a:cs typeface="Verdana"/>
              </a:rPr>
              <a:t>7</a:t>
            </a:r>
            <a:r>
              <a:rPr sz="2450" spc="-50" dirty="0">
                <a:latin typeface="Verdana"/>
                <a:cs typeface="Verdana"/>
              </a:rPr>
              <a:t> </a:t>
            </a:r>
            <a:r>
              <a:rPr sz="2450" spc="20" dirty="0">
                <a:latin typeface="Verdana"/>
                <a:cs typeface="Verdana"/>
              </a:rPr>
              <a:t>percent</a:t>
            </a:r>
            <a:endParaRPr sz="2450">
              <a:latin typeface="Verdana"/>
              <a:cs typeface="Verdana"/>
            </a:endParaRPr>
          </a:p>
          <a:p>
            <a:pPr>
              <a:lnSpc>
                <a:spcPct val="100000"/>
              </a:lnSpc>
              <a:buFont typeface="Verdana"/>
              <a:buChar char="●"/>
            </a:pPr>
            <a:endParaRPr sz="2400">
              <a:latin typeface="Verdana"/>
              <a:cs typeface="Verdana"/>
            </a:endParaRPr>
          </a:p>
          <a:p>
            <a:pPr marL="307975" indent="-295910">
              <a:lnSpc>
                <a:spcPct val="100000"/>
              </a:lnSpc>
              <a:buChar char="●"/>
              <a:tabLst>
                <a:tab pos="308610" algn="l"/>
              </a:tabLst>
            </a:pPr>
            <a:r>
              <a:rPr sz="2450" spc="10" dirty="0">
                <a:latin typeface="Verdana"/>
                <a:cs typeface="Verdana"/>
              </a:rPr>
              <a:t>Ascites</a:t>
            </a:r>
            <a:r>
              <a:rPr sz="2450" spc="-125" dirty="0">
                <a:latin typeface="Verdana"/>
                <a:cs typeface="Verdana"/>
              </a:rPr>
              <a:t> </a:t>
            </a:r>
            <a:r>
              <a:rPr sz="2450" spc="15" dirty="0">
                <a:latin typeface="Verdana"/>
                <a:cs typeface="Verdana"/>
              </a:rPr>
              <a:t>–</a:t>
            </a:r>
            <a:r>
              <a:rPr sz="2450" spc="20" dirty="0">
                <a:latin typeface="Verdana"/>
                <a:cs typeface="Verdana"/>
              </a:rPr>
              <a:t> </a:t>
            </a:r>
            <a:r>
              <a:rPr sz="2450" spc="15" dirty="0">
                <a:latin typeface="Verdana"/>
                <a:cs typeface="Verdana"/>
              </a:rPr>
              <a:t>22</a:t>
            </a:r>
            <a:r>
              <a:rPr sz="2450" spc="-60" dirty="0">
                <a:latin typeface="Verdana"/>
                <a:cs typeface="Verdana"/>
              </a:rPr>
              <a:t> </a:t>
            </a:r>
            <a:r>
              <a:rPr sz="2450" spc="20" dirty="0">
                <a:latin typeface="Verdana"/>
                <a:cs typeface="Verdana"/>
              </a:rPr>
              <a:t>percent</a:t>
            </a:r>
            <a:endParaRPr sz="245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61258" y="283210"/>
            <a:ext cx="7706742" cy="6937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pc="-15" dirty="0"/>
              <a:t>Diagnos</a:t>
            </a:r>
            <a:r>
              <a:rPr lang="en-US" spc="-15" dirty="0"/>
              <a:t>tic</a:t>
            </a:r>
            <a:r>
              <a:rPr spc="110" dirty="0"/>
              <a:t> </a:t>
            </a:r>
            <a:r>
              <a:rPr spc="-25" dirty="0"/>
              <a:t>critieria</a:t>
            </a:r>
            <a:r>
              <a:rPr spc="190" dirty="0"/>
              <a:t> </a:t>
            </a:r>
            <a:r>
              <a:rPr spc="15" dirty="0"/>
              <a:t>of</a:t>
            </a:r>
            <a:r>
              <a:rPr spc="-50" dirty="0"/>
              <a:t> </a:t>
            </a:r>
            <a:r>
              <a:rPr spc="10" dirty="0"/>
              <a:t>FHF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68617" y="969962"/>
            <a:ext cx="10852785" cy="563943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25"/>
              </a:spcBef>
            </a:pPr>
            <a:r>
              <a:rPr sz="2450" spc="5" dirty="0">
                <a:latin typeface="Verdana"/>
                <a:cs typeface="Verdana"/>
              </a:rPr>
              <a:t>Consists</a:t>
            </a:r>
            <a:r>
              <a:rPr sz="2450" spc="-100" dirty="0">
                <a:latin typeface="Verdana"/>
                <a:cs typeface="Verdana"/>
              </a:rPr>
              <a:t> </a:t>
            </a:r>
            <a:r>
              <a:rPr sz="2450" spc="10" dirty="0">
                <a:latin typeface="Verdana"/>
                <a:cs typeface="Verdana"/>
              </a:rPr>
              <a:t>of</a:t>
            </a:r>
            <a:r>
              <a:rPr sz="2450" spc="-130" dirty="0">
                <a:latin typeface="Verdana"/>
                <a:cs typeface="Verdana"/>
              </a:rPr>
              <a:t> </a:t>
            </a:r>
            <a:r>
              <a:rPr sz="2450" spc="10" dirty="0">
                <a:latin typeface="Verdana"/>
                <a:cs typeface="Verdana"/>
              </a:rPr>
              <a:t>:</a:t>
            </a:r>
            <a:endParaRPr sz="2450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2550" dirty="0">
              <a:latin typeface="Verdana"/>
              <a:cs typeface="Verdana"/>
            </a:endParaRPr>
          </a:p>
          <a:p>
            <a:pPr marL="12700" marR="5080" algn="just">
              <a:lnSpc>
                <a:spcPts val="2930"/>
              </a:lnSpc>
            </a:pPr>
            <a:r>
              <a:rPr sz="2450" spc="15" dirty="0">
                <a:solidFill>
                  <a:srgbClr val="FF0000"/>
                </a:solidFill>
                <a:latin typeface="Verdana"/>
                <a:cs typeface="Verdana"/>
              </a:rPr>
              <a:t>Acute</a:t>
            </a:r>
            <a:r>
              <a:rPr sz="2450" spc="-90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2450" spc="15" dirty="0">
                <a:solidFill>
                  <a:srgbClr val="FF0000"/>
                </a:solidFill>
                <a:latin typeface="Verdana"/>
                <a:cs typeface="Verdana"/>
              </a:rPr>
              <a:t>onset</a:t>
            </a:r>
            <a:r>
              <a:rPr sz="2450" spc="-9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2450" spc="15" dirty="0">
                <a:latin typeface="Verdana"/>
                <a:cs typeface="Verdana"/>
              </a:rPr>
              <a:t>–</a:t>
            </a:r>
            <a:r>
              <a:rPr sz="2450" spc="-40" dirty="0">
                <a:latin typeface="Verdana"/>
                <a:cs typeface="Verdana"/>
              </a:rPr>
              <a:t> </a:t>
            </a:r>
            <a:r>
              <a:rPr sz="2450" spc="15" dirty="0">
                <a:latin typeface="Verdana"/>
                <a:cs typeface="Verdana"/>
              </a:rPr>
              <a:t>Onset</a:t>
            </a:r>
            <a:r>
              <a:rPr sz="2450" spc="-35" dirty="0">
                <a:latin typeface="Verdana"/>
                <a:cs typeface="Verdana"/>
              </a:rPr>
              <a:t> </a:t>
            </a:r>
            <a:r>
              <a:rPr sz="2450" spc="10" dirty="0">
                <a:latin typeface="Verdana"/>
                <a:cs typeface="Verdana"/>
              </a:rPr>
              <a:t>of</a:t>
            </a:r>
            <a:r>
              <a:rPr sz="2450" spc="-85" dirty="0">
                <a:latin typeface="Verdana"/>
                <a:cs typeface="Verdana"/>
              </a:rPr>
              <a:t> </a:t>
            </a:r>
            <a:r>
              <a:rPr sz="2450" spc="20" dirty="0">
                <a:latin typeface="Verdana"/>
                <a:cs typeface="Verdana"/>
              </a:rPr>
              <a:t>hepatic</a:t>
            </a:r>
            <a:r>
              <a:rPr sz="2450" spc="-120" dirty="0">
                <a:latin typeface="Verdana"/>
                <a:cs typeface="Verdana"/>
              </a:rPr>
              <a:t> </a:t>
            </a:r>
            <a:r>
              <a:rPr sz="2450" spc="15" dirty="0">
                <a:latin typeface="Verdana"/>
                <a:cs typeface="Verdana"/>
              </a:rPr>
              <a:t>failure</a:t>
            </a:r>
            <a:r>
              <a:rPr sz="2450" spc="-95" dirty="0">
                <a:latin typeface="Verdana"/>
                <a:cs typeface="Verdana"/>
              </a:rPr>
              <a:t> </a:t>
            </a:r>
            <a:r>
              <a:rPr sz="2450" spc="10" dirty="0">
                <a:latin typeface="Verdana"/>
                <a:cs typeface="Verdana"/>
              </a:rPr>
              <a:t>within</a:t>
            </a:r>
            <a:r>
              <a:rPr sz="2450" spc="-105" dirty="0">
                <a:latin typeface="Verdana"/>
                <a:cs typeface="Verdana"/>
              </a:rPr>
              <a:t> </a:t>
            </a:r>
            <a:r>
              <a:rPr sz="2450" spc="20" dirty="0">
                <a:latin typeface="Verdana"/>
                <a:cs typeface="Verdana"/>
              </a:rPr>
              <a:t>eight</a:t>
            </a:r>
            <a:r>
              <a:rPr sz="2450" spc="-110" dirty="0">
                <a:latin typeface="Verdana"/>
                <a:cs typeface="Verdana"/>
              </a:rPr>
              <a:t> </a:t>
            </a:r>
            <a:r>
              <a:rPr sz="2450" spc="30" dirty="0">
                <a:latin typeface="Verdana"/>
                <a:cs typeface="Verdana"/>
              </a:rPr>
              <a:t>weeks</a:t>
            </a:r>
            <a:r>
              <a:rPr sz="2450" spc="-200" dirty="0">
                <a:latin typeface="Verdana"/>
                <a:cs typeface="Verdana"/>
              </a:rPr>
              <a:t> </a:t>
            </a:r>
            <a:r>
              <a:rPr sz="2450" spc="10" dirty="0">
                <a:latin typeface="Verdana"/>
                <a:cs typeface="Verdana"/>
              </a:rPr>
              <a:t>of</a:t>
            </a:r>
            <a:r>
              <a:rPr sz="2450" spc="-10" dirty="0">
                <a:latin typeface="Verdana"/>
                <a:cs typeface="Verdana"/>
              </a:rPr>
              <a:t> </a:t>
            </a:r>
            <a:r>
              <a:rPr sz="2450" spc="15" dirty="0">
                <a:latin typeface="Verdana"/>
                <a:cs typeface="Verdana"/>
              </a:rPr>
              <a:t>onset</a:t>
            </a:r>
            <a:r>
              <a:rPr sz="2450" spc="-35" dirty="0">
                <a:latin typeface="Verdana"/>
                <a:cs typeface="Verdana"/>
              </a:rPr>
              <a:t> </a:t>
            </a:r>
            <a:r>
              <a:rPr sz="2450" spc="10" dirty="0">
                <a:latin typeface="Verdana"/>
                <a:cs typeface="Verdana"/>
              </a:rPr>
              <a:t>of </a:t>
            </a:r>
            <a:r>
              <a:rPr sz="2450" spc="-850" dirty="0">
                <a:latin typeface="Verdana"/>
                <a:cs typeface="Verdana"/>
              </a:rPr>
              <a:t> </a:t>
            </a:r>
            <a:r>
              <a:rPr sz="2450" dirty="0">
                <a:latin typeface="Verdana"/>
                <a:cs typeface="Verdana"/>
              </a:rPr>
              <a:t>clinical</a:t>
            </a:r>
            <a:r>
              <a:rPr sz="2450" spc="-45" dirty="0">
                <a:latin typeface="Verdana"/>
                <a:cs typeface="Verdana"/>
              </a:rPr>
              <a:t> </a:t>
            </a:r>
            <a:r>
              <a:rPr sz="2450" spc="15" dirty="0">
                <a:latin typeface="Verdana"/>
                <a:cs typeface="Verdana"/>
              </a:rPr>
              <a:t>liver</a:t>
            </a:r>
            <a:r>
              <a:rPr sz="2450" spc="-110" dirty="0">
                <a:latin typeface="Verdana"/>
                <a:cs typeface="Verdana"/>
              </a:rPr>
              <a:t> </a:t>
            </a:r>
            <a:r>
              <a:rPr sz="2450" spc="10" dirty="0">
                <a:latin typeface="Verdana"/>
                <a:cs typeface="Verdana"/>
              </a:rPr>
              <a:t>disease</a:t>
            </a:r>
            <a:r>
              <a:rPr sz="2450" spc="-85" dirty="0">
                <a:latin typeface="Verdana"/>
                <a:cs typeface="Verdana"/>
              </a:rPr>
              <a:t> </a:t>
            </a:r>
            <a:r>
              <a:rPr sz="2450" spc="5" dirty="0">
                <a:latin typeface="Verdana"/>
                <a:cs typeface="Verdana"/>
              </a:rPr>
              <a:t>in</a:t>
            </a:r>
            <a:r>
              <a:rPr sz="2450" spc="-35" dirty="0">
                <a:latin typeface="Verdana"/>
                <a:cs typeface="Verdana"/>
              </a:rPr>
              <a:t> </a:t>
            </a:r>
            <a:r>
              <a:rPr sz="2450" spc="15" dirty="0">
                <a:latin typeface="Verdana"/>
                <a:cs typeface="Verdana"/>
              </a:rPr>
              <a:t>a</a:t>
            </a:r>
            <a:r>
              <a:rPr sz="2450" spc="-20" dirty="0">
                <a:latin typeface="Verdana"/>
                <a:cs typeface="Verdana"/>
              </a:rPr>
              <a:t> </a:t>
            </a:r>
            <a:r>
              <a:rPr sz="2450" spc="15" dirty="0">
                <a:latin typeface="Verdana"/>
                <a:cs typeface="Verdana"/>
              </a:rPr>
              <a:t>patient</a:t>
            </a:r>
            <a:r>
              <a:rPr sz="2450" spc="-170" dirty="0">
                <a:latin typeface="Verdana"/>
                <a:cs typeface="Verdana"/>
              </a:rPr>
              <a:t> </a:t>
            </a:r>
            <a:r>
              <a:rPr sz="2450" spc="10" dirty="0">
                <a:latin typeface="Verdana"/>
                <a:cs typeface="Verdana"/>
              </a:rPr>
              <a:t>with</a:t>
            </a:r>
            <a:r>
              <a:rPr sz="2450" spc="-25" dirty="0">
                <a:latin typeface="Verdana"/>
                <a:cs typeface="Verdana"/>
              </a:rPr>
              <a:t> </a:t>
            </a:r>
            <a:r>
              <a:rPr sz="2450" spc="15" dirty="0">
                <a:latin typeface="Verdana"/>
                <a:cs typeface="Verdana"/>
              </a:rPr>
              <a:t>no</a:t>
            </a:r>
            <a:r>
              <a:rPr sz="2450" spc="-30" dirty="0">
                <a:latin typeface="Verdana"/>
                <a:cs typeface="Verdana"/>
              </a:rPr>
              <a:t> </a:t>
            </a:r>
            <a:r>
              <a:rPr sz="2450" spc="15" dirty="0">
                <a:latin typeface="Verdana"/>
                <a:cs typeface="Verdana"/>
              </a:rPr>
              <a:t>previous</a:t>
            </a:r>
            <a:r>
              <a:rPr sz="2450" spc="-200" dirty="0">
                <a:latin typeface="Verdana"/>
                <a:cs typeface="Verdana"/>
              </a:rPr>
              <a:t> </a:t>
            </a:r>
            <a:r>
              <a:rPr sz="2450" spc="20" dirty="0">
                <a:latin typeface="Verdana"/>
                <a:cs typeface="Verdana"/>
              </a:rPr>
              <a:t>evidence</a:t>
            </a:r>
            <a:r>
              <a:rPr sz="2450" spc="-240" dirty="0">
                <a:latin typeface="Verdana"/>
                <a:cs typeface="Verdana"/>
              </a:rPr>
              <a:t> </a:t>
            </a:r>
            <a:r>
              <a:rPr sz="2450" spc="10" dirty="0">
                <a:latin typeface="Verdana"/>
                <a:cs typeface="Verdana"/>
              </a:rPr>
              <a:t>of</a:t>
            </a:r>
            <a:r>
              <a:rPr sz="2450" spc="-5" dirty="0">
                <a:latin typeface="Verdana"/>
                <a:cs typeface="Verdana"/>
              </a:rPr>
              <a:t> </a:t>
            </a:r>
            <a:r>
              <a:rPr sz="2450" spc="10" dirty="0">
                <a:latin typeface="Verdana"/>
                <a:cs typeface="Verdana"/>
              </a:rPr>
              <a:t>chronic </a:t>
            </a:r>
            <a:r>
              <a:rPr sz="2450" spc="-850" dirty="0">
                <a:latin typeface="Verdana"/>
                <a:cs typeface="Verdana"/>
              </a:rPr>
              <a:t> </a:t>
            </a:r>
            <a:r>
              <a:rPr sz="2450" spc="15" dirty="0">
                <a:latin typeface="Verdana"/>
                <a:cs typeface="Verdana"/>
              </a:rPr>
              <a:t>liver</a:t>
            </a:r>
            <a:r>
              <a:rPr sz="2450" spc="-130" dirty="0">
                <a:latin typeface="Verdana"/>
                <a:cs typeface="Verdana"/>
              </a:rPr>
              <a:t> </a:t>
            </a:r>
            <a:r>
              <a:rPr sz="2450" spc="15" dirty="0">
                <a:latin typeface="Verdana"/>
                <a:cs typeface="Verdana"/>
              </a:rPr>
              <a:t>disease</a:t>
            </a:r>
            <a:endParaRPr sz="2450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350" dirty="0">
              <a:latin typeface="Verdana"/>
              <a:cs typeface="Verdana"/>
            </a:endParaRPr>
          </a:p>
          <a:p>
            <a:pPr marL="12700" marR="1033144" algn="just">
              <a:lnSpc>
                <a:spcPct val="100000"/>
              </a:lnSpc>
              <a:spcBef>
                <a:spcPts val="5"/>
              </a:spcBef>
            </a:pPr>
            <a:r>
              <a:rPr sz="2450" spc="10" dirty="0">
                <a:solidFill>
                  <a:srgbClr val="FF0000"/>
                </a:solidFill>
                <a:latin typeface="Verdana"/>
                <a:cs typeface="Verdana"/>
              </a:rPr>
              <a:t>Biochemical</a:t>
            </a:r>
            <a:r>
              <a:rPr sz="2450" spc="-19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2450" spc="20" dirty="0">
                <a:solidFill>
                  <a:srgbClr val="FF0000"/>
                </a:solidFill>
                <a:latin typeface="Verdana"/>
                <a:cs typeface="Verdana"/>
              </a:rPr>
              <a:t>evidence</a:t>
            </a:r>
            <a:r>
              <a:rPr sz="2450" spc="-16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2450" spc="10" dirty="0">
                <a:solidFill>
                  <a:srgbClr val="FF0000"/>
                </a:solidFill>
                <a:latin typeface="Verdana"/>
                <a:cs typeface="Verdana"/>
              </a:rPr>
              <a:t>of</a:t>
            </a:r>
            <a:r>
              <a:rPr sz="2450" spc="-8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2450" spc="20" dirty="0">
                <a:solidFill>
                  <a:srgbClr val="FF0000"/>
                </a:solidFill>
                <a:latin typeface="Verdana"/>
                <a:cs typeface="Verdana"/>
              </a:rPr>
              <a:t>hepatic</a:t>
            </a:r>
            <a:r>
              <a:rPr sz="2450" spc="-130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2450" spc="15" dirty="0">
                <a:solidFill>
                  <a:srgbClr val="FF0000"/>
                </a:solidFill>
                <a:latin typeface="Verdana"/>
                <a:cs typeface="Verdana"/>
              </a:rPr>
              <a:t>dysfunction</a:t>
            </a:r>
            <a:r>
              <a:rPr sz="2450" spc="-260" dirty="0">
                <a:latin typeface="Verdana"/>
                <a:cs typeface="Verdana"/>
              </a:rPr>
              <a:t> </a:t>
            </a:r>
            <a:r>
              <a:rPr sz="2450" spc="10" dirty="0">
                <a:latin typeface="Verdana"/>
                <a:cs typeface="Verdana"/>
              </a:rPr>
              <a:t>:</a:t>
            </a:r>
            <a:r>
              <a:rPr sz="2450" spc="45" dirty="0">
                <a:latin typeface="Verdana"/>
                <a:cs typeface="Verdana"/>
              </a:rPr>
              <a:t> </a:t>
            </a:r>
            <a:r>
              <a:rPr sz="2450" spc="20" dirty="0">
                <a:latin typeface="Verdana"/>
                <a:cs typeface="Verdana"/>
              </a:rPr>
              <a:t>(ONE</a:t>
            </a:r>
            <a:r>
              <a:rPr sz="2450" spc="-105" dirty="0">
                <a:latin typeface="Verdana"/>
                <a:cs typeface="Verdana"/>
              </a:rPr>
              <a:t> </a:t>
            </a:r>
            <a:r>
              <a:rPr sz="2450" spc="15" dirty="0">
                <a:latin typeface="Verdana"/>
                <a:cs typeface="Verdana"/>
              </a:rPr>
              <a:t>OR</a:t>
            </a:r>
            <a:r>
              <a:rPr sz="2450" spc="-25" dirty="0">
                <a:latin typeface="Verdana"/>
                <a:cs typeface="Verdana"/>
              </a:rPr>
              <a:t> </a:t>
            </a:r>
            <a:r>
              <a:rPr sz="2450" spc="15" dirty="0">
                <a:latin typeface="Verdana"/>
                <a:cs typeface="Verdana"/>
              </a:rPr>
              <a:t>BOTH) </a:t>
            </a:r>
            <a:r>
              <a:rPr sz="2450" spc="-850" dirty="0">
                <a:latin typeface="Verdana"/>
                <a:cs typeface="Verdana"/>
              </a:rPr>
              <a:t> </a:t>
            </a:r>
            <a:r>
              <a:rPr sz="2450" spc="15" dirty="0">
                <a:latin typeface="Verdana"/>
                <a:cs typeface="Verdana"/>
              </a:rPr>
              <a:t>Hepatocellular </a:t>
            </a:r>
            <a:r>
              <a:rPr sz="2450" spc="5" dirty="0">
                <a:latin typeface="Verdana"/>
                <a:cs typeface="Verdana"/>
              </a:rPr>
              <a:t>injury </a:t>
            </a:r>
            <a:r>
              <a:rPr sz="2450" spc="15" dirty="0">
                <a:latin typeface="Verdana"/>
                <a:cs typeface="Verdana"/>
              </a:rPr>
              <a:t>– Aspartate aminotransferase </a:t>
            </a:r>
            <a:r>
              <a:rPr sz="2450" spc="10" dirty="0">
                <a:latin typeface="Verdana"/>
                <a:cs typeface="Verdana"/>
              </a:rPr>
              <a:t>or alanine </a:t>
            </a:r>
            <a:r>
              <a:rPr sz="2450" spc="-850" dirty="0">
                <a:latin typeface="Verdana"/>
                <a:cs typeface="Verdana"/>
              </a:rPr>
              <a:t> </a:t>
            </a:r>
            <a:r>
              <a:rPr sz="2450" spc="10" dirty="0">
                <a:latin typeface="Verdana"/>
                <a:cs typeface="Verdana"/>
              </a:rPr>
              <a:t>aminotransferase</a:t>
            </a:r>
            <a:r>
              <a:rPr sz="2450" spc="-240" dirty="0">
                <a:latin typeface="Verdana"/>
                <a:cs typeface="Verdana"/>
              </a:rPr>
              <a:t> </a:t>
            </a:r>
            <a:r>
              <a:rPr sz="2450" spc="15" dirty="0">
                <a:latin typeface="Verdana"/>
                <a:cs typeface="Verdana"/>
              </a:rPr>
              <a:t>&gt;100</a:t>
            </a:r>
            <a:r>
              <a:rPr sz="2450" spc="-110" dirty="0">
                <a:latin typeface="Verdana"/>
                <a:cs typeface="Verdana"/>
              </a:rPr>
              <a:t> </a:t>
            </a:r>
            <a:r>
              <a:rPr sz="2450" spc="-10" dirty="0">
                <a:latin typeface="Verdana"/>
                <a:cs typeface="Verdana"/>
              </a:rPr>
              <a:t>IU/L</a:t>
            </a:r>
            <a:r>
              <a:rPr sz="2450" spc="15" dirty="0">
                <a:latin typeface="Verdana"/>
                <a:cs typeface="Verdana"/>
              </a:rPr>
              <a:t> </a:t>
            </a:r>
            <a:r>
              <a:rPr sz="2450" spc="10" dirty="0">
                <a:latin typeface="Verdana"/>
                <a:cs typeface="Verdana"/>
              </a:rPr>
              <a:t>(unless</a:t>
            </a:r>
            <a:r>
              <a:rPr sz="2450" spc="-50" dirty="0">
                <a:latin typeface="Verdana"/>
                <a:cs typeface="Verdana"/>
              </a:rPr>
              <a:t> </a:t>
            </a:r>
            <a:r>
              <a:rPr sz="2450" spc="20" dirty="0">
                <a:latin typeface="Verdana"/>
                <a:cs typeface="Verdana"/>
              </a:rPr>
              <a:t>explained</a:t>
            </a:r>
            <a:r>
              <a:rPr sz="2450" spc="-310" dirty="0">
                <a:latin typeface="Verdana"/>
                <a:cs typeface="Verdana"/>
              </a:rPr>
              <a:t> </a:t>
            </a:r>
            <a:r>
              <a:rPr sz="2450" spc="25" dirty="0">
                <a:latin typeface="Verdana"/>
                <a:cs typeface="Verdana"/>
              </a:rPr>
              <a:t>by</a:t>
            </a:r>
            <a:r>
              <a:rPr sz="2450" dirty="0">
                <a:latin typeface="Verdana"/>
                <a:cs typeface="Verdana"/>
              </a:rPr>
              <a:t> </a:t>
            </a:r>
            <a:r>
              <a:rPr sz="2450" spc="15" dirty="0">
                <a:latin typeface="Verdana"/>
                <a:cs typeface="Verdana"/>
              </a:rPr>
              <a:t>myopathy)</a:t>
            </a:r>
            <a:endParaRPr sz="2450" dirty="0">
              <a:latin typeface="Verdana"/>
              <a:cs typeface="Verdana"/>
            </a:endParaRPr>
          </a:p>
          <a:p>
            <a:pPr marL="288290" indent="-276225" algn="just">
              <a:lnSpc>
                <a:spcPts val="2905"/>
              </a:lnSpc>
              <a:buChar char="•"/>
              <a:tabLst>
                <a:tab pos="288925" algn="l"/>
              </a:tabLst>
            </a:pPr>
            <a:r>
              <a:rPr sz="2450" spc="10" dirty="0">
                <a:latin typeface="Verdana"/>
                <a:cs typeface="Verdana"/>
              </a:rPr>
              <a:t>Biliary</a:t>
            </a:r>
            <a:r>
              <a:rPr sz="2450" spc="-85" dirty="0">
                <a:latin typeface="Verdana"/>
                <a:cs typeface="Verdana"/>
              </a:rPr>
              <a:t> </a:t>
            </a:r>
            <a:r>
              <a:rPr sz="2450" spc="15" dirty="0">
                <a:latin typeface="Verdana"/>
                <a:cs typeface="Verdana"/>
              </a:rPr>
              <a:t>dysfunction</a:t>
            </a:r>
            <a:r>
              <a:rPr sz="2450" spc="-220" dirty="0">
                <a:latin typeface="Verdana"/>
                <a:cs typeface="Verdana"/>
              </a:rPr>
              <a:t> </a:t>
            </a:r>
            <a:r>
              <a:rPr sz="2450" spc="15" dirty="0">
                <a:latin typeface="Verdana"/>
                <a:cs typeface="Verdana"/>
              </a:rPr>
              <a:t>–</a:t>
            </a:r>
            <a:r>
              <a:rPr sz="2450" spc="40" dirty="0">
                <a:latin typeface="Verdana"/>
                <a:cs typeface="Verdana"/>
              </a:rPr>
              <a:t> </a:t>
            </a:r>
            <a:r>
              <a:rPr sz="2450" spc="5" dirty="0">
                <a:latin typeface="Verdana"/>
                <a:cs typeface="Verdana"/>
              </a:rPr>
              <a:t>Total</a:t>
            </a:r>
            <a:r>
              <a:rPr sz="2450" spc="-45" dirty="0">
                <a:latin typeface="Verdana"/>
                <a:cs typeface="Verdana"/>
              </a:rPr>
              <a:t> </a:t>
            </a:r>
            <a:r>
              <a:rPr sz="2450" spc="10" dirty="0">
                <a:latin typeface="Verdana"/>
                <a:cs typeface="Verdana"/>
              </a:rPr>
              <a:t>bilirubin</a:t>
            </a:r>
            <a:r>
              <a:rPr sz="2450" spc="-190" dirty="0">
                <a:latin typeface="Verdana"/>
                <a:cs typeface="Verdana"/>
              </a:rPr>
              <a:t> </a:t>
            </a:r>
            <a:r>
              <a:rPr sz="2450" spc="15" dirty="0">
                <a:latin typeface="Verdana"/>
                <a:cs typeface="Verdana"/>
              </a:rPr>
              <a:t>&gt;5</a:t>
            </a:r>
            <a:r>
              <a:rPr sz="2450" spc="-40" dirty="0">
                <a:latin typeface="Verdana"/>
                <a:cs typeface="Verdana"/>
              </a:rPr>
              <a:t> </a:t>
            </a:r>
            <a:r>
              <a:rPr sz="2450" spc="35" dirty="0">
                <a:latin typeface="Verdana"/>
                <a:cs typeface="Verdana"/>
              </a:rPr>
              <a:t>mg/dL</a:t>
            </a:r>
            <a:r>
              <a:rPr sz="2450" spc="-140" dirty="0">
                <a:latin typeface="Verdana"/>
                <a:cs typeface="Verdana"/>
              </a:rPr>
              <a:t> </a:t>
            </a:r>
            <a:r>
              <a:rPr sz="2450" spc="10" dirty="0">
                <a:latin typeface="Verdana"/>
                <a:cs typeface="Verdana"/>
              </a:rPr>
              <a:t>(85.5</a:t>
            </a:r>
            <a:r>
              <a:rPr sz="2450" spc="-35" dirty="0">
                <a:latin typeface="Verdana"/>
                <a:cs typeface="Verdana"/>
              </a:rPr>
              <a:t> </a:t>
            </a:r>
            <a:r>
              <a:rPr sz="2450" spc="5" dirty="0">
                <a:latin typeface="Verdana"/>
                <a:cs typeface="Verdana"/>
              </a:rPr>
              <a:t>micromol/L),</a:t>
            </a:r>
            <a:endParaRPr sz="2450" dirty="0">
              <a:latin typeface="Verdana"/>
              <a:cs typeface="Verdana"/>
            </a:endParaRPr>
          </a:p>
          <a:p>
            <a:pPr marL="12700" marR="365125" algn="just">
              <a:lnSpc>
                <a:spcPts val="3000"/>
              </a:lnSpc>
              <a:spcBef>
                <a:spcPts val="45"/>
              </a:spcBef>
            </a:pPr>
            <a:r>
              <a:rPr sz="2450" spc="10" dirty="0">
                <a:latin typeface="Verdana"/>
                <a:cs typeface="Verdana"/>
              </a:rPr>
              <a:t>direct</a:t>
            </a:r>
            <a:r>
              <a:rPr sz="2450" spc="-120" dirty="0">
                <a:latin typeface="Verdana"/>
                <a:cs typeface="Verdana"/>
              </a:rPr>
              <a:t> </a:t>
            </a:r>
            <a:r>
              <a:rPr sz="2450" spc="10" dirty="0">
                <a:latin typeface="Verdana"/>
                <a:cs typeface="Verdana"/>
              </a:rPr>
              <a:t>or</a:t>
            </a:r>
            <a:r>
              <a:rPr sz="2450" spc="-55" dirty="0">
                <a:latin typeface="Verdana"/>
                <a:cs typeface="Verdana"/>
              </a:rPr>
              <a:t> </a:t>
            </a:r>
            <a:r>
              <a:rPr sz="2450" spc="15" dirty="0">
                <a:latin typeface="Verdana"/>
                <a:cs typeface="Verdana"/>
              </a:rPr>
              <a:t>conjugated</a:t>
            </a:r>
            <a:r>
              <a:rPr sz="2450" spc="-160" dirty="0">
                <a:latin typeface="Verdana"/>
                <a:cs typeface="Verdana"/>
              </a:rPr>
              <a:t> </a:t>
            </a:r>
            <a:r>
              <a:rPr sz="2450" spc="10" dirty="0">
                <a:latin typeface="Verdana"/>
                <a:cs typeface="Verdana"/>
              </a:rPr>
              <a:t>bilirubin</a:t>
            </a:r>
            <a:r>
              <a:rPr sz="2450" spc="-195" dirty="0">
                <a:latin typeface="Verdana"/>
                <a:cs typeface="Verdana"/>
              </a:rPr>
              <a:t> </a:t>
            </a:r>
            <a:r>
              <a:rPr sz="2450" spc="15" dirty="0">
                <a:latin typeface="Verdana"/>
                <a:cs typeface="Verdana"/>
              </a:rPr>
              <a:t>&gt;2</a:t>
            </a:r>
            <a:r>
              <a:rPr sz="2450" spc="-45" dirty="0">
                <a:latin typeface="Verdana"/>
                <a:cs typeface="Verdana"/>
              </a:rPr>
              <a:t> </a:t>
            </a:r>
            <a:r>
              <a:rPr sz="2450" spc="45" dirty="0">
                <a:latin typeface="Verdana"/>
                <a:cs typeface="Verdana"/>
              </a:rPr>
              <a:t>mg/dL</a:t>
            </a:r>
            <a:r>
              <a:rPr sz="2450" spc="-145" dirty="0">
                <a:latin typeface="Verdana"/>
                <a:cs typeface="Verdana"/>
              </a:rPr>
              <a:t> </a:t>
            </a:r>
            <a:r>
              <a:rPr sz="2450" spc="10" dirty="0">
                <a:latin typeface="Verdana"/>
                <a:cs typeface="Verdana"/>
              </a:rPr>
              <a:t>(34.2</a:t>
            </a:r>
            <a:r>
              <a:rPr sz="2450" spc="-35" dirty="0">
                <a:latin typeface="Verdana"/>
                <a:cs typeface="Verdana"/>
              </a:rPr>
              <a:t> </a:t>
            </a:r>
            <a:r>
              <a:rPr sz="2450" spc="5" dirty="0">
                <a:latin typeface="Verdana"/>
                <a:cs typeface="Verdana"/>
              </a:rPr>
              <a:t>micromol/L),</a:t>
            </a:r>
            <a:r>
              <a:rPr sz="2450" spc="-40" dirty="0">
                <a:latin typeface="Verdana"/>
                <a:cs typeface="Verdana"/>
              </a:rPr>
              <a:t> </a:t>
            </a:r>
            <a:r>
              <a:rPr sz="2450" spc="20" dirty="0">
                <a:latin typeface="Verdana"/>
                <a:cs typeface="Verdana"/>
              </a:rPr>
              <a:t>and/or </a:t>
            </a:r>
            <a:r>
              <a:rPr sz="2450" spc="-850" dirty="0">
                <a:latin typeface="Verdana"/>
                <a:cs typeface="Verdana"/>
              </a:rPr>
              <a:t> </a:t>
            </a:r>
            <a:r>
              <a:rPr sz="2450" spc="40" dirty="0">
                <a:latin typeface="Verdana"/>
                <a:cs typeface="Verdana"/>
              </a:rPr>
              <a:t>g</a:t>
            </a:r>
            <a:r>
              <a:rPr sz="2450" spc="20" dirty="0">
                <a:latin typeface="Verdana"/>
                <a:cs typeface="Verdana"/>
              </a:rPr>
              <a:t>a</a:t>
            </a:r>
            <a:r>
              <a:rPr sz="2450" spc="15" dirty="0">
                <a:latin typeface="Verdana"/>
                <a:cs typeface="Verdana"/>
              </a:rPr>
              <a:t>mm</a:t>
            </a:r>
            <a:r>
              <a:rPr sz="2450" spc="30" dirty="0">
                <a:latin typeface="Verdana"/>
                <a:cs typeface="Verdana"/>
              </a:rPr>
              <a:t>a</a:t>
            </a:r>
            <a:r>
              <a:rPr sz="2450" spc="10" dirty="0">
                <a:latin typeface="Verdana"/>
                <a:cs typeface="Verdana"/>
              </a:rPr>
              <a:t>-</a:t>
            </a:r>
            <a:r>
              <a:rPr sz="2450" spc="45" dirty="0">
                <a:latin typeface="Verdana"/>
                <a:cs typeface="Verdana"/>
              </a:rPr>
              <a:t>g</a:t>
            </a:r>
            <a:r>
              <a:rPr sz="2450" spc="-5" dirty="0">
                <a:latin typeface="Verdana"/>
                <a:cs typeface="Verdana"/>
              </a:rPr>
              <a:t>l</a:t>
            </a:r>
            <a:r>
              <a:rPr sz="2450" spc="15" dirty="0">
                <a:latin typeface="Verdana"/>
                <a:cs typeface="Verdana"/>
              </a:rPr>
              <a:t>u</a:t>
            </a:r>
            <a:r>
              <a:rPr sz="2450" spc="5" dirty="0">
                <a:latin typeface="Verdana"/>
                <a:cs typeface="Verdana"/>
              </a:rPr>
              <a:t>t</a:t>
            </a:r>
            <a:r>
              <a:rPr sz="2450" spc="20" dirty="0">
                <a:latin typeface="Verdana"/>
                <a:cs typeface="Verdana"/>
              </a:rPr>
              <a:t>a</a:t>
            </a:r>
            <a:r>
              <a:rPr sz="2450" spc="-60" dirty="0">
                <a:latin typeface="Verdana"/>
                <a:cs typeface="Verdana"/>
              </a:rPr>
              <a:t>m</a:t>
            </a:r>
            <a:r>
              <a:rPr sz="2450" spc="45" dirty="0">
                <a:latin typeface="Verdana"/>
                <a:cs typeface="Verdana"/>
              </a:rPr>
              <a:t>y</a:t>
            </a:r>
            <a:r>
              <a:rPr sz="2450" spc="5" dirty="0">
                <a:latin typeface="Verdana"/>
                <a:cs typeface="Verdana"/>
              </a:rPr>
              <a:t>l</a:t>
            </a:r>
            <a:r>
              <a:rPr sz="2450" spc="-250" dirty="0">
                <a:latin typeface="Verdana"/>
                <a:cs typeface="Verdana"/>
              </a:rPr>
              <a:t> </a:t>
            </a:r>
            <a:r>
              <a:rPr sz="2450" spc="5" dirty="0">
                <a:latin typeface="Verdana"/>
                <a:cs typeface="Verdana"/>
              </a:rPr>
              <a:t>t</a:t>
            </a:r>
            <a:r>
              <a:rPr sz="2450" dirty="0">
                <a:latin typeface="Verdana"/>
                <a:cs typeface="Verdana"/>
              </a:rPr>
              <a:t>r</a:t>
            </a:r>
            <a:r>
              <a:rPr sz="2450" spc="20" dirty="0">
                <a:latin typeface="Verdana"/>
                <a:cs typeface="Verdana"/>
              </a:rPr>
              <a:t>a</a:t>
            </a:r>
            <a:r>
              <a:rPr sz="2450" spc="15" dirty="0">
                <a:latin typeface="Verdana"/>
                <a:cs typeface="Verdana"/>
              </a:rPr>
              <a:t>n</a:t>
            </a:r>
            <a:r>
              <a:rPr sz="2450" dirty="0">
                <a:latin typeface="Verdana"/>
                <a:cs typeface="Verdana"/>
              </a:rPr>
              <a:t>s</a:t>
            </a:r>
            <a:r>
              <a:rPr sz="2450" spc="40" dirty="0">
                <a:latin typeface="Verdana"/>
                <a:cs typeface="Verdana"/>
              </a:rPr>
              <a:t>p</a:t>
            </a:r>
            <a:r>
              <a:rPr sz="2450" spc="35" dirty="0">
                <a:latin typeface="Verdana"/>
                <a:cs typeface="Verdana"/>
              </a:rPr>
              <a:t>e</a:t>
            </a:r>
            <a:r>
              <a:rPr sz="2450" spc="40" dirty="0">
                <a:latin typeface="Verdana"/>
                <a:cs typeface="Verdana"/>
              </a:rPr>
              <a:t>p</a:t>
            </a:r>
            <a:r>
              <a:rPr sz="2450" dirty="0">
                <a:latin typeface="Verdana"/>
                <a:cs typeface="Verdana"/>
              </a:rPr>
              <a:t>ti</a:t>
            </a:r>
            <a:r>
              <a:rPr sz="2450" spc="40" dirty="0">
                <a:latin typeface="Verdana"/>
                <a:cs typeface="Verdana"/>
              </a:rPr>
              <a:t>d</a:t>
            </a:r>
            <a:r>
              <a:rPr sz="2450" spc="-50" dirty="0">
                <a:latin typeface="Verdana"/>
                <a:cs typeface="Verdana"/>
              </a:rPr>
              <a:t>a</a:t>
            </a:r>
            <a:r>
              <a:rPr sz="2450" spc="-5" dirty="0">
                <a:latin typeface="Verdana"/>
                <a:cs typeface="Verdana"/>
              </a:rPr>
              <a:t>s</a:t>
            </a:r>
            <a:r>
              <a:rPr sz="2450" spc="15" dirty="0">
                <a:latin typeface="Verdana"/>
                <a:cs typeface="Verdana"/>
              </a:rPr>
              <a:t>e</a:t>
            </a:r>
            <a:r>
              <a:rPr sz="2450" spc="-215" dirty="0">
                <a:latin typeface="Verdana"/>
                <a:cs typeface="Verdana"/>
              </a:rPr>
              <a:t> </a:t>
            </a:r>
            <a:r>
              <a:rPr sz="2450" spc="10" dirty="0">
                <a:latin typeface="Verdana"/>
                <a:cs typeface="Verdana"/>
              </a:rPr>
              <a:t>&gt;10</a:t>
            </a:r>
            <a:r>
              <a:rPr sz="2450" spc="15" dirty="0">
                <a:latin typeface="Verdana"/>
                <a:cs typeface="Verdana"/>
              </a:rPr>
              <a:t>0</a:t>
            </a:r>
            <a:r>
              <a:rPr sz="2450" spc="-45" dirty="0">
                <a:latin typeface="Verdana"/>
                <a:cs typeface="Verdana"/>
              </a:rPr>
              <a:t> </a:t>
            </a:r>
            <a:r>
              <a:rPr sz="2450" spc="-60" dirty="0">
                <a:latin typeface="Verdana"/>
                <a:cs typeface="Verdana"/>
              </a:rPr>
              <a:t>I</a:t>
            </a:r>
            <a:r>
              <a:rPr sz="2450" spc="5" dirty="0">
                <a:latin typeface="Verdana"/>
                <a:cs typeface="Verdana"/>
              </a:rPr>
              <a:t>U/L</a:t>
            </a:r>
            <a:endParaRPr sz="2450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300" dirty="0">
              <a:latin typeface="Verdana"/>
              <a:cs typeface="Verdana"/>
            </a:endParaRPr>
          </a:p>
          <a:p>
            <a:pPr marL="12700">
              <a:lnSpc>
                <a:spcPts val="2935"/>
              </a:lnSpc>
            </a:pPr>
            <a:r>
              <a:rPr sz="2450" spc="15" dirty="0">
                <a:solidFill>
                  <a:srgbClr val="FF0000"/>
                </a:solidFill>
                <a:latin typeface="Verdana"/>
                <a:cs typeface="Verdana"/>
              </a:rPr>
              <a:t>Coagulopathy</a:t>
            </a:r>
            <a:endParaRPr sz="2450" dirty="0">
              <a:solidFill>
                <a:srgbClr val="FF0000"/>
              </a:solidFill>
              <a:latin typeface="Verdana"/>
              <a:cs typeface="Verdana"/>
            </a:endParaRPr>
          </a:p>
          <a:p>
            <a:pPr marL="12700">
              <a:lnSpc>
                <a:spcPts val="2935"/>
              </a:lnSpc>
            </a:pPr>
            <a:r>
              <a:rPr sz="2450" spc="30" dirty="0">
                <a:solidFill>
                  <a:srgbClr val="FF0000"/>
                </a:solidFill>
                <a:latin typeface="Verdana"/>
                <a:cs typeface="Verdana"/>
              </a:rPr>
              <a:t>H</a:t>
            </a:r>
            <a:r>
              <a:rPr sz="2450" spc="35" dirty="0">
                <a:solidFill>
                  <a:srgbClr val="FF0000"/>
                </a:solidFill>
                <a:latin typeface="Verdana"/>
                <a:cs typeface="Verdana"/>
              </a:rPr>
              <a:t>e</a:t>
            </a:r>
            <a:r>
              <a:rPr sz="2450" spc="40" dirty="0">
                <a:solidFill>
                  <a:srgbClr val="FF0000"/>
                </a:solidFill>
                <a:latin typeface="Verdana"/>
                <a:cs typeface="Verdana"/>
              </a:rPr>
              <a:t>p</a:t>
            </a:r>
            <a:r>
              <a:rPr sz="2450" spc="20" dirty="0">
                <a:solidFill>
                  <a:srgbClr val="FF0000"/>
                </a:solidFill>
                <a:latin typeface="Verdana"/>
                <a:cs typeface="Verdana"/>
              </a:rPr>
              <a:t>a</a:t>
            </a:r>
            <a:r>
              <a:rPr sz="2450" spc="5" dirty="0">
                <a:solidFill>
                  <a:srgbClr val="FF0000"/>
                </a:solidFill>
                <a:latin typeface="Verdana"/>
                <a:cs typeface="Verdana"/>
              </a:rPr>
              <a:t>ti</a:t>
            </a:r>
            <a:r>
              <a:rPr sz="2450" spc="15" dirty="0">
                <a:solidFill>
                  <a:srgbClr val="FF0000"/>
                </a:solidFill>
                <a:latin typeface="Verdana"/>
                <a:cs typeface="Verdana"/>
              </a:rPr>
              <a:t>c</a:t>
            </a:r>
            <a:r>
              <a:rPr sz="2450" spc="-210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2450" spc="35" dirty="0">
                <a:solidFill>
                  <a:srgbClr val="FF0000"/>
                </a:solidFill>
                <a:latin typeface="Verdana"/>
                <a:cs typeface="Verdana"/>
              </a:rPr>
              <a:t>e</a:t>
            </a:r>
            <a:r>
              <a:rPr sz="2450" spc="15" dirty="0">
                <a:solidFill>
                  <a:srgbClr val="FF0000"/>
                </a:solidFill>
                <a:latin typeface="Verdana"/>
                <a:cs typeface="Verdana"/>
              </a:rPr>
              <a:t>n</a:t>
            </a:r>
            <a:r>
              <a:rPr sz="2450" dirty="0">
                <a:solidFill>
                  <a:srgbClr val="FF0000"/>
                </a:solidFill>
                <a:latin typeface="Verdana"/>
                <a:cs typeface="Verdana"/>
              </a:rPr>
              <a:t>c</a:t>
            </a:r>
            <a:r>
              <a:rPr sz="2450" spc="35" dirty="0">
                <a:solidFill>
                  <a:srgbClr val="FF0000"/>
                </a:solidFill>
                <a:latin typeface="Verdana"/>
                <a:cs typeface="Verdana"/>
              </a:rPr>
              <a:t>e</a:t>
            </a:r>
            <a:r>
              <a:rPr sz="2450" spc="40" dirty="0">
                <a:solidFill>
                  <a:srgbClr val="FF0000"/>
                </a:solidFill>
                <a:latin typeface="Verdana"/>
                <a:cs typeface="Verdana"/>
              </a:rPr>
              <a:t>p</a:t>
            </a:r>
            <a:r>
              <a:rPr sz="2450" spc="15" dirty="0">
                <a:solidFill>
                  <a:srgbClr val="FF0000"/>
                </a:solidFill>
                <a:latin typeface="Verdana"/>
                <a:cs typeface="Verdana"/>
              </a:rPr>
              <a:t>h</a:t>
            </a:r>
            <a:r>
              <a:rPr sz="2450" spc="25" dirty="0">
                <a:solidFill>
                  <a:srgbClr val="FF0000"/>
                </a:solidFill>
                <a:latin typeface="Verdana"/>
                <a:cs typeface="Verdana"/>
              </a:rPr>
              <a:t>a</a:t>
            </a:r>
            <a:r>
              <a:rPr sz="2450" dirty="0">
                <a:solidFill>
                  <a:srgbClr val="FF0000"/>
                </a:solidFill>
                <a:latin typeface="Verdana"/>
                <a:cs typeface="Verdana"/>
              </a:rPr>
              <a:t>lo</a:t>
            </a:r>
            <a:r>
              <a:rPr sz="2450" spc="30" dirty="0">
                <a:solidFill>
                  <a:srgbClr val="FF0000"/>
                </a:solidFill>
                <a:latin typeface="Verdana"/>
                <a:cs typeface="Verdana"/>
              </a:rPr>
              <a:t>p</a:t>
            </a:r>
            <a:r>
              <a:rPr sz="2450" spc="-50" dirty="0">
                <a:solidFill>
                  <a:srgbClr val="FF0000"/>
                </a:solidFill>
                <a:latin typeface="Verdana"/>
                <a:cs typeface="Verdana"/>
              </a:rPr>
              <a:t>a</a:t>
            </a:r>
            <a:r>
              <a:rPr sz="2450" spc="10" dirty="0">
                <a:solidFill>
                  <a:srgbClr val="FF0000"/>
                </a:solidFill>
                <a:latin typeface="Verdana"/>
                <a:cs typeface="Verdana"/>
              </a:rPr>
              <a:t>thy</a:t>
            </a:r>
            <a:endParaRPr sz="2450" dirty="0">
              <a:solidFill>
                <a:srgbClr val="FF0000"/>
              </a:solidFill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743200" y="152400"/>
            <a:ext cx="5960109" cy="533400"/>
          </a:xfrm>
        </p:spPr>
        <p:txBody>
          <a:bodyPr/>
          <a:lstStyle/>
          <a:p>
            <a:r>
              <a:rPr lang="en-US" dirty="0"/>
              <a:t>INVESTIGATIONS 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5564" y="1206436"/>
            <a:ext cx="11120755" cy="5655394"/>
          </a:xfrm>
        </p:spPr>
        <p:txBody>
          <a:bodyPr/>
          <a:lstStyle/>
          <a:p>
            <a:r>
              <a:rPr lang="en-US" dirty="0"/>
              <a:t> 1- Liver function test : AST, ALT, Bilirubin, ALP, GGT, Albumin and </a:t>
            </a:r>
            <a:r>
              <a:rPr lang="en-US" dirty="0" err="1"/>
              <a:t>prothrombin</a:t>
            </a:r>
            <a:r>
              <a:rPr lang="en-US" dirty="0"/>
              <a:t> time.</a:t>
            </a:r>
          </a:p>
          <a:p>
            <a:endParaRPr lang="en-US" dirty="0"/>
          </a:p>
          <a:p>
            <a:r>
              <a:rPr lang="en-US" dirty="0"/>
              <a:t>2-Coagulation profile : PT, PTT and INR </a:t>
            </a:r>
          </a:p>
          <a:p>
            <a:endParaRPr lang="en-US" dirty="0"/>
          </a:p>
          <a:p>
            <a:r>
              <a:rPr lang="en-US" dirty="0"/>
              <a:t>3-CBC : FHF can cause leukopenia, and thrombocytopenia</a:t>
            </a:r>
          </a:p>
          <a:p>
            <a:endParaRPr lang="en-US" dirty="0"/>
          </a:p>
          <a:p>
            <a:r>
              <a:rPr lang="en-US" dirty="0"/>
              <a:t>4-viral serology </a:t>
            </a:r>
          </a:p>
          <a:p>
            <a:endParaRPr lang="en-US" dirty="0"/>
          </a:p>
          <a:p>
            <a:r>
              <a:rPr lang="en-US" dirty="0"/>
              <a:t>5-Autoimmune markers : antinuclear antibodies (ANA), anti-smooth muscle antibodies</a:t>
            </a:r>
          </a:p>
          <a:p>
            <a:endParaRPr lang="en-US" dirty="0"/>
          </a:p>
          <a:p>
            <a:r>
              <a:rPr lang="en-US" dirty="0"/>
              <a:t>6-Blood gas analysis </a:t>
            </a:r>
          </a:p>
          <a:p>
            <a:endParaRPr lang="en-US" dirty="0"/>
          </a:p>
          <a:p>
            <a:r>
              <a:rPr lang="en-US" dirty="0"/>
              <a:t>7-Ammonia level : can assess the severity of hepatic encephalopathy</a:t>
            </a:r>
          </a:p>
        </p:txBody>
      </p:sp>
    </p:spTree>
    <p:extLst>
      <p:ext uri="{BB962C8B-B14F-4D97-AF65-F5344CB8AC3E}">
        <p14:creationId xmlns:p14="http://schemas.microsoft.com/office/powerpoint/2010/main" val="3578556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5564" y="1206436"/>
            <a:ext cx="11120755" cy="2639184"/>
          </a:xfrm>
        </p:spPr>
        <p:txBody>
          <a:bodyPr/>
          <a:lstStyle/>
          <a:p>
            <a:r>
              <a:rPr lang="en-US" dirty="0"/>
              <a:t>8- Imaging Studies: While not a laboratory investigation, imaging studies such as non-contrast CT scans or ultrasound may be performed to assess liver size, detect any structural abnormalities, and evaluate the presence of complications. </a:t>
            </a:r>
            <a:br>
              <a:rPr lang="en-US" dirty="0"/>
            </a:br>
            <a:r>
              <a:rPr lang="en-US" dirty="0"/>
              <a:t>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37330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94989" y="359727"/>
            <a:ext cx="5643245" cy="7010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pc="-15" dirty="0"/>
              <a:t>Complication</a:t>
            </a:r>
            <a:r>
              <a:rPr spc="100" dirty="0"/>
              <a:t> </a:t>
            </a:r>
            <a:r>
              <a:rPr spc="15" dirty="0"/>
              <a:t>of</a:t>
            </a:r>
            <a:r>
              <a:rPr spc="-80" dirty="0"/>
              <a:t> </a:t>
            </a:r>
            <a:r>
              <a:rPr spc="10" dirty="0"/>
              <a:t>FHF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06692" y="1427797"/>
            <a:ext cx="4191635" cy="48958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450" spc="20" dirty="0">
                <a:latin typeface="Verdana"/>
                <a:cs typeface="Verdana"/>
              </a:rPr>
              <a:t>Hepatic</a:t>
            </a:r>
            <a:r>
              <a:rPr sz="2450" spc="-200" dirty="0">
                <a:latin typeface="Verdana"/>
                <a:cs typeface="Verdana"/>
              </a:rPr>
              <a:t> </a:t>
            </a:r>
            <a:r>
              <a:rPr sz="2450" spc="10" dirty="0">
                <a:latin typeface="Verdana"/>
                <a:cs typeface="Verdana"/>
              </a:rPr>
              <a:t>ecnephalopathy</a:t>
            </a:r>
            <a:endParaRPr sz="2450">
              <a:latin typeface="Verdana"/>
              <a:cs typeface="Verdana"/>
            </a:endParaRPr>
          </a:p>
          <a:p>
            <a:pPr marL="12700" marR="5080">
              <a:lnSpc>
                <a:spcPct val="200100"/>
              </a:lnSpc>
              <a:spcBef>
                <a:spcPts val="50"/>
              </a:spcBef>
            </a:pPr>
            <a:r>
              <a:rPr sz="2450" spc="15" dirty="0">
                <a:latin typeface="Verdana"/>
                <a:cs typeface="Verdana"/>
              </a:rPr>
              <a:t>Cerebral </a:t>
            </a:r>
            <a:r>
              <a:rPr sz="2450" spc="25" dirty="0">
                <a:latin typeface="Verdana"/>
                <a:cs typeface="Verdana"/>
              </a:rPr>
              <a:t>edema </a:t>
            </a:r>
            <a:r>
              <a:rPr sz="2450" spc="30" dirty="0">
                <a:latin typeface="Verdana"/>
                <a:cs typeface="Verdana"/>
              </a:rPr>
              <a:t> </a:t>
            </a:r>
            <a:r>
              <a:rPr sz="2450" spc="10" dirty="0">
                <a:latin typeface="Verdana"/>
                <a:cs typeface="Verdana"/>
              </a:rPr>
              <a:t>Respiratory failure </a:t>
            </a:r>
            <a:r>
              <a:rPr sz="2450" spc="15" dirty="0">
                <a:latin typeface="Verdana"/>
                <a:cs typeface="Verdana"/>
              </a:rPr>
              <a:t> </a:t>
            </a:r>
            <a:r>
              <a:rPr sz="2450" spc="25" dirty="0">
                <a:latin typeface="Verdana"/>
                <a:cs typeface="Verdana"/>
              </a:rPr>
              <a:t>H</a:t>
            </a:r>
            <a:r>
              <a:rPr sz="2450" spc="45" dirty="0">
                <a:latin typeface="Verdana"/>
                <a:cs typeface="Verdana"/>
              </a:rPr>
              <a:t>y</a:t>
            </a:r>
            <a:r>
              <a:rPr sz="2450" spc="40" dirty="0">
                <a:latin typeface="Verdana"/>
                <a:cs typeface="Verdana"/>
              </a:rPr>
              <a:t>p</a:t>
            </a:r>
            <a:r>
              <a:rPr sz="2450" spc="15" dirty="0">
                <a:latin typeface="Verdana"/>
                <a:cs typeface="Verdana"/>
              </a:rPr>
              <a:t>o</a:t>
            </a:r>
            <a:r>
              <a:rPr sz="2450" dirty="0">
                <a:latin typeface="Verdana"/>
                <a:cs typeface="Verdana"/>
              </a:rPr>
              <a:t>t</a:t>
            </a:r>
            <a:r>
              <a:rPr sz="2450" spc="35" dirty="0">
                <a:latin typeface="Verdana"/>
                <a:cs typeface="Verdana"/>
              </a:rPr>
              <a:t>e</a:t>
            </a:r>
            <a:r>
              <a:rPr sz="2450" spc="15" dirty="0">
                <a:latin typeface="Verdana"/>
                <a:cs typeface="Verdana"/>
              </a:rPr>
              <a:t>n</a:t>
            </a:r>
            <a:r>
              <a:rPr sz="2450" dirty="0">
                <a:latin typeface="Verdana"/>
                <a:cs typeface="Verdana"/>
              </a:rPr>
              <a:t>sio</a:t>
            </a:r>
            <a:r>
              <a:rPr sz="2450" spc="-70" dirty="0">
                <a:latin typeface="Verdana"/>
                <a:cs typeface="Verdana"/>
              </a:rPr>
              <a:t>n</a:t>
            </a:r>
            <a:r>
              <a:rPr sz="2450" spc="10" dirty="0">
                <a:latin typeface="Verdana"/>
                <a:cs typeface="Verdana"/>
              </a:rPr>
              <a:t>,</a:t>
            </a:r>
            <a:r>
              <a:rPr sz="2450" spc="-190" dirty="0">
                <a:latin typeface="Verdana"/>
                <a:cs typeface="Verdana"/>
              </a:rPr>
              <a:t> </a:t>
            </a:r>
            <a:r>
              <a:rPr sz="2450" spc="15" dirty="0">
                <a:latin typeface="Verdana"/>
                <a:cs typeface="Verdana"/>
              </a:rPr>
              <a:t>h</a:t>
            </a:r>
            <a:r>
              <a:rPr sz="2450" spc="50" dirty="0">
                <a:latin typeface="Verdana"/>
                <a:cs typeface="Verdana"/>
              </a:rPr>
              <a:t>y</a:t>
            </a:r>
            <a:r>
              <a:rPr sz="2450" spc="40" dirty="0">
                <a:latin typeface="Verdana"/>
                <a:cs typeface="Verdana"/>
              </a:rPr>
              <a:t>p</a:t>
            </a:r>
            <a:r>
              <a:rPr sz="2450" spc="15" dirty="0">
                <a:latin typeface="Verdana"/>
                <a:cs typeface="Verdana"/>
              </a:rPr>
              <a:t>o</a:t>
            </a:r>
            <a:r>
              <a:rPr sz="2450" dirty="0">
                <a:latin typeface="Verdana"/>
                <a:cs typeface="Verdana"/>
              </a:rPr>
              <a:t>t</a:t>
            </a:r>
            <a:r>
              <a:rPr sz="2450" spc="15" dirty="0">
                <a:latin typeface="Verdana"/>
                <a:cs typeface="Verdana"/>
              </a:rPr>
              <a:t>h</a:t>
            </a:r>
            <a:r>
              <a:rPr sz="2450" spc="40" dirty="0">
                <a:latin typeface="Verdana"/>
                <a:cs typeface="Verdana"/>
              </a:rPr>
              <a:t>e</a:t>
            </a:r>
            <a:r>
              <a:rPr sz="2450" dirty="0">
                <a:latin typeface="Verdana"/>
                <a:cs typeface="Verdana"/>
              </a:rPr>
              <a:t>r</a:t>
            </a:r>
            <a:r>
              <a:rPr sz="2450" spc="10" dirty="0">
                <a:latin typeface="Verdana"/>
                <a:cs typeface="Verdana"/>
              </a:rPr>
              <a:t>m</a:t>
            </a:r>
            <a:r>
              <a:rPr sz="2450" dirty="0">
                <a:latin typeface="Verdana"/>
                <a:cs typeface="Verdana"/>
              </a:rPr>
              <a:t>ia  </a:t>
            </a:r>
            <a:r>
              <a:rPr sz="2450" spc="5" dirty="0">
                <a:latin typeface="Verdana"/>
                <a:cs typeface="Verdana"/>
              </a:rPr>
              <a:t>Infection</a:t>
            </a:r>
            <a:endParaRPr sz="245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24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2450" spc="20" dirty="0">
                <a:latin typeface="Verdana"/>
                <a:cs typeface="Verdana"/>
              </a:rPr>
              <a:t>bleeding</a:t>
            </a:r>
            <a:endParaRPr sz="245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45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2450" spc="20" dirty="0">
                <a:latin typeface="Verdana"/>
                <a:cs typeface="Verdana"/>
              </a:rPr>
              <a:t>Renal</a:t>
            </a:r>
            <a:r>
              <a:rPr sz="2450" spc="-150" dirty="0">
                <a:latin typeface="Verdana"/>
                <a:cs typeface="Verdana"/>
              </a:rPr>
              <a:t> </a:t>
            </a:r>
            <a:r>
              <a:rPr sz="2450" spc="10" dirty="0">
                <a:latin typeface="Verdana"/>
                <a:cs typeface="Verdana"/>
              </a:rPr>
              <a:t>faliur</a:t>
            </a:r>
            <a:endParaRPr sz="245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C:\Users\Dell_i3\Downloads\photo_5972253210678772520_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712651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00175" y="893546"/>
            <a:ext cx="9191625" cy="5257898"/>
          </a:xfrm>
          <a:prstGeom prst="rect">
            <a:avLst/>
          </a:prstGeom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1700" y="145710"/>
            <a:ext cx="10832836" cy="6411252"/>
          </a:xfrm>
          <a:prstGeom prst="rect">
            <a:avLst/>
          </a:prstGeom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Management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5564" y="1206436"/>
            <a:ext cx="11120755" cy="4524315"/>
          </a:xfrm>
        </p:spPr>
        <p:txBody>
          <a:bodyPr/>
          <a:lstStyle/>
          <a:p>
            <a:r>
              <a:rPr lang="en-US" dirty="0"/>
              <a:t>It is crucial to identify and treat the underlying cause of FHF.</a:t>
            </a:r>
          </a:p>
          <a:p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Supportive care</a:t>
            </a:r>
            <a:r>
              <a:rPr lang="en-US" dirty="0"/>
              <a:t>: Providing supportive care is essential to manage the complications associated with FHF(hepatic encephalopathy, coagulopathy, sepsis, and multi-organ failure). This includes close monitoring of vital signs, maintaining fluid and electrolyte balance, managing blood sugar levels, and addressing any complications or organ dysfunctions that may arise.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But in sever and irreversible liver damage, liver transplantation may be the only curative option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6497658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F0EF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88950" y="22542"/>
            <a:ext cx="4531995" cy="8039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100" spc="-35" dirty="0">
                <a:solidFill>
                  <a:srgbClr val="000000"/>
                </a:solidFill>
              </a:rPr>
              <a:t>C</a:t>
            </a:r>
            <a:r>
              <a:rPr sz="5100" spc="-25" dirty="0">
                <a:solidFill>
                  <a:srgbClr val="000000"/>
                </a:solidFill>
              </a:rPr>
              <a:t>o</a:t>
            </a:r>
            <a:r>
              <a:rPr sz="5100" spc="5" dirty="0">
                <a:solidFill>
                  <a:srgbClr val="000000"/>
                </a:solidFill>
              </a:rPr>
              <a:t>m</a:t>
            </a:r>
            <a:r>
              <a:rPr sz="5100" spc="-45" dirty="0">
                <a:solidFill>
                  <a:srgbClr val="000000"/>
                </a:solidFill>
              </a:rPr>
              <a:t>p</a:t>
            </a:r>
            <a:r>
              <a:rPr sz="5100" spc="-50" dirty="0">
                <a:solidFill>
                  <a:srgbClr val="000000"/>
                </a:solidFill>
              </a:rPr>
              <a:t>li</a:t>
            </a:r>
            <a:r>
              <a:rPr sz="5100" spc="-40" dirty="0">
                <a:solidFill>
                  <a:srgbClr val="000000"/>
                </a:solidFill>
              </a:rPr>
              <a:t>c</a:t>
            </a:r>
            <a:r>
              <a:rPr sz="5100" dirty="0">
                <a:solidFill>
                  <a:srgbClr val="000000"/>
                </a:solidFill>
              </a:rPr>
              <a:t>a</a:t>
            </a:r>
            <a:r>
              <a:rPr sz="5100" spc="20" dirty="0">
                <a:solidFill>
                  <a:srgbClr val="000000"/>
                </a:solidFill>
              </a:rPr>
              <a:t>t</a:t>
            </a:r>
            <a:r>
              <a:rPr sz="5100" spc="-50" dirty="0">
                <a:solidFill>
                  <a:srgbClr val="000000"/>
                </a:solidFill>
              </a:rPr>
              <a:t>i</a:t>
            </a:r>
            <a:r>
              <a:rPr sz="5100" spc="-25" dirty="0">
                <a:solidFill>
                  <a:srgbClr val="000000"/>
                </a:solidFill>
              </a:rPr>
              <a:t>o</a:t>
            </a:r>
            <a:r>
              <a:rPr sz="5100" dirty="0">
                <a:solidFill>
                  <a:srgbClr val="000000"/>
                </a:solidFill>
              </a:rPr>
              <a:t>ns</a:t>
            </a:r>
            <a:endParaRPr sz="5100"/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5" dirty="0">
                <a:solidFill>
                  <a:srgbClr val="878787"/>
                </a:solidFill>
              </a:rPr>
              <a:t>8/13/2023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>
                <a:solidFill>
                  <a:srgbClr val="878787"/>
                </a:solidFill>
              </a:rPr>
              <a:t>59</a:t>
            </a:fld>
            <a:endParaRPr dirty="0">
              <a:solidFill>
                <a:srgbClr val="878787"/>
              </a:solidFill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584835" indent="-572135">
              <a:lnSpc>
                <a:spcPts val="2560"/>
              </a:lnSpc>
              <a:spcBef>
                <a:spcPts val="125"/>
              </a:spcBef>
              <a:buFont typeface="Arial MT"/>
              <a:buChar char="•"/>
              <a:tabLst>
                <a:tab pos="584200" algn="l"/>
                <a:tab pos="584835" algn="l"/>
              </a:tabLst>
            </a:pPr>
            <a:r>
              <a:rPr spc="75" dirty="0">
                <a:solidFill>
                  <a:srgbClr val="FF0000"/>
                </a:solidFill>
              </a:rPr>
              <a:t>Acute</a:t>
            </a:r>
            <a:r>
              <a:rPr spc="-450" dirty="0">
                <a:solidFill>
                  <a:srgbClr val="FF0000"/>
                </a:solidFill>
              </a:rPr>
              <a:t> </a:t>
            </a:r>
            <a:r>
              <a:rPr spc="70" dirty="0">
                <a:solidFill>
                  <a:srgbClr val="FF0000"/>
                </a:solidFill>
              </a:rPr>
              <a:t>Liver</a:t>
            </a:r>
            <a:r>
              <a:rPr spc="-560" dirty="0">
                <a:solidFill>
                  <a:srgbClr val="FF0000"/>
                </a:solidFill>
              </a:rPr>
              <a:t> </a:t>
            </a:r>
            <a:r>
              <a:rPr spc="-10" dirty="0">
                <a:solidFill>
                  <a:srgbClr val="FF0000"/>
                </a:solidFill>
              </a:rPr>
              <a:t>Failure:</a:t>
            </a:r>
            <a:r>
              <a:rPr spc="-550" dirty="0">
                <a:solidFill>
                  <a:srgbClr val="FF0000"/>
                </a:solidFill>
              </a:rPr>
              <a:t> </a:t>
            </a:r>
            <a:r>
              <a:rPr spc="10" dirty="0"/>
              <a:t>rare,</a:t>
            </a:r>
            <a:r>
              <a:rPr spc="-550" dirty="0"/>
              <a:t> </a:t>
            </a:r>
            <a:r>
              <a:rPr spc="65" dirty="0"/>
              <a:t>about</a:t>
            </a:r>
            <a:r>
              <a:rPr spc="-395" dirty="0"/>
              <a:t> </a:t>
            </a:r>
            <a:r>
              <a:rPr spc="-30" dirty="0"/>
              <a:t>&lt;1%chance</a:t>
            </a:r>
            <a:r>
              <a:rPr spc="-235" dirty="0"/>
              <a:t> </a:t>
            </a:r>
            <a:r>
              <a:rPr spc="45" dirty="0"/>
              <a:t>to</a:t>
            </a:r>
            <a:r>
              <a:rPr spc="-190" dirty="0"/>
              <a:t> </a:t>
            </a:r>
            <a:r>
              <a:rPr spc="30" dirty="0"/>
              <a:t>get</a:t>
            </a:r>
            <a:r>
              <a:rPr spc="-330" dirty="0"/>
              <a:t> </a:t>
            </a:r>
            <a:r>
              <a:rPr spc="15" dirty="0"/>
              <a:t>fulminant</a:t>
            </a:r>
          </a:p>
          <a:p>
            <a:pPr marL="584835">
              <a:lnSpc>
                <a:spcPts val="2180"/>
              </a:lnSpc>
            </a:pPr>
            <a:r>
              <a:rPr spc="5" dirty="0"/>
              <a:t>hepatitis.</a:t>
            </a:r>
          </a:p>
          <a:p>
            <a:pPr marL="727710" lvl="1" indent="-257810">
              <a:lnSpc>
                <a:spcPts val="2365"/>
              </a:lnSpc>
              <a:buSzPct val="93877"/>
              <a:buFont typeface="Wingdings"/>
              <a:buChar char=""/>
              <a:tabLst>
                <a:tab pos="727710" algn="l"/>
              </a:tabLst>
            </a:pPr>
            <a:r>
              <a:rPr sz="2450" spc="-434" dirty="0">
                <a:latin typeface="Verdana"/>
                <a:cs typeface="Verdana"/>
              </a:rPr>
              <a:t>I</a:t>
            </a:r>
            <a:r>
              <a:rPr sz="2450" spc="10" dirty="0">
                <a:latin typeface="Verdana"/>
                <a:cs typeface="Verdana"/>
              </a:rPr>
              <a:t>t</a:t>
            </a:r>
            <a:r>
              <a:rPr sz="2450" spc="-114" dirty="0">
                <a:latin typeface="Verdana"/>
                <a:cs typeface="Verdana"/>
              </a:rPr>
              <a:t> </a:t>
            </a:r>
            <a:r>
              <a:rPr sz="2450" spc="-5" dirty="0">
                <a:latin typeface="Verdana"/>
                <a:cs typeface="Verdana"/>
              </a:rPr>
              <a:t>i</a:t>
            </a:r>
            <a:r>
              <a:rPr sz="2450" spc="15" dirty="0">
                <a:latin typeface="Verdana"/>
                <a:cs typeface="Verdana"/>
              </a:rPr>
              <a:t>s</a:t>
            </a:r>
            <a:r>
              <a:rPr sz="2450" spc="-280" dirty="0">
                <a:latin typeface="Verdana"/>
                <a:cs typeface="Verdana"/>
              </a:rPr>
              <a:t> </a:t>
            </a:r>
            <a:r>
              <a:rPr sz="2450" spc="-60" dirty="0">
                <a:latin typeface="Verdana"/>
                <a:cs typeface="Verdana"/>
              </a:rPr>
              <a:t>m</a:t>
            </a:r>
            <a:r>
              <a:rPr sz="2450" spc="85" dirty="0">
                <a:latin typeface="Verdana"/>
                <a:cs typeface="Verdana"/>
              </a:rPr>
              <a:t>o</a:t>
            </a:r>
            <a:r>
              <a:rPr sz="2450" dirty="0">
                <a:latin typeface="Verdana"/>
                <a:cs typeface="Verdana"/>
              </a:rPr>
              <a:t>r</a:t>
            </a:r>
            <a:r>
              <a:rPr sz="2450" spc="15" dirty="0">
                <a:latin typeface="Verdana"/>
                <a:cs typeface="Verdana"/>
              </a:rPr>
              <a:t>e</a:t>
            </a:r>
            <a:r>
              <a:rPr sz="2450" spc="-240" dirty="0">
                <a:latin typeface="Verdana"/>
                <a:cs typeface="Verdana"/>
              </a:rPr>
              <a:t> </a:t>
            </a:r>
            <a:r>
              <a:rPr sz="2450" spc="110" dirty="0">
                <a:latin typeface="Verdana"/>
                <a:cs typeface="Verdana"/>
              </a:rPr>
              <a:t>f</a:t>
            </a:r>
            <a:r>
              <a:rPr sz="2450" spc="75" dirty="0">
                <a:latin typeface="Verdana"/>
                <a:cs typeface="Verdana"/>
              </a:rPr>
              <a:t>r</a:t>
            </a:r>
            <a:r>
              <a:rPr sz="2450" spc="114" dirty="0">
                <a:latin typeface="Verdana"/>
                <a:cs typeface="Verdana"/>
              </a:rPr>
              <a:t>e</a:t>
            </a:r>
            <a:r>
              <a:rPr sz="2450" spc="40" dirty="0">
                <a:latin typeface="Verdana"/>
                <a:cs typeface="Verdana"/>
              </a:rPr>
              <a:t>q</a:t>
            </a:r>
            <a:r>
              <a:rPr sz="2450" spc="20" dirty="0">
                <a:latin typeface="Verdana"/>
                <a:cs typeface="Verdana"/>
              </a:rPr>
              <a:t>u</a:t>
            </a:r>
            <a:r>
              <a:rPr sz="2450" spc="-40" dirty="0">
                <a:latin typeface="Verdana"/>
                <a:cs typeface="Verdana"/>
              </a:rPr>
              <a:t>e</a:t>
            </a:r>
            <a:r>
              <a:rPr sz="2450" spc="95" dirty="0">
                <a:latin typeface="Verdana"/>
                <a:cs typeface="Verdana"/>
              </a:rPr>
              <a:t>n</a:t>
            </a:r>
            <a:r>
              <a:rPr sz="2450" spc="10" dirty="0">
                <a:latin typeface="Verdana"/>
                <a:cs typeface="Verdana"/>
              </a:rPr>
              <a:t>t</a:t>
            </a:r>
            <a:r>
              <a:rPr sz="2450" spc="-340" dirty="0">
                <a:latin typeface="Verdana"/>
                <a:cs typeface="Verdana"/>
              </a:rPr>
              <a:t> </a:t>
            </a:r>
            <a:r>
              <a:rPr sz="2450" spc="-5" dirty="0">
                <a:latin typeface="Verdana"/>
                <a:cs typeface="Verdana"/>
              </a:rPr>
              <a:t>i</a:t>
            </a:r>
            <a:r>
              <a:rPr sz="2450" spc="15" dirty="0">
                <a:latin typeface="Verdana"/>
                <a:cs typeface="Verdana"/>
              </a:rPr>
              <a:t>n</a:t>
            </a:r>
            <a:r>
              <a:rPr sz="2450" spc="-254" dirty="0">
                <a:latin typeface="Verdana"/>
                <a:cs typeface="Verdana"/>
              </a:rPr>
              <a:t> </a:t>
            </a:r>
            <a:r>
              <a:rPr sz="2450" spc="-50" dirty="0">
                <a:latin typeface="Verdana"/>
                <a:cs typeface="Verdana"/>
              </a:rPr>
              <a:t>a</a:t>
            </a:r>
            <a:r>
              <a:rPr sz="2450" spc="120" dirty="0">
                <a:latin typeface="Verdana"/>
                <a:cs typeface="Verdana"/>
              </a:rPr>
              <a:t>d</a:t>
            </a:r>
            <a:r>
              <a:rPr sz="2450" spc="80" dirty="0">
                <a:latin typeface="Verdana"/>
                <a:cs typeface="Verdana"/>
              </a:rPr>
              <a:t>o</a:t>
            </a:r>
            <a:r>
              <a:rPr sz="2450" dirty="0">
                <a:latin typeface="Verdana"/>
                <a:cs typeface="Verdana"/>
              </a:rPr>
              <a:t>l</a:t>
            </a:r>
            <a:r>
              <a:rPr sz="2450" spc="-40" dirty="0">
                <a:latin typeface="Verdana"/>
                <a:cs typeface="Verdana"/>
              </a:rPr>
              <a:t>e</a:t>
            </a:r>
            <a:r>
              <a:rPr sz="2450" spc="-5" dirty="0">
                <a:latin typeface="Verdana"/>
                <a:cs typeface="Verdana"/>
              </a:rPr>
              <a:t>s</a:t>
            </a:r>
            <a:r>
              <a:rPr sz="2450" spc="75" dirty="0">
                <a:latin typeface="Verdana"/>
                <a:cs typeface="Verdana"/>
              </a:rPr>
              <a:t>c</a:t>
            </a:r>
            <a:r>
              <a:rPr sz="2450" spc="-40" dirty="0">
                <a:latin typeface="Verdana"/>
                <a:cs typeface="Verdana"/>
              </a:rPr>
              <a:t>e</a:t>
            </a:r>
            <a:r>
              <a:rPr sz="2450" spc="95" dirty="0">
                <a:latin typeface="Verdana"/>
                <a:cs typeface="Verdana"/>
              </a:rPr>
              <a:t>n</a:t>
            </a:r>
            <a:r>
              <a:rPr sz="2450" spc="5" dirty="0">
                <a:latin typeface="Verdana"/>
                <a:cs typeface="Verdana"/>
              </a:rPr>
              <a:t>t</a:t>
            </a:r>
            <a:r>
              <a:rPr sz="2450" spc="15" dirty="0">
                <a:latin typeface="Verdana"/>
                <a:cs typeface="Verdana"/>
              </a:rPr>
              <a:t>s</a:t>
            </a:r>
            <a:r>
              <a:rPr sz="2450" spc="-280" dirty="0">
                <a:latin typeface="Verdana"/>
                <a:cs typeface="Verdana"/>
              </a:rPr>
              <a:t> </a:t>
            </a:r>
            <a:r>
              <a:rPr sz="2450" spc="-50" dirty="0">
                <a:latin typeface="Verdana"/>
                <a:cs typeface="Verdana"/>
              </a:rPr>
              <a:t>a</a:t>
            </a:r>
            <a:r>
              <a:rPr sz="2450" spc="20" dirty="0">
                <a:latin typeface="Verdana"/>
                <a:cs typeface="Verdana"/>
              </a:rPr>
              <a:t>n</a:t>
            </a:r>
            <a:r>
              <a:rPr sz="2450" spc="15" dirty="0">
                <a:latin typeface="Verdana"/>
                <a:cs typeface="Verdana"/>
              </a:rPr>
              <a:t>d</a:t>
            </a:r>
            <a:r>
              <a:rPr sz="2450" spc="-235" dirty="0">
                <a:latin typeface="Verdana"/>
                <a:cs typeface="Verdana"/>
              </a:rPr>
              <a:t> </a:t>
            </a:r>
            <a:r>
              <a:rPr sz="2450" spc="-50" dirty="0">
                <a:latin typeface="Verdana"/>
                <a:cs typeface="Verdana"/>
              </a:rPr>
              <a:t>a</a:t>
            </a:r>
            <a:r>
              <a:rPr sz="2450" spc="114" dirty="0">
                <a:latin typeface="Verdana"/>
                <a:cs typeface="Verdana"/>
              </a:rPr>
              <a:t>d</a:t>
            </a:r>
            <a:r>
              <a:rPr sz="2450" spc="20" dirty="0">
                <a:latin typeface="Verdana"/>
                <a:cs typeface="Verdana"/>
              </a:rPr>
              <a:t>u</a:t>
            </a:r>
            <a:r>
              <a:rPr sz="2450" spc="-5" dirty="0">
                <a:latin typeface="Verdana"/>
                <a:cs typeface="Verdana"/>
              </a:rPr>
              <a:t>l</a:t>
            </a:r>
            <a:r>
              <a:rPr sz="2450" spc="80" dirty="0">
                <a:latin typeface="Verdana"/>
                <a:cs typeface="Verdana"/>
              </a:rPr>
              <a:t>t</a:t>
            </a:r>
            <a:r>
              <a:rPr sz="2450" spc="-155" dirty="0">
                <a:latin typeface="Verdana"/>
                <a:cs typeface="Verdana"/>
              </a:rPr>
              <a:t>s,</a:t>
            </a:r>
            <a:endParaRPr sz="2450">
              <a:latin typeface="Verdana"/>
              <a:cs typeface="Verdana"/>
            </a:endParaRPr>
          </a:p>
          <a:p>
            <a:pPr marL="469900">
              <a:lnSpc>
                <a:spcPts val="2330"/>
              </a:lnSpc>
            </a:pPr>
            <a:r>
              <a:rPr spc="10" dirty="0"/>
              <a:t>immunocompromised</a:t>
            </a:r>
            <a:r>
              <a:rPr spc="20" dirty="0"/>
              <a:t> </a:t>
            </a:r>
            <a:r>
              <a:rPr spc="15" dirty="0"/>
              <a:t>and</a:t>
            </a:r>
            <a:r>
              <a:rPr spc="-285" dirty="0"/>
              <a:t> </a:t>
            </a:r>
            <a:r>
              <a:rPr spc="20" dirty="0"/>
              <a:t>patients</a:t>
            </a:r>
            <a:r>
              <a:rPr spc="-120" dirty="0"/>
              <a:t> </a:t>
            </a:r>
            <a:r>
              <a:rPr spc="65" dirty="0"/>
              <a:t>with</a:t>
            </a:r>
            <a:r>
              <a:rPr spc="-235" dirty="0"/>
              <a:t> </a:t>
            </a:r>
            <a:r>
              <a:rPr spc="15" dirty="0"/>
              <a:t>underlying</a:t>
            </a:r>
            <a:r>
              <a:rPr spc="-335" dirty="0"/>
              <a:t> </a:t>
            </a:r>
            <a:r>
              <a:rPr spc="15" dirty="0"/>
              <a:t>liver</a:t>
            </a:r>
            <a:r>
              <a:rPr spc="-395" dirty="0"/>
              <a:t> </a:t>
            </a:r>
            <a:r>
              <a:rPr spc="10" dirty="0"/>
              <a:t>disease</a:t>
            </a:r>
          </a:p>
          <a:p>
            <a:pPr marL="469900">
              <a:lnSpc>
                <a:spcPts val="2105"/>
              </a:lnSpc>
            </a:pPr>
            <a:r>
              <a:rPr spc="-50" dirty="0"/>
              <a:t>a</a:t>
            </a:r>
            <a:r>
              <a:rPr spc="20" dirty="0"/>
              <a:t>n</a:t>
            </a:r>
            <a:r>
              <a:rPr spc="15" dirty="0"/>
              <a:t>d</a:t>
            </a:r>
            <a:r>
              <a:rPr spc="-229" dirty="0"/>
              <a:t> </a:t>
            </a:r>
            <a:r>
              <a:rPr spc="120" dirty="0"/>
              <a:t>p</a:t>
            </a:r>
            <a:r>
              <a:rPr spc="5" dirty="0"/>
              <a:t>r</a:t>
            </a:r>
            <a:r>
              <a:rPr spc="35" dirty="0"/>
              <a:t>e</a:t>
            </a:r>
            <a:r>
              <a:rPr spc="45" dirty="0"/>
              <a:t>g</a:t>
            </a:r>
            <a:r>
              <a:rPr spc="-55" dirty="0"/>
              <a:t>n</a:t>
            </a:r>
            <a:r>
              <a:rPr spc="25" dirty="0"/>
              <a:t>a</a:t>
            </a:r>
            <a:r>
              <a:rPr spc="20" dirty="0"/>
              <a:t>n</a:t>
            </a:r>
            <a:r>
              <a:rPr spc="70" dirty="0"/>
              <a:t>c</a:t>
            </a:r>
            <a:r>
              <a:rPr spc="-30" dirty="0"/>
              <a:t>y</a:t>
            </a:r>
            <a:r>
              <a:rPr spc="10" dirty="0"/>
              <a:t>.</a:t>
            </a:r>
          </a:p>
          <a:p>
            <a:pPr marL="469900" marR="5080" lvl="1">
              <a:lnSpc>
                <a:spcPct val="76700"/>
              </a:lnSpc>
              <a:spcBef>
                <a:spcPts val="265"/>
              </a:spcBef>
              <a:buSzPct val="93877"/>
              <a:buFont typeface="Wingdings"/>
              <a:buChar char=""/>
              <a:tabLst>
                <a:tab pos="727710" algn="l"/>
              </a:tabLst>
            </a:pPr>
            <a:r>
              <a:rPr sz="2450" spc="-100" dirty="0">
                <a:latin typeface="Verdana"/>
                <a:cs typeface="Verdana"/>
              </a:rPr>
              <a:t>In</a:t>
            </a:r>
            <a:r>
              <a:rPr sz="2450" spc="-405" dirty="0">
                <a:latin typeface="Verdana"/>
                <a:cs typeface="Verdana"/>
              </a:rPr>
              <a:t> </a:t>
            </a:r>
            <a:r>
              <a:rPr sz="2450" spc="10" dirty="0">
                <a:latin typeface="Verdana"/>
                <a:cs typeface="Verdana"/>
              </a:rPr>
              <a:t>the</a:t>
            </a:r>
            <a:r>
              <a:rPr sz="2450" spc="-220" dirty="0">
                <a:latin typeface="Verdana"/>
                <a:cs typeface="Verdana"/>
              </a:rPr>
              <a:t> </a:t>
            </a:r>
            <a:r>
              <a:rPr sz="2450" spc="10" dirty="0">
                <a:latin typeface="Verdana"/>
                <a:cs typeface="Verdana"/>
              </a:rPr>
              <a:t>United</a:t>
            </a:r>
            <a:r>
              <a:rPr sz="2450" spc="-135" dirty="0">
                <a:latin typeface="Verdana"/>
                <a:cs typeface="Verdana"/>
              </a:rPr>
              <a:t> </a:t>
            </a:r>
            <a:r>
              <a:rPr sz="2450" spc="-50" dirty="0">
                <a:latin typeface="Verdana"/>
                <a:cs typeface="Verdana"/>
              </a:rPr>
              <a:t>States,</a:t>
            </a:r>
            <a:r>
              <a:rPr sz="2450" spc="-250" dirty="0">
                <a:latin typeface="Verdana"/>
                <a:cs typeface="Verdana"/>
              </a:rPr>
              <a:t> </a:t>
            </a:r>
            <a:r>
              <a:rPr sz="2450" spc="30" dirty="0">
                <a:latin typeface="Verdana"/>
                <a:cs typeface="Verdana"/>
              </a:rPr>
              <a:t>HAV</a:t>
            </a:r>
            <a:r>
              <a:rPr sz="2450" spc="-365" dirty="0">
                <a:latin typeface="Verdana"/>
                <a:cs typeface="Verdana"/>
              </a:rPr>
              <a:t> </a:t>
            </a:r>
            <a:r>
              <a:rPr sz="2450" spc="15" dirty="0">
                <a:latin typeface="Verdana"/>
                <a:cs typeface="Verdana"/>
              </a:rPr>
              <a:t>represents</a:t>
            </a:r>
            <a:r>
              <a:rPr sz="2450" spc="-250" dirty="0">
                <a:latin typeface="Verdana"/>
                <a:cs typeface="Verdana"/>
              </a:rPr>
              <a:t> </a:t>
            </a:r>
            <a:r>
              <a:rPr sz="2450" spc="-90" dirty="0">
                <a:latin typeface="Verdana"/>
                <a:cs typeface="Verdana"/>
              </a:rPr>
              <a:t>&lt;0.5%</a:t>
            </a:r>
            <a:r>
              <a:rPr sz="2450" spc="-375" dirty="0">
                <a:latin typeface="Verdana"/>
                <a:cs typeface="Verdana"/>
              </a:rPr>
              <a:t> </a:t>
            </a:r>
            <a:r>
              <a:rPr sz="2450" spc="85" dirty="0">
                <a:latin typeface="Verdana"/>
                <a:cs typeface="Verdana"/>
              </a:rPr>
              <a:t>of</a:t>
            </a:r>
            <a:r>
              <a:rPr sz="2450" spc="-225" dirty="0">
                <a:latin typeface="Verdana"/>
                <a:cs typeface="Verdana"/>
              </a:rPr>
              <a:t> </a:t>
            </a:r>
            <a:r>
              <a:rPr sz="2450" spc="20" dirty="0">
                <a:latin typeface="Verdana"/>
                <a:cs typeface="Verdana"/>
              </a:rPr>
              <a:t>pediatric-age</a:t>
            </a:r>
            <a:r>
              <a:rPr sz="2450" spc="-80" dirty="0">
                <a:latin typeface="Verdana"/>
                <a:cs typeface="Verdana"/>
              </a:rPr>
              <a:t> </a:t>
            </a:r>
            <a:r>
              <a:rPr sz="2450" spc="10" dirty="0">
                <a:latin typeface="Verdana"/>
                <a:cs typeface="Verdana"/>
              </a:rPr>
              <a:t>ALF,</a:t>
            </a:r>
            <a:r>
              <a:rPr sz="2450" spc="-400" dirty="0">
                <a:latin typeface="Verdana"/>
                <a:cs typeface="Verdana"/>
              </a:rPr>
              <a:t> </a:t>
            </a:r>
            <a:r>
              <a:rPr sz="2450" spc="75" dirty="0">
                <a:latin typeface="Verdana"/>
                <a:cs typeface="Verdana"/>
              </a:rPr>
              <a:t>it </a:t>
            </a:r>
            <a:r>
              <a:rPr sz="2450" spc="-844" dirty="0">
                <a:latin typeface="Verdana"/>
                <a:cs typeface="Verdana"/>
              </a:rPr>
              <a:t> </a:t>
            </a:r>
            <a:r>
              <a:rPr sz="2450" spc="5" dirty="0">
                <a:latin typeface="Verdana"/>
                <a:cs typeface="Verdana"/>
              </a:rPr>
              <a:t>is </a:t>
            </a:r>
            <a:r>
              <a:rPr sz="2450" spc="15" dirty="0">
                <a:latin typeface="Verdana"/>
                <a:cs typeface="Verdana"/>
              </a:rPr>
              <a:t>responsible </a:t>
            </a:r>
            <a:r>
              <a:rPr sz="2450" spc="65" dirty="0">
                <a:latin typeface="Verdana"/>
                <a:cs typeface="Verdana"/>
              </a:rPr>
              <a:t>for </a:t>
            </a:r>
            <a:r>
              <a:rPr sz="2450" spc="20" dirty="0">
                <a:latin typeface="Verdana"/>
                <a:cs typeface="Verdana"/>
              </a:rPr>
              <a:t>up </a:t>
            </a:r>
            <a:r>
              <a:rPr sz="2450" spc="50" dirty="0">
                <a:latin typeface="Verdana"/>
                <a:cs typeface="Verdana"/>
              </a:rPr>
              <a:t>to </a:t>
            </a:r>
            <a:r>
              <a:rPr sz="2450" spc="-50" dirty="0">
                <a:latin typeface="Verdana"/>
                <a:cs typeface="Verdana"/>
              </a:rPr>
              <a:t>3% </a:t>
            </a:r>
            <a:r>
              <a:rPr sz="2450" spc="5" dirty="0">
                <a:latin typeface="Verdana"/>
                <a:cs typeface="Verdana"/>
              </a:rPr>
              <a:t>mortality in </a:t>
            </a:r>
            <a:r>
              <a:rPr sz="2450" spc="10" dirty="0">
                <a:latin typeface="Verdana"/>
                <a:cs typeface="Verdana"/>
              </a:rPr>
              <a:t>the </a:t>
            </a:r>
            <a:r>
              <a:rPr sz="2450" spc="20" dirty="0">
                <a:latin typeface="Verdana"/>
                <a:cs typeface="Verdana"/>
              </a:rPr>
              <a:t>adult </a:t>
            </a:r>
            <a:r>
              <a:rPr sz="2450" spc="15" dirty="0">
                <a:latin typeface="Verdana"/>
                <a:cs typeface="Verdana"/>
              </a:rPr>
              <a:t>population </a:t>
            </a:r>
            <a:r>
              <a:rPr sz="2450" spc="65" dirty="0">
                <a:latin typeface="Verdana"/>
                <a:cs typeface="Verdana"/>
              </a:rPr>
              <a:t>with </a:t>
            </a:r>
            <a:r>
              <a:rPr sz="2450" spc="70" dirty="0">
                <a:latin typeface="Verdana"/>
                <a:cs typeface="Verdana"/>
              </a:rPr>
              <a:t> </a:t>
            </a:r>
            <a:r>
              <a:rPr sz="2450" spc="-45" dirty="0">
                <a:latin typeface="Verdana"/>
                <a:cs typeface="Verdana"/>
              </a:rPr>
              <a:t>ALF.</a:t>
            </a:r>
            <a:endParaRPr sz="2450">
              <a:latin typeface="Verdana"/>
              <a:cs typeface="Verdana"/>
            </a:endParaRPr>
          </a:p>
          <a:p>
            <a:pPr marL="727710" lvl="1" indent="-257810">
              <a:lnSpc>
                <a:spcPts val="2170"/>
              </a:lnSpc>
              <a:buSzPct val="93877"/>
              <a:buFont typeface="Wingdings"/>
              <a:buChar char=""/>
              <a:tabLst>
                <a:tab pos="727710" algn="l"/>
              </a:tabLst>
            </a:pPr>
            <a:r>
              <a:rPr sz="2450" spc="-100" dirty="0">
                <a:latin typeface="Verdana"/>
                <a:cs typeface="Verdana"/>
              </a:rPr>
              <a:t>In</a:t>
            </a:r>
            <a:r>
              <a:rPr sz="2450" spc="-405" dirty="0">
                <a:latin typeface="Verdana"/>
                <a:cs typeface="Verdana"/>
              </a:rPr>
              <a:t> </a:t>
            </a:r>
            <a:r>
              <a:rPr sz="2450" spc="20" dirty="0">
                <a:latin typeface="Verdana"/>
                <a:cs typeface="Verdana"/>
              </a:rPr>
              <a:t>endemic</a:t>
            </a:r>
            <a:r>
              <a:rPr sz="2450" spc="-415" dirty="0">
                <a:latin typeface="Verdana"/>
                <a:cs typeface="Verdana"/>
              </a:rPr>
              <a:t> </a:t>
            </a:r>
            <a:r>
              <a:rPr sz="2450" spc="20" dirty="0">
                <a:latin typeface="Verdana"/>
                <a:cs typeface="Verdana"/>
              </a:rPr>
              <a:t>areas</a:t>
            </a:r>
            <a:r>
              <a:rPr sz="2450" spc="-345" dirty="0">
                <a:latin typeface="Verdana"/>
                <a:cs typeface="Verdana"/>
              </a:rPr>
              <a:t> </a:t>
            </a:r>
            <a:r>
              <a:rPr sz="2450" spc="85" dirty="0">
                <a:latin typeface="Verdana"/>
                <a:cs typeface="Verdana"/>
              </a:rPr>
              <a:t>of</a:t>
            </a:r>
            <a:r>
              <a:rPr sz="2450" spc="-155" dirty="0">
                <a:latin typeface="Verdana"/>
                <a:cs typeface="Verdana"/>
              </a:rPr>
              <a:t> </a:t>
            </a:r>
            <a:r>
              <a:rPr sz="2450" spc="10" dirty="0">
                <a:latin typeface="Verdana"/>
                <a:cs typeface="Verdana"/>
              </a:rPr>
              <a:t>the</a:t>
            </a:r>
            <a:r>
              <a:rPr sz="2450" spc="-235" dirty="0">
                <a:latin typeface="Verdana"/>
                <a:cs typeface="Verdana"/>
              </a:rPr>
              <a:t> </a:t>
            </a:r>
            <a:r>
              <a:rPr sz="2450" spc="15" dirty="0">
                <a:latin typeface="Verdana"/>
                <a:cs typeface="Verdana"/>
              </a:rPr>
              <a:t>world,HAV</a:t>
            </a:r>
            <a:r>
              <a:rPr sz="2450" spc="-355" dirty="0">
                <a:latin typeface="Verdana"/>
                <a:cs typeface="Verdana"/>
              </a:rPr>
              <a:t> </a:t>
            </a:r>
            <a:r>
              <a:rPr sz="2450" spc="10" dirty="0">
                <a:latin typeface="Verdana"/>
                <a:cs typeface="Verdana"/>
              </a:rPr>
              <a:t>constitutes</a:t>
            </a:r>
            <a:r>
              <a:rPr sz="2450" spc="105" dirty="0">
                <a:latin typeface="Verdana"/>
                <a:cs typeface="Verdana"/>
              </a:rPr>
              <a:t> </a:t>
            </a:r>
            <a:r>
              <a:rPr sz="2450" spc="15" dirty="0">
                <a:latin typeface="Verdana"/>
                <a:cs typeface="Verdana"/>
              </a:rPr>
              <a:t>up</a:t>
            </a:r>
            <a:r>
              <a:rPr sz="2450" spc="-229" dirty="0">
                <a:latin typeface="Verdana"/>
                <a:cs typeface="Verdana"/>
              </a:rPr>
              <a:t> </a:t>
            </a:r>
            <a:r>
              <a:rPr sz="2450" spc="45" dirty="0">
                <a:latin typeface="Verdana"/>
                <a:cs typeface="Verdana"/>
              </a:rPr>
              <a:t>to</a:t>
            </a:r>
            <a:r>
              <a:rPr sz="2450" spc="-185" dirty="0">
                <a:latin typeface="Verdana"/>
                <a:cs typeface="Verdana"/>
              </a:rPr>
              <a:t> </a:t>
            </a:r>
            <a:r>
              <a:rPr sz="2450" spc="-35" dirty="0">
                <a:latin typeface="Verdana"/>
                <a:cs typeface="Verdana"/>
              </a:rPr>
              <a:t>40%</a:t>
            </a:r>
            <a:r>
              <a:rPr sz="2450" spc="-450" dirty="0">
                <a:latin typeface="Verdana"/>
                <a:cs typeface="Verdana"/>
              </a:rPr>
              <a:t> </a:t>
            </a:r>
            <a:r>
              <a:rPr sz="2450" spc="85" dirty="0">
                <a:latin typeface="Verdana"/>
                <a:cs typeface="Verdana"/>
              </a:rPr>
              <a:t>of</a:t>
            </a:r>
            <a:r>
              <a:rPr sz="2450" spc="-150" dirty="0">
                <a:latin typeface="Verdana"/>
                <a:cs typeface="Verdana"/>
              </a:rPr>
              <a:t> </a:t>
            </a:r>
            <a:r>
              <a:rPr sz="2450" spc="5" dirty="0">
                <a:latin typeface="Verdana"/>
                <a:cs typeface="Verdana"/>
              </a:rPr>
              <a:t>all</a:t>
            </a:r>
            <a:endParaRPr sz="2450">
              <a:latin typeface="Verdana"/>
              <a:cs typeface="Verdana"/>
            </a:endParaRPr>
          </a:p>
          <a:p>
            <a:pPr marL="469900">
              <a:lnSpc>
                <a:spcPts val="2710"/>
              </a:lnSpc>
            </a:pPr>
            <a:r>
              <a:rPr spc="75" dirty="0"/>
              <a:t>c</a:t>
            </a:r>
            <a:r>
              <a:rPr spc="-50" dirty="0"/>
              <a:t>a</a:t>
            </a:r>
            <a:r>
              <a:rPr dirty="0"/>
              <a:t>s</a:t>
            </a:r>
            <a:r>
              <a:rPr spc="35" dirty="0"/>
              <a:t>e</a:t>
            </a:r>
            <a:r>
              <a:rPr spc="15" dirty="0"/>
              <a:t>s</a:t>
            </a:r>
            <a:r>
              <a:rPr spc="-280" dirty="0"/>
              <a:t> </a:t>
            </a:r>
            <a:r>
              <a:rPr spc="80" dirty="0"/>
              <a:t>o</a:t>
            </a:r>
            <a:r>
              <a:rPr spc="10" dirty="0"/>
              <a:t>f</a:t>
            </a:r>
            <a:r>
              <a:rPr spc="-160" dirty="0"/>
              <a:t> </a:t>
            </a:r>
            <a:r>
              <a:rPr spc="114" dirty="0"/>
              <a:t>p</a:t>
            </a:r>
            <a:r>
              <a:rPr spc="35" dirty="0"/>
              <a:t>e</a:t>
            </a:r>
            <a:r>
              <a:rPr spc="114" dirty="0"/>
              <a:t>d</a:t>
            </a:r>
            <a:r>
              <a:rPr spc="-5" dirty="0"/>
              <a:t>i</a:t>
            </a:r>
            <a:r>
              <a:rPr spc="-50" dirty="0"/>
              <a:t>a</a:t>
            </a:r>
            <a:r>
              <a:rPr spc="80" dirty="0"/>
              <a:t>t</a:t>
            </a:r>
            <a:r>
              <a:rPr dirty="0"/>
              <a:t>ri</a:t>
            </a:r>
            <a:r>
              <a:rPr spc="15" dirty="0"/>
              <a:t>c</a:t>
            </a:r>
            <a:r>
              <a:rPr spc="-430" dirty="0"/>
              <a:t> </a:t>
            </a:r>
            <a:r>
              <a:rPr spc="125" dirty="0"/>
              <a:t>A</a:t>
            </a:r>
            <a:r>
              <a:rPr spc="55" dirty="0"/>
              <a:t>L</a:t>
            </a:r>
            <a:r>
              <a:rPr spc="15" dirty="0"/>
              <a:t>F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5564" y="4201477"/>
            <a:ext cx="10002520" cy="4032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584835" indent="-572135">
              <a:lnSpc>
                <a:spcPct val="100000"/>
              </a:lnSpc>
              <a:spcBef>
                <a:spcPts val="125"/>
              </a:spcBef>
              <a:buFont typeface="Arial MT"/>
              <a:buChar char="•"/>
              <a:tabLst>
                <a:tab pos="584200" algn="l"/>
                <a:tab pos="584835" algn="l"/>
              </a:tabLst>
            </a:pPr>
            <a:r>
              <a:rPr sz="2450" spc="70" dirty="0">
                <a:solidFill>
                  <a:srgbClr val="FF0000"/>
                </a:solidFill>
                <a:latin typeface="Verdana"/>
                <a:cs typeface="Verdana"/>
              </a:rPr>
              <a:t>Prolonged</a:t>
            </a:r>
            <a:r>
              <a:rPr sz="2450" spc="-50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2450" spc="10" dirty="0">
                <a:solidFill>
                  <a:srgbClr val="FF0000"/>
                </a:solidFill>
                <a:latin typeface="Verdana"/>
                <a:cs typeface="Verdana"/>
              </a:rPr>
              <a:t>Cholestatic</a:t>
            </a:r>
            <a:r>
              <a:rPr sz="2450" spc="-340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2450" spc="-10" dirty="0">
                <a:solidFill>
                  <a:srgbClr val="FF0000"/>
                </a:solidFill>
                <a:latin typeface="Verdana"/>
                <a:cs typeface="Verdana"/>
              </a:rPr>
              <a:t>Syndrome:</a:t>
            </a:r>
            <a:r>
              <a:rPr sz="2450" spc="-550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2450" spc="15" dirty="0">
                <a:latin typeface="Verdana"/>
                <a:cs typeface="Verdana"/>
              </a:rPr>
              <a:t>up</a:t>
            </a:r>
            <a:r>
              <a:rPr sz="2450" spc="-375" dirty="0">
                <a:latin typeface="Verdana"/>
                <a:cs typeface="Verdana"/>
              </a:rPr>
              <a:t> </a:t>
            </a:r>
            <a:r>
              <a:rPr sz="2450" spc="50" dirty="0">
                <a:latin typeface="Verdana"/>
                <a:cs typeface="Verdana"/>
              </a:rPr>
              <a:t>to</a:t>
            </a:r>
            <a:r>
              <a:rPr sz="2450" spc="-190" dirty="0">
                <a:latin typeface="Verdana"/>
                <a:cs typeface="Verdana"/>
              </a:rPr>
              <a:t> </a:t>
            </a:r>
            <a:r>
              <a:rPr sz="2450" spc="15" dirty="0">
                <a:latin typeface="Verdana"/>
                <a:cs typeface="Verdana"/>
              </a:rPr>
              <a:t>4</a:t>
            </a:r>
            <a:r>
              <a:rPr sz="2450" spc="-254" dirty="0">
                <a:latin typeface="Verdana"/>
                <a:cs typeface="Verdana"/>
              </a:rPr>
              <a:t> </a:t>
            </a:r>
            <a:r>
              <a:rPr sz="2450" spc="15" dirty="0">
                <a:latin typeface="Verdana"/>
                <a:cs typeface="Verdana"/>
              </a:rPr>
              <a:t>months</a:t>
            </a:r>
            <a:r>
              <a:rPr sz="2450" spc="-120" dirty="0">
                <a:latin typeface="Verdana"/>
                <a:cs typeface="Verdana"/>
              </a:rPr>
              <a:t> </a:t>
            </a:r>
            <a:r>
              <a:rPr sz="2450" spc="80" dirty="0">
                <a:latin typeface="Verdana"/>
                <a:cs typeface="Verdana"/>
              </a:rPr>
              <a:t>after</a:t>
            </a:r>
            <a:r>
              <a:rPr sz="2450" spc="-340" dirty="0">
                <a:latin typeface="Verdana"/>
                <a:cs typeface="Verdana"/>
              </a:rPr>
              <a:t> </a:t>
            </a:r>
            <a:r>
              <a:rPr sz="2450" spc="10" dirty="0">
                <a:latin typeface="Verdana"/>
                <a:cs typeface="Verdana"/>
              </a:rPr>
              <a:t>acute</a:t>
            </a:r>
            <a:endParaRPr sz="245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48334" y="4461446"/>
            <a:ext cx="10167620" cy="4032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450" spc="60" dirty="0">
                <a:latin typeface="Verdana"/>
                <a:cs typeface="Verdana"/>
              </a:rPr>
              <a:t>infection</a:t>
            </a:r>
            <a:r>
              <a:rPr sz="2450" spc="-470" dirty="0">
                <a:latin typeface="Verdana"/>
                <a:cs typeface="Verdana"/>
              </a:rPr>
              <a:t> </a:t>
            </a:r>
            <a:r>
              <a:rPr sz="2450" spc="5" dirty="0">
                <a:latin typeface="Verdana"/>
                <a:cs typeface="Verdana"/>
              </a:rPr>
              <a:t>characterized</a:t>
            </a:r>
            <a:r>
              <a:rPr sz="2450" spc="15" dirty="0">
                <a:latin typeface="Verdana"/>
                <a:cs typeface="Verdana"/>
              </a:rPr>
              <a:t> </a:t>
            </a:r>
            <a:r>
              <a:rPr sz="2450" spc="30" dirty="0">
                <a:latin typeface="Verdana"/>
                <a:cs typeface="Verdana"/>
              </a:rPr>
              <a:t>by</a:t>
            </a:r>
            <a:r>
              <a:rPr sz="2450" spc="-295" dirty="0">
                <a:latin typeface="Verdana"/>
                <a:cs typeface="Verdana"/>
              </a:rPr>
              <a:t> </a:t>
            </a:r>
            <a:r>
              <a:rPr sz="2450" spc="15" dirty="0">
                <a:latin typeface="Verdana"/>
                <a:cs typeface="Verdana"/>
              </a:rPr>
              <a:t>a</a:t>
            </a:r>
            <a:r>
              <a:rPr sz="2450" spc="-395" dirty="0">
                <a:latin typeface="Verdana"/>
                <a:cs typeface="Verdana"/>
              </a:rPr>
              <a:t> </a:t>
            </a:r>
            <a:r>
              <a:rPr sz="2450" spc="5" dirty="0">
                <a:latin typeface="Verdana"/>
                <a:cs typeface="Verdana"/>
              </a:rPr>
              <a:t>protracted</a:t>
            </a:r>
            <a:r>
              <a:rPr sz="2450" spc="70" dirty="0">
                <a:latin typeface="Verdana"/>
                <a:cs typeface="Verdana"/>
              </a:rPr>
              <a:t> </a:t>
            </a:r>
            <a:r>
              <a:rPr sz="2450" spc="20" dirty="0">
                <a:latin typeface="Verdana"/>
                <a:cs typeface="Verdana"/>
              </a:rPr>
              <a:t>period</a:t>
            </a:r>
            <a:r>
              <a:rPr sz="2450" spc="-240" dirty="0">
                <a:latin typeface="Verdana"/>
                <a:cs typeface="Verdana"/>
              </a:rPr>
              <a:t> </a:t>
            </a:r>
            <a:r>
              <a:rPr sz="2450" spc="85" dirty="0">
                <a:latin typeface="Verdana"/>
                <a:cs typeface="Verdana"/>
              </a:rPr>
              <a:t>of</a:t>
            </a:r>
            <a:r>
              <a:rPr sz="2450" spc="-150" dirty="0">
                <a:latin typeface="Verdana"/>
                <a:cs typeface="Verdana"/>
              </a:rPr>
              <a:t> </a:t>
            </a:r>
            <a:r>
              <a:rPr sz="2450" spc="10" dirty="0">
                <a:latin typeface="Verdana"/>
                <a:cs typeface="Verdana"/>
              </a:rPr>
              <a:t>jaundice</a:t>
            </a:r>
            <a:r>
              <a:rPr sz="2450" spc="-525" dirty="0">
                <a:latin typeface="Verdana"/>
                <a:cs typeface="Verdana"/>
              </a:rPr>
              <a:t> </a:t>
            </a:r>
            <a:r>
              <a:rPr sz="2450" spc="-235" dirty="0">
                <a:latin typeface="Verdana"/>
                <a:cs typeface="Verdana"/>
              </a:rPr>
              <a:t>(&gt;3</a:t>
            </a:r>
            <a:r>
              <a:rPr sz="2450" spc="-560" dirty="0">
                <a:latin typeface="Verdana"/>
                <a:cs typeface="Verdana"/>
              </a:rPr>
              <a:t> </a:t>
            </a:r>
            <a:r>
              <a:rPr sz="2450" spc="-90" dirty="0">
                <a:latin typeface="Verdana"/>
                <a:cs typeface="Verdana"/>
              </a:rPr>
              <a:t>mo)</a:t>
            </a:r>
            <a:endParaRPr sz="245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5564" y="4705390"/>
            <a:ext cx="5941695" cy="827405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584835">
              <a:lnSpc>
                <a:spcPct val="100000"/>
              </a:lnSpc>
              <a:spcBef>
                <a:spcPts val="310"/>
              </a:spcBef>
            </a:pPr>
            <a:r>
              <a:rPr sz="2450" spc="20" dirty="0">
                <a:latin typeface="Verdana"/>
                <a:cs typeface="Verdana"/>
              </a:rPr>
              <a:t>a</a:t>
            </a:r>
            <a:r>
              <a:rPr sz="2450" spc="15" dirty="0">
                <a:latin typeface="Verdana"/>
                <a:cs typeface="Verdana"/>
              </a:rPr>
              <a:t>nd</a:t>
            </a:r>
            <a:r>
              <a:rPr sz="2450" spc="-300" dirty="0">
                <a:latin typeface="Verdana"/>
                <a:cs typeface="Verdana"/>
              </a:rPr>
              <a:t> </a:t>
            </a:r>
            <a:r>
              <a:rPr sz="2450" spc="10" dirty="0">
                <a:latin typeface="Verdana"/>
                <a:cs typeface="Verdana"/>
              </a:rPr>
              <a:t>r</a:t>
            </a:r>
            <a:r>
              <a:rPr sz="2450" spc="30" dirty="0">
                <a:latin typeface="Verdana"/>
                <a:cs typeface="Verdana"/>
              </a:rPr>
              <a:t>e</a:t>
            </a:r>
            <a:r>
              <a:rPr sz="2450" dirty="0">
                <a:latin typeface="Verdana"/>
                <a:cs typeface="Verdana"/>
              </a:rPr>
              <a:t>s</a:t>
            </a:r>
            <a:r>
              <a:rPr sz="2450" spc="10" dirty="0">
                <a:latin typeface="Verdana"/>
                <a:cs typeface="Verdana"/>
              </a:rPr>
              <a:t>ol</a:t>
            </a:r>
            <a:r>
              <a:rPr sz="2450" spc="40" dirty="0">
                <a:latin typeface="Verdana"/>
                <a:cs typeface="Verdana"/>
              </a:rPr>
              <a:t>v</a:t>
            </a:r>
            <a:r>
              <a:rPr sz="2450" spc="35" dirty="0">
                <a:latin typeface="Verdana"/>
                <a:cs typeface="Verdana"/>
              </a:rPr>
              <a:t>e</a:t>
            </a:r>
            <a:r>
              <a:rPr sz="2450" spc="15" dirty="0">
                <a:latin typeface="Verdana"/>
                <a:cs typeface="Verdana"/>
              </a:rPr>
              <a:t>s</a:t>
            </a:r>
            <a:r>
              <a:rPr sz="2450" spc="-360" dirty="0">
                <a:latin typeface="Verdana"/>
                <a:cs typeface="Verdana"/>
              </a:rPr>
              <a:t> </a:t>
            </a:r>
            <a:r>
              <a:rPr sz="2450" spc="75" dirty="0">
                <a:latin typeface="Verdana"/>
                <a:cs typeface="Verdana"/>
              </a:rPr>
              <a:t>wit</a:t>
            </a:r>
            <a:r>
              <a:rPr sz="2450" spc="90" dirty="0">
                <a:latin typeface="Verdana"/>
                <a:cs typeface="Verdana"/>
              </a:rPr>
              <a:t>h</a:t>
            </a:r>
            <a:r>
              <a:rPr sz="2450" spc="80" dirty="0">
                <a:latin typeface="Verdana"/>
                <a:cs typeface="Verdana"/>
              </a:rPr>
              <a:t>o</a:t>
            </a:r>
            <a:r>
              <a:rPr sz="2450" spc="90" dirty="0">
                <a:latin typeface="Verdana"/>
                <a:cs typeface="Verdana"/>
              </a:rPr>
              <a:t>u</a:t>
            </a:r>
            <a:r>
              <a:rPr sz="2450" spc="10" dirty="0">
                <a:latin typeface="Verdana"/>
                <a:cs typeface="Verdana"/>
              </a:rPr>
              <a:t>t</a:t>
            </a:r>
            <a:r>
              <a:rPr sz="2450" spc="-315" dirty="0">
                <a:latin typeface="Verdana"/>
                <a:cs typeface="Verdana"/>
              </a:rPr>
              <a:t> </a:t>
            </a:r>
            <a:r>
              <a:rPr sz="2450" dirty="0">
                <a:latin typeface="Verdana"/>
                <a:cs typeface="Verdana"/>
              </a:rPr>
              <a:t>int</a:t>
            </a:r>
            <a:r>
              <a:rPr sz="2450" spc="30" dirty="0">
                <a:latin typeface="Verdana"/>
                <a:cs typeface="Verdana"/>
              </a:rPr>
              <a:t>e</a:t>
            </a:r>
            <a:r>
              <a:rPr sz="2450" dirty="0">
                <a:latin typeface="Verdana"/>
                <a:cs typeface="Verdana"/>
              </a:rPr>
              <a:t>r</a:t>
            </a:r>
            <a:r>
              <a:rPr sz="2450" spc="45" dirty="0">
                <a:latin typeface="Verdana"/>
                <a:cs typeface="Verdana"/>
              </a:rPr>
              <a:t>v</a:t>
            </a:r>
            <a:r>
              <a:rPr sz="2450" spc="35" dirty="0">
                <a:latin typeface="Verdana"/>
                <a:cs typeface="Verdana"/>
              </a:rPr>
              <a:t>e</a:t>
            </a:r>
            <a:r>
              <a:rPr sz="2450" spc="-55" dirty="0">
                <a:latin typeface="Verdana"/>
                <a:cs typeface="Verdana"/>
              </a:rPr>
              <a:t>n</a:t>
            </a:r>
            <a:r>
              <a:rPr sz="2450" spc="5" dirty="0">
                <a:latin typeface="Verdana"/>
                <a:cs typeface="Verdana"/>
              </a:rPr>
              <a:t>tio</a:t>
            </a:r>
            <a:r>
              <a:rPr sz="2450" spc="-65" dirty="0">
                <a:latin typeface="Verdana"/>
                <a:cs typeface="Verdana"/>
              </a:rPr>
              <a:t>n</a:t>
            </a:r>
            <a:r>
              <a:rPr sz="2450" spc="10" dirty="0">
                <a:latin typeface="Verdana"/>
                <a:cs typeface="Verdana"/>
              </a:rPr>
              <a:t>.</a:t>
            </a:r>
            <a:endParaRPr sz="2450">
              <a:latin typeface="Verdana"/>
              <a:cs typeface="Verdana"/>
            </a:endParaRPr>
          </a:p>
          <a:p>
            <a:pPr marL="584835" indent="-572135">
              <a:lnSpc>
                <a:spcPct val="100000"/>
              </a:lnSpc>
              <a:spcBef>
                <a:spcPts val="215"/>
              </a:spcBef>
              <a:buFont typeface="Arial MT"/>
              <a:buChar char="•"/>
              <a:tabLst>
                <a:tab pos="584200" algn="l"/>
                <a:tab pos="584835" algn="l"/>
              </a:tabLst>
            </a:pPr>
            <a:r>
              <a:rPr sz="2450" spc="95" dirty="0">
                <a:solidFill>
                  <a:srgbClr val="FF0000"/>
                </a:solidFill>
                <a:latin typeface="Verdana"/>
                <a:cs typeface="Verdana"/>
              </a:rPr>
              <a:t>P</a:t>
            </a:r>
            <a:r>
              <a:rPr sz="2450" spc="75" dirty="0">
                <a:solidFill>
                  <a:srgbClr val="FF0000"/>
                </a:solidFill>
                <a:latin typeface="Verdana"/>
                <a:cs typeface="Verdana"/>
              </a:rPr>
              <a:t>r</a:t>
            </a:r>
            <a:r>
              <a:rPr sz="2450" spc="95" dirty="0">
                <a:solidFill>
                  <a:srgbClr val="FF0000"/>
                </a:solidFill>
                <a:latin typeface="Verdana"/>
                <a:cs typeface="Verdana"/>
              </a:rPr>
              <a:t>u</a:t>
            </a:r>
            <a:r>
              <a:rPr sz="2450" spc="75" dirty="0">
                <a:solidFill>
                  <a:srgbClr val="FF0000"/>
                </a:solidFill>
                <a:latin typeface="Verdana"/>
                <a:cs typeface="Verdana"/>
              </a:rPr>
              <a:t>r</a:t>
            </a:r>
            <a:r>
              <a:rPr sz="2450" dirty="0">
                <a:solidFill>
                  <a:srgbClr val="FF0000"/>
                </a:solidFill>
                <a:latin typeface="Verdana"/>
                <a:cs typeface="Verdana"/>
              </a:rPr>
              <a:t>i</a:t>
            </a:r>
            <a:r>
              <a:rPr sz="2450" spc="155" dirty="0">
                <a:solidFill>
                  <a:srgbClr val="FF0000"/>
                </a:solidFill>
                <a:latin typeface="Verdana"/>
                <a:cs typeface="Verdana"/>
              </a:rPr>
              <a:t>t</a:t>
            </a:r>
            <a:r>
              <a:rPr sz="2450" spc="20" dirty="0">
                <a:solidFill>
                  <a:srgbClr val="FF0000"/>
                </a:solidFill>
                <a:latin typeface="Verdana"/>
                <a:cs typeface="Verdana"/>
              </a:rPr>
              <a:t>u</a:t>
            </a:r>
            <a:r>
              <a:rPr sz="2450" spc="295" dirty="0">
                <a:solidFill>
                  <a:srgbClr val="FF0000"/>
                </a:solidFill>
                <a:latin typeface="Verdana"/>
                <a:cs typeface="Verdana"/>
              </a:rPr>
              <a:t>s</a:t>
            </a:r>
            <a:r>
              <a:rPr sz="2450" spc="25" dirty="0">
                <a:solidFill>
                  <a:srgbClr val="FF0000"/>
                </a:solidFill>
                <a:latin typeface="Verdana"/>
                <a:cs typeface="Verdana"/>
              </a:rPr>
              <a:t>a</a:t>
            </a:r>
            <a:r>
              <a:rPr sz="2450" spc="95" dirty="0">
                <a:solidFill>
                  <a:srgbClr val="FF0000"/>
                </a:solidFill>
                <a:latin typeface="Verdana"/>
                <a:cs typeface="Verdana"/>
              </a:rPr>
              <a:t>n</a:t>
            </a:r>
            <a:r>
              <a:rPr sz="2450" spc="15" dirty="0">
                <a:solidFill>
                  <a:srgbClr val="FF0000"/>
                </a:solidFill>
                <a:latin typeface="Verdana"/>
                <a:cs typeface="Verdana"/>
              </a:rPr>
              <a:t>d</a:t>
            </a:r>
            <a:r>
              <a:rPr sz="2450" spc="-229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2450" spc="15" dirty="0">
                <a:solidFill>
                  <a:srgbClr val="FF0000"/>
                </a:solidFill>
                <a:latin typeface="Verdana"/>
                <a:cs typeface="Verdana"/>
              </a:rPr>
              <a:t>m</a:t>
            </a:r>
            <a:r>
              <a:rPr sz="2450" spc="25" dirty="0">
                <a:solidFill>
                  <a:srgbClr val="FF0000"/>
                </a:solidFill>
                <a:latin typeface="Verdana"/>
                <a:cs typeface="Verdana"/>
              </a:rPr>
              <a:t>a</a:t>
            </a:r>
            <a:r>
              <a:rPr sz="2450" spc="75" dirty="0">
                <a:solidFill>
                  <a:srgbClr val="FF0000"/>
                </a:solidFill>
                <a:latin typeface="Verdana"/>
                <a:cs typeface="Verdana"/>
              </a:rPr>
              <a:t>l</a:t>
            </a:r>
            <a:r>
              <a:rPr sz="2450" spc="25" dirty="0">
                <a:solidFill>
                  <a:srgbClr val="FF0000"/>
                </a:solidFill>
                <a:latin typeface="Verdana"/>
                <a:cs typeface="Verdana"/>
              </a:rPr>
              <a:t>a</a:t>
            </a:r>
            <a:r>
              <a:rPr sz="2450" spc="195" dirty="0">
                <a:solidFill>
                  <a:srgbClr val="FF0000"/>
                </a:solidFill>
                <a:latin typeface="Verdana"/>
                <a:cs typeface="Verdana"/>
              </a:rPr>
              <a:t>b</a:t>
            </a:r>
            <a:r>
              <a:rPr sz="2450" spc="-5" dirty="0">
                <a:solidFill>
                  <a:srgbClr val="FF0000"/>
                </a:solidFill>
                <a:latin typeface="Verdana"/>
                <a:cs typeface="Verdana"/>
              </a:rPr>
              <a:t>s</a:t>
            </a:r>
            <a:r>
              <a:rPr sz="2450" spc="85" dirty="0">
                <a:solidFill>
                  <a:srgbClr val="FF0000"/>
                </a:solidFill>
                <a:latin typeface="Verdana"/>
                <a:cs typeface="Verdana"/>
              </a:rPr>
              <a:t>o</a:t>
            </a:r>
            <a:r>
              <a:rPr sz="2450" dirty="0">
                <a:solidFill>
                  <a:srgbClr val="FF0000"/>
                </a:solidFill>
                <a:latin typeface="Verdana"/>
                <a:cs typeface="Verdana"/>
              </a:rPr>
              <a:t>r</a:t>
            </a:r>
            <a:r>
              <a:rPr sz="2450" spc="195" dirty="0">
                <a:solidFill>
                  <a:srgbClr val="FF0000"/>
                </a:solidFill>
                <a:latin typeface="Verdana"/>
                <a:cs typeface="Verdana"/>
              </a:rPr>
              <a:t>b</a:t>
            </a:r>
            <a:r>
              <a:rPr sz="2450" spc="80" dirty="0">
                <a:solidFill>
                  <a:srgbClr val="FF0000"/>
                </a:solidFill>
                <a:latin typeface="Verdana"/>
                <a:cs typeface="Verdana"/>
              </a:rPr>
              <a:t>t</a:t>
            </a:r>
            <a:r>
              <a:rPr sz="2450" dirty="0">
                <a:solidFill>
                  <a:srgbClr val="FF0000"/>
                </a:solidFill>
                <a:latin typeface="Verdana"/>
                <a:cs typeface="Verdana"/>
              </a:rPr>
              <a:t>i</a:t>
            </a:r>
            <a:r>
              <a:rPr sz="2450" spc="85" dirty="0">
                <a:solidFill>
                  <a:srgbClr val="FF0000"/>
                </a:solidFill>
                <a:latin typeface="Verdana"/>
                <a:cs typeface="Verdana"/>
              </a:rPr>
              <a:t>o</a:t>
            </a:r>
            <a:r>
              <a:rPr sz="2450" spc="15" dirty="0">
                <a:solidFill>
                  <a:srgbClr val="FF0000"/>
                </a:solidFill>
                <a:latin typeface="Verdana"/>
                <a:cs typeface="Verdana"/>
              </a:rPr>
              <a:t>n</a:t>
            </a:r>
            <a:endParaRPr sz="245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38517" y="760349"/>
            <a:ext cx="4905375" cy="1607185"/>
          </a:xfrm>
          <a:prstGeom prst="rect">
            <a:avLst/>
          </a:prstGeom>
        </p:spPr>
        <p:txBody>
          <a:bodyPr vert="horz" wrap="square" lIns="0" tIns="62229" rIns="0" bIns="0" rtlCol="0">
            <a:spAutoFit/>
          </a:bodyPr>
          <a:lstStyle/>
          <a:p>
            <a:pPr marL="12700" marR="5080">
              <a:lnSpc>
                <a:spcPct val="91800"/>
              </a:lnSpc>
              <a:spcBef>
                <a:spcPts val="489"/>
              </a:spcBef>
            </a:pPr>
            <a:r>
              <a:rPr sz="3650" spc="-225" dirty="0">
                <a:solidFill>
                  <a:srgbClr val="000000"/>
                </a:solidFill>
              </a:rPr>
              <a:t>C</a:t>
            </a:r>
            <a:r>
              <a:rPr sz="3650" spc="10" dirty="0">
                <a:solidFill>
                  <a:srgbClr val="000000"/>
                </a:solidFill>
              </a:rPr>
              <a:t>h</a:t>
            </a:r>
            <a:r>
              <a:rPr sz="3650" spc="80" dirty="0">
                <a:solidFill>
                  <a:srgbClr val="000000"/>
                </a:solidFill>
              </a:rPr>
              <a:t>r</a:t>
            </a:r>
            <a:r>
              <a:rPr sz="3650" spc="100" dirty="0">
                <a:solidFill>
                  <a:srgbClr val="000000"/>
                </a:solidFill>
              </a:rPr>
              <a:t>o</a:t>
            </a:r>
            <a:r>
              <a:rPr sz="3650" spc="95" dirty="0">
                <a:solidFill>
                  <a:srgbClr val="000000"/>
                </a:solidFill>
              </a:rPr>
              <a:t>n</a:t>
            </a:r>
            <a:r>
              <a:rPr sz="3650" spc="-30" dirty="0">
                <a:solidFill>
                  <a:srgbClr val="000000"/>
                </a:solidFill>
              </a:rPr>
              <a:t>i</a:t>
            </a:r>
            <a:r>
              <a:rPr sz="3650" spc="15" dirty="0">
                <a:solidFill>
                  <a:srgbClr val="000000"/>
                </a:solidFill>
              </a:rPr>
              <a:t>c</a:t>
            </a:r>
            <a:r>
              <a:rPr sz="3650" spc="-500" dirty="0">
                <a:solidFill>
                  <a:srgbClr val="000000"/>
                </a:solidFill>
              </a:rPr>
              <a:t> </a:t>
            </a:r>
            <a:r>
              <a:rPr sz="3650" spc="10" dirty="0">
                <a:solidFill>
                  <a:srgbClr val="000000"/>
                </a:solidFill>
              </a:rPr>
              <a:t>h</a:t>
            </a:r>
            <a:r>
              <a:rPr sz="3650" spc="-5" dirty="0">
                <a:solidFill>
                  <a:srgbClr val="000000"/>
                </a:solidFill>
              </a:rPr>
              <a:t>e</a:t>
            </a:r>
            <a:r>
              <a:rPr sz="3650" spc="50" dirty="0">
                <a:solidFill>
                  <a:srgbClr val="000000"/>
                </a:solidFill>
              </a:rPr>
              <a:t>p</a:t>
            </a:r>
            <a:r>
              <a:rPr sz="3650" spc="-25" dirty="0">
                <a:solidFill>
                  <a:srgbClr val="000000"/>
                </a:solidFill>
              </a:rPr>
              <a:t>a</a:t>
            </a:r>
            <a:r>
              <a:rPr sz="3650" spc="135" dirty="0">
                <a:solidFill>
                  <a:srgbClr val="000000"/>
                </a:solidFill>
              </a:rPr>
              <a:t>t</a:t>
            </a:r>
            <a:r>
              <a:rPr sz="3650" spc="-30" dirty="0">
                <a:solidFill>
                  <a:srgbClr val="000000"/>
                </a:solidFill>
              </a:rPr>
              <a:t>i</a:t>
            </a:r>
            <a:r>
              <a:rPr sz="3650" spc="-20" dirty="0">
                <a:solidFill>
                  <a:srgbClr val="000000"/>
                </a:solidFill>
              </a:rPr>
              <a:t>t</a:t>
            </a:r>
            <a:r>
              <a:rPr sz="3650" spc="-30" dirty="0">
                <a:solidFill>
                  <a:srgbClr val="000000"/>
                </a:solidFill>
              </a:rPr>
              <a:t>i</a:t>
            </a:r>
            <a:r>
              <a:rPr sz="3650" spc="10" dirty="0">
                <a:solidFill>
                  <a:srgbClr val="000000"/>
                </a:solidFill>
              </a:rPr>
              <a:t>s  </a:t>
            </a:r>
            <a:r>
              <a:rPr sz="3650" spc="125" dirty="0">
                <a:solidFill>
                  <a:srgbClr val="000000"/>
                </a:solidFill>
              </a:rPr>
              <a:t>c</a:t>
            </a:r>
            <a:r>
              <a:rPr sz="3650" spc="105" dirty="0">
                <a:solidFill>
                  <a:srgbClr val="000000"/>
                </a:solidFill>
              </a:rPr>
              <a:t>o</a:t>
            </a:r>
            <a:r>
              <a:rPr sz="3650" spc="85" dirty="0">
                <a:solidFill>
                  <a:srgbClr val="000000"/>
                </a:solidFill>
              </a:rPr>
              <a:t>n</a:t>
            </a:r>
            <a:r>
              <a:rPr sz="3650" spc="45" dirty="0">
                <a:solidFill>
                  <a:srgbClr val="000000"/>
                </a:solidFill>
              </a:rPr>
              <a:t>s</a:t>
            </a:r>
            <a:r>
              <a:rPr sz="3650" spc="130" dirty="0">
                <a:solidFill>
                  <a:srgbClr val="000000"/>
                </a:solidFill>
              </a:rPr>
              <a:t>t</a:t>
            </a:r>
            <a:r>
              <a:rPr sz="3650" spc="-30" dirty="0">
                <a:solidFill>
                  <a:srgbClr val="000000"/>
                </a:solidFill>
              </a:rPr>
              <a:t>i</a:t>
            </a:r>
            <a:r>
              <a:rPr sz="3650" spc="-15" dirty="0">
                <a:solidFill>
                  <a:srgbClr val="000000"/>
                </a:solidFill>
              </a:rPr>
              <a:t>t</a:t>
            </a:r>
            <a:r>
              <a:rPr sz="3650" spc="85" dirty="0">
                <a:solidFill>
                  <a:srgbClr val="000000"/>
                </a:solidFill>
              </a:rPr>
              <a:t>u</a:t>
            </a:r>
            <a:r>
              <a:rPr sz="3650" spc="130" dirty="0">
                <a:solidFill>
                  <a:srgbClr val="000000"/>
                </a:solidFill>
              </a:rPr>
              <a:t>t</a:t>
            </a:r>
            <a:r>
              <a:rPr sz="3650" dirty="0">
                <a:solidFill>
                  <a:srgbClr val="000000"/>
                </a:solidFill>
              </a:rPr>
              <a:t>e</a:t>
            </a:r>
            <a:r>
              <a:rPr sz="3650" spc="15" dirty="0">
                <a:solidFill>
                  <a:srgbClr val="000000"/>
                </a:solidFill>
              </a:rPr>
              <a:t>s</a:t>
            </a:r>
            <a:r>
              <a:rPr sz="3650" spc="-425" dirty="0">
                <a:solidFill>
                  <a:srgbClr val="000000"/>
                </a:solidFill>
              </a:rPr>
              <a:t> </a:t>
            </a:r>
            <a:r>
              <a:rPr sz="3650" spc="15" dirty="0">
                <a:solidFill>
                  <a:srgbClr val="000000"/>
                </a:solidFill>
              </a:rPr>
              <a:t>a</a:t>
            </a:r>
            <a:r>
              <a:rPr sz="3650" spc="-495" dirty="0">
                <a:solidFill>
                  <a:srgbClr val="000000"/>
                </a:solidFill>
              </a:rPr>
              <a:t> </a:t>
            </a:r>
            <a:r>
              <a:rPr sz="3650" spc="-254" dirty="0">
                <a:solidFill>
                  <a:srgbClr val="000000"/>
                </a:solidFill>
              </a:rPr>
              <a:t>"</a:t>
            </a:r>
            <a:r>
              <a:rPr sz="3650" spc="-225" dirty="0">
                <a:solidFill>
                  <a:srgbClr val="000000"/>
                </a:solidFill>
              </a:rPr>
              <a:t>C</a:t>
            </a:r>
            <a:r>
              <a:rPr sz="3650" spc="-25" dirty="0">
                <a:solidFill>
                  <a:srgbClr val="000000"/>
                </a:solidFill>
              </a:rPr>
              <a:t>a</a:t>
            </a:r>
            <a:r>
              <a:rPr sz="3650" spc="15" dirty="0">
                <a:solidFill>
                  <a:srgbClr val="000000"/>
                </a:solidFill>
              </a:rPr>
              <a:t>rr</a:t>
            </a:r>
            <a:r>
              <a:rPr sz="3650" spc="-30" dirty="0">
                <a:solidFill>
                  <a:srgbClr val="000000"/>
                </a:solidFill>
              </a:rPr>
              <a:t>i</a:t>
            </a:r>
            <a:r>
              <a:rPr sz="3650" spc="-5" dirty="0">
                <a:solidFill>
                  <a:srgbClr val="000000"/>
                </a:solidFill>
              </a:rPr>
              <a:t>e</a:t>
            </a:r>
            <a:r>
              <a:rPr sz="3650" spc="10" dirty="0">
                <a:solidFill>
                  <a:srgbClr val="000000"/>
                </a:solidFill>
              </a:rPr>
              <a:t>r  </a:t>
            </a:r>
            <a:r>
              <a:rPr sz="3650" dirty="0">
                <a:solidFill>
                  <a:srgbClr val="000000"/>
                </a:solidFill>
              </a:rPr>
              <a:t>State"</a:t>
            </a:r>
            <a:endParaRPr sz="3650"/>
          </a:p>
        </p:txBody>
      </p:sp>
      <p:sp>
        <p:nvSpPr>
          <p:cNvPr id="3" name="object 3"/>
          <p:cNvSpPr txBox="1"/>
          <p:nvPr/>
        </p:nvSpPr>
        <p:spPr>
          <a:xfrm>
            <a:off x="838517" y="3099117"/>
            <a:ext cx="5156835" cy="2470785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2700" marR="304165">
              <a:lnSpc>
                <a:spcPts val="2180"/>
              </a:lnSpc>
              <a:spcBef>
                <a:spcPts val="380"/>
              </a:spcBef>
              <a:buSzPct val="95000"/>
              <a:buFont typeface="Arial MT"/>
              <a:buChar char="•"/>
              <a:tabLst>
                <a:tab pos="107950" algn="l"/>
              </a:tabLst>
            </a:pPr>
            <a:r>
              <a:rPr sz="2000" spc="-5" dirty="0">
                <a:latin typeface="Verdana"/>
                <a:cs typeface="Verdana"/>
              </a:rPr>
              <a:t>H</a:t>
            </a:r>
            <a:r>
              <a:rPr sz="2000" spc="15" dirty="0">
                <a:latin typeface="Verdana"/>
                <a:cs typeface="Verdana"/>
              </a:rPr>
              <a:t>e</a:t>
            </a:r>
            <a:r>
              <a:rPr sz="2000" spc="-10" dirty="0">
                <a:latin typeface="Verdana"/>
                <a:cs typeface="Verdana"/>
              </a:rPr>
              <a:t>a</a:t>
            </a:r>
            <a:r>
              <a:rPr sz="2000" spc="-25" dirty="0">
                <a:latin typeface="Verdana"/>
                <a:cs typeface="Verdana"/>
              </a:rPr>
              <a:t>l</a:t>
            </a:r>
            <a:r>
              <a:rPr sz="2000" spc="35" dirty="0">
                <a:latin typeface="Verdana"/>
                <a:cs typeface="Verdana"/>
              </a:rPr>
              <a:t>t</a:t>
            </a:r>
            <a:r>
              <a:rPr sz="2000" spc="15" dirty="0">
                <a:latin typeface="Verdana"/>
                <a:cs typeface="Verdana"/>
              </a:rPr>
              <a:t>hy</a:t>
            </a:r>
            <a:r>
              <a:rPr sz="2000" spc="-41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c</a:t>
            </a:r>
            <a:r>
              <a:rPr sz="2000" spc="-5" dirty="0">
                <a:latin typeface="Verdana"/>
                <a:cs typeface="Verdana"/>
              </a:rPr>
              <a:t>a</a:t>
            </a:r>
            <a:r>
              <a:rPr sz="2000" spc="40" dirty="0">
                <a:latin typeface="Verdana"/>
                <a:cs typeface="Verdana"/>
              </a:rPr>
              <a:t>rr</a:t>
            </a:r>
            <a:r>
              <a:rPr sz="2000" spc="-30" dirty="0">
                <a:latin typeface="Verdana"/>
                <a:cs typeface="Verdana"/>
              </a:rPr>
              <a:t>i</a:t>
            </a:r>
            <a:r>
              <a:rPr sz="2000" spc="5" dirty="0">
                <a:latin typeface="Verdana"/>
                <a:cs typeface="Verdana"/>
              </a:rPr>
              <a:t>e</a:t>
            </a:r>
            <a:r>
              <a:rPr sz="2000" spc="40" dirty="0">
                <a:latin typeface="Verdana"/>
                <a:cs typeface="Verdana"/>
              </a:rPr>
              <a:t>r</a:t>
            </a:r>
            <a:r>
              <a:rPr sz="2000" spc="235" dirty="0">
                <a:latin typeface="Verdana"/>
                <a:cs typeface="Verdana"/>
              </a:rPr>
              <a:t>s</a:t>
            </a:r>
            <a:r>
              <a:rPr sz="2000" spc="-5" dirty="0">
                <a:latin typeface="Verdana"/>
                <a:cs typeface="Verdana"/>
              </a:rPr>
              <a:t>a</a:t>
            </a:r>
            <a:r>
              <a:rPr sz="2000" spc="40" dirty="0">
                <a:latin typeface="Verdana"/>
                <a:cs typeface="Verdana"/>
              </a:rPr>
              <a:t>r</a:t>
            </a:r>
            <a:r>
              <a:rPr sz="2000" spc="15" dirty="0">
                <a:latin typeface="Verdana"/>
                <a:cs typeface="Verdana"/>
              </a:rPr>
              <a:t>e</a:t>
            </a:r>
            <a:r>
              <a:rPr sz="2000" spc="-409" dirty="0">
                <a:latin typeface="Verdana"/>
                <a:cs typeface="Verdana"/>
              </a:rPr>
              <a:t> </a:t>
            </a:r>
            <a:r>
              <a:rPr sz="2000" spc="-25" dirty="0">
                <a:latin typeface="Verdana"/>
                <a:cs typeface="Verdana"/>
              </a:rPr>
              <a:t>i</a:t>
            </a:r>
            <a:r>
              <a:rPr sz="2000" spc="15" dirty="0">
                <a:latin typeface="Verdana"/>
                <a:cs typeface="Verdana"/>
              </a:rPr>
              <a:t>n</a:t>
            </a:r>
            <a:r>
              <a:rPr sz="2000" spc="20" dirty="0">
                <a:latin typeface="Verdana"/>
                <a:cs typeface="Verdana"/>
              </a:rPr>
              <a:t>d</a:t>
            </a:r>
            <a:r>
              <a:rPr sz="2000" spc="-25" dirty="0">
                <a:latin typeface="Verdana"/>
                <a:cs typeface="Verdana"/>
              </a:rPr>
              <a:t>i</a:t>
            </a:r>
            <a:r>
              <a:rPr sz="2000" spc="15" dirty="0">
                <a:latin typeface="Verdana"/>
                <a:cs typeface="Verdana"/>
              </a:rPr>
              <a:t>v</a:t>
            </a:r>
            <a:r>
              <a:rPr sz="2000" spc="-20" dirty="0">
                <a:latin typeface="Verdana"/>
                <a:cs typeface="Verdana"/>
              </a:rPr>
              <a:t>i</a:t>
            </a:r>
            <a:r>
              <a:rPr sz="2000" spc="25" dirty="0">
                <a:latin typeface="Verdana"/>
                <a:cs typeface="Verdana"/>
              </a:rPr>
              <a:t>d</a:t>
            </a:r>
            <a:r>
              <a:rPr sz="2000" spc="15" dirty="0">
                <a:latin typeface="Verdana"/>
                <a:cs typeface="Verdana"/>
              </a:rPr>
              <a:t>u</a:t>
            </a:r>
            <a:r>
              <a:rPr sz="2000" spc="-10" dirty="0">
                <a:latin typeface="Verdana"/>
                <a:cs typeface="Verdana"/>
              </a:rPr>
              <a:t>a</a:t>
            </a:r>
            <a:r>
              <a:rPr sz="2000" spc="-25" dirty="0">
                <a:latin typeface="Verdana"/>
                <a:cs typeface="Verdana"/>
              </a:rPr>
              <a:t>l</a:t>
            </a:r>
            <a:r>
              <a:rPr sz="2000" spc="10" dirty="0">
                <a:latin typeface="Verdana"/>
                <a:cs typeface="Verdana"/>
              </a:rPr>
              <a:t>s</a:t>
            </a:r>
            <a:r>
              <a:rPr sz="2000" spc="-425" dirty="0">
                <a:latin typeface="Verdana"/>
                <a:cs typeface="Verdana"/>
              </a:rPr>
              <a:t> </a:t>
            </a:r>
            <a:r>
              <a:rPr sz="2000" spc="5" dirty="0">
                <a:latin typeface="Verdana"/>
                <a:cs typeface="Verdana"/>
              </a:rPr>
              <a:t>h</a:t>
            </a:r>
            <a:r>
              <a:rPr sz="2000" spc="-5" dirty="0">
                <a:latin typeface="Verdana"/>
                <a:cs typeface="Verdana"/>
              </a:rPr>
              <a:t>a</a:t>
            </a:r>
            <a:r>
              <a:rPr sz="2000" spc="15" dirty="0">
                <a:latin typeface="Verdana"/>
                <a:cs typeface="Verdana"/>
              </a:rPr>
              <a:t>v</a:t>
            </a:r>
            <a:r>
              <a:rPr sz="2000" spc="-25" dirty="0">
                <a:latin typeface="Verdana"/>
                <a:cs typeface="Verdana"/>
              </a:rPr>
              <a:t>i</a:t>
            </a:r>
            <a:r>
              <a:rPr sz="2000" spc="5" dirty="0">
                <a:latin typeface="Verdana"/>
                <a:cs typeface="Verdana"/>
              </a:rPr>
              <a:t>n</a:t>
            </a:r>
            <a:r>
              <a:rPr sz="2000" spc="10" dirty="0">
                <a:latin typeface="Verdana"/>
                <a:cs typeface="Verdana"/>
              </a:rPr>
              <a:t>g  </a:t>
            </a:r>
            <a:r>
              <a:rPr sz="2000" spc="110" dirty="0">
                <a:latin typeface="Verdana"/>
                <a:cs typeface="Verdana"/>
              </a:rPr>
              <a:t>t</a:t>
            </a:r>
            <a:r>
              <a:rPr sz="2000" spc="5" dirty="0">
                <a:latin typeface="Verdana"/>
                <a:cs typeface="Verdana"/>
              </a:rPr>
              <a:t>h</a:t>
            </a:r>
            <a:r>
              <a:rPr sz="2000" spc="15" dirty="0">
                <a:latin typeface="Verdana"/>
                <a:cs typeface="Verdana"/>
              </a:rPr>
              <a:t>e</a:t>
            </a:r>
            <a:r>
              <a:rPr sz="2000" spc="-340" dirty="0">
                <a:latin typeface="Verdana"/>
                <a:cs typeface="Verdana"/>
              </a:rPr>
              <a:t> </a:t>
            </a:r>
            <a:r>
              <a:rPr sz="2000" spc="15" dirty="0">
                <a:latin typeface="Verdana"/>
                <a:cs typeface="Verdana"/>
              </a:rPr>
              <a:t>v</a:t>
            </a:r>
            <a:r>
              <a:rPr sz="2000" spc="-30" dirty="0">
                <a:latin typeface="Verdana"/>
                <a:cs typeface="Verdana"/>
              </a:rPr>
              <a:t>i</a:t>
            </a:r>
            <a:r>
              <a:rPr sz="2000" spc="120" dirty="0">
                <a:latin typeface="Verdana"/>
                <a:cs typeface="Verdana"/>
              </a:rPr>
              <a:t>r</a:t>
            </a:r>
            <a:r>
              <a:rPr sz="2000" spc="5" dirty="0">
                <a:latin typeface="Verdana"/>
                <a:cs typeface="Verdana"/>
              </a:rPr>
              <a:t>u</a:t>
            </a:r>
            <a:r>
              <a:rPr sz="2000" spc="10" dirty="0">
                <a:latin typeface="Verdana"/>
                <a:cs typeface="Verdana"/>
              </a:rPr>
              <a:t>s</a:t>
            </a:r>
            <a:r>
              <a:rPr sz="2000" spc="-409" dirty="0">
                <a:latin typeface="Verdana"/>
                <a:cs typeface="Verdana"/>
              </a:rPr>
              <a:t> </a:t>
            </a:r>
            <a:r>
              <a:rPr sz="2000" spc="85" dirty="0">
                <a:latin typeface="Verdana"/>
                <a:cs typeface="Verdana"/>
              </a:rPr>
              <a:t>w</a:t>
            </a:r>
            <a:r>
              <a:rPr sz="2000" spc="50" dirty="0">
                <a:latin typeface="Verdana"/>
                <a:cs typeface="Verdana"/>
              </a:rPr>
              <a:t>i</a:t>
            </a:r>
            <a:r>
              <a:rPr sz="2000" spc="110" dirty="0">
                <a:latin typeface="Verdana"/>
                <a:cs typeface="Verdana"/>
              </a:rPr>
              <a:t>t</a:t>
            </a:r>
            <a:r>
              <a:rPr sz="2000" spc="5" dirty="0">
                <a:latin typeface="Verdana"/>
                <a:cs typeface="Verdana"/>
              </a:rPr>
              <a:t>h</a:t>
            </a:r>
            <a:r>
              <a:rPr sz="2000" spc="60" dirty="0">
                <a:latin typeface="Verdana"/>
                <a:cs typeface="Verdana"/>
              </a:rPr>
              <a:t>o</a:t>
            </a:r>
            <a:r>
              <a:rPr sz="2000" spc="5" dirty="0">
                <a:latin typeface="Verdana"/>
                <a:cs typeface="Verdana"/>
              </a:rPr>
              <a:t>u</a:t>
            </a:r>
            <a:r>
              <a:rPr sz="2000" spc="10" dirty="0">
                <a:latin typeface="Verdana"/>
                <a:cs typeface="Verdana"/>
              </a:rPr>
              <a:t>t</a:t>
            </a:r>
            <a:r>
              <a:rPr sz="2000" spc="-380" dirty="0">
                <a:latin typeface="Verdana"/>
                <a:cs typeface="Verdana"/>
              </a:rPr>
              <a:t> </a:t>
            </a:r>
            <a:r>
              <a:rPr sz="2000" spc="-5" dirty="0">
                <a:latin typeface="Verdana"/>
                <a:cs typeface="Verdana"/>
              </a:rPr>
              <a:t>a</a:t>
            </a:r>
            <a:r>
              <a:rPr sz="2000" spc="25" dirty="0">
                <a:latin typeface="Verdana"/>
                <a:cs typeface="Verdana"/>
              </a:rPr>
              <a:t>d</a:t>
            </a:r>
            <a:r>
              <a:rPr sz="2000" spc="15" dirty="0">
                <a:latin typeface="Verdana"/>
                <a:cs typeface="Verdana"/>
              </a:rPr>
              <a:t>v</a:t>
            </a:r>
            <a:r>
              <a:rPr sz="2000" spc="5" dirty="0">
                <a:latin typeface="Verdana"/>
                <a:cs typeface="Verdana"/>
              </a:rPr>
              <a:t>e</a:t>
            </a:r>
            <a:r>
              <a:rPr sz="2000" spc="114" dirty="0">
                <a:latin typeface="Verdana"/>
                <a:cs typeface="Verdana"/>
              </a:rPr>
              <a:t>r</a:t>
            </a:r>
            <a:r>
              <a:rPr sz="2000" spc="5" dirty="0">
                <a:latin typeface="Verdana"/>
                <a:cs typeface="Verdana"/>
              </a:rPr>
              <a:t>s</a:t>
            </a:r>
            <a:r>
              <a:rPr sz="2000" spc="229" dirty="0">
                <a:latin typeface="Verdana"/>
                <a:cs typeface="Verdana"/>
              </a:rPr>
              <a:t>e</a:t>
            </a:r>
            <a:r>
              <a:rPr sz="2000" spc="5" dirty="0">
                <a:latin typeface="Verdana"/>
                <a:cs typeface="Verdana"/>
              </a:rPr>
              <a:t>e</a:t>
            </a:r>
            <a:r>
              <a:rPr sz="2000" spc="190" dirty="0">
                <a:latin typeface="Verdana"/>
                <a:cs typeface="Verdana"/>
              </a:rPr>
              <a:t>f</a:t>
            </a:r>
            <a:r>
              <a:rPr sz="2000" spc="5" dirty="0">
                <a:latin typeface="Verdana"/>
                <a:cs typeface="Verdana"/>
              </a:rPr>
              <a:t>f</a:t>
            </a:r>
            <a:r>
              <a:rPr sz="2000" spc="-520" dirty="0">
                <a:latin typeface="Verdana"/>
                <a:cs typeface="Verdana"/>
              </a:rPr>
              <a:t> </a:t>
            </a:r>
            <a:r>
              <a:rPr sz="2000" spc="5" dirty="0">
                <a:latin typeface="Verdana"/>
                <a:cs typeface="Verdana"/>
              </a:rPr>
              <a:t>ec</a:t>
            </a:r>
            <a:r>
              <a:rPr sz="2000" spc="110" dirty="0">
                <a:latin typeface="Verdana"/>
                <a:cs typeface="Verdana"/>
              </a:rPr>
              <a:t>t</a:t>
            </a:r>
            <a:r>
              <a:rPr sz="2000" spc="-150" dirty="0">
                <a:latin typeface="Verdana"/>
                <a:cs typeface="Verdana"/>
              </a:rPr>
              <a:t>s.</a:t>
            </a:r>
            <a:endParaRPr sz="2000">
              <a:latin typeface="Verdana"/>
              <a:cs typeface="Verdana"/>
            </a:endParaRPr>
          </a:p>
          <a:p>
            <a:pPr marL="12700" marR="896619">
              <a:lnSpc>
                <a:spcPts val="2180"/>
              </a:lnSpc>
              <a:spcBef>
                <a:spcPts val="520"/>
              </a:spcBef>
              <a:buSzPct val="95000"/>
              <a:buFont typeface="Arial MT"/>
              <a:buChar char="•"/>
              <a:tabLst>
                <a:tab pos="107950" algn="l"/>
              </a:tabLst>
            </a:pPr>
            <a:r>
              <a:rPr sz="2000" spc="-95" dirty="0">
                <a:latin typeface="Verdana"/>
                <a:cs typeface="Verdana"/>
              </a:rPr>
              <a:t>V</a:t>
            </a:r>
            <a:r>
              <a:rPr sz="2000" spc="5" dirty="0">
                <a:latin typeface="Verdana"/>
                <a:cs typeface="Verdana"/>
              </a:rPr>
              <a:t>e</a:t>
            </a:r>
            <a:r>
              <a:rPr sz="2000" spc="114" dirty="0">
                <a:latin typeface="Verdana"/>
                <a:cs typeface="Verdana"/>
              </a:rPr>
              <a:t>r</a:t>
            </a:r>
            <a:r>
              <a:rPr sz="2000" spc="110" dirty="0">
                <a:latin typeface="Verdana"/>
                <a:cs typeface="Verdana"/>
              </a:rPr>
              <a:t>t</a:t>
            </a:r>
            <a:r>
              <a:rPr sz="2000" spc="-30" dirty="0">
                <a:latin typeface="Verdana"/>
                <a:cs typeface="Verdana"/>
              </a:rPr>
              <a:t>i</a:t>
            </a:r>
            <a:r>
              <a:rPr sz="2000" dirty="0">
                <a:latin typeface="Verdana"/>
                <a:cs typeface="Verdana"/>
              </a:rPr>
              <a:t>c</a:t>
            </a:r>
            <a:r>
              <a:rPr sz="2000" spc="-5" dirty="0">
                <a:latin typeface="Verdana"/>
                <a:cs typeface="Verdana"/>
              </a:rPr>
              <a:t>a</a:t>
            </a:r>
            <a:r>
              <a:rPr sz="2000" spc="5" dirty="0">
                <a:latin typeface="Verdana"/>
                <a:cs typeface="Verdana"/>
              </a:rPr>
              <a:t>l</a:t>
            </a:r>
            <a:r>
              <a:rPr sz="2000" spc="-509" dirty="0">
                <a:latin typeface="Verdana"/>
                <a:cs typeface="Verdana"/>
              </a:rPr>
              <a:t> </a:t>
            </a:r>
            <a:r>
              <a:rPr sz="2000" spc="110" dirty="0">
                <a:latin typeface="Verdana"/>
                <a:cs typeface="Verdana"/>
              </a:rPr>
              <a:t>t</a:t>
            </a:r>
            <a:r>
              <a:rPr sz="2000" spc="114" dirty="0">
                <a:latin typeface="Verdana"/>
                <a:cs typeface="Verdana"/>
              </a:rPr>
              <a:t>r</a:t>
            </a:r>
            <a:r>
              <a:rPr sz="2000" dirty="0">
                <a:latin typeface="Verdana"/>
                <a:cs typeface="Verdana"/>
              </a:rPr>
              <a:t>a</a:t>
            </a:r>
            <a:r>
              <a:rPr sz="2000" spc="5" dirty="0">
                <a:latin typeface="Verdana"/>
                <a:cs typeface="Verdana"/>
              </a:rPr>
              <a:t>ns</a:t>
            </a:r>
            <a:r>
              <a:rPr sz="2000" dirty="0">
                <a:latin typeface="Verdana"/>
                <a:cs typeface="Verdana"/>
              </a:rPr>
              <a:t>m</a:t>
            </a:r>
            <a:r>
              <a:rPr sz="2000" spc="-30" dirty="0">
                <a:latin typeface="Verdana"/>
                <a:cs typeface="Verdana"/>
              </a:rPr>
              <a:t>i</a:t>
            </a:r>
            <a:r>
              <a:rPr sz="2000" dirty="0">
                <a:latin typeface="Verdana"/>
                <a:cs typeface="Verdana"/>
              </a:rPr>
              <a:t>s</a:t>
            </a:r>
            <a:r>
              <a:rPr sz="2000" spc="-70" dirty="0">
                <a:latin typeface="Verdana"/>
                <a:cs typeface="Verdana"/>
              </a:rPr>
              <a:t>s</a:t>
            </a:r>
            <a:r>
              <a:rPr sz="2000" spc="-30" dirty="0">
                <a:latin typeface="Verdana"/>
                <a:cs typeface="Verdana"/>
              </a:rPr>
              <a:t>i</a:t>
            </a:r>
            <a:r>
              <a:rPr sz="2000" spc="55" dirty="0">
                <a:latin typeface="Verdana"/>
                <a:cs typeface="Verdana"/>
              </a:rPr>
              <a:t>o</a:t>
            </a:r>
            <a:r>
              <a:rPr sz="2000" spc="15" dirty="0">
                <a:latin typeface="Verdana"/>
                <a:cs typeface="Verdana"/>
              </a:rPr>
              <a:t>n</a:t>
            </a:r>
            <a:r>
              <a:rPr sz="2000" spc="-484" dirty="0">
                <a:latin typeface="Verdana"/>
                <a:cs typeface="Verdana"/>
              </a:rPr>
              <a:t> </a:t>
            </a:r>
            <a:r>
              <a:rPr sz="2000" spc="85" dirty="0">
                <a:latin typeface="Verdana"/>
                <a:cs typeface="Verdana"/>
              </a:rPr>
              <a:t>w</a:t>
            </a:r>
            <a:r>
              <a:rPr sz="2000" spc="-30" dirty="0">
                <a:latin typeface="Verdana"/>
                <a:cs typeface="Verdana"/>
              </a:rPr>
              <a:t>i</a:t>
            </a:r>
            <a:r>
              <a:rPr sz="2000" spc="110" dirty="0">
                <a:latin typeface="Verdana"/>
                <a:cs typeface="Verdana"/>
              </a:rPr>
              <a:t>t</a:t>
            </a:r>
            <a:r>
              <a:rPr sz="2000" spc="15" dirty="0">
                <a:latin typeface="Verdana"/>
                <a:cs typeface="Verdana"/>
              </a:rPr>
              <a:t>h</a:t>
            </a:r>
            <a:r>
              <a:rPr sz="2000" spc="-415" dirty="0">
                <a:latin typeface="Verdana"/>
                <a:cs typeface="Verdana"/>
              </a:rPr>
              <a:t> </a:t>
            </a:r>
            <a:r>
              <a:rPr sz="2000" spc="-5" dirty="0">
                <a:latin typeface="Verdana"/>
                <a:cs typeface="Verdana"/>
              </a:rPr>
              <a:t>H</a:t>
            </a:r>
            <a:r>
              <a:rPr sz="2000" spc="45" dirty="0">
                <a:latin typeface="Verdana"/>
                <a:cs typeface="Verdana"/>
              </a:rPr>
              <a:t>B</a:t>
            </a:r>
            <a:r>
              <a:rPr sz="2000" spc="10" dirty="0">
                <a:latin typeface="Verdana"/>
                <a:cs typeface="Verdana"/>
              </a:rPr>
              <a:t>V  </a:t>
            </a:r>
            <a:r>
              <a:rPr sz="2000" spc="25" dirty="0">
                <a:latin typeface="Verdana"/>
                <a:cs typeface="Verdana"/>
              </a:rPr>
              <a:t>p</a:t>
            </a:r>
            <a:r>
              <a:rPr sz="2000" spc="120" dirty="0">
                <a:latin typeface="Verdana"/>
                <a:cs typeface="Verdana"/>
              </a:rPr>
              <a:t>r</a:t>
            </a:r>
            <a:r>
              <a:rPr sz="2000" spc="55" dirty="0">
                <a:latin typeface="Verdana"/>
                <a:cs typeface="Verdana"/>
              </a:rPr>
              <a:t>o</a:t>
            </a:r>
            <a:r>
              <a:rPr sz="2000" spc="100" dirty="0">
                <a:latin typeface="Verdana"/>
                <a:cs typeface="Verdana"/>
              </a:rPr>
              <a:t>d</a:t>
            </a:r>
            <a:r>
              <a:rPr sz="2000" spc="5" dirty="0">
                <a:latin typeface="Verdana"/>
                <a:cs typeface="Verdana"/>
              </a:rPr>
              <a:t>uce</a:t>
            </a:r>
            <a:r>
              <a:rPr sz="2000" spc="10" dirty="0">
                <a:latin typeface="Verdana"/>
                <a:cs typeface="Verdana"/>
              </a:rPr>
              <a:t>s</a:t>
            </a:r>
            <a:r>
              <a:rPr sz="2000" spc="-409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ca</a:t>
            </a:r>
            <a:r>
              <a:rPr sz="2000" spc="114" dirty="0">
                <a:latin typeface="Verdana"/>
                <a:cs typeface="Verdana"/>
              </a:rPr>
              <a:t>r</a:t>
            </a:r>
            <a:r>
              <a:rPr sz="2000" spc="45" dirty="0">
                <a:latin typeface="Verdana"/>
                <a:cs typeface="Verdana"/>
              </a:rPr>
              <a:t>r</a:t>
            </a:r>
            <a:r>
              <a:rPr sz="2000" spc="-25" dirty="0">
                <a:latin typeface="Verdana"/>
                <a:cs typeface="Verdana"/>
              </a:rPr>
              <a:t>i</a:t>
            </a:r>
            <a:r>
              <a:rPr sz="2000" spc="5" dirty="0">
                <a:latin typeface="Verdana"/>
                <a:cs typeface="Verdana"/>
              </a:rPr>
              <a:t>e</a:t>
            </a:r>
            <a:r>
              <a:rPr sz="2000" spc="10" dirty="0">
                <a:latin typeface="Verdana"/>
                <a:cs typeface="Verdana"/>
              </a:rPr>
              <a:t>r</a:t>
            </a:r>
            <a:r>
              <a:rPr sz="2000" spc="-445" dirty="0">
                <a:latin typeface="Verdana"/>
                <a:cs typeface="Verdana"/>
              </a:rPr>
              <a:t> </a:t>
            </a:r>
            <a:r>
              <a:rPr sz="2000" spc="-30" dirty="0">
                <a:latin typeface="Verdana"/>
                <a:cs typeface="Verdana"/>
              </a:rPr>
              <a:t>i</a:t>
            </a:r>
            <a:r>
              <a:rPr sz="2000" spc="15" dirty="0">
                <a:latin typeface="Verdana"/>
                <a:cs typeface="Verdana"/>
              </a:rPr>
              <a:t>n</a:t>
            </a:r>
            <a:r>
              <a:rPr sz="2000" spc="-409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90</a:t>
            </a:r>
            <a:r>
              <a:rPr sz="2000" spc="60" dirty="0">
                <a:latin typeface="Verdana"/>
                <a:cs typeface="Verdana"/>
              </a:rPr>
              <a:t>-</a:t>
            </a:r>
            <a:r>
              <a:rPr sz="2000" dirty="0">
                <a:latin typeface="Verdana"/>
                <a:cs typeface="Verdana"/>
              </a:rPr>
              <a:t>95</a:t>
            </a:r>
            <a:r>
              <a:rPr sz="2000" spc="165" dirty="0">
                <a:latin typeface="Verdana"/>
                <a:cs typeface="Verdana"/>
              </a:rPr>
              <a:t>%</a:t>
            </a:r>
            <a:r>
              <a:rPr sz="2000" spc="5" dirty="0">
                <a:latin typeface="Verdana"/>
                <a:cs typeface="Verdana"/>
              </a:rPr>
              <a:t>c</a:t>
            </a:r>
            <a:r>
              <a:rPr sz="2000" spc="-5" dirty="0">
                <a:latin typeface="Verdana"/>
                <a:cs typeface="Verdana"/>
              </a:rPr>
              <a:t>a</a:t>
            </a:r>
            <a:r>
              <a:rPr sz="2000" spc="5" dirty="0">
                <a:latin typeface="Verdana"/>
                <a:cs typeface="Verdana"/>
              </a:rPr>
              <a:t>se</a:t>
            </a:r>
            <a:r>
              <a:rPr sz="2000" spc="-75" dirty="0">
                <a:latin typeface="Verdana"/>
                <a:cs typeface="Verdana"/>
              </a:rPr>
              <a:t>s.</a:t>
            </a:r>
            <a:endParaRPr sz="2000">
              <a:latin typeface="Verdana"/>
              <a:cs typeface="Verdana"/>
            </a:endParaRPr>
          </a:p>
          <a:p>
            <a:pPr marL="241300" indent="-229235">
              <a:lnSpc>
                <a:spcPct val="100000"/>
              </a:lnSpc>
              <a:spcBef>
                <a:spcPts val="270"/>
              </a:spcBef>
              <a:buSzPct val="95000"/>
              <a:buFont typeface="Arial MT"/>
              <a:buChar char="•"/>
              <a:tabLst>
                <a:tab pos="241300" algn="l"/>
                <a:tab pos="241935" algn="l"/>
              </a:tabLst>
            </a:pPr>
            <a:r>
              <a:rPr sz="2000" spc="-110" dirty="0">
                <a:latin typeface="Verdana"/>
                <a:cs typeface="Verdana"/>
              </a:rPr>
              <a:t>T</a:t>
            </a:r>
            <a:r>
              <a:rPr sz="2000" spc="5" dirty="0">
                <a:latin typeface="Verdana"/>
                <a:cs typeface="Verdana"/>
              </a:rPr>
              <a:t>h</a:t>
            </a:r>
            <a:r>
              <a:rPr sz="2000" spc="15" dirty="0">
                <a:latin typeface="Verdana"/>
                <a:cs typeface="Verdana"/>
              </a:rPr>
              <a:t>e</a:t>
            </a:r>
            <a:r>
              <a:rPr sz="2000" spc="-26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m</a:t>
            </a:r>
            <a:r>
              <a:rPr sz="2000" spc="60" dirty="0">
                <a:latin typeface="Verdana"/>
                <a:cs typeface="Verdana"/>
              </a:rPr>
              <a:t>o</a:t>
            </a:r>
            <a:r>
              <a:rPr sz="2000" spc="75" dirty="0">
                <a:latin typeface="Verdana"/>
                <a:cs typeface="Verdana"/>
              </a:rPr>
              <a:t>s</a:t>
            </a:r>
            <a:r>
              <a:rPr sz="2000" spc="10" dirty="0">
                <a:latin typeface="Verdana"/>
                <a:cs typeface="Verdana"/>
              </a:rPr>
              <a:t>t</a:t>
            </a:r>
            <a:r>
              <a:rPr sz="2000" spc="-37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c</a:t>
            </a:r>
            <a:r>
              <a:rPr sz="2000" spc="55" dirty="0">
                <a:latin typeface="Verdana"/>
                <a:cs typeface="Verdana"/>
              </a:rPr>
              <a:t>o</a:t>
            </a:r>
            <a:r>
              <a:rPr sz="2000" spc="5" dirty="0">
                <a:latin typeface="Verdana"/>
                <a:cs typeface="Verdana"/>
              </a:rPr>
              <a:t>m</a:t>
            </a:r>
            <a:r>
              <a:rPr sz="2000" dirty="0">
                <a:latin typeface="Verdana"/>
                <a:cs typeface="Verdana"/>
              </a:rPr>
              <a:t>m</a:t>
            </a:r>
            <a:r>
              <a:rPr sz="2000" spc="60" dirty="0">
                <a:latin typeface="Verdana"/>
                <a:cs typeface="Verdana"/>
              </a:rPr>
              <a:t>o</a:t>
            </a:r>
            <a:r>
              <a:rPr sz="2000" spc="15" dirty="0">
                <a:latin typeface="Verdana"/>
                <a:cs typeface="Verdana"/>
              </a:rPr>
              <a:t>n</a:t>
            </a:r>
            <a:r>
              <a:rPr sz="2000" spc="-415" dirty="0">
                <a:latin typeface="Verdana"/>
                <a:cs typeface="Verdana"/>
              </a:rPr>
              <a:t> </a:t>
            </a:r>
            <a:r>
              <a:rPr sz="2000" spc="5" dirty="0">
                <a:latin typeface="Verdana"/>
                <a:cs typeface="Verdana"/>
              </a:rPr>
              <a:t>s</a:t>
            </a:r>
            <a:r>
              <a:rPr sz="2000" spc="15" dirty="0">
                <a:latin typeface="Verdana"/>
                <a:cs typeface="Verdana"/>
              </a:rPr>
              <a:t>y</a:t>
            </a:r>
            <a:r>
              <a:rPr sz="2000" dirty="0">
                <a:latin typeface="Verdana"/>
                <a:cs typeface="Verdana"/>
              </a:rPr>
              <a:t>m</a:t>
            </a:r>
            <a:r>
              <a:rPr sz="2000" spc="100" dirty="0">
                <a:latin typeface="Verdana"/>
                <a:cs typeface="Verdana"/>
              </a:rPr>
              <a:t>p</a:t>
            </a:r>
            <a:r>
              <a:rPr sz="2000" spc="110" dirty="0">
                <a:latin typeface="Verdana"/>
                <a:cs typeface="Verdana"/>
              </a:rPr>
              <a:t>t</a:t>
            </a:r>
            <a:r>
              <a:rPr sz="2000" spc="60" dirty="0">
                <a:latin typeface="Verdana"/>
                <a:cs typeface="Verdana"/>
              </a:rPr>
              <a:t>o</a:t>
            </a:r>
            <a:r>
              <a:rPr sz="2000" spc="225" dirty="0">
                <a:latin typeface="Verdana"/>
                <a:cs typeface="Verdana"/>
              </a:rPr>
              <a:t>m</a:t>
            </a:r>
            <a:r>
              <a:rPr sz="2000" spc="-25" dirty="0">
                <a:latin typeface="Verdana"/>
                <a:cs typeface="Verdana"/>
              </a:rPr>
              <a:t>i</a:t>
            </a:r>
            <a:r>
              <a:rPr sz="2000" spc="10" dirty="0">
                <a:latin typeface="Verdana"/>
                <a:cs typeface="Verdana"/>
              </a:rPr>
              <a:t>s</a:t>
            </a:r>
            <a:r>
              <a:rPr sz="2000" spc="-335" dirty="0">
                <a:latin typeface="Verdana"/>
                <a:cs typeface="Verdana"/>
              </a:rPr>
              <a:t> </a:t>
            </a:r>
            <a:r>
              <a:rPr sz="2000" spc="190" dirty="0">
                <a:latin typeface="Verdana"/>
                <a:cs typeface="Verdana"/>
              </a:rPr>
              <a:t>f</a:t>
            </a:r>
            <a:r>
              <a:rPr sz="2000" spc="-5" dirty="0">
                <a:latin typeface="Verdana"/>
                <a:cs typeface="Verdana"/>
              </a:rPr>
              <a:t>a</a:t>
            </a:r>
            <a:r>
              <a:rPr sz="2000" spc="110" dirty="0">
                <a:latin typeface="Verdana"/>
                <a:cs typeface="Verdana"/>
              </a:rPr>
              <a:t>t</a:t>
            </a:r>
            <a:r>
              <a:rPr sz="2000" spc="-30" dirty="0">
                <a:latin typeface="Verdana"/>
                <a:cs typeface="Verdana"/>
              </a:rPr>
              <a:t>i</a:t>
            </a:r>
            <a:r>
              <a:rPr sz="2000" spc="-50" dirty="0">
                <a:latin typeface="Verdana"/>
                <a:cs typeface="Verdana"/>
              </a:rPr>
              <a:t>g</a:t>
            </a:r>
            <a:r>
              <a:rPr sz="2000" spc="5" dirty="0">
                <a:latin typeface="Verdana"/>
                <a:cs typeface="Verdana"/>
              </a:rPr>
              <a:t>ue</a:t>
            </a:r>
            <a:r>
              <a:rPr sz="2000" spc="10" dirty="0">
                <a:latin typeface="Verdana"/>
                <a:cs typeface="Verdana"/>
              </a:rPr>
              <a:t>;</a:t>
            </a:r>
            <a:endParaRPr sz="2000">
              <a:latin typeface="Verdana"/>
              <a:cs typeface="Verdana"/>
            </a:endParaRPr>
          </a:p>
          <a:p>
            <a:pPr marL="12700" marR="170815">
              <a:lnSpc>
                <a:spcPct val="89200"/>
              </a:lnSpc>
              <a:spcBef>
                <a:spcPts val="635"/>
              </a:spcBef>
              <a:buSzPct val="95000"/>
              <a:buFont typeface="Arial MT"/>
              <a:buChar char="•"/>
              <a:tabLst>
                <a:tab pos="107950" algn="l"/>
              </a:tabLst>
            </a:pPr>
            <a:r>
              <a:rPr sz="2000" spc="190" dirty="0">
                <a:latin typeface="Verdana"/>
                <a:cs typeface="Verdana"/>
              </a:rPr>
              <a:t>f</a:t>
            </a:r>
            <a:r>
              <a:rPr sz="2000" spc="5" dirty="0">
                <a:latin typeface="Verdana"/>
                <a:cs typeface="Verdana"/>
              </a:rPr>
              <a:t>e</a:t>
            </a:r>
            <a:r>
              <a:rPr sz="2000" spc="80" dirty="0">
                <a:latin typeface="Verdana"/>
                <a:cs typeface="Verdana"/>
              </a:rPr>
              <a:t>we</a:t>
            </a:r>
            <a:r>
              <a:rPr sz="2000" spc="10" dirty="0">
                <a:latin typeface="Verdana"/>
                <a:cs typeface="Verdana"/>
              </a:rPr>
              <a:t>r</a:t>
            </a:r>
            <a:r>
              <a:rPr sz="2000" spc="-370" dirty="0">
                <a:latin typeface="Verdana"/>
                <a:cs typeface="Verdana"/>
              </a:rPr>
              <a:t> </a:t>
            </a:r>
            <a:r>
              <a:rPr sz="2000" spc="5" dirty="0">
                <a:latin typeface="Verdana"/>
                <a:cs typeface="Verdana"/>
              </a:rPr>
              <a:t>c</a:t>
            </a:r>
            <a:r>
              <a:rPr sz="2000" spc="55" dirty="0">
                <a:latin typeface="Verdana"/>
                <a:cs typeface="Verdana"/>
              </a:rPr>
              <a:t>o</a:t>
            </a:r>
            <a:r>
              <a:rPr sz="2000" spc="5" dirty="0">
                <a:latin typeface="Verdana"/>
                <a:cs typeface="Verdana"/>
              </a:rPr>
              <a:t>m</a:t>
            </a:r>
            <a:r>
              <a:rPr sz="2000" dirty="0">
                <a:latin typeface="Verdana"/>
                <a:cs typeface="Verdana"/>
              </a:rPr>
              <a:t>m</a:t>
            </a:r>
            <a:r>
              <a:rPr sz="2000" spc="60" dirty="0">
                <a:latin typeface="Verdana"/>
                <a:cs typeface="Verdana"/>
              </a:rPr>
              <a:t>o</a:t>
            </a:r>
            <a:r>
              <a:rPr sz="2000" spc="15" dirty="0">
                <a:latin typeface="Verdana"/>
                <a:cs typeface="Verdana"/>
              </a:rPr>
              <a:t>n</a:t>
            </a:r>
            <a:r>
              <a:rPr sz="2000" spc="-49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s</a:t>
            </a:r>
            <a:r>
              <a:rPr sz="2000" spc="15" dirty="0">
                <a:latin typeface="Verdana"/>
                <a:cs typeface="Verdana"/>
              </a:rPr>
              <a:t>y</a:t>
            </a:r>
            <a:r>
              <a:rPr sz="2000" dirty="0">
                <a:latin typeface="Verdana"/>
                <a:cs typeface="Verdana"/>
              </a:rPr>
              <a:t>m</a:t>
            </a:r>
            <a:r>
              <a:rPr sz="2000" spc="100" dirty="0">
                <a:latin typeface="Verdana"/>
                <a:cs typeface="Verdana"/>
              </a:rPr>
              <a:t>p</a:t>
            </a:r>
            <a:r>
              <a:rPr sz="2000" spc="110" dirty="0">
                <a:latin typeface="Verdana"/>
                <a:cs typeface="Verdana"/>
              </a:rPr>
              <a:t>t</a:t>
            </a:r>
            <a:r>
              <a:rPr sz="2000" spc="55" dirty="0">
                <a:latin typeface="Verdana"/>
                <a:cs typeface="Verdana"/>
              </a:rPr>
              <a:t>o</a:t>
            </a:r>
            <a:r>
              <a:rPr sz="2000" dirty="0">
                <a:latin typeface="Verdana"/>
                <a:cs typeface="Verdana"/>
              </a:rPr>
              <a:t>m</a:t>
            </a:r>
            <a:r>
              <a:rPr sz="2000" spc="225" dirty="0">
                <a:latin typeface="Verdana"/>
                <a:cs typeface="Verdana"/>
              </a:rPr>
              <a:t>s</a:t>
            </a:r>
            <a:r>
              <a:rPr sz="2000" spc="-5" dirty="0">
                <a:latin typeface="Verdana"/>
                <a:cs typeface="Verdana"/>
              </a:rPr>
              <a:t>a</a:t>
            </a:r>
            <a:r>
              <a:rPr sz="2000" spc="114" dirty="0">
                <a:latin typeface="Verdana"/>
                <a:cs typeface="Verdana"/>
              </a:rPr>
              <a:t>r</a:t>
            </a:r>
            <a:r>
              <a:rPr sz="2000" spc="15" dirty="0">
                <a:latin typeface="Verdana"/>
                <a:cs typeface="Verdana"/>
              </a:rPr>
              <a:t>e</a:t>
            </a:r>
            <a:r>
              <a:rPr sz="2000" spc="-409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m</a:t>
            </a:r>
            <a:r>
              <a:rPr sz="2000" spc="-5" dirty="0">
                <a:latin typeface="Verdana"/>
                <a:cs typeface="Verdana"/>
              </a:rPr>
              <a:t>a</a:t>
            </a:r>
            <a:r>
              <a:rPr sz="2000" spc="-25" dirty="0">
                <a:latin typeface="Verdana"/>
                <a:cs typeface="Verdana"/>
              </a:rPr>
              <a:t>l</a:t>
            </a:r>
            <a:r>
              <a:rPr sz="2000" spc="-5" dirty="0">
                <a:latin typeface="Verdana"/>
                <a:cs typeface="Verdana"/>
              </a:rPr>
              <a:t>a</a:t>
            </a:r>
            <a:r>
              <a:rPr sz="2000" spc="-30" dirty="0">
                <a:latin typeface="Verdana"/>
                <a:cs typeface="Verdana"/>
              </a:rPr>
              <a:t>i</a:t>
            </a:r>
            <a:r>
              <a:rPr sz="2000" dirty="0">
                <a:latin typeface="Verdana"/>
                <a:cs typeface="Verdana"/>
              </a:rPr>
              <a:t>s</a:t>
            </a:r>
            <a:r>
              <a:rPr sz="2000" spc="10" dirty="0">
                <a:latin typeface="Verdana"/>
                <a:cs typeface="Verdana"/>
              </a:rPr>
              <a:t>e</a:t>
            </a:r>
            <a:r>
              <a:rPr sz="2000" spc="5" dirty="0">
                <a:latin typeface="Verdana"/>
                <a:cs typeface="Verdana"/>
              </a:rPr>
              <a:t>,  </a:t>
            </a:r>
            <a:r>
              <a:rPr sz="2000" spc="-30" dirty="0">
                <a:latin typeface="Verdana"/>
                <a:cs typeface="Verdana"/>
              </a:rPr>
              <a:t>l</a:t>
            </a:r>
            <a:r>
              <a:rPr sz="2000" spc="-15" dirty="0">
                <a:latin typeface="Verdana"/>
                <a:cs typeface="Verdana"/>
              </a:rPr>
              <a:t>o</a:t>
            </a:r>
            <a:r>
              <a:rPr sz="2000" spc="10" dirty="0">
                <a:latin typeface="Verdana"/>
                <a:cs typeface="Verdana"/>
              </a:rPr>
              <a:t>ss</a:t>
            </a:r>
            <a:r>
              <a:rPr sz="2000" spc="-270" dirty="0">
                <a:latin typeface="Verdana"/>
                <a:cs typeface="Verdana"/>
              </a:rPr>
              <a:t> </a:t>
            </a:r>
            <a:r>
              <a:rPr sz="2000" spc="60" dirty="0">
                <a:latin typeface="Verdana"/>
                <a:cs typeface="Verdana"/>
              </a:rPr>
              <a:t>o</a:t>
            </a:r>
            <a:r>
              <a:rPr sz="2000" spc="5" dirty="0">
                <a:latin typeface="Verdana"/>
                <a:cs typeface="Verdana"/>
              </a:rPr>
              <a:t>f</a:t>
            </a:r>
            <a:r>
              <a:rPr sz="2000" spc="-145" dirty="0">
                <a:latin typeface="Verdana"/>
                <a:cs typeface="Verdana"/>
              </a:rPr>
              <a:t> </a:t>
            </a:r>
            <a:r>
              <a:rPr sz="2000" spc="-5" dirty="0">
                <a:latin typeface="Verdana"/>
                <a:cs typeface="Verdana"/>
              </a:rPr>
              <a:t>a</a:t>
            </a:r>
            <a:r>
              <a:rPr sz="2000" spc="25" dirty="0">
                <a:latin typeface="Verdana"/>
                <a:cs typeface="Verdana"/>
              </a:rPr>
              <a:t>pp</a:t>
            </a:r>
            <a:r>
              <a:rPr sz="2000" spc="10" dirty="0">
                <a:latin typeface="Verdana"/>
                <a:cs typeface="Verdana"/>
              </a:rPr>
              <a:t>e</a:t>
            </a:r>
            <a:r>
              <a:rPr sz="2000" spc="110" dirty="0">
                <a:latin typeface="Verdana"/>
                <a:cs typeface="Verdana"/>
              </a:rPr>
              <a:t>t</a:t>
            </a:r>
            <a:r>
              <a:rPr sz="2000" spc="-30" dirty="0">
                <a:latin typeface="Verdana"/>
                <a:cs typeface="Verdana"/>
              </a:rPr>
              <a:t>i</a:t>
            </a:r>
            <a:r>
              <a:rPr sz="2000" spc="110" dirty="0">
                <a:latin typeface="Verdana"/>
                <a:cs typeface="Verdana"/>
              </a:rPr>
              <a:t>t</a:t>
            </a:r>
            <a:r>
              <a:rPr sz="2000" spc="5" dirty="0">
                <a:latin typeface="Verdana"/>
                <a:cs typeface="Verdana"/>
              </a:rPr>
              <a:t>e</a:t>
            </a:r>
            <a:r>
              <a:rPr sz="2000" spc="20" dirty="0">
                <a:latin typeface="Verdana"/>
                <a:cs typeface="Verdana"/>
              </a:rPr>
              <a:t>,</a:t>
            </a:r>
            <a:r>
              <a:rPr sz="2000" spc="-5" dirty="0">
                <a:latin typeface="Verdana"/>
                <a:cs typeface="Verdana"/>
              </a:rPr>
              <a:t>a</a:t>
            </a:r>
            <a:r>
              <a:rPr sz="2000" spc="10" dirty="0">
                <a:latin typeface="Verdana"/>
                <a:cs typeface="Verdana"/>
              </a:rPr>
              <a:t>n</a:t>
            </a:r>
            <a:r>
              <a:rPr sz="2000" spc="15" dirty="0">
                <a:latin typeface="Verdana"/>
                <a:cs typeface="Verdana"/>
              </a:rPr>
              <a:t>d</a:t>
            </a:r>
            <a:r>
              <a:rPr sz="2000" spc="-320" dirty="0">
                <a:latin typeface="Verdana"/>
                <a:cs typeface="Verdana"/>
              </a:rPr>
              <a:t> </a:t>
            </a:r>
            <a:r>
              <a:rPr sz="2000" spc="60" dirty="0">
                <a:latin typeface="Verdana"/>
                <a:cs typeface="Verdana"/>
              </a:rPr>
              <a:t>o</a:t>
            </a:r>
            <a:r>
              <a:rPr sz="2000" dirty="0">
                <a:latin typeface="Verdana"/>
                <a:cs typeface="Verdana"/>
              </a:rPr>
              <a:t>ccas</a:t>
            </a:r>
            <a:r>
              <a:rPr sz="2000" spc="-30" dirty="0">
                <a:latin typeface="Verdana"/>
                <a:cs typeface="Verdana"/>
              </a:rPr>
              <a:t>i</a:t>
            </a:r>
            <a:r>
              <a:rPr sz="2000" spc="-15" dirty="0">
                <a:latin typeface="Verdana"/>
                <a:cs typeface="Verdana"/>
              </a:rPr>
              <a:t>o</a:t>
            </a:r>
            <a:r>
              <a:rPr sz="2000" spc="5" dirty="0">
                <a:latin typeface="Verdana"/>
                <a:cs typeface="Verdana"/>
              </a:rPr>
              <a:t>n</a:t>
            </a:r>
            <a:r>
              <a:rPr sz="2000" spc="-5" dirty="0">
                <a:latin typeface="Verdana"/>
                <a:cs typeface="Verdana"/>
              </a:rPr>
              <a:t>a</a:t>
            </a:r>
            <a:r>
              <a:rPr sz="2000" spc="-30" dirty="0">
                <a:latin typeface="Verdana"/>
                <a:cs typeface="Verdana"/>
              </a:rPr>
              <a:t>l</a:t>
            </a:r>
            <a:r>
              <a:rPr sz="2000" spc="-25" dirty="0">
                <a:latin typeface="Verdana"/>
                <a:cs typeface="Verdana"/>
              </a:rPr>
              <a:t>l</a:t>
            </a:r>
            <a:r>
              <a:rPr sz="2000" spc="15" dirty="0">
                <a:latin typeface="Verdana"/>
                <a:cs typeface="Verdana"/>
              </a:rPr>
              <a:t>y</a:t>
            </a:r>
            <a:r>
              <a:rPr sz="2000" spc="-254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m</a:t>
            </a:r>
            <a:r>
              <a:rPr sz="2000" spc="-30" dirty="0">
                <a:latin typeface="Verdana"/>
                <a:cs typeface="Verdana"/>
              </a:rPr>
              <a:t>il</a:t>
            </a:r>
            <a:r>
              <a:rPr sz="2000" spc="10" dirty="0">
                <a:latin typeface="Verdana"/>
                <a:cs typeface="Verdana"/>
              </a:rPr>
              <a:t>d  </a:t>
            </a:r>
            <a:r>
              <a:rPr sz="2000" dirty="0">
                <a:latin typeface="Verdana"/>
                <a:cs typeface="Verdana"/>
              </a:rPr>
              <a:t>jaundice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38517" y="6434137"/>
            <a:ext cx="67500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Calibri"/>
                <a:cs typeface="Calibri"/>
              </a:rPr>
              <a:t>8</a:t>
            </a:r>
            <a:r>
              <a:rPr sz="1200" spc="-15" dirty="0">
                <a:latin typeface="Calibri"/>
                <a:cs typeface="Calibri"/>
              </a:rPr>
              <a:t>/</a:t>
            </a:r>
            <a:r>
              <a:rPr sz="1200" spc="-10" dirty="0">
                <a:latin typeface="Calibri"/>
                <a:cs typeface="Calibri"/>
              </a:rPr>
              <a:t>13</a:t>
            </a:r>
            <a:r>
              <a:rPr sz="1200" spc="-15" dirty="0">
                <a:latin typeface="Calibri"/>
                <a:cs typeface="Calibri"/>
              </a:rPr>
              <a:t>/</a:t>
            </a:r>
            <a:r>
              <a:rPr sz="1200" spc="-10" dirty="0">
                <a:latin typeface="Calibri"/>
                <a:cs typeface="Calibri"/>
              </a:rPr>
              <a:t>202</a:t>
            </a:r>
            <a:r>
              <a:rPr sz="1200" dirty="0">
                <a:latin typeface="Calibri"/>
                <a:cs typeface="Calibri"/>
              </a:rPr>
              <a:t>3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6753225" y="0"/>
            <a:ext cx="5438775" cy="6858000"/>
            <a:chOff x="6753225" y="0"/>
            <a:chExt cx="5438775" cy="6858000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753225" y="0"/>
              <a:ext cx="5438775" cy="685799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858000" y="0"/>
              <a:ext cx="5334000" cy="6857998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11766550" y="6434137"/>
            <a:ext cx="102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6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C0C7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28700" y="457200"/>
            <a:ext cx="1143000" cy="0"/>
          </a:xfrm>
          <a:custGeom>
            <a:avLst/>
            <a:gdLst/>
            <a:ahLst/>
            <a:cxnLst/>
            <a:rect l="l" t="t" r="r" b="b"/>
            <a:pathLst>
              <a:path w="1143000">
                <a:moveTo>
                  <a:pt x="0" y="0"/>
                </a:moveTo>
                <a:lnTo>
                  <a:pt x="1143000" y="0"/>
                </a:lnTo>
              </a:path>
            </a:pathLst>
          </a:custGeom>
          <a:ln w="15875">
            <a:solidFill>
              <a:srgbClr val="5B6A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15035" y="573722"/>
            <a:ext cx="8442325" cy="7581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800" spc="-125" dirty="0"/>
              <a:t>C</a:t>
            </a:r>
            <a:r>
              <a:rPr sz="4800" spc="-140" dirty="0"/>
              <a:t>o</a:t>
            </a:r>
            <a:r>
              <a:rPr sz="4800" spc="-20" dirty="0"/>
              <a:t>m</a:t>
            </a:r>
            <a:r>
              <a:rPr sz="4800" spc="-75" dirty="0"/>
              <a:t>p</a:t>
            </a:r>
            <a:r>
              <a:rPr sz="4800" spc="-45" dirty="0"/>
              <a:t>li</a:t>
            </a:r>
            <a:r>
              <a:rPr sz="4800" spc="-30" dirty="0"/>
              <a:t>c</a:t>
            </a:r>
            <a:r>
              <a:rPr sz="4800" spc="-35" dirty="0"/>
              <a:t>a</a:t>
            </a:r>
            <a:r>
              <a:rPr sz="4800" spc="204" dirty="0"/>
              <a:t>t</a:t>
            </a:r>
            <a:r>
              <a:rPr sz="4800" spc="30" dirty="0"/>
              <a:t>i</a:t>
            </a:r>
            <a:r>
              <a:rPr sz="4800" spc="10" dirty="0"/>
              <a:t>o</a:t>
            </a:r>
            <a:r>
              <a:rPr sz="4800" spc="30" dirty="0"/>
              <a:t>n</a:t>
            </a:r>
            <a:r>
              <a:rPr sz="4800" dirty="0"/>
              <a:t>s</a:t>
            </a:r>
            <a:r>
              <a:rPr sz="4800" spc="-590" dirty="0"/>
              <a:t> </a:t>
            </a:r>
            <a:r>
              <a:rPr sz="4800" spc="80" dirty="0"/>
              <a:t>o</a:t>
            </a:r>
            <a:r>
              <a:rPr sz="4800" dirty="0"/>
              <a:t>f</a:t>
            </a:r>
            <a:r>
              <a:rPr sz="4800" spc="-225" dirty="0"/>
              <a:t> </a:t>
            </a:r>
            <a:r>
              <a:rPr sz="4800" spc="-160" dirty="0"/>
              <a:t>H</a:t>
            </a:r>
            <a:r>
              <a:rPr sz="4800" spc="-15" dirty="0"/>
              <a:t>e</a:t>
            </a:r>
            <a:r>
              <a:rPr sz="4800" spc="5" dirty="0"/>
              <a:t>p</a:t>
            </a:r>
            <a:r>
              <a:rPr sz="4800" spc="-114" dirty="0"/>
              <a:t>a</a:t>
            </a:r>
            <a:r>
              <a:rPr sz="4800" spc="204" dirty="0"/>
              <a:t>t</a:t>
            </a:r>
            <a:r>
              <a:rPr sz="4800" spc="105" dirty="0"/>
              <a:t>i</a:t>
            </a:r>
            <a:r>
              <a:rPr sz="4800" spc="55" dirty="0"/>
              <a:t>t</a:t>
            </a:r>
            <a:r>
              <a:rPr sz="4800" spc="30" dirty="0"/>
              <a:t>i</a:t>
            </a:r>
            <a:r>
              <a:rPr sz="4800" dirty="0"/>
              <a:t>s</a:t>
            </a:r>
            <a:r>
              <a:rPr sz="4800" spc="-819" dirty="0"/>
              <a:t> </a:t>
            </a:r>
            <a:r>
              <a:rPr sz="4800" spc="5" dirty="0"/>
              <a:t>B</a:t>
            </a:r>
            <a:endParaRPr sz="4800"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5" dirty="0">
                <a:solidFill>
                  <a:srgbClr val="878787"/>
                </a:solidFill>
              </a:rPr>
              <a:t>8/13/2023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>
                <a:solidFill>
                  <a:srgbClr val="878787"/>
                </a:solidFill>
              </a:rPr>
              <a:t>60</a:t>
            </a:fld>
            <a:endParaRPr dirty="0">
              <a:solidFill>
                <a:srgbClr val="878787"/>
              </a:solidFill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15035" y="1674494"/>
            <a:ext cx="10065385" cy="413702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241300" marR="5080" indent="-229235" algn="just">
              <a:lnSpc>
                <a:spcPct val="153600"/>
              </a:lnSpc>
              <a:spcBef>
                <a:spcPts val="130"/>
              </a:spcBef>
              <a:buFont typeface="Arial MT"/>
              <a:buChar char="•"/>
              <a:tabLst>
                <a:tab pos="241935" algn="l"/>
              </a:tabLst>
            </a:pPr>
            <a:r>
              <a:rPr sz="2750" spc="10" dirty="0">
                <a:solidFill>
                  <a:srgbClr val="5B6A5E"/>
                </a:solidFill>
                <a:latin typeface="Verdana"/>
                <a:cs typeface="Verdana"/>
              </a:rPr>
              <a:t>The</a:t>
            </a:r>
            <a:r>
              <a:rPr sz="2750" spc="-295" dirty="0">
                <a:solidFill>
                  <a:srgbClr val="5B6A5E"/>
                </a:solidFill>
                <a:latin typeface="Verdana"/>
                <a:cs typeface="Verdana"/>
              </a:rPr>
              <a:t> </a:t>
            </a:r>
            <a:r>
              <a:rPr sz="2750" dirty="0">
                <a:solidFill>
                  <a:srgbClr val="5B6A5E"/>
                </a:solidFill>
                <a:latin typeface="Verdana"/>
                <a:cs typeface="Verdana"/>
              </a:rPr>
              <a:t>most</a:t>
            </a:r>
            <a:r>
              <a:rPr sz="2750" spc="-180" dirty="0">
                <a:solidFill>
                  <a:srgbClr val="5B6A5E"/>
                </a:solidFill>
                <a:latin typeface="Verdana"/>
                <a:cs typeface="Verdana"/>
              </a:rPr>
              <a:t> </a:t>
            </a:r>
            <a:r>
              <a:rPr sz="2750" spc="45" dirty="0">
                <a:solidFill>
                  <a:srgbClr val="5B6A5E"/>
                </a:solidFill>
                <a:latin typeface="Verdana"/>
                <a:cs typeface="Verdana"/>
              </a:rPr>
              <a:t>feared</a:t>
            </a:r>
            <a:r>
              <a:rPr sz="2750" spc="-140" dirty="0">
                <a:solidFill>
                  <a:srgbClr val="5B6A5E"/>
                </a:solidFill>
                <a:latin typeface="Verdana"/>
                <a:cs typeface="Verdana"/>
              </a:rPr>
              <a:t> </a:t>
            </a:r>
            <a:r>
              <a:rPr sz="2750" spc="5" dirty="0">
                <a:solidFill>
                  <a:srgbClr val="5B6A5E"/>
                </a:solidFill>
                <a:latin typeface="Verdana"/>
                <a:cs typeface="Verdana"/>
              </a:rPr>
              <a:t>complication</a:t>
            </a:r>
            <a:r>
              <a:rPr sz="2750" spc="-165" dirty="0">
                <a:solidFill>
                  <a:srgbClr val="5B6A5E"/>
                </a:solidFill>
                <a:latin typeface="Verdana"/>
                <a:cs typeface="Verdana"/>
              </a:rPr>
              <a:t> </a:t>
            </a:r>
            <a:r>
              <a:rPr sz="2750" spc="65" dirty="0">
                <a:solidFill>
                  <a:srgbClr val="5B6A5E"/>
                </a:solidFill>
                <a:latin typeface="Verdana"/>
                <a:cs typeface="Verdana"/>
              </a:rPr>
              <a:t>of</a:t>
            </a:r>
            <a:r>
              <a:rPr sz="2750" spc="-65" dirty="0">
                <a:solidFill>
                  <a:srgbClr val="5B6A5E"/>
                </a:solidFill>
                <a:latin typeface="Verdana"/>
                <a:cs typeface="Verdana"/>
              </a:rPr>
              <a:t> </a:t>
            </a:r>
            <a:r>
              <a:rPr sz="2750" spc="10" dirty="0">
                <a:solidFill>
                  <a:srgbClr val="5B6A5E"/>
                </a:solidFill>
                <a:latin typeface="Verdana"/>
                <a:cs typeface="Verdana"/>
              </a:rPr>
              <a:t>Hepatitis</a:t>
            </a:r>
            <a:r>
              <a:rPr sz="2750" spc="-225" dirty="0">
                <a:solidFill>
                  <a:srgbClr val="5B6A5E"/>
                </a:solidFill>
                <a:latin typeface="Verdana"/>
                <a:cs typeface="Verdana"/>
              </a:rPr>
              <a:t> </a:t>
            </a:r>
            <a:r>
              <a:rPr sz="2750" spc="20" dirty="0">
                <a:solidFill>
                  <a:srgbClr val="5B6A5E"/>
                </a:solidFill>
                <a:latin typeface="Verdana"/>
                <a:cs typeface="Verdana"/>
              </a:rPr>
              <a:t>B</a:t>
            </a:r>
            <a:r>
              <a:rPr sz="2750" spc="-240" dirty="0">
                <a:solidFill>
                  <a:srgbClr val="5B6A5E"/>
                </a:solidFill>
                <a:latin typeface="Verdana"/>
                <a:cs typeface="Verdana"/>
              </a:rPr>
              <a:t> </a:t>
            </a:r>
            <a:r>
              <a:rPr sz="2750" dirty="0">
                <a:solidFill>
                  <a:srgbClr val="5B6A5E"/>
                </a:solidFill>
                <a:latin typeface="Verdana"/>
                <a:cs typeface="Verdana"/>
              </a:rPr>
              <a:t>is</a:t>
            </a:r>
            <a:r>
              <a:rPr sz="2750" spc="-320" dirty="0">
                <a:solidFill>
                  <a:srgbClr val="5B6A5E"/>
                </a:solidFill>
                <a:latin typeface="Verdana"/>
                <a:cs typeface="Verdana"/>
              </a:rPr>
              <a:t> </a:t>
            </a:r>
            <a:r>
              <a:rPr sz="2750" spc="25" dirty="0">
                <a:solidFill>
                  <a:srgbClr val="5B6A5E"/>
                </a:solidFill>
                <a:latin typeface="Verdana"/>
                <a:cs typeface="Verdana"/>
              </a:rPr>
              <a:t>fulminant </a:t>
            </a:r>
            <a:r>
              <a:rPr sz="2750" spc="-955" dirty="0">
                <a:solidFill>
                  <a:srgbClr val="5B6A5E"/>
                </a:solidFill>
                <a:latin typeface="Verdana"/>
                <a:cs typeface="Verdana"/>
              </a:rPr>
              <a:t> </a:t>
            </a:r>
            <a:r>
              <a:rPr sz="2750" spc="15" dirty="0">
                <a:solidFill>
                  <a:srgbClr val="5B6A5E"/>
                </a:solidFill>
                <a:latin typeface="Verdana"/>
                <a:cs typeface="Verdana"/>
              </a:rPr>
              <a:t>hepatitis</a:t>
            </a:r>
            <a:r>
              <a:rPr sz="2750" spc="-145" dirty="0">
                <a:solidFill>
                  <a:srgbClr val="5B6A5E"/>
                </a:solidFill>
                <a:latin typeface="Verdana"/>
                <a:cs typeface="Verdana"/>
              </a:rPr>
              <a:t> </a:t>
            </a:r>
            <a:r>
              <a:rPr sz="2750" spc="-70" dirty="0">
                <a:solidFill>
                  <a:srgbClr val="5B6A5E"/>
                </a:solidFill>
                <a:latin typeface="Verdana"/>
                <a:cs typeface="Verdana"/>
              </a:rPr>
              <a:t>(massive</a:t>
            </a:r>
            <a:r>
              <a:rPr sz="2750" spc="-220" dirty="0">
                <a:solidFill>
                  <a:srgbClr val="5B6A5E"/>
                </a:solidFill>
                <a:latin typeface="Verdana"/>
                <a:cs typeface="Verdana"/>
              </a:rPr>
              <a:t> </a:t>
            </a:r>
            <a:r>
              <a:rPr sz="2750" spc="5" dirty="0">
                <a:solidFill>
                  <a:srgbClr val="5B6A5E"/>
                </a:solidFill>
                <a:latin typeface="Verdana"/>
                <a:cs typeface="Verdana"/>
              </a:rPr>
              <a:t>hepatic</a:t>
            </a:r>
            <a:r>
              <a:rPr sz="2750" spc="-160" dirty="0">
                <a:solidFill>
                  <a:srgbClr val="5B6A5E"/>
                </a:solidFill>
                <a:latin typeface="Verdana"/>
                <a:cs typeface="Verdana"/>
              </a:rPr>
              <a:t> </a:t>
            </a:r>
            <a:r>
              <a:rPr sz="2750" spc="-70" dirty="0">
                <a:solidFill>
                  <a:srgbClr val="5B6A5E"/>
                </a:solidFill>
                <a:latin typeface="Verdana"/>
                <a:cs typeface="Verdana"/>
              </a:rPr>
              <a:t>necrosis),</a:t>
            </a:r>
            <a:r>
              <a:rPr sz="2750" spc="-250" dirty="0">
                <a:solidFill>
                  <a:srgbClr val="5B6A5E"/>
                </a:solidFill>
                <a:latin typeface="Verdana"/>
                <a:cs typeface="Verdana"/>
              </a:rPr>
              <a:t> </a:t>
            </a:r>
            <a:r>
              <a:rPr sz="2750" spc="50" dirty="0">
                <a:solidFill>
                  <a:srgbClr val="5B6A5E"/>
                </a:solidFill>
                <a:latin typeface="Verdana"/>
                <a:cs typeface="Verdana"/>
              </a:rPr>
              <a:t>fortunately</a:t>
            </a:r>
            <a:r>
              <a:rPr sz="2750" spc="-125" dirty="0">
                <a:solidFill>
                  <a:srgbClr val="5B6A5E"/>
                </a:solidFill>
                <a:latin typeface="Verdana"/>
                <a:cs typeface="Verdana"/>
              </a:rPr>
              <a:t> </a:t>
            </a:r>
            <a:r>
              <a:rPr sz="2750" spc="45" dirty="0">
                <a:solidFill>
                  <a:srgbClr val="5B6A5E"/>
                </a:solidFill>
                <a:latin typeface="Verdana"/>
                <a:cs typeface="Verdana"/>
              </a:rPr>
              <a:t>this</a:t>
            </a:r>
            <a:r>
              <a:rPr sz="2750" spc="-90" dirty="0">
                <a:solidFill>
                  <a:srgbClr val="5B6A5E"/>
                </a:solidFill>
                <a:latin typeface="Verdana"/>
                <a:cs typeface="Verdana"/>
              </a:rPr>
              <a:t> </a:t>
            </a:r>
            <a:r>
              <a:rPr sz="2750" dirty="0">
                <a:solidFill>
                  <a:srgbClr val="5B6A5E"/>
                </a:solidFill>
                <a:latin typeface="Verdana"/>
                <a:cs typeface="Verdana"/>
              </a:rPr>
              <a:t>is</a:t>
            </a:r>
            <a:r>
              <a:rPr sz="2750" spc="-235" dirty="0">
                <a:solidFill>
                  <a:srgbClr val="5B6A5E"/>
                </a:solidFill>
                <a:latin typeface="Verdana"/>
                <a:cs typeface="Verdana"/>
              </a:rPr>
              <a:t> </a:t>
            </a:r>
            <a:r>
              <a:rPr sz="2750" spc="15" dirty="0">
                <a:solidFill>
                  <a:srgbClr val="5B6A5E"/>
                </a:solidFill>
                <a:latin typeface="Verdana"/>
                <a:cs typeface="Verdana"/>
              </a:rPr>
              <a:t>a </a:t>
            </a:r>
            <a:r>
              <a:rPr sz="2750" spc="-955" dirty="0">
                <a:solidFill>
                  <a:srgbClr val="5B6A5E"/>
                </a:solidFill>
                <a:latin typeface="Verdana"/>
                <a:cs typeface="Verdana"/>
              </a:rPr>
              <a:t> </a:t>
            </a:r>
            <a:r>
              <a:rPr sz="2750" spc="-5" dirty="0">
                <a:solidFill>
                  <a:srgbClr val="5B6A5E"/>
                </a:solidFill>
                <a:latin typeface="Verdana"/>
                <a:cs typeface="Verdana"/>
              </a:rPr>
              <a:t>rare</a:t>
            </a:r>
            <a:r>
              <a:rPr sz="2750" spc="-375" dirty="0">
                <a:solidFill>
                  <a:srgbClr val="5B6A5E"/>
                </a:solidFill>
                <a:latin typeface="Verdana"/>
                <a:cs typeface="Verdana"/>
              </a:rPr>
              <a:t> </a:t>
            </a:r>
            <a:r>
              <a:rPr sz="2750" dirty="0">
                <a:solidFill>
                  <a:srgbClr val="5B6A5E"/>
                </a:solidFill>
                <a:latin typeface="Verdana"/>
                <a:cs typeface="Verdana"/>
              </a:rPr>
              <a:t>event.</a:t>
            </a:r>
            <a:endParaRPr sz="2750">
              <a:latin typeface="Verdana"/>
              <a:cs typeface="Verdana"/>
            </a:endParaRPr>
          </a:p>
          <a:p>
            <a:pPr>
              <a:lnSpc>
                <a:spcPct val="100000"/>
              </a:lnSpc>
              <a:buClr>
                <a:srgbClr val="5B6A5E"/>
              </a:buClr>
              <a:buFont typeface="Arial MT"/>
              <a:buChar char="•"/>
            </a:pPr>
            <a:endParaRPr sz="3400">
              <a:latin typeface="Verdana"/>
              <a:cs typeface="Verdana"/>
            </a:endParaRPr>
          </a:p>
          <a:p>
            <a:pPr marL="241300" marR="674370" indent="-229235">
              <a:lnSpc>
                <a:spcPct val="152500"/>
              </a:lnSpc>
              <a:spcBef>
                <a:spcPts val="2930"/>
              </a:spcBef>
              <a:buFont typeface="Arial MT"/>
              <a:buChar char="•"/>
              <a:tabLst>
                <a:tab pos="241935" algn="l"/>
              </a:tabLst>
            </a:pPr>
            <a:r>
              <a:rPr sz="2750" spc="50" dirty="0">
                <a:solidFill>
                  <a:srgbClr val="5B6A5E"/>
                </a:solidFill>
                <a:latin typeface="Verdana"/>
                <a:cs typeface="Verdana"/>
              </a:rPr>
              <a:t>Patients</a:t>
            </a:r>
            <a:r>
              <a:rPr sz="2750" spc="-515" dirty="0">
                <a:solidFill>
                  <a:srgbClr val="5B6A5E"/>
                </a:solidFill>
                <a:latin typeface="Verdana"/>
                <a:cs typeface="Verdana"/>
              </a:rPr>
              <a:t> </a:t>
            </a:r>
            <a:r>
              <a:rPr sz="2750" spc="-5" dirty="0">
                <a:solidFill>
                  <a:srgbClr val="5B6A5E"/>
                </a:solidFill>
                <a:latin typeface="Verdana"/>
                <a:cs typeface="Verdana"/>
              </a:rPr>
              <a:t>usually</a:t>
            </a:r>
            <a:r>
              <a:rPr sz="2750" spc="-300" dirty="0">
                <a:solidFill>
                  <a:srgbClr val="5B6A5E"/>
                </a:solidFill>
                <a:latin typeface="Verdana"/>
                <a:cs typeface="Verdana"/>
              </a:rPr>
              <a:t> </a:t>
            </a:r>
            <a:r>
              <a:rPr sz="2750" dirty="0">
                <a:solidFill>
                  <a:srgbClr val="5B6A5E"/>
                </a:solidFill>
                <a:latin typeface="Verdana"/>
                <a:cs typeface="Verdana"/>
              </a:rPr>
              <a:t>present</a:t>
            </a:r>
            <a:r>
              <a:rPr sz="2750" spc="-95" dirty="0">
                <a:solidFill>
                  <a:srgbClr val="5B6A5E"/>
                </a:solidFill>
                <a:latin typeface="Verdana"/>
                <a:cs typeface="Verdana"/>
              </a:rPr>
              <a:t> </a:t>
            </a:r>
            <a:r>
              <a:rPr sz="2750" spc="65" dirty="0">
                <a:solidFill>
                  <a:srgbClr val="5B6A5E"/>
                </a:solidFill>
                <a:latin typeface="Verdana"/>
                <a:cs typeface="Verdana"/>
              </a:rPr>
              <a:t>with</a:t>
            </a:r>
            <a:r>
              <a:rPr sz="2750" spc="-245" dirty="0">
                <a:solidFill>
                  <a:srgbClr val="5B6A5E"/>
                </a:solidFill>
                <a:latin typeface="Verdana"/>
                <a:cs typeface="Verdana"/>
              </a:rPr>
              <a:t> </a:t>
            </a:r>
            <a:r>
              <a:rPr sz="2750" spc="-5" dirty="0">
                <a:solidFill>
                  <a:srgbClr val="5B6A5E"/>
                </a:solidFill>
                <a:latin typeface="Verdana"/>
                <a:cs typeface="Verdana"/>
              </a:rPr>
              <a:t>signs</a:t>
            </a:r>
            <a:r>
              <a:rPr sz="2750" spc="-380" dirty="0">
                <a:solidFill>
                  <a:srgbClr val="5B6A5E"/>
                </a:solidFill>
                <a:latin typeface="Verdana"/>
                <a:cs typeface="Verdana"/>
              </a:rPr>
              <a:t> </a:t>
            </a:r>
            <a:r>
              <a:rPr sz="2750" spc="-5" dirty="0">
                <a:solidFill>
                  <a:srgbClr val="5B6A5E"/>
                </a:solidFill>
                <a:latin typeface="Verdana"/>
                <a:cs typeface="Verdana"/>
              </a:rPr>
              <a:t>and</a:t>
            </a:r>
            <a:r>
              <a:rPr sz="2750" spc="-220" dirty="0">
                <a:solidFill>
                  <a:srgbClr val="5B6A5E"/>
                </a:solidFill>
                <a:latin typeface="Verdana"/>
                <a:cs typeface="Verdana"/>
              </a:rPr>
              <a:t> </a:t>
            </a:r>
            <a:r>
              <a:rPr sz="2750" spc="15" dirty="0">
                <a:solidFill>
                  <a:srgbClr val="5B6A5E"/>
                </a:solidFill>
                <a:latin typeface="Verdana"/>
                <a:cs typeface="Verdana"/>
              </a:rPr>
              <a:t>symptoms</a:t>
            </a:r>
            <a:r>
              <a:rPr sz="2750" spc="-165" dirty="0">
                <a:solidFill>
                  <a:srgbClr val="5B6A5E"/>
                </a:solidFill>
                <a:latin typeface="Verdana"/>
                <a:cs typeface="Verdana"/>
              </a:rPr>
              <a:t> </a:t>
            </a:r>
            <a:r>
              <a:rPr sz="2750" spc="65" dirty="0">
                <a:solidFill>
                  <a:srgbClr val="5B6A5E"/>
                </a:solidFill>
                <a:latin typeface="Verdana"/>
                <a:cs typeface="Verdana"/>
              </a:rPr>
              <a:t>of </a:t>
            </a:r>
            <a:r>
              <a:rPr sz="2750" spc="-955" dirty="0">
                <a:solidFill>
                  <a:srgbClr val="5B6A5E"/>
                </a:solidFill>
                <a:latin typeface="Verdana"/>
                <a:cs typeface="Verdana"/>
              </a:rPr>
              <a:t> </a:t>
            </a:r>
            <a:r>
              <a:rPr sz="2750" spc="-5" dirty="0">
                <a:solidFill>
                  <a:srgbClr val="5B6A5E"/>
                </a:solidFill>
                <a:latin typeface="Verdana"/>
                <a:cs typeface="Verdana"/>
              </a:rPr>
              <a:t>encephalopathy</a:t>
            </a:r>
            <a:r>
              <a:rPr sz="2750" spc="40" dirty="0">
                <a:solidFill>
                  <a:srgbClr val="5B6A5E"/>
                </a:solidFill>
                <a:latin typeface="Verdana"/>
                <a:cs typeface="Verdana"/>
              </a:rPr>
              <a:t> </a:t>
            </a:r>
            <a:r>
              <a:rPr sz="2750" spc="60" dirty="0">
                <a:solidFill>
                  <a:srgbClr val="5B6A5E"/>
                </a:solidFill>
                <a:latin typeface="Verdana"/>
                <a:cs typeface="Verdana"/>
              </a:rPr>
              <a:t>that</a:t>
            </a:r>
            <a:r>
              <a:rPr sz="2750" spc="-325" dirty="0">
                <a:solidFill>
                  <a:srgbClr val="5B6A5E"/>
                </a:solidFill>
                <a:latin typeface="Verdana"/>
                <a:cs typeface="Verdana"/>
              </a:rPr>
              <a:t> </a:t>
            </a:r>
            <a:r>
              <a:rPr sz="2750" spc="10" dirty="0">
                <a:solidFill>
                  <a:srgbClr val="5B6A5E"/>
                </a:solidFill>
                <a:latin typeface="Verdana"/>
                <a:cs typeface="Verdana"/>
              </a:rPr>
              <a:t>may</a:t>
            </a:r>
            <a:r>
              <a:rPr sz="2750" spc="-360" dirty="0">
                <a:solidFill>
                  <a:srgbClr val="5B6A5E"/>
                </a:solidFill>
                <a:latin typeface="Verdana"/>
                <a:cs typeface="Verdana"/>
              </a:rPr>
              <a:t> </a:t>
            </a:r>
            <a:r>
              <a:rPr sz="2750" dirty="0">
                <a:solidFill>
                  <a:srgbClr val="5B6A5E"/>
                </a:solidFill>
                <a:latin typeface="Verdana"/>
                <a:cs typeface="Verdana"/>
              </a:rPr>
              <a:t>evolve</a:t>
            </a:r>
            <a:r>
              <a:rPr sz="2750" spc="-434" dirty="0">
                <a:solidFill>
                  <a:srgbClr val="5B6A5E"/>
                </a:solidFill>
                <a:latin typeface="Verdana"/>
                <a:cs typeface="Verdana"/>
              </a:rPr>
              <a:t> </a:t>
            </a:r>
            <a:r>
              <a:rPr sz="2750" spc="65" dirty="0">
                <a:solidFill>
                  <a:srgbClr val="5B6A5E"/>
                </a:solidFill>
                <a:latin typeface="Verdana"/>
                <a:cs typeface="Verdana"/>
              </a:rPr>
              <a:t>to</a:t>
            </a:r>
            <a:r>
              <a:rPr sz="2750" spc="-250" dirty="0">
                <a:solidFill>
                  <a:srgbClr val="5B6A5E"/>
                </a:solidFill>
                <a:latin typeface="Verdana"/>
                <a:cs typeface="Verdana"/>
              </a:rPr>
              <a:t> </a:t>
            </a:r>
            <a:r>
              <a:rPr sz="2750" spc="5" dirty="0">
                <a:solidFill>
                  <a:srgbClr val="5B6A5E"/>
                </a:solidFill>
                <a:latin typeface="Verdana"/>
                <a:cs typeface="Verdana"/>
              </a:rPr>
              <a:t>deep</a:t>
            </a:r>
            <a:r>
              <a:rPr sz="2750" spc="-215" dirty="0">
                <a:solidFill>
                  <a:srgbClr val="5B6A5E"/>
                </a:solidFill>
                <a:latin typeface="Verdana"/>
                <a:cs typeface="Verdana"/>
              </a:rPr>
              <a:t> </a:t>
            </a:r>
            <a:r>
              <a:rPr sz="2750" spc="-60" dirty="0">
                <a:solidFill>
                  <a:srgbClr val="5B6A5E"/>
                </a:solidFill>
                <a:latin typeface="Verdana"/>
                <a:cs typeface="Verdana"/>
              </a:rPr>
              <a:t>coma.</a:t>
            </a:r>
            <a:endParaRPr sz="275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D6D2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28700" y="457200"/>
            <a:ext cx="1143000" cy="0"/>
          </a:xfrm>
          <a:custGeom>
            <a:avLst/>
            <a:gdLst/>
            <a:ahLst/>
            <a:cxnLst/>
            <a:rect l="l" t="t" r="r" b="b"/>
            <a:pathLst>
              <a:path w="1143000">
                <a:moveTo>
                  <a:pt x="0" y="0"/>
                </a:moveTo>
                <a:lnTo>
                  <a:pt x="1143000" y="0"/>
                </a:lnTo>
              </a:path>
            </a:pathLst>
          </a:custGeom>
          <a:ln w="15875">
            <a:solidFill>
              <a:srgbClr val="5B6A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15035" y="604202"/>
            <a:ext cx="7615555" cy="7010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pc="-75" dirty="0"/>
              <a:t>C</a:t>
            </a:r>
            <a:r>
              <a:rPr spc="-50" dirty="0"/>
              <a:t>o</a:t>
            </a:r>
            <a:r>
              <a:rPr spc="-155" dirty="0"/>
              <a:t>m</a:t>
            </a:r>
            <a:r>
              <a:rPr spc="35" dirty="0"/>
              <a:t>p</a:t>
            </a:r>
            <a:r>
              <a:rPr spc="-90" dirty="0"/>
              <a:t>l</a:t>
            </a:r>
            <a:r>
              <a:rPr spc="-85" dirty="0"/>
              <a:t>i</a:t>
            </a:r>
            <a:r>
              <a:rPr spc="30" dirty="0"/>
              <a:t>c</a:t>
            </a:r>
            <a:r>
              <a:rPr spc="-25" dirty="0"/>
              <a:t>a</a:t>
            </a:r>
            <a:r>
              <a:rPr spc="215" dirty="0"/>
              <a:t>t</a:t>
            </a:r>
            <a:r>
              <a:rPr spc="-90" dirty="0"/>
              <a:t>i</a:t>
            </a:r>
            <a:r>
              <a:rPr spc="100" dirty="0"/>
              <a:t>o</a:t>
            </a:r>
            <a:r>
              <a:rPr spc="-10" dirty="0"/>
              <a:t>n</a:t>
            </a:r>
            <a:r>
              <a:rPr spc="15" dirty="0"/>
              <a:t>s</a:t>
            </a:r>
            <a:r>
              <a:rPr spc="-630" dirty="0"/>
              <a:t> </a:t>
            </a:r>
            <a:r>
              <a:rPr spc="100" dirty="0"/>
              <a:t>o</a:t>
            </a:r>
            <a:r>
              <a:rPr spc="10" dirty="0"/>
              <a:t>f</a:t>
            </a:r>
            <a:r>
              <a:rPr spc="-180" dirty="0"/>
              <a:t> </a:t>
            </a:r>
            <a:r>
              <a:rPr spc="-85" dirty="0"/>
              <a:t>H</a:t>
            </a:r>
            <a:r>
              <a:rPr dirty="0"/>
              <a:t>e</a:t>
            </a:r>
            <a:r>
              <a:rPr spc="30" dirty="0"/>
              <a:t>p</a:t>
            </a:r>
            <a:r>
              <a:rPr spc="-25" dirty="0"/>
              <a:t>a</a:t>
            </a:r>
            <a:r>
              <a:rPr spc="215" dirty="0"/>
              <a:t>t</a:t>
            </a:r>
            <a:r>
              <a:rPr spc="-90" dirty="0"/>
              <a:t>i</a:t>
            </a:r>
            <a:r>
              <a:rPr spc="215" dirty="0"/>
              <a:t>t</a:t>
            </a:r>
            <a:r>
              <a:rPr spc="15" dirty="0"/>
              <a:t>s</a:t>
            </a:r>
            <a:r>
              <a:rPr spc="-780" dirty="0"/>
              <a:t> </a:t>
            </a:r>
            <a:r>
              <a:rPr spc="20" dirty="0"/>
              <a:t>C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5" dirty="0">
                <a:solidFill>
                  <a:srgbClr val="878787"/>
                </a:solidFill>
              </a:rPr>
              <a:t>8/13/2023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>
                <a:solidFill>
                  <a:srgbClr val="878787"/>
                </a:solidFill>
              </a:rPr>
              <a:t>61</a:t>
            </a:fld>
            <a:endParaRPr dirty="0">
              <a:solidFill>
                <a:srgbClr val="878787"/>
              </a:solidFill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15035" y="1902142"/>
            <a:ext cx="938149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241300" algn="l"/>
                <a:tab pos="241935" algn="l"/>
              </a:tabLst>
            </a:pPr>
            <a:r>
              <a:rPr sz="1800" spc="-15" dirty="0">
                <a:latin typeface="Verdana"/>
                <a:cs typeface="Verdana"/>
              </a:rPr>
              <a:t>Rheumatological</a:t>
            </a:r>
            <a:r>
              <a:rPr sz="1800" spc="-204" dirty="0">
                <a:latin typeface="Verdana"/>
                <a:cs typeface="Verdana"/>
              </a:rPr>
              <a:t> </a:t>
            </a:r>
            <a:r>
              <a:rPr sz="1800" spc="-25" dirty="0">
                <a:latin typeface="Verdana"/>
                <a:cs typeface="Verdana"/>
              </a:rPr>
              <a:t>manifestations</a:t>
            </a:r>
            <a:r>
              <a:rPr sz="1800" spc="260" dirty="0">
                <a:latin typeface="Verdana"/>
                <a:cs typeface="Verdana"/>
              </a:rPr>
              <a:t> </a:t>
            </a:r>
            <a:r>
              <a:rPr sz="1800" spc="-15" dirty="0">
                <a:latin typeface="Verdana"/>
                <a:cs typeface="Verdana"/>
              </a:rPr>
              <a:t>include</a:t>
            </a:r>
            <a:r>
              <a:rPr sz="1800" spc="-260" dirty="0">
                <a:latin typeface="Verdana"/>
                <a:cs typeface="Verdana"/>
              </a:rPr>
              <a:t> </a:t>
            </a:r>
            <a:r>
              <a:rPr sz="1800" spc="-95" dirty="0">
                <a:latin typeface="Verdana"/>
                <a:cs typeface="Verdana"/>
              </a:rPr>
              <a:t>myalgia,</a:t>
            </a:r>
            <a:r>
              <a:rPr sz="1800" spc="85" dirty="0">
                <a:latin typeface="Verdana"/>
                <a:cs typeface="Verdana"/>
              </a:rPr>
              <a:t> </a:t>
            </a:r>
            <a:r>
              <a:rPr sz="1800" spc="-25" dirty="0">
                <a:latin typeface="Verdana"/>
                <a:cs typeface="Verdana"/>
              </a:rPr>
              <a:t>fatigue,</a:t>
            </a:r>
            <a:r>
              <a:rPr sz="1800" spc="-80" dirty="0">
                <a:latin typeface="Verdana"/>
                <a:cs typeface="Verdana"/>
              </a:rPr>
              <a:t> arthralgias,</a:t>
            </a:r>
            <a:r>
              <a:rPr sz="1800" spc="370" dirty="0">
                <a:latin typeface="Verdana"/>
                <a:cs typeface="Verdana"/>
              </a:rPr>
              <a:t> </a:t>
            </a:r>
            <a:r>
              <a:rPr sz="1800" spc="-20" dirty="0">
                <a:latin typeface="Verdana"/>
                <a:cs typeface="Verdana"/>
              </a:rPr>
              <a:t>and</a:t>
            </a:r>
            <a:r>
              <a:rPr sz="1800" spc="-165" dirty="0">
                <a:latin typeface="Verdana"/>
                <a:cs typeface="Verdana"/>
              </a:rPr>
              <a:t> </a:t>
            </a:r>
            <a:r>
              <a:rPr sz="1800" spc="-30" dirty="0">
                <a:latin typeface="Verdana"/>
                <a:cs typeface="Verdana"/>
              </a:rPr>
              <a:t>arthritis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15035" y="2876486"/>
            <a:ext cx="659765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241300" algn="l"/>
                <a:tab pos="241935" algn="l"/>
              </a:tabLst>
            </a:pPr>
            <a:r>
              <a:rPr sz="1800" spc="-20" dirty="0">
                <a:latin typeface="Verdana"/>
                <a:cs typeface="Verdana"/>
              </a:rPr>
              <a:t>Autoimmune</a:t>
            </a:r>
            <a:r>
              <a:rPr sz="1800" spc="-55" dirty="0">
                <a:latin typeface="Verdana"/>
                <a:cs typeface="Verdana"/>
              </a:rPr>
              <a:t> </a:t>
            </a:r>
            <a:r>
              <a:rPr sz="1800" spc="-20" dirty="0">
                <a:latin typeface="Verdana"/>
                <a:cs typeface="Verdana"/>
              </a:rPr>
              <a:t>manifestations</a:t>
            </a:r>
            <a:r>
              <a:rPr sz="1800" spc="125" dirty="0">
                <a:latin typeface="Verdana"/>
                <a:cs typeface="Verdana"/>
              </a:rPr>
              <a:t> </a:t>
            </a:r>
            <a:r>
              <a:rPr sz="1800" spc="-15" dirty="0">
                <a:latin typeface="Verdana"/>
                <a:cs typeface="Verdana"/>
              </a:rPr>
              <a:t>include</a:t>
            </a:r>
            <a:r>
              <a:rPr sz="1800" spc="-125" dirty="0">
                <a:latin typeface="Verdana"/>
                <a:cs typeface="Verdana"/>
              </a:rPr>
              <a:t> </a:t>
            </a:r>
            <a:r>
              <a:rPr sz="1800" spc="-90" dirty="0">
                <a:latin typeface="Verdana"/>
                <a:cs typeface="Verdana"/>
              </a:rPr>
              <a:t>Sjögren’s</a:t>
            </a:r>
            <a:r>
              <a:rPr sz="1800" spc="75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syndrome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15035" y="3841178"/>
            <a:ext cx="9695815" cy="15779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241300" algn="l"/>
                <a:tab pos="241935" algn="l"/>
              </a:tabLst>
            </a:pPr>
            <a:r>
              <a:rPr sz="1800" spc="-10" dirty="0">
                <a:latin typeface="Verdana"/>
                <a:cs typeface="Verdana"/>
              </a:rPr>
              <a:t>Associated</a:t>
            </a:r>
            <a:r>
              <a:rPr sz="1800" spc="-90" dirty="0">
                <a:latin typeface="Verdana"/>
                <a:cs typeface="Verdana"/>
              </a:rPr>
              <a:t> </a:t>
            </a:r>
            <a:r>
              <a:rPr sz="1800" spc="-10" dirty="0">
                <a:latin typeface="Verdana"/>
                <a:cs typeface="Verdana"/>
              </a:rPr>
              <a:t>skin</a:t>
            </a:r>
            <a:r>
              <a:rPr sz="1800" spc="-270" dirty="0">
                <a:latin typeface="Verdana"/>
                <a:cs typeface="Verdana"/>
              </a:rPr>
              <a:t> </a:t>
            </a:r>
            <a:r>
              <a:rPr sz="1800" spc="-10" dirty="0">
                <a:latin typeface="Verdana"/>
                <a:cs typeface="Verdana"/>
              </a:rPr>
              <a:t>lesions</a:t>
            </a:r>
            <a:r>
              <a:rPr sz="1800" spc="-295" dirty="0">
                <a:latin typeface="Verdana"/>
                <a:cs typeface="Verdana"/>
              </a:rPr>
              <a:t> </a:t>
            </a:r>
            <a:r>
              <a:rPr sz="1800" spc="-15" dirty="0">
                <a:latin typeface="Verdana"/>
                <a:cs typeface="Verdana"/>
              </a:rPr>
              <a:t>include</a:t>
            </a:r>
            <a:r>
              <a:rPr sz="1800" spc="-130" dirty="0">
                <a:latin typeface="Verdana"/>
                <a:cs typeface="Verdana"/>
              </a:rPr>
              <a:t> </a:t>
            </a:r>
            <a:r>
              <a:rPr sz="1800" spc="-10" dirty="0">
                <a:latin typeface="Verdana"/>
                <a:cs typeface="Verdana"/>
              </a:rPr>
              <a:t>porphyria</a:t>
            </a:r>
            <a:r>
              <a:rPr sz="1800" spc="-135" dirty="0">
                <a:latin typeface="Verdana"/>
                <a:cs typeface="Verdana"/>
              </a:rPr>
              <a:t> </a:t>
            </a:r>
            <a:r>
              <a:rPr sz="1800" spc="-15" dirty="0">
                <a:latin typeface="Verdana"/>
                <a:cs typeface="Verdana"/>
              </a:rPr>
              <a:t>cutanea</a:t>
            </a:r>
            <a:r>
              <a:rPr sz="1800" spc="-130" dirty="0">
                <a:latin typeface="Verdana"/>
                <a:cs typeface="Verdana"/>
              </a:rPr>
              <a:t> </a:t>
            </a:r>
            <a:r>
              <a:rPr sz="1800" spc="-20" dirty="0">
                <a:latin typeface="Verdana"/>
                <a:cs typeface="Verdana"/>
              </a:rPr>
              <a:t>tarda</a:t>
            </a:r>
            <a:r>
              <a:rPr sz="1800" spc="-140" dirty="0">
                <a:latin typeface="Verdana"/>
                <a:cs typeface="Verdana"/>
              </a:rPr>
              <a:t> </a:t>
            </a:r>
            <a:r>
              <a:rPr sz="1800" spc="-20" dirty="0">
                <a:latin typeface="Verdana"/>
                <a:cs typeface="Verdana"/>
              </a:rPr>
              <a:t>and</a:t>
            </a:r>
            <a:r>
              <a:rPr sz="1800" spc="-170" dirty="0">
                <a:latin typeface="Verdana"/>
                <a:cs typeface="Verdana"/>
              </a:rPr>
              <a:t> </a:t>
            </a:r>
            <a:r>
              <a:rPr sz="1800" spc="-20" dirty="0">
                <a:latin typeface="Verdana"/>
                <a:cs typeface="Verdana"/>
              </a:rPr>
              <a:t>lichen</a:t>
            </a:r>
            <a:r>
              <a:rPr sz="1800" spc="-114" dirty="0">
                <a:latin typeface="Verdana"/>
                <a:cs typeface="Verdana"/>
              </a:rPr>
              <a:t> </a:t>
            </a:r>
            <a:r>
              <a:rPr sz="1800" spc="-75" dirty="0">
                <a:latin typeface="Verdana"/>
                <a:cs typeface="Verdana"/>
              </a:rPr>
              <a:t>planus.</a:t>
            </a:r>
            <a:endParaRPr sz="1800">
              <a:latin typeface="Verdana"/>
              <a:cs typeface="Verdana"/>
            </a:endParaRPr>
          </a:p>
          <a:p>
            <a:pPr>
              <a:lnSpc>
                <a:spcPct val="100000"/>
              </a:lnSpc>
              <a:buFont typeface="Arial MT"/>
              <a:buChar char="•"/>
            </a:pPr>
            <a:endParaRPr sz="2200">
              <a:latin typeface="Verdana"/>
              <a:cs typeface="Verdana"/>
            </a:endParaRPr>
          </a:p>
          <a:p>
            <a:pPr marL="241300" marR="5080" indent="-229235">
              <a:lnSpc>
                <a:spcPct val="128600"/>
              </a:lnSpc>
              <a:spcBef>
                <a:spcPts val="1835"/>
              </a:spcBef>
              <a:buFont typeface="Arial MT"/>
              <a:buChar char="•"/>
              <a:tabLst>
                <a:tab pos="241300" algn="l"/>
                <a:tab pos="241935" algn="l"/>
              </a:tabLst>
            </a:pPr>
            <a:r>
              <a:rPr sz="1800" dirty="0">
                <a:latin typeface="Verdana"/>
                <a:cs typeface="Verdana"/>
              </a:rPr>
              <a:t>•</a:t>
            </a:r>
            <a:r>
              <a:rPr sz="1800" spc="-42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The</a:t>
            </a:r>
            <a:r>
              <a:rPr sz="1800" spc="-280" dirty="0">
                <a:latin typeface="Verdana"/>
                <a:cs typeface="Verdana"/>
              </a:rPr>
              <a:t> </a:t>
            </a:r>
            <a:r>
              <a:rPr sz="1800" spc="-20" dirty="0">
                <a:latin typeface="Verdana"/>
                <a:cs typeface="Verdana"/>
              </a:rPr>
              <a:t>likelihood</a:t>
            </a:r>
            <a:r>
              <a:rPr sz="1800" spc="-105" dirty="0">
                <a:latin typeface="Verdana"/>
                <a:cs typeface="Verdana"/>
              </a:rPr>
              <a:t> </a:t>
            </a:r>
            <a:r>
              <a:rPr sz="1800" spc="50" dirty="0">
                <a:latin typeface="Verdana"/>
                <a:cs typeface="Verdana"/>
              </a:rPr>
              <a:t>of</a:t>
            </a:r>
            <a:r>
              <a:rPr sz="1800" spc="-204" dirty="0">
                <a:latin typeface="Verdana"/>
                <a:cs typeface="Verdana"/>
              </a:rPr>
              <a:t> </a:t>
            </a:r>
            <a:r>
              <a:rPr sz="1800" spc="-20" dirty="0">
                <a:latin typeface="Verdana"/>
                <a:cs typeface="Verdana"/>
              </a:rPr>
              <a:t>asymptomatic</a:t>
            </a:r>
            <a:r>
              <a:rPr sz="1800" spc="20" dirty="0">
                <a:latin typeface="Verdana"/>
                <a:cs typeface="Verdana"/>
              </a:rPr>
              <a:t> </a:t>
            </a:r>
            <a:r>
              <a:rPr sz="1800" spc="-15" dirty="0">
                <a:latin typeface="Verdana"/>
                <a:cs typeface="Verdana"/>
              </a:rPr>
              <a:t>cryoglobulinaemia</a:t>
            </a:r>
            <a:r>
              <a:rPr sz="1800" spc="-50" dirty="0">
                <a:latin typeface="Verdana"/>
                <a:cs typeface="Verdana"/>
              </a:rPr>
              <a:t> </a:t>
            </a:r>
            <a:r>
              <a:rPr sz="1800" spc="-25" dirty="0">
                <a:latin typeface="Verdana"/>
                <a:cs typeface="Verdana"/>
              </a:rPr>
              <a:t>is</a:t>
            </a:r>
            <a:r>
              <a:rPr sz="1800" spc="-215" dirty="0">
                <a:latin typeface="Verdana"/>
                <a:cs typeface="Verdana"/>
              </a:rPr>
              <a:t> </a:t>
            </a:r>
            <a:r>
              <a:rPr sz="1800" spc="-75" dirty="0">
                <a:latin typeface="Verdana"/>
                <a:cs typeface="Verdana"/>
              </a:rPr>
              <a:t>high,</a:t>
            </a:r>
            <a:r>
              <a:rPr sz="1800" spc="-80" dirty="0">
                <a:latin typeface="Verdana"/>
                <a:cs typeface="Verdana"/>
              </a:rPr>
              <a:t> </a:t>
            </a:r>
            <a:r>
              <a:rPr sz="1800" spc="-20" dirty="0">
                <a:latin typeface="Verdana"/>
                <a:cs typeface="Verdana"/>
              </a:rPr>
              <a:t>and</a:t>
            </a:r>
            <a:r>
              <a:rPr sz="1800" spc="-170" dirty="0">
                <a:latin typeface="Verdana"/>
                <a:cs typeface="Verdana"/>
              </a:rPr>
              <a:t> </a:t>
            </a:r>
            <a:r>
              <a:rPr sz="1800" spc="-25" dirty="0">
                <a:latin typeface="Verdana"/>
                <a:cs typeface="Verdana"/>
              </a:rPr>
              <a:t>that</a:t>
            </a:r>
            <a:r>
              <a:rPr sz="1800" spc="-60" dirty="0">
                <a:latin typeface="Verdana"/>
                <a:cs typeface="Verdana"/>
              </a:rPr>
              <a:t> </a:t>
            </a:r>
            <a:r>
              <a:rPr sz="1800" spc="50" dirty="0">
                <a:latin typeface="Verdana"/>
                <a:cs typeface="Verdana"/>
              </a:rPr>
              <a:t>of</a:t>
            </a:r>
            <a:r>
              <a:rPr sz="1800" spc="-140" dirty="0">
                <a:latin typeface="Verdana"/>
                <a:cs typeface="Verdana"/>
              </a:rPr>
              <a:t> </a:t>
            </a:r>
            <a:r>
              <a:rPr sz="1800" spc="-20" dirty="0">
                <a:latin typeface="Verdana"/>
                <a:cs typeface="Verdana"/>
              </a:rPr>
              <a:t>symptomatic </a:t>
            </a:r>
            <a:r>
              <a:rPr sz="1800" spc="-615" dirty="0">
                <a:latin typeface="Verdana"/>
                <a:cs typeface="Verdana"/>
              </a:rPr>
              <a:t> </a:t>
            </a:r>
            <a:r>
              <a:rPr sz="1800" spc="-15" dirty="0">
                <a:latin typeface="Verdana"/>
                <a:cs typeface="Verdana"/>
              </a:rPr>
              <a:t>cryoglobulinaemia</a:t>
            </a:r>
            <a:r>
              <a:rPr sz="1800" spc="-135" dirty="0">
                <a:latin typeface="Verdana"/>
                <a:cs typeface="Verdana"/>
              </a:rPr>
              <a:t> </a:t>
            </a:r>
            <a:r>
              <a:rPr sz="1800" spc="-25" dirty="0">
                <a:latin typeface="Verdana"/>
                <a:cs typeface="Verdana"/>
              </a:rPr>
              <a:t>is</a:t>
            </a:r>
            <a:r>
              <a:rPr sz="1800" spc="-220" dirty="0">
                <a:latin typeface="Verdana"/>
                <a:cs typeface="Verdana"/>
              </a:rPr>
              <a:t> </a:t>
            </a:r>
            <a:r>
              <a:rPr sz="1800" spc="-10" dirty="0">
                <a:latin typeface="Verdana"/>
                <a:cs typeface="Verdana"/>
              </a:rPr>
              <a:t>low</a:t>
            </a:r>
            <a:endParaRPr sz="1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F0EF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270240" y="386968"/>
            <a:ext cx="1527810" cy="6324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950" spc="35" dirty="0">
                <a:solidFill>
                  <a:srgbClr val="545454"/>
                </a:solidFill>
              </a:rPr>
              <a:t>lichen</a:t>
            </a:r>
            <a:endParaRPr sz="3950"/>
          </a:p>
        </p:txBody>
      </p:sp>
      <p:sp>
        <p:nvSpPr>
          <p:cNvPr id="4" name="object 4"/>
          <p:cNvSpPr txBox="1"/>
          <p:nvPr/>
        </p:nvSpPr>
        <p:spPr>
          <a:xfrm>
            <a:off x="915035" y="400430"/>
            <a:ext cx="6096635" cy="1184910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12700" marR="5080">
              <a:lnSpc>
                <a:spcPts val="4350"/>
              </a:lnSpc>
              <a:spcBef>
                <a:spcPts val="600"/>
              </a:spcBef>
            </a:pPr>
            <a:r>
              <a:rPr sz="3950" spc="10" dirty="0">
                <a:solidFill>
                  <a:srgbClr val="545454"/>
                </a:solidFill>
                <a:latin typeface="Verdana"/>
                <a:cs typeface="Verdana"/>
              </a:rPr>
              <a:t>p</a:t>
            </a:r>
            <a:r>
              <a:rPr sz="3950" spc="75" dirty="0">
                <a:solidFill>
                  <a:srgbClr val="545454"/>
                </a:solidFill>
                <a:latin typeface="Verdana"/>
                <a:cs typeface="Verdana"/>
              </a:rPr>
              <a:t>o</a:t>
            </a:r>
            <a:r>
              <a:rPr sz="3950" spc="35" dirty="0">
                <a:solidFill>
                  <a:srgbClr val="545454"/>
                </a:solidFill>
                <a:latin typeface="Verdana"/>
                <a:cs typeface="Verdana"/>
              </a:rPr>
              <a:t>r</a:t>
            </a:r>
            <a:r>
              <a:rPr sz="3950" spc="10" dirty="0">
                <a:solidFill>
                  <a:srgbClr val="545454"/>
                </a:solidFill>
                <a:latin typeface="Verdana"/>
                <a:cs typeface="Verdana"/>
              </a:rPr>
              <a:t>p</a:t>
            </a:r>
            <a:r>
              <a:rPr sz="3950" spc="45" dirty="0">
                <a:solidFill>
                  <a:srgbClr val="545454"/>
                </a:solidFill>
                <a:latin typeface="Verdana"/>
                <a:cs typeface="Verdana"/>
              </a:rPr>
              <a:t>h</a:t>
            </a:r>
            <a:r>
              <a:rPr sz="3950" spc="-15" dirty="0">
                <a:solidFill>
                  <a:srgbClr val="545454"/>
                </a:solidFill>
                <a:latin typeface="Verdana"/>
                <a:cs typeface="Verdana"/>
              </a:rPr>
              <a:t>y</a:t>
            </a:r>
            <a:r>
              <a:rPr sz="3950" spc="35" dirty="0">
                <a:solidFill>
                  <a:srgbClr val="545454"/>
                </a:solidFill>
                <a:latin typeface="Verdana"/>
                <a:cs typeface="Verdana"/>
              </a:rPr>
              <a:t>ri</a:t>
            </a:r>
            <a:r>
              <a:rPr sz="3950" spc="15" dirty="0">
                <a:solidFill>
                  <a:srgbClr val="545454"/>
                </a:solidFill>
                <a:latin typeface="Verdana"/>
                <a:cs typeface="Verdana"/>
              </a:rPr>
              <a:t>a</a:t>
            </a:r>
            <a:r>
              <a:rPr sz="3950" spc="-555" dirty="0">
                <a:solidFill>
                  <a:srgbClr val="545454"/>
                </a:solidFill>
                <a:latin typeface="Verdana"/>
                <a:cs typeface="Verdana"/>
              </a:rPr>
              <a:t> </a:t>
            </a:r>
            <a:r>
              <a:rPr sz="3950" spc="114" dirty="0">
                <a:solidFill>
                  <a:srgbClr val="545454"/>
                </a:solidFill>
                <a:latin typeface="Verdana"/>
                <a:cs typeface="Verdana"/>
              </a:rPr>
              <a:t>c</a:t>
            </a:r>
            <a:r>
              <a:rPr sz="3950" spc="120" dirty="0">
                <a:solidFill>
                  <a:srgbClr val="545454"/>
                </a:solidFill>
                <a:latin typeface="Verdana"/>
                <a:cs typeface="Verdana"/>
              </a:rPr>
              <a:t>u</a:t>
            </a:r>
            <a:r>
              <a:rPr sz="3950" spc="90" dirty="0">
                <a:solidFill>
                  <a:srgbClr val="545454"/>
                </a:solidFill>
                <a:latin typeface="Verdana"/>
                <a:cs typeface="Verdana"/>
              </a:rPr>
              <a:t>t</a:t>
            </a:r>
            <a:r>
              <a:rPr sz="3950" spc="-50" dirty="0">
                <a:solidFill>
                  <a:srgbClr val="545454"/>
                </a:solidFill>
                <a:latin typeface="Verdana"/>
                <a:cs typeface="Verdana"/>
              </a:rPr>
              <a:t>a</a:t>
            </a:r>
            <a:r>
              <a:rPr sz="3950" spc="120" dirty="0">
                <a:solidFill>
                  <a:srgbClr val="545454"/>
                </a:solidFill>
                <a:latin typeface="Verdana"/>
                <a:cs typeface="Verdana"/>
              </a:rPr>
              <a:t>n</a:t>
            </a:r>
            <a:r>
              <a:rPr sz="3950" spc="45" dirty="0">
                <a:solidFill>
                  <a:srgbClr val="545454"/>
                </a:solidFill>
                <a:latin typeface="Verdana"/>
                <a:cs typeface="Verdana"/>
              </a:rPr>
              <a:t>e</a:t>
            </a:r>
            <a:r>
              <a:rPr sz="3950" spc="15" dirty="0">
                <a:solidFill>
                  <a:srgbClr val="545454"/>
                </a:solidFill>
                <a:latin typeface="Verdana"/>
                <a:cs typeface="Verdana"/>
              </a:rPr>
              <a:t>a</a:t>
            </a:r>
            <a:r>
              <a:rPr sz="3950" spc="-630" dirty="0">
                <a:solidFill>
                  <a:srgbClr val="545454"/>
                </a:solidFill>
                <a:latin typeface="Verdana"/>
                <a:cs typeface="Verdana"/>
              </a:rPr>
              <a:t> </a:t>
            </a:r>
            <a:r>
              <a:rPr sz="3950" spc="90" dirty="0">
                <a:solidFill>
                  <a:srgbClr val="545454"/>
                </a:solidFill>
                <a:latin typeface="Verdana"/>
                <a:cs typeface="Verdana"/>
              </a:rPr>
              <a:t>t</a:t>
            </a:r>
            <a:r>
              <a:rPr sz="3950" spc="100" dirty="0">
                <a:solidFill>
                  <a:srgbClr val="545454"/>
                </a:solidFill>
                <a:latin typeface="Verdana"/>
                <a:cs typeface="Verdana"/>
              </a:rPr>
              <a:t>a</a:t>
            </a:r>
            <a:r>
              <a:rPr sz="3950" spc="35" dirty="0">
                <a:solidFill>
                  <a:srgbClr val="545454"/>
                </a:solidFill>
                <a:latin typeface="Verdana"/>
                <a:cs typeface="Verdana"/>
              </a:rPr>
              <a:t>r</a:t>
            </a:r>
            <a:r>
              <a:rPr sz="3950" spc="10" dirty="0">
                <a:solidFill>
                  <a:srgbClr val="545454"/>
                </a:solidFill>
                <a:latin typeface="Verdana"/>
                <a:cs typeface="Verdana"/>
              </a:rPr>
              <a:t>da  </a:t>
            </a:r>
            <a:r>
              <a:rPr sz="3950" spc="-35" dirty="0">
                <a:solidFill>
                  <a:srgbClr val="545454"/>
                </a:solidFill>
                <a:latin typeface="Verdana"/>
                <a:cs typeface="Verdana"/>
              </a:rPr>
              <a:t>planus.</a:t>
            </a:r>
            <a:endParaRPr sz="3950">
              <a:latin typeface="Verdana"/>
              <a:cs typeface="Verdana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4400" y="1552575"/>
            <a:ext cx="4324350" cy="2438400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419850" y="1828800"/>
            <a:ext cx="4686300" cy="4352925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38200" y="4257675"/>
            <a:ext cx="4695825" cy="1924050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5" dirty="0">
                <a:solidFill>
                  <a:srgbClr val="878787"/>
                </a:solidFill>
              </a:rPr>
              <a:t>8/13/2023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>
                <a:solidFill>
                  <a:srgbClr val="878787"/>
                </a:solidFill>
              </a:rPr>
              <a:t>62</a:t>
            </a:fld>
            <a:endParaRPr dirty="0">
              <a:solidFill>
                <a:srgbClr val="878787"/>
              </a:solidFill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D6D2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28700" y="457200"/>
            <a:ext cx="1143000" cy="0"/>
          </a:xfrm>
          <a:custGeom>
            <a:avLst/>
            <a:gdLst/>
            <a:ahLst/>
            <a:cxnLst/>
            <a:rect l="l" t="t" r="r" b="b"/>
            <a:pathLst>
              <a:path w="1143000">
                <a:moveTo>
                  <a:pt x="0" y="0"/>
                </a:moveTo>
                <a:lnTo>
                  <a:pt x="1143000" y="0"/>
                </a:lnTo>
              </a:path>
            </a:pathLst>
          </a:custGeom>
          <a:ln w="15875">
            <a:solidFill>
              <a:srgbClr val="5B6A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15035" y="132714"/>
            <a:ext cx="5756910" cy="10217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500" spc="-5" dirty="0"/>
              <a:t>H</a:t>
            </a:r>
            <a:r>
              <a:rPr sz="6500" spc="5" dirty="0"/>
              <a:t>i</a:t>
            </a:r>
            <a:r>
              <a:rPr sz="6500" spc="-15" dirty="0"/>
              <a:t>s</a:t>
            </a:r>
            <a:r>
              <a:rPr sz="6500" spc="-10" dirty="0"/>
              <a:t>t</a:t>
            </a:r>
            <a:r>
              <a:rPr sz="6500" spc="20" dirty="0"/>
              <a:t>o</a:t>
            </a:r>
            <a:r>
              <a:rPr sz="6500" spc="5" dirty="0"/>
              <a:t>r</a:t>
            </a:r>
            <a:r>
              <a:rPr sz="6500" spc="20" dirty="0"/>
              <a:t>y</a:t>
            </a:r>
            <a:r>
              <a:rPr sz="6500" spc="-750" dirty="0"/>
              <a:t> </a:t>
            </a:r>
            <a:r>
              <a:rPr sz="6500" spc="285" dirty="0"/>
              <a:t>t</a:t>
            </a:r>
            <a:r>
              <a:rPr sz="6500" spc="-80" dirty="0"/>
              <a:t>a</a:t>
            </a:r>
            <a:r>
              <a:rPr sz="6500" spc="-95" dirty="0"/>
              <a:t>k</a:t>
            </a:r>
            <a:r>
              <a:rPr sz="6500" spc="10" dirty="0"/>
              <a:t>i</a:t>
            </a:r>
            <a:r>
              <a:rPr sz="6500" spc="-65" dirty="0"/>
              <a:t>n</a:t>
            </a:r>
            <a:r>
              <a:rPr sz="6500" spc="20" dirty="0"/>
              <a:t>g</a:t>
            </a:r>
            <a:endParaRPr sz="6500"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5" dirty="0">
                <a:solidFill>
                  <a:srgbClr val="878787"/>
                </a:solidFill>
              </a:rPr>
              <a:t>8/13/2023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>
                <a:solidFill>
                  <a:srgbClr val="878787"/>
                </a:solidFill>
              </a:rPr>
              <a:t>63</a:t>
            </a:fld>
            <a:endParaRPr dirty="0">
              <a:solidFill>
                <a:srgbClr val="878787"/>
              </a:solidFill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62634" y="1709991"/>
            <a:ext cx="2953385" cy="41116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35" dirty="0">
                <a:solidFill>
                  <a:srgbClr val="FF0000"/>
                </a:solidFill>
                <a:latin typeface="Verdana"/>
                <a:cs typeface="Verdana"/>
              </a:rPr>
              <a:t>A</a:t>
            </a:r>
            <a:r>
              <a:rPr sz="1800" spc="-60" dirty="0">
                <a:solidFill>
                  <a:srgbClr val="FF0000"/>
                </a:solidFill>
                <a:latin typeface="Verdana"/>
                <a:cs typeface="Verdana"/>
              </a:rPr>
              <a:t>C</a:t>
            </a:r>
            <a:r>
              <a:rPr sz="1800" spc="-120" dirty="0">
                <a:solidFill>
                  <a:srgbClr val="FF0000"/>
                </a:solidFill>
                <a:latin typeface="Verdana"/>
                <a:cs typeface="Verdana"/>
              </a:rPr>
              <a:t>U</a:t>
            </a:r>
            <a:r>
              <a:rPr sz="1800" spc="-65" dirty="0">
                <a:solidFill>
                  <a:srgbClr val="FF0000"/>
                </a:solidFill>
                <a:latin typeface="Verdana"/>
                <a:cs typeface="Verdana"/>
              </a:rPr>
              <a:t>T</a:t>
            </a:r>
            <a:r>
              <a:rPr sz="1800" dirty="0">
                <a:solidFill>
                  <a:srgbClr val="FF0000"/>
                </a:solidFill>
                <a:latin typeface="Verdana"/>
                <a:cs typeface="Verdana"/>
              </a:rPr>
              <a:t>E</a:t>
            </a:r>
            <a:r>
              <a:rPr sz="1800" spc="-19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800" spc="-80" dirty="0">
                <a:solidFill>
                  <a:srgbClr val="FF0000"/>
                </a:solidFill>
                <a:latin typeface="Verdana"/>
                <a:cs typeface="Verdana"/>
              </a:rPr>
              <a:t>H</a:t>
            </a:r>
            <a:r>
              <a:rPr sz="1800" spc="-15" dirty="0">
                <a:solidFill>
                  <a:srgbClr val="FF0000"/>
                </a:solidFill>
                <a:latin typeface="Verdana"/>
                <a:cs typeface="Verdana"/>
              </a:rPr>
              <a:t>E</a:t>
            </a:r>
            <a:r>
              <a:rPr sz="1800" spc="-114" dirty="0">
                <a:solidFill>
                  <a:srgbClr val="FF0000"/>
                </a:solidFill>
                <a:latin typeface="Verdana"/>
                <a:cs typeface="Verdana"/>
              </a:rPr>
              <a:t>P</a:t>
            </a:r>
            <a:r>
              <a:rPr sz="1800" spc="-110" dirty="0">
                <a:solidFill>
                  <a:srgbClr val="FF0000"/>
                </a:solidFill>
                <a:latin typeface="Verdana"/>
                <a:cs typeface="Verdana"/>
              </a:rPr>
              <a:t>A</a:t>
            </a:r>
            <a:r>
              <a:rPr sz="1800" spc="-60" dirty="0">
                <a:solidFill>
                  <a:srgbClr val="FF0000"/>
                </a:solidFill>
                <a:latin typeface="Verdana"/>
                <a:cs typeface="Verdana"/>
              </a:rPr>
              <a:t>T</a:t>
            </a:r>
            <a:r>
              <a:rPr sz="1800" spc="-235" dirty="0">
                <a:solidFill>
                  <a:srgbClr val="FF0000"/>
                </a:solidFill>
                <a:latin typeface="Verdana"/>
                <a:cs typeface="Verdana"/>
              </a:rPr>
              <a:t>I</a:t>
            </a:r>
            <a:r>
              <a:rPr sz="1800" spc="-65" dirty="0">
                <a:solidFill>
                  <a:srgbClr val="FF0000"/>
                </a:solidFill>
                <a:latin typeface="Verdana"/>
                <a:cs typeface="Verdana"/>
              </a:rPr>
              <a:t>T</a:t>
            </a:r>
            <a:r>
              <a:rPr sz="1800" spc="-235" dirty="0">
                <a:solidFill>
                  <a:srgbClr val="FF0000"/>
                </a:solidFill>
                <a:latin typeface="Verdana"/>
                <a:cs typeface="Verdana"/>
              </a:rPr>
              <a:t>I</a:t>
            </a:r>
            <a:r>
              <a:rPr sz="1800" dirty="0">
                <a:solidFill>
                  <a:srgbClr val="FF0000"/>
                </a:solidFill>
                <a:latin typeface="Verdana"/>
                <a:cs typeface="Verdana"/>
              </a:rPr>
              <a:t>S</a:t>
            </a:r>
            <a:r>
              <a:rPr sz="1800" spc="-440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FF0000"/>
                </a:solidFill>
                <a:latin typeface="Verdana"/>
                <a:cs typeface="Verdana"/>
              </a:rPr>
              <a:t>:</a:t>
            </a:r>
            <a:endParaRPr sz="1800">
              <a:latin typeface="Verdana"/>
              <a:cs typeface="Verdana"/>
            </a:endParaRPr>
          </a:p>
          <a:p>
            <a:pPr marL="241300" indent="-228600">
              <a:lnSpc>
                <a:spcPct val="100000"/>
              </a:lnSpc>
              <a:spcBef>
                <a:spcPts val="1620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1250" spc="15" dirty="0">
                <a:latin typeface="Verdana"/>
                <a:cs typeface="Verdana"/>
              </a:rPr>
              <a:t>Anorexia</a:t>
            </a:r>
            <a:endParaRPr sz="125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Arial MT"/>
              <a:buChar char="•"/>
            </a:pPr>
            <a:endParaRPr sz="1150">
              <a:latin typeface="Verdana"/>
              <a:cs typeface="Verdana"/>
            </a:endParaRPr>
          </a:p>
          <a:p>
            <a:pPr marL="241300" indent="-228600">
              <a:lnSpc>
                <a:spcPct val="100000"/>
              </a:lnSpc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1250" spc="40" dirty="0">
                <a:latin typeface="Verdana"/>
                <a:cs typeface="Verdana"/>
              </a:rPr>
              <a:t>N</a:t>
            </a:r>
            <a:r>
              <a:rPr sz="1250" spc="-5" dirty="0">
                <a:latin typeface="Verdana"/>
                <a:cs typeface="Verdana"/>
              </a:rPr>
              <a:t>a</a:t>
            </a:r>
            <a:r>
              <a:rPr sz="1250" spc="30" dirty="0">
                <a:latin typeface="Verdana"/>
                <a:cs typeface="Verdana"/>
              </a:rPr>
              <a:t>u</a:t>
            </a:r>
            <a:r>
              <a:rPr sz="1250" spc="20" dirty="0">
                <a:latin typeface="Verdana"/>
                <a:cs typeface="Verdana"/>
              </a:rPr>
              <a:t>s</a:t>
            </a:r>
            <a:r>
              <a:rPr sz="1250" spc="-70" dirty="0">
                <a:latin typeface="Verdana"/>
                <a:cs typeface="Verdana"/>
              </a:rPr>
              <a:t>e</a:t>
            </a:r>
            <a:r>
              <a:rPr sz="1250" spc="-80" dirty="0">
                <a:latin typeface="Verdana"/>
                <a:cs typeface="Verdana"/>
              </a:rPr>
              <a:t>a</a:t>
            </a:r>
            <a:r>
              <a:rPr sz="1250" spc="10" dirty="0">
                <a:latin typeface="Verdana"/>
                <a:cs typeface="Verdana"/>
              </a:rPr>
              <a:t>,</a:t>
            </a:r>
            <a:r>
              <a:rPr sz="1250" spc="-85" dirty="0">
                <a:latin typeface="Verdana"/>
                <a:cs typeface="Verdana"/>
              </a:rPr>
              <a:t> </a:t>
            </a:r>
            <a:r>
              <a:rPr sz="1250" spc="5" dirty="0">
                <a:latin typeface="Verdana"/>
                <a:cs typeface="Verdana"/>
              </a:rPr>
              <a:t>v</a:t>
            </a:r>
            <a:r>
              <a:rPr sz="1250" spc="65" dirty="0">
                <a:latin typeface="Verdana"/>
                <a:cs typeface="Verdana"/>
              </a:rPr>
              <a:t>o</a:t>
            </a:r>
            <a:r>
              <a:rPr sz="1250" spc="55" dirty="0">
                <a:latin typeface="Verdana"/>
                <a:cs typeface="Verdana"/>
              </a:rPr>
              <a:t>m</a:t>
            </a:r>
            <a:r>
              <a:rPr sz="1250" spc="-50" dirty="0">
                <a:latin typeface="Verdana"/>
                <a:cs typeface="Verdana"/>
              </a:rPr>
              <a:t>i</a:t>
            </a:r>
            <a:r>
              <a:rPr sz="1250" spc="30" dirty="0">
                <a:latin typeface="Verdana"/>
                <a:cs typeface="Verdana"/>
              </a:rPr>
              <a:t>t</a:t>
            </a:r>
            <a:r>
              <a:rPr sz="1250" spc="-50" dirty="0">
                <a:latin typeface="Verdana"/>
                <a:cs typeface="Verdana"/>
              </a:rPr>
              <a:t>i</a:t>
            </a:r>
            <a:r>
              <a:rPr sz="1250" spc="30" dirty="0">
                <a:latin typeface="Verdana"/>
                <a:cs typeface="Verdana"/>
              </a:rPr>
              <a:t>n</a:t>
            </a:r>
            <a:r>
              <a:rPr sz="1250" spc="15" dirty="0">
                <a:latin typeface="Verdana"/>
                <a:cs typeface="Verdana"/>
              </a:rPr>
              <a:t>g</a:t>
            </a:r>
            <a:endParaRPr sz="1250">
              <a:latin typeface="Verdana"/>
              <a:cs typeface="Verdana"/>
            </a:endParaRPr>
          </a:p>
          <a:p>
            <a:pPr>
              <a:lnSpc>
                <a:spcPct val="100000"/>
              </a:lnSpc>
              <a:buFont typeface="Arial MT"/>
              <a:buChar char="•"/>
            </a:pPr>
            <a:endParaRPr sz="1300">
              <a:latin typeface="Verdana"/>
              <a:cs typeface="Verdana"/>
            </a:endParaRPr>
          </a:p>
          <a:p>
            <a:pPr marL="241300" indent="-228600">
              <a:lnSpc>
                <a:spcPct val="100000"/>
              </a:lnSpc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1250" spc="30" dirty="0">
                <a:latin typeface="Verdana"/>
                <a:cs typeface="Verdana"/>
              </a:rPr>
              <a:t>R</a:t>
            </a:r>
            <a:r>
              <a:rPr sz="1250" spc="-45" dirty="0">
                <a:latin typeface="Verdana"/>
                <a:cs typeface="Verdana"/>
              </a:rPr>
              <a:t>i</a:t>
            </a:r>
            <a:r>
              <a:rPr sz="1250" spc="45" dirty="0">
                <a:latin typeface="Verdana"/>
                <a:cs typeface="Verdana"/>
              </a:rPr>
              <a:t>g</a:t>
            </a:r>
            <a:r>
              <a:rPr sz="1250" spc="30" dirty="0">
                <a:latin typeface="Verdana"/>
                <a:cs typeface="Verdana"/>
              </a:rPr>
              <a:t>h</a:t>
            </a:r>
            <a:r>
              <a:rPr sz="1250" spc="5" dirty="0">
                <a:latin typeface="Verdana"/>
                <a:cs typeface="Verdana"/>
              </a:rPr>
              <a:t>t</a:t>
            </a:r>
            <a:r>
              <a:rPr sz="1250" spc="-40" dirty="0">
                <a:latin typeface="Verdana"/>
                <a:cs typeface="Verdana"/>
              </a:rPr>
              <a:t> </a:t>
            </a:r>
            <a:r>
              <a:rPr sz="1250" spc="30" dirty="0">
                <a:latin typeface="Verdana"/>
                <a:cs typeface="Verdana"/>
              </a:rPr>
              <a:t>u</a:t>
            </a:r>
            <a:r>
              <a:rPr sz="1250" spc="120" dirty="0">
                <a:latin typeface="Verdana"/>
                <a:cs typeface="Verdana"/>
              </a:rPr>
              <a:t>p</a:t>
            </a:r>
            <a:r>
              <a:rPr sz="1250" spc="45" dirty="0">
                <a:latin typeface="Verdana"/>
                <a:cs typeface="Verdana"/>
              </a:rPr>
              <a:t>p</a:t>
            </a:r>
            <a:r>
              <a:rPr sz="1250" dirty="0">
                <a:latin typeface="Verdana"/>
                <a:cs typeface="Verdana"/>
              </a:rPr>
              <a:t>e</a:t>
            </a:r>
            <a:r>
              <a:rPr sz="1250" spc="10" dirty="0">
                <a:latin typeface="Verdana"/>
                <a:cs typeface="Verdana"/>
              </a:rPr>
              <a:t>r</a:t>
            </a:r>
            <a:r>
              <a:rPr sz="1250" spc="-235" dirty="0">
                <a:latin typeface="Verdana"/>
                <a:cs typeface="Verdana"/>
              </a:rPr>
              <a:t> </a:t>
            </a:r>
            <a:r>
              <a:rPr sz="1250" spc="120" dirty="0">
                <a:latin typeface="Verdana"/>
                <a:cs typeface="Verdana"/>
              </a:rPr>
              <a:t>q</a:t>
            </a:r>
            <a:r>
              <a:rPr sz="1250" spc="30" dirty="0">
                <a:latin typeface="Verdana"/>
                <a:cs typeface="Verdana"/>
              </a:rPr>
              <a:t>u</a:t>
            </a:r>
            <a:r>
              <a:rPr sz="1250" dirty="0">
                <a:latin typeface="Verdana"/>
                <a:cs typeface="Verdana"/>
              </a:rPr>
              <a:t>a</a:t>
            </a:r>
            <a:r>
              <a:rPr sz="1250" spc="45" dirty="0">
                <a:latin typeface="Verdana"/>
                <a:cs typeface="Verdana"/>
              </a:rPr>
              <a:t>d</a:t>
            </a:r>
            <a:r>
              <a:rPr sz="1250" spc="-10" dirty="0">
                <a:latin typeface="Verdana"/>
                <a:cs typeface="Verdana"/>
              </a:rPr>
              <a:t>ra</a:t>
            </a:r>
            <a:r>
              <a:rPr sz="1250" spc="35" dirty="0">
                <a:latin typeface="Verdana"/>
                <a:cs typeface="Verdana"/>
              </a:rPr>
              <a:t>n</a:t>
            </a:r>
            <a:r>
              <a:rPr sz="1250" spc="5" dirty="0">
                <a:latin typeface="Verdana"/>
                <a:cs typeface="Verdana"/>
              </a:rPr>
              <a:t>t</a:t>
            </a:r>
            <a:r>
              <a:rPr sz="1250" spc="-120" dirty="0">
                <a:latin typeface="Verdana"/>
                <a:cs typeface="Verdana"/>
              </a:rPr>
              <a:t> </a:t>
            </a:r>
            <a:r>
              <a:rPr sz="1250" spc="120" dirty="0">
                <a:latin typeface="Verdana"/>
                <a:cs typeface="Verdana"/>
              </a:rPr>
              <a:t>d</a:t>
            </a:r>
            <a:r>
              <a:rPr sz="1250" spc="-50" dirty="0">
                <a:latin typeface="Verdana"/>
                <a:cs typeface="Verdana"/>
              </a:rPr>
              <a:t>i</a:t>
            </a:r>
            <a:r>
              <a:rPr sz="1250" spc="20" dirty="0">
                <a:latin typeface="Verdana"/>
                <a:cs typeface="Verdana"/>
              </a:rPr>
              <a:t>sc</a:t>
            </a:r>
            <a:r>
              <a:rPr sz="1250" spc="65" dirty="0">
                <a:latin typeface="Verdana"/>
                <a:cs typeface="Verdana"/>
              </a:rPr>
              <a:t>o</a:t>
            </a:r>
            <a:r>
              <a:rPr sz="1250" spc="-25" dirty="0">
                <a:latin typeface="Verdana"/>
                <a:cs typeface="Verdana"/>
              </a:rPr>
              <a:t>m</a:t>
            </a:r>
            <a:r>
              <a:rPr sz="1250" spc="80" dirty="0">
                <a:latin typeface="Verdana"/>
                <a:cs typeface="Verdana"/>
              </a:rPr>
              <a:t>f</a:t>
            </a:r>
            <a:r>
              <a:rPr sz="1250" spc="65" dirty="0">
                <a:latin typeface="Verdana"/>
                <a:cs typeface="Verdana"/>
              </a:rPr>
              <a:t>o</a:t>
            </a:r>
            <a:r>
              <a:rPr sz="1250" spc="-10" dirty="0">
                <a:latin typeface="Verdana"/>
                <a:cs typeface="Verdana"/>
              </a:rPr>
              <a:t>r</a:t>
            </a:r>
            <a:r>
              <a:rPr sz="1250" spc="5" dirty="0">
                <a:latin typeface="Verdana"/>
                <a:cs typeface="Verdana"/>
              </a:rPr>
              <a:t>t</a:t>
            </a:r>
            <a:endParaRPr sz="125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Arial MT"/>
              <a:buChar char="•"/>
            </a:pPr>
            <a:endParaRPr sz="1150">
              <a:latin typeface="Verdana"/>
              <a:cs typeface="Verdana"/>
            </a:endParaRPr>
          </a:p>
          <a:p>
            <a:pPr marL="241300" indent="-228600">
              <a:lnSpc>
                <a:spcPct val="100000"/>
              </a:lnSpc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1250" spc="30" dirty="0">
                <a:latin typeface="Verdana"/>
                <a:cs typeface="Verdana"/>
              </a:rPr>
              <a:t>F</a:t>
            </a:r>
            <a:r>
              <a:rPr sz="1250" dirty="0">
                <a:latin typeface="Verdana"/>
                <a:cs typeface="Verdana"/>
              </a:rPr>
              <a:t>e</a:t>
            </a:r>
            <a:r>
              <a:rPr sz="1250" spc="5" dirty="0">
                <a:latin typeface="Verdana"/>
                <a:cs typeface="Verdana"/>
              </a:rPr>
              <a:t>v</a:t>
            </a:r>
            <a:r>
              <a:rPr sz="1250" dirty="0">
                <a:latin typeface="Verdana"/>
                <a:cs typeface="Verdana"/>
              </a:rPr>
              <a:t>e</a:t>
            </a:r>
            <a:r>
              <a:rPr sz="1250" spc="10" dirty="0">
                <a:latin typeface="Verdana"/>
                <a:cs typeface="Verdana"/>
              </a:rPr>
              <a:t>r</a:t>
            </a:r>
            <a:r>
              <a:rPr sz="1250" spc="-85" dirty="0">
                <a:latin typeface="Verdana"/>
                <a:cs typeface="Verdana"/>
              </a:rPr>
              <a:t> </a:t>
            </a:r>
            <a:r>
              <a:rPr sz="1250" spc="-5" dirty="0">
                <a:latin typeface="Verdana"/>
                <a:cs typeface="Verdana"/>
              </a:rPr>
              <a:t>a</a:t>
            </a:r>
            <a:r>
              <a:rPr sz="1250" spc="30" dirty="0">
                <a:latin typeface="Verdana"/>
                <a:cs typeface="Verdana"/>
              </a:rPr>
              <a:t>n</a:t>
            </a:r>
            <a:r>
              <a:rPr sz="1250" spc="15" dirty="0">
                <a:latin typeface="Verdana"/>
                <a:cs typeface="Verdana"/>
              </a:rPr>
              <a:t>d</a:t>
            </a:r>
            <a:r>
              <a:rPr sz="1250" spc="-190" dirty="0">
                <a:latin typeface="Verdana"/>
                <a:cs typeface="Verdana"/>
              </a:rPr>
              <a:t> </a:t>
            </a:r>
            <a:r>
              <a:rPr sz="1250" spc="-40" dirty="0">
                <a:latin typeface="Verdana"/>
                <a:cs typeface="Verdana"/>
              </a:rPr>
              <a:t>H</a:t>
            </a:r>
            <a:r>
              <a:rPr sz="1250" dirty="0">
                <a:latin typeface="Verdana"/>
                <a:cs typeface="Verdana"/>
              </a:rPr>
              <a:t>e</a:t>
            </a:r>
            <a:r>
              <a:rPr sz="1250" spc="-5" dirty="0">
                <a:latin typeface="Verdana"/>
                <a:cs typeface="Verdana"/>
              </a:rPr>
              <a:t>a</a:t>
            </a:r>
            <a:r>
              <a:rPr sz="1250" spc="40" dirty="0">
                <a:latin typeface="Verdana"/>
                <a:cs typeface="Verdana"/>
              </a:rPr>
              <a:t>d</a:t>
            </a:r>
            <a:r>
              <a:rPr sz="1250" dirty="0">
                <a:latin typeface="Verdana"/>
                <a:cs typeface="Verdana"/>
              </a:rPr>
              <a:t>a</a:t>
            </a:r>
            <a:r>
              <a:rPr sz="1250" spc="15" dirty="0">
                <a:latin typeface="Verdana"/>
                <a:cs typeface="Verdana"/>
              </a:rPr>
              <a:t>c</a:t>
            </a:r>
            <a:r>
              <a:rPr sz="1250" spc="30" dirty="0">
                <a:latin typeface="Verdana"/>
                <a:cs typeface="Verdana"/>
              </a:rPr>
              <a:t>h</a:t>
            </a:r>
            <a:r>
              <a:rPr sz="1250" spc="15" dirty="0">
                <a:latin typeface="Verdana"/>
                <a:cs typeface="Verdana"/>
              </a:rPr>
              <a:t>e</a:t>
            </a:r>
            <a:endParaRPr sz="1250">
              <a:latin typeface="Verdana"/>
              <a:cs typeface="Verdana"/>
            </a:endParaRPr>
          </a:p>
          <a:p>
            <a:pPr>
              <a:lnSpc>
                <a:spcPct val="100000"/>
              </a:lnSpc>
              <a:buFont typeface="Arial MT"/>
              <a:buChar char="•"/>
            </a:pPr>
            <a:endParaRPr sz="1300">
              <a:latin typeface="Verdana"/>
              <a:cs typeface="Verdana"/>
            </a:endParaRPr>
          </a:p>
          <a:p>
            <a:pPr marL="241300" indent="-228600">
              <a:lnSpc>
                <a:spcPct val="100000"/>
              </a:lnSpc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1250" spc="10" dirty="0">
                <a:latin typeface="Verdana"/>
                <a:cs typeface="Verdana"/>
              </a:rPr>
              <a:t>Urticaria</a:t>
            </a:r>
            <a:endParaRPr sz="125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Arial MT"/>
              <a:buChar char="•"/>
            </a:pPr>
            <a:endParaRPr sz="1150">
              <a:latin typeface="Verdana"/>
              <a:cs typeface="Verdana"/>
            </a:endParaRPr>
          </a:p>
          <a:p>
            <a:pPr marL="241300" indent="-228600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1250" spc="-40" dirty="0">
                <a:latin typeface="Verdana"/>
                <a:cs typeface="Verdana"/>
              </a:rPr>
              <a:t>W</a:t>
            </a:r>
            <a:r>
              <a:rPr sz="1250" dirty="0">
                <a:latin typeface="Verdana"/>
                <a:cs typeface="Verdana"/>
              </a:rPr>
              <a:t>e</a:t>
            </a:r>
            <a:r>
              <a:rPr sz="1250" spc="30" dirty="0">
                <a:latin typeface="Verdana"/>
                <a:cs typeface="Verdana"/>
              </a:rPr>
              <a:t>i</a:t>
            </a:r>
            <a:r>
              <a:rPr sz="1250" spc="45" dirty="0">
                <a:latin typeface="Verdana"/>
                <a:cs typeface="Verdana"/>
              </a:rPr>
              <a:t>g</a:t>
            </a:r>
            <a:r>
              <a:rPr sz="1250" spc="30" dirty="0">
                <a:latin typeface="Verdana"/>
                <a:cs typeface="Verdana"/>
              </a:rPr>
              <a:t>h</a:t>
            </a:r>
            <a:r>
              <a:rPr sz="1250" spc="5" dirty="0">
                <a:latin typeface="Verdana"/>
                <a:cs typeface="Verdana"/>
              </a:rPr>
              <a:t>t</a:t>
            </a:r>
            <a:r>
              <a:rPr sz="1250" spc="-195" dirty="0">
                <a:latin typeface="Verdana"/>
                <a:cs typeface="Verdana"/>
              </a:rPr>
              <a:t> </a:t>
            </a:r>
            <a:r>
              <a:rPr sz="1250" spc="25" dirty="0">
                <a:latin typeface="Verdana"/>
                <a:cs typeface="Verdana"/>
              </a:rPr>
              <a:t>l</a:t>
            </a:r>
            <a:r>
              <a:rPr sz="1250" spc="-10" dirty="0">
                <a:latin typeface="Verdana"/>
                <a:cs typeface="Verdana"/>
              </a:rPr>
              <a:t>o</a:t>
            </a:r>
            <a:r>
              <a:rPr sz="1250" spc="15" dirty="0">
                <a:latin typeface="Verdana"/>
                <a:cs typeface="Verdana"/>
              </a:rPr>
              <a:t>s</a:t>
            </a:r>
            <a:r>
              <a:rPr sz="1250" spc="10" dirty="0">
                <a:latin typeface="Verdana"/>
                <a:cs typeface="Verdana"/>
              </a:rPr>
              <a:t>s</a:t>
            </a:r>
            <a:endParaRPr sz="125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Arial MT"/>
              <a:buChar char="•"/>
            </a:pPr>
            <a:endParaRPr sz="1200">
              <a:latin typeface="Verdana"/>
              <a:cs typeface="Verdana"/>
            </a:endParaRPr>
          </a:p>
          <a:p>
            <a:pPr marL="241300" indent="-228600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1250" spc="25" dirty="0">
                <a:latin typeface="Verdana"/>
                <a:cs typeface="Verdana"/>
              </a:rPr>
              <a:t>Jaundice</a:t>
            </a:r>
            <a:endParaRPr sz="125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Arial MT"/>
              <a:buChar char="•"/>
            </a:pPr>
            <a:endParaRPr sz="1200">
              <a:latin typeface="Verdana"/>
              <a:cs typeface="Verdana"/>
            </a:endParaRPr>
          </a:p>
          <a:p>
            <a:pPr marL="241300" indent="-228600">
              <a:lnSpc>
                <a:spcPct val="100000"/>
              </a:lnSpc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1250" spc="10" dirty="0">
                <a:latin typeface="Verdana"/>
                <a:cs typeface="Verdana"/>
              </a:rPr>
              <a:t>D</a:t>
            </a:r>
            <a:r>
              <a:rPr sz="1250" dirty="0">
                <a:latin typeface="Verdana"/>
                <a:cs typeface="Verdana"/>
              </a:rPr>
              <a:t>a</a:t>
            </a:r>
            <a:r>
              <a:rPr sz="1250" spc="-10" dirty="0">
                <a:latin typeface="Verdana"/>
                <a:cs typeface="Verdana"/>
              </a:rPr>
              <a:t>r</a:t>
            </a:r>
            <a:r>
              <a:rPr sz="1250" spc="15" dirty="0">
                <a:latin typeface="Verdana"/>
                <a:cs typeface="Verdana"/>
              </a:rPr>
              <a:t>k</a:t>
            </a:r>
            <a:r>
              <a:rPr sz="1250" spc="-225" dirty="0">
                <a:latin typeface="Verdana"/>
                <a:cs typeface="Verdana"/>
              </a:rPr>
              <a:t> </a:t>
            </a:r>
            <a:r>
              <a:rPr sz="1250" spc="30" dirty="0">
                <a:latin typeface="Verdana"/>
                <a:cs typeface="Verdana"/>
              </a:rPr>
              <a:t>u</a:t>
            </a:r>
            <a:r>
              <a:rPr sz="1250" spc="-10" dirty="0">
                <a:latin typeface="Verdana"/>
                <a:cs typeface="Verdana"/>
              </a:rPr>
              <a:t>r</a:t>
            </a:r>
            <a:r>
              <a:rPr sz="1250" spc="30" dirty="0">
                <a:latin typeface="Verdana"/>
                <a:cs typeface="Verdana"/>
              </a:rPr>
              <a:t>in</a:t>
            </a:r>
            <a:r>
              <a:rPr sz="1250" spc="15" dirty="0">
                <a:latin typeface="Verdana"/>
                <a:cs typeface="Verdana"/>
              </a:rPr>
              <a:t>e</a:t>
            </a:r>
            <a:endParaRPr sz="125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Arial MT"/>
              <a:buChar char="•"/>
            </a:pPr>
            <a:endParaRPr sz="1200">
              <a:latin typeface="Verdana"/>
              <a:cs typeface="Verdana"/>
            </a:endParaRPr>
          </a:p>
          <a:p>
            <a:pPr marL="241300" indent="-228600">
              <a:lnSpc>
                <a:spcPct val="100000"/>
              </a:lnSpc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1250" spc="-25" dirty="0">
                <a:latin typeface="Verdana"/>
                <a:cs typeface="Verdana"/>
              </a:rPr>
              <a:t>L</a:t>
            </a:r>
            <a:r>
              <a:rPr sz="1250" spc="30" dirty="0">
                <a:latin typeface="Verdana"/>
                <a:cs typeface="Verdana"/>
              </a:rPr>
              <a:t>i</a:t>
            </a:r>
            <a:r>
              <a:rPr sz="1250" spc="45" dirty="0">
                <a:latin typeface="Verdana"/>
                <a:cs typeface="Verdana"/>
              </a:rPr>
              <a:t>g</a:t>
            </a:r>
            <a:r>
              <a:rPr sz="1250" spc="30" dirty="0">
                <a:latin typeface="Verdana"/>
                <a:cs typeface="Verdana"/>
              </a:rPr>
              <a:t>h</a:t>
            </a:r>
            <a:r>
              <a:rPr sz="1250" spc="5" dirty="0">
                <a:latin typeface="Verdana"/>
                <a:cs typeface="Verdana"/>
              </a:rPr>
              <a:t>t</a:t>
            </a:r>
            <a:r>
              <a:rPr sz="1250" spc="-120" dirty="0">
                <a:latin typeface="Verdana"/>
                <a:cs typeface="Verdana"/>
              </a:rPr>
              <a:t> </a:t>
            </a:r>
            <a:r>
              <a:rPr sz="1250" spc="15" dirty="0">
                <a:latin typeface="Verdana"/>
                <a:cs typeface="Verdana"/>
              </a:rPr>
              <a:t>s</a:t>
            </a:r>
            <a:r>
              <a:rPr sz="1250" spc="25" dirty="0">
                <a:latin typeface="Verdana"/>
                <a:cs typeface="Verdana"/>
              </a:rPr>
              <a:t>t</a:t>
            </a:r>
            <a:r>
              <a:rPr sz="1250" spc="-10" dirty="0">
                <a:latin typeface="Verdana"/>
                <a:cs typeface="Verdana"/>
              </a:rPr>
              <a:t>oo</a:t>
            </a:r>
            <a:r>
              <a:rPr sz="1250" spc="25" dirty="0">
                <a:latin typeface="Verdana"/>
                <a:cs typeface="Verdana"/>
              </a:rPr>
              <a:t>l</a:t>
            </a:r>
            <a:r>
              <a:rPr sz="1250" spc="10" dirty="0">
                <a:latin typeface="Verdana"/>
                <a:cs typeface="Verdana"/>
              </a:rPr>
              <a:t>s</a:t>
            </a:r>
            <a:endParaRPr sz="125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Arial MT"/>
              <a:buChar char="•"/>
            </a:pPr>
            <a:endParaRPr sz="1150">
              <a:latin typeface="Verdana"/>
              <a:cs typeface="Verdana"/>
            </a:endParaRPr>
          </a:p>
          <a:p>
            <a:pPr marL="241300" indent="-228600">
              <a:lnSpc>
                <a:spcPct val="100000"/>
              </a:lnSpc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1250" spc="-65" dirty="0">
                <a:latin typeface="Verdana"/>
                <a:cs typeface="Verdana"/>
              </a:rPr>
              <a:t>D</a:t>
            </a:r>
            <a:r>
              <a:rPr sz="1250" dirty="0">
                <a:latin typeface="Verdana"/>
                <a:cs typeface="Verdana"/>
              </a:rPr>
              <a:t>e</a:t>
            </a:r>
            <a:r>
              <a:rPr sz="1250" spc="15" dirty="0">
                <a:latin typeface="Verdana"/>
                <a:cs typeface="Verdana"/>
              </a:rPr>
              <a:t>c</a:t>
            </a:r>
            <a:r>
              <a:rPr sz="1250" spc="-15" dirty="0">
                <a:latin typeface="Verdana"/>
                <a:cs typeface="Verdana"/>
              </a:rPr>
              <a:t>r</a:t>
            </a:r>
            <a:r>
              <a:rPr sz="1250" spc="5" dirty="0">
                <a:latin typeface="Verdana"/>
                <a:cs typeface="Verdana"/>
              </a:rPr>
              <a:t>e</a:t>
            </a:r>
            <a:r>
              <a:rPr sz="1250" spc="-5" dirty="0">
                <a:latin typeface="Verdana"/>
                <a:cs typeface="Verdana"/>
              </a:rPr>
              <a:t>a</a:t>
            </a:r>
            <a:r>
              <a:rPr sz="1250" spc="15" dirty="0">
                <a:latin typeface="Verdana"/>
                <a:cs typeface="Verdana"/>
              </a:rPr>
              <a:t>s</a:t>
            </a:r>
            <a:r>
              <a:rPr sz="1250" dirty="0">
                <a:latin typeface="Verdana"/>
                <a:cs typeface="Verdana"/>
              </a:rPr>
              <a:t>e</a:t>
            </a:r>
            <a:r>
              <a:rPr sz="1250" spc="15" dirty="0">
                <a:latin typeface="Verdana"/>
                <a:cs typeface="Verdana"/>
              </a:rPr>
              <a:t>d</a:t>
            </a:r>
            <a:r>
              <a:rPr sz="1250" spc="40" dirty="0">
                <a:latin typeface="Verdana"/>
                <a:cs typeface="Verdana"/>
              </a:rPr>
              <a:t> </a:t>
            </a:r>
            <a:r>
              <a:rPr sz="1250" spc="15" dirty="0">
                <a:latin typeface="Verdana"/>
                <a:cs typeface="Verdana"/>
              </a:rPr>
              <a:t>s</a:t>
            </a:r>
            <a:r>
              <a:rPr sz="1250" dirty="0">
                <a:latin typeface="Verdana"/>
                <a:cs typeface="Verdana"/>
              </a:rPr>
              <a:t>e</a:t>
            </a:r>
            <a:r>
              <a:rPr sz="1250" spc="30" dirty="0">
                <a:latin typeface="Verdana"/>
                <a:cs typeface="Verdana"/>
              </a:rPr>
              <a:t>n</a:t>
            </a:r>
            <a:r>
              <a:rPr sz="1250" spc="20" dirty="0">
                <a:latin typeface="Verdana"/>
                <a:cs typeface="Verdana"/>
              </a:rPr>
              <a:t>s</a:t>
            </a:r>
            <a:r>
              <a:rPr sz="1250" spc="15" dirty="0">
                <a:latin typeface="Verdana"/>
                <a:cs typeface="Verdana"/>
              </a:rPr>
              <a:t>e</a:t>
            </a:r>
            <a:r>
              <a:rPr sz="1250" spc="-155" dirty="0">
                <a:latin typeface="Verdana"/>
                <a:cs typeface="Verdana"/>
              </a:rPr>
              <a:t> </a:t>
            </a:r>
            <a:r>
              <a:rPr sz="1250" spc="60" dirty="0">
                <a:latin typeface="Verdana"/>
                <a:cs typeface="Verdana"/>
              </a:rPr>
              <a:t>o</a:t>
            </a:r>
            <a:r>
              <a:rPr sz="1250" spc="5" dirty="0">
                <a:latin typeface="Verdana"/>
                <a:cs typeface="Verdana"/>
              </a:rPr>
              <a:t>f</a:t>
            </a:r>
            <a:r>
              <a:rPr sz="1250" spc="10" dirty="0">
                <a:latin typeface="Verdana"/>
                <a:cs typeface="Verdana"/>
              </a:rPr>
              <a:t> </a:t>
            </a:r>
            <a:r>
              <a:rPr sz="1250" spc="20" dirty="0">
                <a:latin typeface="Verdana"/>
                <a:cs typeface="Verdana"/>
              </a:rPr>
              <a:t>s</a:t>
            </a:r>
            <a:r>
              <a:rPr sz="1250" spc="55" dirty="0">
                <a:latin typeface="Verdana"/>
                <a:cs typeface="Verdana"/>
              </a:rPr>
              <a:t>m</a:t>
            </a:r>
            <a:r>
              <a:rPr sz="1250" dirty="0">
                <a:latin typeface="Verdana"/>
                <a:cs typeface="Verdana"/>
              </a:rPr>
              <a:t>e</a:t>
            </a:r>
            <a:r>
              <a:rPr sz="1250" spc="30" dirty="0">
                <a:latin typeface="Verdana"/>
                <a:cs typeface="Verdana"/>
              </a:rPr>
              <a:t>l</a:t>
            </a:r>
            <a:r>
              <a:rPr sz="1250" spc="5" dirty="0">
                <a:latin typeface="Verdana"/>
                <a:cs typeface="Verdana"/>
              </a:rPr>
              <a:t>l</a:t>
            </a:r>
            <a:r>
              <a:rPr sz="1250" spc="-190" dirty="0">
                <a:latin typeface="Verdana"/>
                <a:cs typeface="Verdana"/>
              </a:rPr>
              <a:t> </a:t>
            </a:r>
            <a:r>
              <a:rPr sz="1250" spc="60" dirty="0">
                <a:latin typeface="Verdana"/>
                <a:cs typeface="Verdana"/>
              </a:rPr>
              <a:t>o</a:t>
            </a:r>
            <a:r>
              <a:rPr sz="1250" spc="10" dirty="0">
                <a:latin typeface="Verdana"/>
                <a:cs typeface="Verdana"/>
              </a:rPr>
              <a:t>r</a:t>
            </a:r>
            <a:r>
              <a:rPr sz="1250" spc="-235" dirty="0">
                <a:latin typeface="Verdana"/>
                <a:cs typeface="Verdana"/>
              </a:rPr>
              <a:t> </a:t>
            </a:r>
            <a:r>
              <a:rPr sz="1250" spc="30" dirty="0">
                <a:latin typeface="Verdana"/>
                <a:cs typeface="Verdana"/>
              </a:rPr>
              <a:t>t</a:t>
            </a:r>
            <a:r>
              <a:rPr sz="1250" spc="-5" dirty="0">
                <a:latin typeface="Verdana"/>
                <a:cs typeface="Verdana"/>
              </a:rPr>
              <a:t>a</a:t>
            </a:r>
            <a:r>
              <a:rPr sz="1250" spc="20" dirty="0">
                <a:latin typeface="Verdana"/>
                <a:cs typeface="Verdana"/>
              </a:rPr>
              <a:t>s</a:t>
            </a:r>
            <a:r>
              <a:rPr sz="1250" spc="30" dirty="0">
                <a:latin typeface="Verdana"/>
                <a:cs typeface="Verdana"/>
              </a:rPr>
              <a:t>t</a:t>
            </a:r>
            <a:r>
              <a:rPr sz="1250" spc="15" dirty="0">
                <a:latin typeface="Verdana"/>
                <a:cs typeface="Verdana"/>
              </a:rPr>
              <a:t>e</a:t>
            </a:r>
            <a:endParaRPr sz="125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D6D2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28700" y="457200"/>
            <a:ext cx="1143000" cy="0"/>
          </a:xfrm>
          <a:custGeom>
            <a:avLst/>
            <a:gdLst/>
            <a:ahLst/>
            <a:cxnLst/>
            <a:rect l="l" t="t" r="r" b="b"/>
            <a:pathLst>
              <a:path w="1143000">
                <a:moveTo>
                  <a:pt x="0" y="0"/>
                </a:moveTo>
                <a:lnTo>
                  <a:pt x="1143000" y="0"/>
                </a:lnTo>
              </a:path>
            </a:pathLst>
          </a:custGeom>
          <a:ln w="15875">
            <a:solidFill>
              <a:srgbClr val="5B6A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52437" y="1582737"/>
            <a:ext cx="11529060" cy="4394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marR="5080" indent="-229235" algn="just">
              <a:lnSpc>
                <a:spcPct val="150200"/>
              </a:lnSpc>
              <a:spcBef>
                <a:spcPts val="95"/>
              </a:spcBef>
              <a:buClr>
                <a:srgbClr val="FF0000"/>
              </a:buClr>
              <a:buFont typeface="Arial MT"/>
              <a:buChar char="•"/>
              <a:tabLst>
                <a:tab pos="241935" algn="l"/>
              </a:tabLst>
            </a:pPr>
            <a:r>
              <a:rPr sz="2000" spc="-50" dirty="0">
                <a:solidFill>
                  <a:srgbClr val="FF0000"/>
                </a:solidFill>
                <a:latin typeface="Verdana"/>
                <a:cs typeface="Verdana"/>
              </a:rPr>
              <a:t>CHRONICHEPATITIS:</a:t>
            </a:r>
            <a:r>
              <a:rPr sz="2000" spc="-50" dirty="0">
                <a:latin typeface="Verdana"/>
                <a:cs typeface="Verdana"/>
              </a:rPr>
              <a:t>Unlike</a:t>
            </a:r>
            <a:r>
              <a:rPr sz="2000" spc="-400" dirty="0">
                <a:latin typeface="Verdana"/>
                <a:cs typeface="Verdana"/>
              </a:rPr>
              <a:t> </a:t>
            </a:r>
            <a:r>
              <a:rPr sz="2000" spc="60" dirty="0">
                <a:latin typeface="Verdana"/>
                <a:cs typeface="Verdana"/>
              </a:rPr>
              <a:t>with</a:t>
            </a:r>
            <a:r>
              <a:rPr sz="2000" spc="-310" dirty="0">
                <a:latin typeface="Verdana"/>
                <a:cs typeface="Verdana"/>
              </a:rPr>
              <a:t> </a:t>
            </a:r>
            <a:r>
              <a:rPr sz="2000" spc="10" dirty="0">
                <a:latin typeface="Verdana"/>
                <a:cs typeface="Verdana"/>
              </a:rPr>
              <a:t>acute</a:t>
            </a:r>
            <a:r>
              <a:rPr sz="2000" spc="-245" dirty="0">
                <a:latin typeface="Verdana"/>
                <a:cs typeface="Verdana"/>
              </a:rPr>
              <a:t> </a:t>
            </a:r>
            <a:r>
              <a:rPr sz="2000" spc="5" dirty="0">
                <a:latin typeface="Verdana"/>
                <a:cs typeface="Verdana"/>
              </a:rPr>
              <a:t>hepatitis,</a:t>
            </a:r>
            <a:r>
              <a:rPr sz="2000" spc="-465" dirty="0">
                <a:latin typeface="Verdana"/>
                <a:cs typeface="Verdana"/>
              </a:rPr>
              <a:t> </a:t>
            </a:r>
            <a:r>
              <a:rPr sz="2000" spc="5" dirty="0">
                <a:latin typeface="Verdana"/>
                <a:cs typeface="Verdana"/>
              </a:rPr>
              <a:t>chronic</a:t>
            </a:r>
            <a:r>
              <a:rPr sz="2000" spc="-409" dirty="0">
                <a:latin typeface="Verdana"/>
                <a:cs typeface="Verdana"/>
              </a:rPr>
              <a:t> </a:t>
            </a:r>
            <a:r>
              <a:rPr sz="2000" spc="5" dirty="0">
                <a:latin typeface="Verdana"/>
                <a:cs typeface="Verdana"/>
              </a:rPr>
              <a:t>hepatitis</a:t>
            </a:r>
            <a:r>
              <a:rPr sz="2000" spc="-30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typically</a:t>
            </a:r>
            <a:r>
              <a:rPr sz="2000" spc="-240" dirty="0">
                <a:latin typeface="Verdana"/>
                <a:cs typeface="Verdana"/>
              </a:rPr>
              <a:t> </a:t>
            </a:r>
            <a:r>
              <a:rPr sz="2000" spc="5" dirty="0">
                <a:latin typeface="Verdana"/>
                <a:cs typeface="Verdana"/>
              </a:rPr>
              <a:t>develops</a:t>
            </a:r>
            <a:r>
              <a:rPr sz="2000" spc="-385" dirty="0">
                <a:latin typeface="Verdana"/>
                <a:cs typeface="Verdana"/>
              </a:rPr>
              <a:t> </a:t>
            </a:r>
            <a:r>
              <a:rPr sz="2000" spc="-10" dirty="0">
                <a:latin typeface="Verdana"/>
                <a:cs typeface="Verdana"/>
              </a:rPr>
              <a:t>slowly </a:t>
            </a:r>
            <a:r>
              <a:rPr sz="2000" spc="-5" dirty="0">
                <a:latin typeface="Verdana"/>
                <a:cs typeface="Verdana"/>
              </a:rPr>
              <a:t> </a:t>
            </a:r>
            <a:r>
              <a:rPr sz="2000" spc="5" dirty="0">
                <a:latin typeface="Verdana"/>
                <a:cs typeface="Verdana"/>
              </a:rPr>
              <a:t>and </a:t>
            </a:r>
            <a:r>
              <a:rPr sz="2000" spc="75" dirty="0">
                <a:latin typeface="Verdana"/>
                <a:cs typeface="Verdana"/>
              </a:rPr>
              <a:t>often </a:t>
            </a:r>
            <a:r>
              <a:rPr sz="2000" spc="10" dirty="0">
                <a:latin typeface="Verdana"/>
                <a:cs typeface="Verdana"/>
              </a:rPr>
              <a:t>doesn’t </a:t>
            </a:r>
            <a:r>
              <a:rPr sz="2000" spc="5" dirty="0">
                <a:latin typeface="Verdana"/>
                <a:cs typeface="Verdana"/>
              </a:rPr>
              <a:t>cause </a:t>
            </a:r>
            <a:r>
              <a:rPr sz="2000" spc="10" dirty="0">
                <a:latin typeface="Verdana"/>
                <a:cs typeface="Verdana"/>
              </a:rPr>
              <a:t>any </a:t>
            </a:r>
            <a:r>
              <a:rPr sz="2000" dirty="0">
                <a:latin typeface="Verdana"/>
                <a:cs typeface="Verdana"/>
              </a:rPr>
              <a:t>noticeable </a:t>
            </a:r>
            <a:r>
              <a:rPr sz="2000" spc="10" dirty="0">
                <a:latin typeface="Verdana"/>
                <a:cs typeface="Verdana"/>
              </a:rPr>
              <a:t>symptoms </a:t>
            </a:r>
            <a:r>
              <a:rPr sz="2000" spc="5" dirty="0">
                <a:latin typeface="Verdana"/>
                <a:cs typeface="Verdana"/>
              </a:rPr>
              <a:t>until </a:t>
            </a:r>
            <a:r>
              <a:rPr sz="2000" spc="20" dirty="0">
                <a:latin typeface="Verdana"/>
                <a:cs typeface="Verdana"/>
              </a:rPr>
              <a:t>the </a:t>
            </a:r>
            <a:r>
              <a:rPr sz="2000" spc="-5" dirty="0">
                <a:latin typeface="Verdana"/>
                <a:cs typeface="Verdana"/>
              </a:rPr>
              <a:t>liver </a:t>
            </a:r>
            <a:r>
              <a:rPr sz="2000" spc="5" dirty="0">
                <a:latin typeface="Verdana"/>
                <a:cs typeface="Verdana"/>
              </a:rPr>
              <a:t>becomes </a:t>
            </a:r>
            <a:r>
              <a:rPr sz="2000" spc="10" dirty="0">
                <a:latin typeface="Verdana"/>
                <a:cs typeface="Verdana"/>
              </a:rPr>
              <a:t>permanently </a:t>
            </a:r>
            <a:r>
              <a:rPr sz="2000" spc="-69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sc</a:t>
            </a:r>
            <a:r>
              <a:rPr sz="2000" spc="-5" dirty="0">
                <a:latin typeface="Verdana"/>
                <a:cs typeface="Verdana"/>
              </a:rPr>
              <a:t>a</a:t>
            </a:r>
            <a:r>
              <a:rPr sz="2000" spc="40" dirty="0">
                <a:latin typeface="Verdana"/>
                <a:cs typeface="Verdana"/>
              </a:rPr>
              <a:t>rr</a:t>
            </a:r>
            <a:r>
              <a:rPr sz="2000" spc="5" dirty="0">
                <a:latin typeface="Verdana"/>
                <a:cs typeface="Verdana"/>
              </a:rPr>
              <a:t>e</a:t>
            </a:r>
            <a:r>
              <a:rPr sz="2000" spc="254" dirty="0">
                <a:latin typeface="Verdana"/>
                <a:cs typeface="Verdana"/>
              </a:rPr>
              <a:t>d</a:t>
            </a:r>
            <a:r>
              <a:rPr sz="2000" spc="-90" dirty="0">
                <a:latin typeface="Verdana"/>
                <a:cs typeface="Verdana"/>
              </a:rPr>
              <a:t>(</a:t>
            </a:r>
            <a:r>
              <a:rPr sz="2000" spc="-75" dirty="0">
                <a:latin typeface="Verdana"/>
                <a:cs typeface="Verdana"/>
              </a:rPr>
              <a:t>c</a:t>
            </a:r>
            <a:r>
              <a:rPr sz="2000" spc="-105" dirty="0">
                <a:latin typeface="Verdana"/>
                <a:cs typeface="Verdana"/>
              </a:rPr>
              <a:t>i</a:t>
            </a:r>
            <a:r>
              <a:rPr sz="2000" spc="-35" dirty="0">
                <a:latin typeface="Verdana"/>
                <a:cs typeface="Verdana"/>
              </a:rPr>
              <a:t>rr</a:t>
            </a:r>
            <a:r>
              <a:rPr sz="2000" spc="-70" dirty="0">
                <a:latin typeface="Verdana"/>
                <a:cs typeface="Verdana"/>
              </a:rPr>
              <a:t>h</a:t>
            </a:r>
            <a:r>
              <a:rPr sz="2000" spc="-95" dirty="0">
                <a:latin typeface="Verdana"/>
                <a:cs typeface="Verdana"/>
              </a:rPr>
              <a:t>o</a:t>
            </a:r>
            <a:r>
              <a:rPr sz="2000" spc="-75" dirty="0">
                <a:latin typeface="Verdana"/>
                <a:cs typeface="Verdana"/>
              </a:rPr>
              <a:t>s</a:t>
            </a:r>
            <a:r>
              <a:rPr sz="2000" spc="-105" dirty="0">
                <a:latin typeface="Verdana"/>
                <a:cs typeface="Verdana"/>
              </a:rPr>
              <a:t>i</a:t>
            </a:r>
            <a:r>
              <a:rPr sz="2000" spc="-75" dirty="0">
                <a:latin typeface="Verdana"/>
                <a:cs typeface="Verdana"/>
              </a:rPr>
              <a:t>s</a:t>
            </a:r>
            <a:r>
              <a:rPr sz="2000" spc="-90" dirty="0">
                <a:latin typeface="Verdana"/>
                <a:cs typeface="Verdana"/>
              </a:rPr>
              <a:t>)</a:t>
            </a:r>
            <a:r>
              <a:rPr sz="2000" spc="10" dirty="0">
                <a:latin typeface="Verdana"/>
                <a:cs typeface="Verdana"/>
              </a:rPr>
              <a:t>,</a:t>
            </a:r>
            <a:r>
              <a:rPr sz="2000" spc="-465" dirty="0">
                <a:latin typeface="Verdana"/>
                <a:cs typeface="Verdana"/>
              </a:rPr>
              <a:t> </a:t>
            </a:r>
            <a:r>
              <a:rPr sz="2000" spc="100" dirty="0">
                <a:latin typeface="Verdana"/>
                <a:cs typeface="Verdana"/>
              </a:rPr>
              <a:t>b</a:t>
            </a:r>
            <a:r>
              <a:rPr sz="2000" spc="10" dirty="0">
                <a:latin typeface="Verdana"/>
                <a:cs typeface="Verdana"/>
              </a:rPr>
              <a:t>ut</a:t>
            </a:r>
            <a:r>
              <a:rPr sz="2000" spc="-385" dirty="0">
                <a:latin typeface="Verdana"/>
                <a:cs typeface="Verdana"/>
              </a:rPr>
              <a:t> </a:t>
            </a:r>
            <a:r>
              <a:rPr sz="2000" spc="10" dirty="0">
                <a:latin typeface="Verdana"/>
                <a:cs typeface="Verdana"/>
              </a:rPr>
              <a:t>s</a:t>
            </a:r>
            <a:r>
              <a:rPr sz="2000" spc="-20" dirty="0">
                <a:latin typeface="Verdana"/>
                <a:cs typeface="Verdana"/>
              </a:rPr>
              <a:t>o</a:t>
            </a:r>
            <a:r>
              <a:rPr sz="2000" spc="5" dirty="0">
                <a:latin typeface="Verdana"/>
                <a:cs typeface="Verdana"/>
              </a:rPr>
              <a:t>m</a:t>
            </a:r>
            <a:r>
              <a:rPr sz="2000" spc="15" dirty="0">
                <a:latin typeface="Verdana"/>
                <a:cs typeface="Verdana"/>
              </a:rPr>
              <a:t>e</a:t>
            </a:r>
            <a:r>
              <a:rPr sz="2000" spc="30" dirty="0">
                <a:latin typeface="Verdana"/>
                <a:cs typeface="Verdana"/>
              </a:rPr>
              <a:t>t</a:t>
            </a:r>
            <a:r>
              <a:rPr sz="2000" spc="-25" dirty="0">
                <a:latin typeface="Verdana"/>
                <a:cs typeface="Verdana"/>
              </a:rPr>
              <a:t>i</a:t>
            </a:r>
            <a:r>
              <a:rPr sz="2000" spc="5" dirty="0">
                <a:latin typeface="Verdana"/>
                <a:cs typeface="Verdana"/>
              </a:rPr>
              <a:t>m</a:t>
            </a:r>
            <a:r>
              <a:rPr sz="2000" spc="15" dirty="0">
                <a:latin typeface="Verdana"/>
                <a:cs typeface="Verdana"/>
              </a:rPr>
              <a:t>es</a:t>
            </a:r>
            <a:r>
              <a:rPr sz="2000" spc="-350" dirty="0">
                <a:latin typeface="Verdana"/>
                <a:cs typeface="Verdana"/>
              </a:rPr>
              <a:t> </a:t>
            </a:r>
            <a:r>
              <a:rPr sz="2000" spc="-30" dirty="0">
                <a:latin typeface="Verdana"/>
                <a:cs typeface="Verdana"/>
              </a:rPr>
              <a:t>i</a:t>
            </a:r>
            <a:r>
              <a:rPr sz="2000" spc="15" dirty="0">
                <a:latin typeface="Verdana"/>
                <a:cs typeface="Verdana"/>
              </a:rPr>
              <a:t>n</a:t>
            </a:r>
            <a:r>
              <a:rPr sz="2000" spc="-409" dirty="0">
                <a:latin typeface="Verdana"/>
                <a:cs typeface="Verdana"/>
              </a:rPr>
              <a:t> </a:t>
            </a:r>
            <a:r>
              <a:rPr sz="2000" spc="5" dirty="0">
                <a:latin typeface="Verdana"/>
                <a:cs typeface="Verdana"/>
              </a:rPr>
              <a:t>e</a:t>
            </a:r>
            <a:r>
              <a:rPr sz="2000" spc="-5" dirty="0">
                <a:latin typeface="Verdana"/>
                <a:cs typeface="Verdana"/>
              </a:rPr>
              <a:t>a</a:t>
            </a:r>
            <a:r>
              <a:rPr sz="2000" spc="40" dirty="0">
                <a:latin typeface="Verdana"/>
                <a:cs typeface="Verdana"/>
              </a:rPr>
              <a:t>r</a:t>
            </a:r>
            <a:r>
              <a:rPr sz="2000" spc="-30" dirty="0">
                <a:latin typeface="Verdana"/>
                <a:cs typeface="Verdana"/>
              </a:rPr>
              <a:t>l</a:t>
            </a:r>
            <a:r>
              <a:rPr sz="2000" spc="15" dirty="0">
                <a:latin typeface="Verdana"/>
                <a:cs typeface="Verdana"/>
              </a:rPr>
              <a:t>y</a:t>
            </a:r>
            <a:r>
              <a:rPr sz="2000" spc="-400" dirty="0">
                <a:latin typeface="Verdana"/>
                <a:cs typeface="Verdana"/>
              </a:rPr>
              <a:t> </a:t>
            </a:r>
            <a:r>
              <a:rPr sz="2000" spc="10" dirty="0">
                <a:latin typeface="Verdana"/>
                <a:cs typeface="Verdana"/>
              </a:rPr>
              <a:t>s</a:t>
            </a:r>
            <a:r>
              <a:rPr sz="2000" spc="30" dirty="0">
                <a:latin typeface="Verdana"/>
                <a:cs typeface="Verdana"/>
              </a:rPr>
              <a:t>t</a:t>
            </a:r>
            <a:r>
              <a:rPr sz="2000" spc="-5" dirty="0">
                <a:latin typeface="Verdana"/>
                <a:cs typeface="Verdana"/>
              </a:rPr>
              <a:t>a</a:t>
            </a:r>
            <a:r>
              <a:rPr sz="2000" spc="25" dirty="0">
                <a:latin typeface="Verdana"/>
                <a:cs typeface="Verdana"/>
              </a:rPr>
              <a:t>g</a:t>
            </a:r>
            <a:r>
              <a:rPr sz="2000" spc="15" dirty="0">
                <a:latin typeface="Verdana"/>
                <a:cs typeface="Verdana"/>
              </a:rPr>
              <a:t>e</a:t>
            </a:r>
            <a:r>
              <a:rPr sz="2000" spc="-409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s</a:t>
            </a:r>
            <a:r>
              <a:rPr sz="2000" spc="15" dirty="0">
                <a:latin typeface="Verdana"/>
                <a:cs typeface="Verdana"/>
              </a:rPr>
              <a:t>y</a:t>
            </a:r>
            <a:r>
              <a:rPr sz="2000" spc="5" dirty="0">
                <a:latin typeface="Verdana"/>
                <a:cs typeface="Verdana"/>
              </a:rPr>
              <a:t>m</a:t>
            </a:r>
            <a:r>
              <a:rPr sz="2000" spc="25" dirty="0">
                <a:latin typeface="Verdana"/>
                <a:cs typeface="Verdana"/>
              </a:rPr>
              <a:t>p</a:t>
            </a:r>
            <a:r>
              <a:rPr sz="2000" spc="30" dirty="0">
                <a:latin typeface="Verdana"/>
                <a:cs typeface="Verdana"/>
              </a:rPr>
              <a:t>t</a:t>
            </a:r>
            <a:r>
              <a:rPr sz="2000" spc="-20" dirty="0">
                <a:latin typeface="Verdana"/>
                <a:cs typeface="Verdana"/>
              </a:rPr>
              <a:t>o</a:t>
            </a:r>
            <a:r>
              <a:rPr sz="2000" spc="5" dirty="0">
                <a:latin typeface="Verdana"/>
                <a:cs typeface="Verdana"/>
              </a:rPr>
              <a:t>m</a:t>
            </a:r>
            <a:r>
              <a:rPr sz="2000" spc="10" dirty="0">
                <a:latin typeface="Verdana"/>
                <a:cs typeface="Verdana"/>
              </a:rPr>
              <a:t>s</a:t>
            </a:r>
            <a:r>
              <a:rPr sz="2000" spc="-254" dirty="0">
                <a:latin typeface="Verdana"/>
                <a:cs typeface="Verdana"/>
              </a:rPr>
              <a:t> </a:t>
            </a:r>
            <a:r>
              <a:rPr sz="2000" spc="100" dirty="0">
                <a:latin typeface="Verdana"/>
                <a:cs typeface="Verdana"/>
              </a:rPr>
              <a:t>d</a:t>
            </a:r>
            <a:r>
              <a:rPr sz="2000" spc="15" dirty="0">
                <a:latin typeface="Verdana"/>
                <a:cs typeface="Verdana"/>
              </a:rPr>
              <a:t>o</a:t>
            </a:r>
            <a:r>
              <a:rPr sz="2000" spc="-360" dirty="0">
                <a:latin typeface="Verdana"/>
                <a:cs typeface="Verdana"/>
              </a:rPr>
              <a:t> </a:t>
            </a:r>
            <a:r>
              <a:rPr sz="2000" spc="-15" dirty="0">
                <a:latin typeface="Verdana"/>
                <a:cs typeface="Verdana"/>
              </a:rPr>
              <a:t>o</a:t>
            </a:r>
            <a:r>
              <a:rPr sz="2000" spc="10" dirty="0">
                <a:latin typeface="Verdana"/>
                <a:cs typeface="Verdana"/>
              </a:rPr>
              <a:t>c</a:t>
            </a:r>
            <a:r>
              <a:rPr sz="2000" dirty="0">
                <a:latin typeface="Verdana"/>
                <a:cs typeface="Verdana"/>
              </a:rPr>
              <a:t>c</a:t>
            </a:r>
            <a:r>
              <a:rPr sz="2000" spc="10" dirty="0">
                <a:latin typeface="Verdana"/>
                <a:cs typeface="Verdana"/>
              </a:rPr>
              <a:t>ur</a:t>
            </a:r>
            <a:r>
              <a:rPr sz="2000" spc="-229" dirty="0">
                <a:latin typeface="Verdana"/>
                <a:cs typeface="Verdana"/>
              </a:rPr>
              <a:t> </a:t>
            </a:r>
            <a:r>
              <a:rPr sz="2000" spc="10" dirty="0">
                <a:latin typeface="Verdana"/>
                <a:cs typeface="Verdana"/>
              </a:rPr>
              <a:t>:</a:t>
            </a:r>
            <a:endParaRPr sz="20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har char="•"/>
            </a:pPr>
            <a:endParaRPr sz="2200">
              <a:latin typeface="Verdana"/>
              <a:cs typeface="Verdana"/>
            </a:endParaRPr>
          </a:p>
          <a:p>
            <a:pPr marL="241300" indent="-229235">
              <a:lnSpc>
                <a:spcPct val="100000"/>
              </a:lnSpc>
              <a:buFont typeface="Arial MT"/>
              <a:buChar char="•"/>
              <a:tabLst>
                <a:tab pos="241300" algn="l"/>
                <a:tab pos="241935" algn="l"/>
              </a:tabLst>
            </a:pPr>
            <a:r>
              <a:rPr sz="2000" dirty="0">
                <a:latin typeface="Verdana"/>
                <a:cs typeface="Verdana"/>
              </a:rPr>
              <a:t>Fatigue</a:t>
            </a:r>
            <a:endParaRPr sz="20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Char char="•"/>
            </a:pPr>
            <a:endParaRPr sz="1750">
              <a:latin typeface="Verdana"/>
              <a:cs typeface="Verdana"/>
            </a:endParaRPr>
          </a:p>
          <a:p>
            <a:pPr marL="241300" indent="-229235">
              <a:lnSpc>
                <a:spcPct val="100000"/>
              </a:lnSpc>
              <a:buFont typeface="Arial MT"/>
              <a:buChar char="•"/>
              <a:tabLst>
                <a:tab pos="241300" algn="l"/>
                <a:tab pos="241935" algn="l"/>
              </a:tabLst>
            </a:pPr>
            <a:r>
              <a:rPr sz="2000" spc="65" dirty="0">
                <a:latin typeface="Verdana"/>
                <a:cs typeface="Verdana"/>
              </a:rPr>
              <a:t>Low-gradefever</a:t>
            </a:r>
            <a:endParaRPr sz="20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har char="•"/>
            </a:pPr>
            <a:endParaRPr sz="1850">
              <a:latin typeface="Verdana"/>
              <a:cs typeface="Verdana"/>
            </a:endParaRPr>
          </a:p>
          <a:p>
            <a:pPr marL="241300" indent="-229235">
              <a:lnSpc>
                <a:spcPct val="100000"/>
              </a:lnSpc>
              <a:buFont typeface="Arial MT"/>
              <a:buChar char="•"/>
              <a:tabLst>
                <a:tab pos="241300" algn="l"/>
                <a:tab pos="241935" algn="l"/>
              </a:tabLst>
            </a:pPr>
            <a:r>
              <a:rPr sz="2000" spc="85" dirty="0">
                <a:latin typeface="Verdana"/>
                <a:cs typeface="Verdana"/>
              </a:rPr>
              <a:t>L</a:t>
            </a:r>
            <a:r>
              <a:rPr sz="2000" spc="55" dirty="0">
                <a:latin typeface="Verdana"/>
                <a:cs typeface="Verdana"/>
              </a:rPr>
              <a:t>o</a:t>
            </a:r>
            <a:r>
              <a:rPr sz="2000" spc="5" dirty="0">
                <a:latin typeface="Verdana"/>
                <a:cs typeface="Verdana"/>
              </a:rPr>
              <a:t>s</a:t>
            </a:r>
            <a:r>
              <a:rPr sz="2000" spc="10" dirty="0">
                <a:latin typeface="Verdana"/>
                <a:cs typeface="Verdana"/>
              </a:rPr>
              <a:t>s</a:t>
            </a:r>
            <a:r>
              <a:rPr sz="2000" spc="-335" dirty="0">
                <a:latin typeface="Verdana"/>
                <a:cs typeface="Verdana"/>
              </a:rPr>
              <a:t> </a:t>
            </a:r>
            <a:r>
              <a:rPr sz="2000" spc="60" dirty="0">
                <a:latin typeface="Verdana"/>
                <a:cs typeface="Verdana"/>
              </a:rPr>
              <a:t>o</a:t>
            </a:r>
            <a:r>
              <a:rPr sz="2000" spc="5" dirty="0">
                <a:latin typeface="Verdana"/>
                <a:cs typeface="Verdana"/>
              </a:rPr>
              <a:t>f</a:t>
            </a:r>
            <a:r>
              <a:rPr sz="2000" spc="-220" dirty="0">
                <a:latin typeface="Verdana"/>
                <a:cs typeface="Verdana"/>
              </a:rPr>
              <a:t> </a:t>
            </a:r>
            <a:r>
              <a:rPr sz="2000" spc="-5" dirty="0">
                <a:latin typeface="Verdana"/>
                <a:cs typeface="Verdana"/>
              </a:rPr>
              <a:t>a</a:t>
            </a:r>
            <a:r>
              <a:rPr sz="2000" spc="100" dirty="0">
                <a:latin typeface="Verdana"/>
                <a:cs typeface="Verdana"/>
              </a:rPr>
              <a:t>pp</a:t>
            </a:r>
            <a:r>
              <a:rPr sz="2000" spc="80" dirty="0">
                <a:latin typeface="Verdana"/>
                <a:cs typeface="Verdana"/>
              </a:rPr>
              <a:t>e</a:t>
            </a:r>
            <a:r>
              <a:rPr sz="2000" spc="110" dirty="0">
                <a:latin typeface="Verdana"/>
                <a:cs typeface="Verdana"/>
              </a:rPr>
              <a:t>t</a:t>
            </a:r>
            <a:r>
              <a:rPr sz="2000" spc="-30" dirty="0">
                <a:latin typeface="Verdana"/>
                <a:cs typeface="Verdana"/>
              </a:rPr>
              <a:t>i</a:t>
            </a:r>
            <a:r>
              <a:rPr sz="2000" spc="110" dirty="0">
                <a:latin typeface="Verdana"/>
                <a:cs typeface="Verdana"/>
              </a:rPr>
              <a:t>t</a:t>
            </a:r>
            <a:r>
              <a:rPr sz="2000" spc="15" dirty="0">
                <a:latin typeface="Verdana"/>
                <a:cs typeface="Verdana"/>
              </a:rPr>
              <a:t>e</a:t>
            </a:r>
            <a:endParaRPr sz="20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har char="•"/>
            </a:pPr>
            <a:endParaRPr sz="1750">
              <a:latin typeface="Verdana"/>
              <a:cs typeface="Verdana"/>
            </a:endParaRPr>
          </a:p>
          <a:p>
            <a:pPr marL="241300" indent="-229235">
              <a:lnSpc>
                <a:spcPct val="100000"/>
              </a:lnSpc>
              <a:buFont typeface="Arial MT"/>
              <a:buChar char="•"/>
              <a:tabLst>
                <a:tab pos="241300" algn="l"/>
                <a:tab pos="241935" algn="l"/>
              </a:tabLst>
            </a:pPr>
            <a:r>
              <a:rPr sz="2000" spc="20" dirty="0">
                <a:latin typeface="Verdana"/>
                <a:cs typeface="Verdana"/>
              </a:rPr>
              <a:t>M</a:t>
            </a:r>
            <a:r>
              <a:rPr sz="2000" spc="-315" dirty="0">
                <a:latin typeface="Verdana"/>
                <a:cs typeface="Verdana"/>
              </a:rPr>
              <a:t> </a:t>
            </a:r>
            <a:r>
              <a:rPr sz="2000" spc="-25" dirty="0">
                <a:latin typeface="Verdana"/>
                <a:cs typeface="Verdana"/>
              </a:rPr>
              <a:t>i</a:t>
            </a:r>
            <a:r>
              <a:rPr sz="2000" spc="-30" dirty="0">
                <a:latin typeface="Verdana"/>
                <a:cs typeface="Verdana"/>
              </a:rPr>
              <a:t>l</a:t>
            </a:r>
            <a:r>
              <a:rPr sz="2000" spc="15" dirty="0">
                <a:latin typeface="Verdana"/>
                <a:cs typeface="Verdana"/>
              </a:rPr>
              <a:t>d</a:t>
            </a:r>
            <a:r>
              <a:rPr sz="2000" spc="-395" dirty="0">
                <a:latin typeface="Verdana"/>
                <a:cs typeface="Verdana"/>
              </a:rPr>
              <a:t> </a:t>
            </a:r>
            <a:r>
              <a:rPr sz="2000" spc="25" dirty="0">
                <a:latin typeface="Verdana"/>
                <a:cs typeface="Verdana"/>
              </a:rPr>
              <a:t>d</a:t>
            </a:r>
            <a:r>
              <a:rPr sz="2000" spc="-30" dirty="0">
                <a:latin typeface="Verdana"/>
                <a:cs typeface="Verdana"/>
              </a:rPr>
              <a:t>i</a:t>
            </a:r>
            <a:r>
              <a:rPr sz="2000" dirty="0">
                <a:latin typeface="Verdana"/>
                <a:cs typeface="Verdana"/>
              </a:rPr>
              <a:t>sc</a:t>
            </a:r>
            <a:r>
              <a:rPr sz="2000" spc="60" dirty="0">
                <a:latin typeface="Verdana"/>
                <a:cs typeface="Verdana"/>
              </a:rPr>
              <a:t>o</a:t>
            </a:r>
            <a:r>
              <a:rPr sz="2000" dirty="0">
                <a:latin typeface="Verdana"/>
                <a:cs typeface="Verdana"/>
              </a:rPr>
              <a:t>m</a:t>
            </a:r>
            <a:r>
              <a:rPr sz="2000" spc="190" dirty="0">
                <a:latin typeface="Verdana"/>
                <a:cs typeface="Verdana"/>
              </a:rPr>
              <a:t>f</a:t>
            </a:r>
            <a:r>
              <a:rPr sz="2000" spc="55" dirty="0">
                <a:latin typeface="Verdana"/>
                <a:cs typeface="Verdana"/>
              </a:rPr>
              <a:t>o</a:t>
            </a:r>
            <a:r>
              <a:rPr sz="2000" spc="114" dirty="0">
                <a:latin typeface="Verdana"/>
                <a:cs typeface="Verdana"/>
              </a:rPr>
              <a:t>r</a:t>
            </a:r>
            <a:r>
              <a:rPr sz="2000" spc="10" dirty="0">
                <a:latin typeface="Verdana"/>
                <a:cs typeface="Verdana"/>
              </a:rPr>
              <a:t>t</a:t>
            </a:r>
            <a:r>
              <a:rPr sz="2000" spc="-375" dirty="0">
                <a:latin typeface="Verdana"/>
                <a:cs typeface="Verdana"/>
              </a:rPr>
              <a:t> </a:t>
            </a:r>
            <a:r>
              <a:rPr sz="2000" spc="-30" dirty="0">
                <a:latin typeface="Verdana"/>
                <a:cs typeface="Verdana"/>
              </a:rPr>
              <a:t>i</a:t>
            </a:r>
            <a:r>
              <a:rPr sz="2000" spc="15" dirty="0">
                <a:latin typeface="Verdana"/>
                <a:cs typeface="Verdana"/>
              </a:rPr>
              <a:t>n</a:t>
            </a:r>
            <a:r>
              <a:rPr sz="2000" spc="-415" dirty="0">
                <a:latin typeface="Verdana"/>
                <a:cs typeface="Verdana"/>
              </a:rPr>
              <a:t> </a:t>
            </a:r>
            <a:r>
              <a:rPr sz="2000" spc="110" dirty="0">
                <a:latin typeface="Verdana"/>
                <a:cs typeface="Verdana"/>
              </a:rPr>
              <a:t>t</a:t>
            </a:r>
            <a:r>
              <a:rPr sz="2000" spc="5" dirty="0">
                <a:latin typeface="Verdana"/>
                <a:cs typeface="Verdana"/>
              </a:rPr>
              <a:t>h</a:t>
            </a:r>
            <a:r>
              <a:rPr sz="2000" spc="15" dirty="0">
                <a:latin typeface="Verdana"/>
                <a:cs typeface="Verdana"/>
              </a:rPr>
              <a:t>e</a:t>
            </a:r>
            <a:r>
              <a:rPr sz="2000" spc="-340" dirty="0">
                <a:latin typeface="Verdana"/>
                <a:cs typeface="Verdana"/>
              </a:rPr>
              <a:t> </a:t>
            </a:r>
            <a:r>
              <a:rPr sz="2000" spc="5" dirty="0">
                <a:latin typeface="Verdana"/>
                <a:cs typeface="Verdana"/>
              </a:rPr>
              <a:t>u</a:t>
            </a:r>
            <a:r>
              <a:rPr sz="2000" spc="25" dirty="0">
                <a:latin typeface="Verdana"/>
                <a:cs typeface="Verdana"/>
              </a:rPr>
              <a:t>pp</a:t>
            </a:r>
            <a:r>
              <a:rPr sz="2000" spc="5" dirty="0">
                <a:latin typeface="Verdana"/>
                <a:cs typeface="Verdana"/>
              </a:rPr>
              <a:t>e</a:t>
            </a:r>
            <a:r>
              <a:rPr sz="2000" spc="10" dirty="0">
                <a:latin typeface="Verdana"/>
                <a:cs typeface="Verdana"/>
              </a:rPr>
              <a:t>r</a:t>
            </a:r>
            <a:r>
              <a:rPr sz="2000" spc="-36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a</a:t>
            </a:r>
            <a:r>
              <a:rPr sz="2000" spc="25" dirty="0">
                <a:latin typeface="Verdana"/>
                <a:cs typeface="Verdana"/>
              </a:rPr>
              <a:t>b</a:t>
            </a:r>
            <a:r>
              <a:rPr sz="2000" spc="100" dirty="0">
                <a:latin typeface="Verdana"/>
                <a:cs typeface="Verdana"/>
              </a:rPr>
              <a:t>d</a:t>
            </a:r>
            <a:r>
              <a:rPr sz="2000" spc="-20" dirty="0">
                <a:latin typeface="Verdana"/>
                <a:cs typeface="Verdana"/>
              </a:rPr>
              <a:t>o</a:t>
            </a:r>
            <a:r>
              <a:rPr sz="2000" dirty="0">
                <a:latin typeface="Verdana"/>
                <a:cs typeface="Verdana"/>
              </a:rPr>
              <a:t>m</a:t>
            </a:r>
            <a:r>
              <a:rPr sz="2000" spc="5" dirty="0">
                <a:latin typeface="Verdana"/>
                <a:cs typeface="Verdana"/>
              </a:rPr>
              <a:t>e</a:t>
            </a:r>
            <a:r>
              <a:rPr sz="2000" spc="15" dirty="0">
                <a:latin typeface="Verdana"/>
                <a:cs typeface="Verdana"/>
              </a:rPr>
              <a:t>n</a:t>
            </a:r>
            <a:endParaRPr sz="20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har char="•"/>
            </a:pPr>
            <a:endParaRPr sz="1850">
              <a:latin typeface="Verdana"/>
              <a:cs typeface="Verdana"/>
            </a:endParaRPr>
          </a:p>
          <a:p>
            <a:pPr marL="241300" indent="-229235">
              <a:lnSpc>
                <a:spcPct val="100000"/>
              </a:lnSpc>
              <a:buFont typeface="Arial MT"/>
              <a:buChar char="•"/>
              <a:tabLst>
                <a:tab pos="241300" algn="l"/>
                <a:tab pos="241935" algn="l"/>
              </a:tabLst>
            </a:pPr>
            <a:r>
              <a:rPr sz="2000" spc="-10" dirty="0">
                <a:latin typeface="Verdana"/>
                <a:cs typeface="Verdana"/>
              </a:rPr>
              <a:t>malaise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5" dirty="0">
                <a:solidFill>
                  <a:srgbClr val="878787"/>
                </a:solidFill>
              </a:rPr>
              <a:t>8/13/2023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>
                <a:solidFill>
                  <a:srgbClr val="878787"/>
                </a:solidFill>
              </a:rPr>
              <a:t>64</a:t>
            </a:fld>
            <a:endParaRPr dirty="0">
              <a:solidFill>
                <a:srgbClr val="878787"/>
              </a:solidFill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841375" y="759460"/>
            <a:ext cx="3543300" cy="6324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950" spc="-120" dirty="0">
                <a:solidFill>
                  <a:srgbClr val="000000"/>
                </a:solidFill>
              </a:rPr>
              <a:t>H</a:t>
            </a:r>
            <a:r>
              <a:rPr sz="3950" spc="35" dirty="0">
                <a:solidFill>
                  <a:srgbClr val="000000"/>
                </a:solidFill>
              </a:rPr>
              <a:t>i</a:t>
            </a:r>
            <a:r>
              <a:rPr sz="3950" spc="-35" dirty="0">
                <a:solidFill>
                  <a:srgbClr val="000000"/>
                </a:solidFill>
              </a:rPr>
              <a:t>s</a:t>
            </a:r>
            <a:r>
              <a:rPr sz="3950" spc="90" dirty="0">
                <a:solidFill>
                  <a:srgbClr val="000000"/>
                </a:solidFill>
              </a:rPr>
              <a:t>t</a:t>
            </a:r>
            <a:r>
              <a:rPr sz="3950" spc="150" dirty="0">
                <a:solidFill>
                  <a:srgbClr val="000000"/>
                </a:solidFill>
              </a:rPr>
              <a:t>o</a:t>
            </a:r>
            <a:r>
              <a:rPr sz="3950" spc="35" dirty="0">
                <a:solidFill>
                  <a:srgbClr val="000000"/>
                </a:solidFill>
              </a:rPr>
              <a:t>r</a:t>
            </a:r>
            <a:r>
              <a:rPr sz="3950" spc="15" dirty="0">
                <a:solidFill>
                  <a:srgbClr val="000000"/>
                </a:solidFill>
              </a:rPr>
              <a:t>y</a:t>
            </a:r>
            <a:r>
              <a:rPr sz="3950" spc="-520" dirty="0">
                <a:solidFill>
                  <a:srgbClr val="000000"/>
                </a:solidFill>
              </a:rPr>
              <a:t> </a:t>
            </a:r>
            <a:r>
              <a:rPr sz="3950" spc="90" dirty="0">
                <a:solidFill>
                  <a:srgbClr val="000000"/>
                </a:solidFill>
              </a:rPr>
              <a:t>t</a:t>
            </a:r>
            <a:r>
              <a:rPr sz="3950" spc="100" dirty="0">
                <a:solidFill>
                  <a:srgbClr val="000000"/>
                </a:solidFill>
              </a:rPr>
              <a:t>a</a:t>
            </a:r>
            <a:r>
              <a:rPr sz="3950" spc="-90" dirty="0">
                <a:solidFill>
                  <a:srgbClr val="000000"/>
                </a:solidFill>
              </a:rPr>
              <a:t>k</a:t>
            </a:r>
            <a:r>
              <a:rPr sz="3950" spc="40" dirty="0">
                <a:solidFill>
                  <a:srgbClr val="000000"/>
                </a:solidFill>
              </a:rPr>
              <a:t>in</a:t>
            </a:r>
            <a:r>
              <a:rPr sz="3950" spc="15" dirty="0">
                <a:solidFill>
                  <a:srgbClr val="000000"/>
                </a:solidFill>
              </a:rPr>
              <a:t>g</a:t>
            </a:r>
            <a:endParaRPr sz="3950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F0EF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72159" y="1779841"/>
            <a:ext cx="4201795" cy="443611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25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2000" spc="50" dirty="0">
                <a:latin typeface="Verdana"/>
                <a:cs typeface="Verdana"/>
              </a:rPr>
              <a:t>B</a:t>
            </a:r>
            <a:r>
              <a:rPr sz="2000" spc="-30" dirty="0">
                <a:latin typeface="Verdana"/>
                <a:cs typeface="Verdana"/>
              </a:rPr>
              <a:t>l</a:t>
            </a:r>
            <a:r>
              <a:rPr sz="2000" spc="55" dirty="0">
                <a:latin typeface="Verdana"/>
                <a:cs typeface="Verdana"/>
              </a:rPr>
              <a:t>o</a:t>
            </a:r>
            <a:r>
              <a:rPr sz="2000" spc="60" dirty="0">
                <a:latin typeface="Verdana"/>
                <a:cs typeface="Verdana"/>
              </a:rPr>
              <a:t>o</a:t>
            </a:r>
            <a:r>
              <a:rPr sz="2000" spc="15" dirty="0">
                <a:latin typeface="Verdana"/>
                <a:cs typeface="Verdana"/>
              </a:rPr>
              <a:t>d</a:t>
            </a:r>
            <a:r>
              <a:rPr sz="2000" spc="-395" dirty="0">
                <a:latin typeface="Verdana"/>
                <a:cs typeface="Verdana"/>
              </a:rPr>
              <a:t> </a:t>
            </a:r>
            <a:r>
              <a:rPr sz="2000" spc="110" dirty="0">
                <a:latin typeface="Verdana"/>
                <a:cs typeface="Verdana"/>
              </a:rPr>
              <a:t>t</a:t>
            </a:r>
            <a:r>
              <a:rPr sz="2000" spc="114" dirty="0">
                <a:latin typeface="Verdana"/>
                <a:cs typeface="Verdana"/>
              </a:rPr>
              <a:t>r</a:t>
            </a:r>
            <a:r>
              <a:rPr sz="2000" spc="-5" dirty="0">
                <a:latin typeface="Verdana"/>
                <a:cs typeface="Verdana"/>
              </a:rPr>
              <a:t>a</a:t>
            </a:r>
            <a:r>
              <a:rPr sz="2000" spc="5" dirty="0">
                <a:latin typeface="Verdana"/>
                <a:cs typeface="Verdana"/>
              </a:rPr>
              <a:t>n</a:t>
            </a:r>
            <a:r>
              <a:rPr sz="2000" spc="75" dirty="0">
                <a:latin typeface="Verdana"/>
                <a:cs typeface="Verdana"/>
              </a:rPr>
              <a:t>s</a:t>
            </a:r>
            <a:r>
              <a:rPr sz="2000" spc="40" dirty="0">
                <a:latin typeface="Verdana"/>
                <a:cs typeface="Verdana"/>
              </a:rPr>
              <a:t>f</a:t>
            </a:r>
            <a:r>
              <a:rPr sz="2000" spc="5" dirty="0">
                <a:latin typeface="Verdana"/>
                <a:cs typeface="Verdana"/>
              </a:rPr>
              <a:t>us</a:t>
            </a:r>
            <a:r>
              <a:rPr sz="2000" spc="-30" dirty="0">
                <a:latin typeface="Verdana"/>
                <a:cs typeface="Verdana"/>
              </a:rPr>
              <a:t>i</a:t>
            </a:r>
            <a:r>
              <a:rPr sz="2000" spc="-15" dirty="0">
                <a:latin typeface="Verdana"/>
                <a:cs typeface="Verdana"/>
              </a:rPr>
              <a:t>o</a:t>
            </a:r>
            <a:r>
              <a:rPr sz="2000" spc="5" dirty="0">
                <a:latin typeface="Verdana"/>
                <a:cs typeface="Verdana"/>
              </a:rPr>
              <a:t>n</a:t>
            </a:r>
            <a:r>
              <a:rPr sz="2000" spc="10" dirty="0">
                <a:latin typeface="Verdana"/>
                <a:cs typeface="Verdana"/>
              </a:rPr>
              <a:t>s</a:t>
            </a:r>
            <a:endParaRPr sz="20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Arial MT"/>
              <a:buChar char="•"/>
            </a:pPr>
            <a:endParaRPr sz="1850">
              <a:latin typeface="Verdana"/>
              <a:cs typeface="Verdana"/>
            </a:endParaRPr>
          </a:p>
          <a:p>
            <a:pPr marL="241300" indent="-228600">
              <a:lnSpc>
                <a:spcPct val="100000"/>
              </a:lnSpc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2000" spc="-320" dirty="0">
                <a:latin typeface="Verdana"/>
                <a:cs typeface="Verdana"/>
              </a:rPr>
              <a:t>I</a:t>
            </a:r>
            <a:r>
              <a:rPr sz="2000" spc="15" dirty="0">
                <a:latin typeface="Verdana"/>
                <a:cs typeface="Verdana"/>
              </a:rPr>
              <a:t>V</a:t>
            </a:r>
            <a:r>
              <a:rPr sz="2000" spc="-290" dirty="0">
                <a:latin typeface="Verdana"/>
                <a:cs typeface="Verdana"/>
              </a:rPr>
              <a:t> </a:t>
            </a:r>
            <a:r>
              <a:rPr sz="2000" spc="25" dirty="0">
                <a:latin typeface="Verdana"/>
                <a:cs typeface="Verdana"/>
              </a:rPr>
              <a:t>d</a:t>
            </a:r>
            <a:r>
              <a:rPr sz="2000" spc="114" dirty="0">
                <a:latin typeface="Verdana"/>
                <a:cs typeface="Verdana"/>
              </a:rPr>
              <a:t>r</a:t>
            </a:r>
            <a:r>
              <a:rPr sz="2000" spc="5" dirty="0">
                <a:latin typeface="Verdana"/>
                <a:cs typeface="Verdana"/>
              </a:rPr>
              <a:t>u</a:t>
            </a:r>
            <a:r>
              <a:rPr sz="2000" spc="250" dirty="0">
                <a:latin typeface="Verdana"/>
                <a:cs typeface="Verdana"/>
              </a:rPr>
              <a:t>g</a:t>
            </a:r>
            <a:r>
              <a:rPr sz="2000" spc="5" dirty="0">
                <a:latin typeface="Verdana"/>
                <a:cs typeface="Verdana"/>
              </a:rPr>
              <a:t>use</a:t>
            </a:r>
            <a:endParaRPr sz="20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Font typeface="Arial MT"/>
              <a:buChar char="•"/>
            </a:pPr>
            <a:endParaRPr sz="1750">
              <a:latin typeface="Verdana"/>
              <a:cs typeface="Verdana"/>
            </a:endParaRPr>
          </a:p>
          <a:p>
            <a:pPr marL="241300" indent="-228600">
              <a:lnSpc>
                <a:spcPct val="100000"/>
              </a:lnSpc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2000" spc="-170" dirty="0">
                <a:latin typeface="Verdana"/>
                <a:cs typeface="Verdana"/>
              </a:rPr>
              <a:t>S</a:t>
            </a:r>
            <a:r>
              <a:rPr sz="2000" spc="5" dirty="0">
                <a:latin typeface="Verdana"/>
                <a:cs typeface="Verdana"/>
              </a:rPr>
              <a:t>e</a:t>
            </a:r>
            <a:r>
              <a:rPr sz="2000" spc="-60" dirty="0">
                <a:latin typeface="Verdana"/>
                <a:cs typeface="Verdana"/>
              </a:rPr>
              <a:t>x</a:t>
            </a:r>
            <a:r>
              <a:rPr sz="2000" spc="5" dirty="0">
                <a:latin typeface="Verdana"/>
                <a:cs typeface="Verdana"/>
              </a:rPr>
              <a:t>u</a:t>
            </a:r>
            <a:r>
              <a:rPr sz="2000" spc="-5" dirty="0">
                <a:latin typeface="Verdana"/>
                <a:cs typeface="Verdana"/>
              </a:rPr>
              <a:t>a</a:t>
            </a:r>
            <a:r>
              <a:rPr sz="2000" spc="5" dirty="0">
                <a:latin typeface="Verdana"/>
                <a:cs typeface="Verdana"/>
              </a:rPr>
              <a:t>l</a:t>
            </a:r>
            <a:r>
              <a:rPr sz="2000" spc="-360" dirty="0">
                <a:latin typeface="Verdana"/>
                <a:cs typeface="Verdana"/>
              </a:rPr>
              <a:t> </a:t>
            </a:r>
            <a:r>
              <a:rPr sz="2000" spc="25" dirty="0">
                <a:latin typeface="Verdana"/>
                <a:cs typeface="Verdana"/>
              </a:rPr>
              <a:t>p</a:t>
            </a:r>
            <a:r>
              <a:rPr sz="2000" spc="114" dirty="0">
                <a:latin typeface="Verdana"/>
                <a:cs typeface="Verdana"/>
              </a:rPr>
              <a:t>r</a:t>
            </a:r>
            <a:r>
              <a:rPr sz="2000" spc="-5" dirty="0">
                <a:latin typeface="Verdana"/>
                <a:cs typeface="Verdana"/>
              </a:rPr>
              <a:t>a</a:t>
            </a:r>
            <a:r>
              <a:rPr sz="2000" dirty="0">
                <a:latin typeface="Verdana"/>
                <a:cs typeface="Verdana"/>
              </a:rPr>
              <a:t>c</a:t>
            </a:r>
            <a:r>
              <a:rPr sz="2000" spc="110" dirty="0">
                <a:latin typeface="Verdana"/>
                <a:cs typeface="Verdana"/>
              </a:rPr>
              <a:t>t</a:t>
            </a:r>
            <a:r>
              <a:rPr sz="2000" spc="-30" dirty="0">
                <a:latin typeface="Verdana"/>
                <a:cs typeface="Verdana"/>
              </a:rPr>
              <a:t>i</a:t>
            </a:r>
            <a:r>
              <a:rPr sz="2000" spc="10" dirty="0">
                <a:latin typeface="Verdana"/>
                <a:cs typeface="Verdana"/>
              </a:rPr>
              <a:t>c</a:t>
            </a:r>
            <a:r>
              <a:rPr sz="2000" dirty="0">
                <a:latin typeface="Verdana"/>
                <a:cs typeface="Verdana"/>
              </a:rPr>
              <a:t>e</a:t>
            </a:r>
            <a:r>
              <a:rPr sz="2000" spc="10" dirty="0">
                <a:latin typeface="Verdana"/>
                <a:cs typeface="Verdana"/>
              </a:rPr>
              <a:t>s</a:t>
            </a:r>
            <a:endParaRPr sz="20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Arial MT"/>
              <a:buChar char="•"/>
            </a:pPr>
            <a:endParaRPr sz="1850">
              <a:latin typeface="Verdana"/>
              <a:cs typeface="Verdana"/>
            </a:endParaRPr>
          </a:p>
          <a:p>
            <a:pPr marL="241300" indent="-228600">
              <a:lnSpc>
                <a:spcPct val="100000"/>
              </a:lnSpc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2000" spc="-125" dirty="0">
                <a:latin typeface="Verdana"/>
                <a:cs typeface="Verdana"/>
              </a:rPr>
              <a:t>C</a:t>
            </a:r>
            <a:r>
              <a:rPr sz="2000" spc="55" dirty="0">
                <a:latin typeface="Verdana"/>
                <a:cs typeface="Verdana"/>
              </a:rPr>
              <a:t>o</a:t>
            </a:r>
            <a:r>
              <a:rPr sz="2000" spc="10" dirty="0">
                <a:latin typeface="Verdana"/>
                <a:cs typeface="Verdana"/>
              </a:rPr>
              <a:t>n</a:t>
            </a:r>
            <a:r>
              <a:rPr sz="2000" spc="110" dirty="0">
                <a:latin typeface="Verdana"/>
                <a:cs typeface="Verdana"/>
              </a:rPr>
              <a:t>t</a:t>
            </a:r>
            <a:r>
              <a:rPr sz="2000" spc="-5" dirty="0">
                <a:latin typeface="Verdana"/>
                <a:cs typeface="Verdana"/>
              </a:rPr>
              <a:t>a</a:t>
            </a:r>
            <a:r>
              <a:rPr sz="2000" spc="5" dirty="0">
                <a:latin typeface="Verdana"/>
                <a:cs typeface="Verdana"/>
              </a:rPr>
              <a:t>c</a:t>
            </a:r>
            <a:r>
              <a:rPr sz="2000" spc="10" dirty="0">
                <a:latin typeface="Verdana"/>
                <a:cs typeface="Verdana"/>
              </a:rPr>
              <a:t>t</a:t>
            </a:r>
            <a:r>
              <a:rPr sz="2000" spc="-305" dirty="0">
                <a:latin typeface="Verdana"/>
                <a:cs typeface="Verdana"/>
              </a:rPr>
              <a:t> </a:t>
            </a:r>
            <a:r>
              <a:rPr sz="2000" spc="85" dirty="0">
                <a:latin typeface="Verdana"/>
                <a:cs typeface="Verdana"/>
              </a:rPr>
              <a:t>w</a:t>
            </a:r>
            <a:r>
              <a:rPr sz="2000" spc="50" dirty="0">
                <a:latin typeface="Verdana"/>
                <a:cs typeface="Verdana"/>
              </a:rPr>
              <a:t>i</a:t>
            </a:r>
            <a:r>
              <a:rPr sz="2000" spc="110" dirty="0">
                <a:latin typeface="Verdana"/>
                <a:cs typeface="Verdana"/>
              </a:rPr>
              <a:t>t</a:t>
            </a:r>
            <a:r>
              <a:rPr sz="2000" spc="15" dirty="0">
                <a:latin typeface="Verdana"/>
                <a:cs typeface="Verdana"/>
              </a:rPr>
              <a:t>h</a:t>
            </a:r>
            <a:r>
              <a:rPr sz="2000" spc="-415" dirty="0">
                <a:latin typeface="Verdana"/>
                <a:cs typeface="Verdana"/>
              </a:rPr>
              <a:t> </a:t>
            </a:r>
            <a:r>
              <a:rPr sz="2000" spc="-95" dirty="0">
                <a:latin typeface="Verdana"/>
                <a:cs typeface="Verdana"/>
              </a:rPr>
              <a:t>j</a:t>
            </a:r>
            <a:r>
              <a:rPr sz="2000" spc="-80" dirty="0">
                <a:latin typeface="Verdana"/>
                <a:cs typeface="Verdana"/>
              </a:rPr>
              <a:t>a</a:t>
            </a:r>
            <a:r>
              <a:rPr sz="2000" spc="-70" dirty="0">
                <a:latin typeface="Verdana"/>
                <a:cs typeface="Verdana"/>
              </a:rPr>
              <a:t>u</a:t>
            </a:r>
            <a:r>
              <a:rPr sz="2000" spc="5" dirty="0">
                <a:latin typeface="Verdana"/>
                <a:cs typeface="Verdana"/>
              </a:rPr>
              <a:t>n</a:t>
            </a:r>
            <a:r>
              <a:rPr sz="2000" spc="25" dirty="0">
                <a:latin typeface="Verdana"/>
                <a:cs typeface="Verdana"/>
              </a:rPr>
              <a:t>d</a:t>
            </a:r>
            <a:r>
              <a:rPr sz="2000" spc="-30" dirty="0">
                <a:latin typeface="Verdana"/>
                <a:cs typeface="Verdana"/>
              </a:rPr>
              <a:t>i</a:t>
            </a:r>
            <a:r>
              <a:rPr sz="2000" spc="5" dirty="0">
                <a:latin typeface="Verdana"/>
                <a:cs typeface="Verdana"/>
              </a:rPr>
              <a:t>ce</a:t>
            </a:r>
            <a:r>
              <a:rPr sz="2000" spc="15" dirty="0">
                <a:latin typeface="Verdana"/>
                <a:cs typeface="Verdana"/>
              </a:rPr>
              <a:t>d</a:t>
            </a:r>
            <a:r>
              <a:rPr sz="2000" spc="-165" dirty="0">
                <a:latin typeface="Verdana"/>
                <a:cs typeface="Verdana"/>
              </a:rPr>
              <a:t> </a:t>
            </a:r>
            <a:r>
              <a:rPr sz="2000" spc="25" dirty="0">
                <a:latin typeface="Verdana"/>
                <a:cs typeface="Verdana"/>
              </a:rPr>
              <a:t>p</a:t>
            </a:r>
            <a:r>
              <a:rPr sz="2000" spc="5" dirty="0">
                <a:latin typeface="Verdana"/>
                <a:cs typeface="Verdana"/>
              </a:rPr>
              <a:t>e</a:t>
            </a:r>
            <a:r>
              <a:rPr sz="2000" spc="120" dirty="0">
                <a:latin typeface="Verdana"/>
                <a:cs typeface="Verdana"/>
              </a:rPr>
              <a:t>r</a:t>
            </a:r>
            <a:r>
              <a:rPr sz="2000" dirty="0">
                <a:latin typeface="Verdana"/>
                <a:cs typeface="Verdana"/>
              </a:rPr>
              <a:t>s</a:t>
            </a:r>
            <a:r>
              <a:rPr sz="2000" spc="-20" dirty="0">
                <a:latin typeface="Verdana"/>
                <a:cs typeface="Verdana"/>
              </a:rPr>
              <a:t>o</a:t>
            </a:r>
            <a:r>
              <a:rPr sz="2000" spc="5" dirty="0">
                <a:latin typeface="Verdana"/>
                <a:cs typeface="Verdana"/>
              </a:rPr>
              <a:t>n</a:t>
            </a:r>
            <a:r>
              <a:rPr sz="2000" spc="10" dirty="0">
                <a:latin typeface="Verdana"/>
                <a:cs typeface="Verdana"/>
              </a:rPr>
              <a:t>s</a:t>
            </a:r>
            <a:endParaRPr sz="20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Font typeface="Arial MT"/>
              <a:buChar char="•"/>
            </a:pPr>
            <a:endParaRPr sz="1750">
              <a:latin typeface="Verdana"/>
              <a:cs typeface="Verdana"/>
            </a:endParaRPr>
          </a:p>
          <a:p>
            <a:pPr marL="241300" indent="-228600">
              <a:lnSpc>
                <a:spcPct val="100000"/>
              </a:lnSpc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2000" spc="80" dirty="0">
                <a:latin typeface="Verdana"/>
                <a:cs typeface="Verdana"/>
              </a:rPr>
              <a:t>Ne</a:t>
            </a:r>
            <a:r>
              <a:rPr sz="2000" spc="10" dirty="0">
                <a:latin typeface="Verdana"/>
                <a:cs typeface="Verdana"/>
              </a:rPr>
              <a:t>e</a:t>
            </a:r>
            <a:r>
              <a:rPr sz="2000" spc="25" dirty="0">
                <a:latin typeface="Verdana"/>
                <a:cs typeface="Verdana"/>
              </a:rPr>
              <a:t>d</a:t>
            </a:r>
            <a:r>
              <a:rPr sz="2000" spc="-30" dirty="0">
                <a:latin typeface="Verdana"/>
                <a:cs typeface="Verdana"/>
              </a:rPr>
              <a:t>l</a:t>
            </a:r>
            <a:r>
              <a:rPr sz="2000" spc="15" dirty="0">
                <a:latin typeface="Verdana"/>
                <a:cs typeface="Verdana"/>
              </a:rPr>
              <a:t>e</a:t>
            </a:r>
            <a:r>
              <a:rPr sz="2000" spc="-409" dirty="0">
                <a:latin typeface="Verdana"/>
                <a:cs typeface="Verdana"/>
              </a:rPr>
              <a:t> </a:t>
            </a:r>
            <a:r>
              <a:rPr sz="2000" spc="75" dirty="0">
                <a:latin typeface="Verdana"/>
                <a:cs typeface="Verdana"/>
              </a:rPr>
              <a:t>s</a:t>
            </a:r>
            <a:r>
              <a:rPr sz="2000" spc="110" dirty="0">
                <a:latin typeface="Verdana"/>
                <a:cs typeface="Verdana"/>
              </a:rPr>
              <a:t>t</a:t>
            </a:r>
            <a:r>
              <a:rPr sz="2000" spc="-25" dirty="0">
                <a:latin typeface="Verdana"/>
                <a:cs typeface="Verdana"/>
              </a:rPr>
              <a:t>i</a:t>
            </a:r>
            <a:r>
              <a:rPr sz="2000" dirty="0">
                <a:latin typeface="Verdana"/>
                <a:cs typeface="Verdana"/>
              </a:rPr>
              <a:t>c</a:t>
            </a:r>
            <a:r>
              <a:rPr sz="2000" spc="240" dirty="0">
                <a:latin typeface="Verdana"/>
                <a:cs typeface="Verdana"/>
              </a:rPr>
              <a:t>k</a:t>
            </a:r>
            <a:r>
              <a:rPr sz="2000" spc="5" dirty="0">
                <a:latin typeface="Verdana"/>
                <a:cs typeface="Verdana"/>
              </a:rPr>
              <a:t>e</a:t>
            </a:r>
            <a:r>
              <a:rPr sz="2000" spc="-60" dirty="0">
                <a:latin typeface="Verdana"/>
                <a:cs typeface="Verdana"/>
              </a:rPr>
              <a:t>x</a:t>
            </a:r>
            <a:r>
              <a:rPr sz="2000" spc="25" dirty="0">
                <a:latin typeface="Verdana"/>
                <a:cs typeface="Verdana"/>
              </a:rPr>
              <a:t>p</a:t>
            </a:r>
            <a:r>
              <a:rPr sz="2000" spc="-20" dirty="0">
                <a:latin typeface="Verdana"/>
                <a:cs typeface="Verdana"/>
              </a:rPr>
              <a:t>o</a:t>
            </a:r>
            <a:r>
              <a:rPr sz="2000" spc="5" dirty="0">
                <a:latin typeface="Verdana"/>
                <a:cs typeface="Verdana"/>
              </a:rPr>
              <a:t>su</a:t>
            </a:r>
            <a:r>
              <a:rPr sz="2000" spc="120" dirty="0">
                <a:latin typeface="Verdana"/>
                <a:cs typeface="Verdana"/>
              </a:rPr>
              <a:t>r</a:t>
            </a:r>
            <a:r>
              <a:rPr sz="2000" spc="15" dirty="0">
                <a:latin typeface="Verdana"/>
                <a:cs typeface="Verdana"/>
              </a:rPr>
              <a:t>e</a:t>
            </a:r>
            <a:endParaRPr sz="20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Arial MT"/>
              <a:buChar char="•"/>
            </a:pPr>
            <a:endParaRPr sz="1850">
              <a:latin typeface="Verdana"/>
              <a:cs typeface="Verdana"/>
            </a:endParaRPr>
          </a:p>
          <a:p>
            <a:pPr marL="241300" indent="-228600">
              <a:lnSpc>
                <a:spcPct val="100000"/>
              </a:lnSpc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2000" spc="120" dirty="0">
                <a:latin typeface="Verdana"/>
                <a:cs typeface="Verdana"/>
              </a:rPr>
              <a:t>W</a:t>
            </a:r>
            <a:r>
              <a:rPr sz="2000" spc="60" dirty="0">
                <a:latin typeface="Verdana"/>
                <a:cs typeface="Verdana"/>
              </a:rPr>
              <a:t>o</a:t>
            </a:r>
            <a:r>
              <a:rPr sz="2000" spc="114" dirty="0">
                <a:latin typeface="Verdana"/>
                <a:cs typeface="Verdana"/>
              </a:rPr>
              <a:t>r</a:t>
            </a:r>
            <a:r>
              <a:rPr sz="2000" spc="240" dirty="0">
                <a:latin typeface="Verdana"/>
                <a:cs typeface="Verdana"/>
              </a:rPr>
              <a:t>k</a:t>
            </a:r>
            <a:r>
              <a:rPr sz="2000" spc="-30" dirty="0">
                <a:latin typeface="Verdana"/>
                <a:cs typeface="Verdana"/>
              </a:rPr>
              <a:t>i</a:t>
            </a:r>
            <a:r>
              <a:rPr sz="2000" spc="15" dirty="0">
                <a:latin typeface="Verdana"/>
                <a:cs typeface="Verdana"/>
              </a:rPr>
              <a:t>n</a:t>
            </a:r>
            <a:r>
              <a:rPr sz="2000" spc="-409" dirty="0">
                <a:latin typeface="Verdana"/>
                <a:cs typeface="Verdana"/>
              </a:rPr>
              <a:t> </a:t>
            </a:r>
            <a:r>
              <a:rPr sz="2000" spc="114" dirty="0">
                <a:latin typeface="Verdana"/>
                <a:cs typeface="Verdana"/>
              </a:rPr>
              <a:t>r</a:t>
            </a:r>
            <a:r>
              <a:rPr sz="2000" spc="5" dirty="0">
                <a:latin typeface="Verdana"/>
                <a:cs typeface="Verdana"/>
              </a:rPr>
              <a:t>en</a:t>
            </a:r>
            <a:r>
              <a:rPr sz="2000" spc="-5" dirty="0">
                <a:latin typeface="Verdana"/>
                <a:cs typeface="Verdana"/>
              </a:rPr>
              <a:t>a</a:t>
            </a:r>
            <a:r>
              <a:rPr sz="2000" spc="5" dirty="0">
                <a:latin typeface="Verdana"/>
                <a:cs typeface="Verdana"/>
              </a:rPr>
              <a:t>l</a:t>
            </a:r>
            <a:r>
              <a:rPr sz="2000" spc="-434" dirty="0">
                <a:latin typeface="Verdana"/>
                <a:cs typeface="Verdana"/>
              </a:rPr>
              <a:t> </a:t>
            </a:r>
            <a:r>
              <a:rPr sz="2000" spc="25" dirty="0">
                <a:latin typeface="Verdana"/>
                <a:cs typeface="Verdana"/>
              </a:rPr>
              <a:t>d</a:t>
            </a:r>
            <a:r>
              <a:rPr sz="2000" spc="-30" dirty="0">
                <a:latin typeface="Verdana"/>
                <a:cs typeface="Verdana"/>
              </a:rPr>
              <a:t>i</a:t>
            </a:r>
            <a:r>
              <a:rPr sz="2000" spc="-5" dirty="0">
                <a:latin typeface="Verdana"/>
                <a:cs typeface="Verdana"/>
              </a:rPr>
              <a:t>a</a:t>
            </a:r>
            <a:r>
              <a:rPr sz="2000" spc="-30" dirty="0">
                <a:latin typeface="Verdana"/>
                <a:cs typeface="Verdana"/>
              </a:rPr>
              <a:t>l</a:t>
            </a:r>
            <a:r>
              <a:rPr sz="2000" spc="15" dirty="0">
                <a:latin typeface="Verdana"/>
                <a:cs typeface="Verdana"/>
              </a:rPr>
              <a:t>y</a:t>
            </a:r>
            <a:r>
              <a:rPr sz="2000" dirty="0">
                <a:latin typeface="Verdana"/>
                <a:cs typeface="Verdana"/>
              </a:rPr>
              <a:t>s</a:t>
            </a:r>
            <a:r>
              <a:rPr sz="2000" spc="-25" dirty="0">
                <a:latin typeface="Verdana"/>
                <a:cs typeface="Verdana"/>
              </a:rPr>
              <a:t>i</a:t>
            </a:r>
            <a:r>
              <a:rPr sz="2000" spc="10" dirty="0">
                <a:latin typeface="Verdana"/>
                <a:cs typeface="Verdana"/>
              </a:rPr>
              <a:t>s</a:t>
            </a:r>
            <a:r>
              <a:rPr sz="2000" spc="-409" dirty="0">
                <a:latin typeface="Verdana"/>
                <a:cs typeface="Verdana"/>
              </a:rPr>
              <a:t> </a:t>
            </a:r>
            <a:r>
              <a:rPr sz="2000" spc="5" dirty="0">
                <a:latin typeface="Verdana"/>
                <a:cs typeface="Verdana"/>
              </a:rPr>
              <a:t>un</a:t>
            </a:r>
            <a:r>
              <a:rPr sz="2000" spc="-30" dirty="0">
                <a:latin typeface="Verdana"/>
                <a:cs typeface="Verdana"/>
              </a:rPr>
              <a:t>i</a:t>
            </a:r>
            <a:r>
              <a:rPr sz="2000" spc="10" dirty="0">
                <a:latin typeface="Verdana"/>
                <a:cs typeface="Verdana"/>
              </a:rPr>
              <a:t>t</a:t>
            </a:r>
            <a:endParaRPr sz="20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Font typeface="Arial MT"/>
              <a:buChar char="•"/>
            </a:pPr>
            <a:endParaRPr sz="1750">
              <a:latin typeface="Verdana"/>
              <a:cs typeface="Verdana"/>
            </a:endParaRPr>
          </a:p>
          <a:p>
            <a:pPr marL="241300" indent="-228600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2000" spc="55" dirty="0">
                <a:latin typeface="Verdana"/>
                <a:cs typeface="Verdana"/>
              </a:rPr>
              <a:t>B</a:t>
            </a:r>
            <a:r>
              <a:rPr sz="2000" spc="-20" dirty="0">
                <a:latin typeface="Verdana"/>
                <a:cs typeface="Verdana"/>
              </a:rPr>
              <a:t>o</a:t>
            </a:r>
            <a:r>
              <a:rPr sz="2000" spc="20" dirty="0">
                <a:latin typeface="Verdana"/>
                <a:cs typeface="Verdana"/>
              </a:rPr>
              <a:t>d</a:t>
            </a:r>
            <a:r>
              <a:rPr sz="2000" spc="15" dirty="0">
                <a:latin typeface="Verdana"/>
                <a:cs typeface="Verdana"/>
              </a:rPr>
              <a:t>y</a:t>
            </a:r>
            <a:r>
              <a:rPr sz="2000" spc="-325" dirty="0">
                <a:latin typeface="Verdana"/>
                <a:cs typeface="Verdana"/>
              </a:rPr>
              <a:t> </a:t>
            </a:r>
            <a:r>
              <a:rPr sz="2000" spc="25" dirty="0">
                <a:latin typeface="Verdana"/>
                <a:cs typeface="Verdana"/>
              </a:rPr>
              <a:t>p</a:t>
            </a:r>
            <a:r>
              <a:rPr sz="2000" spc="-30" dirty="0">
                <a:latin typeface="Verdana"/>
                <a:cs typeface="Verdana"/>
              </a:rPr>
              <a:t>i</a:t>
            </a:r>
            <a:r>
              <a:rPr sz="2000" spc="5" dirty="0">
                <a:latin typeface="Verdana"/>
                <a:cs typeface="Verdana"/>
              </a:rPr>
              <a:t>e</a:t>
            </a:r>
            <a:r>
              <a:rPr sz="2000" spc="114" dirty="0">
                <a:latin typeface="Verdana"/>
                <a:cs typeface="Verdana"/>
              </a:rPr>
              <a:t>r</a:t>
            </a:r>
            <a:r>
              <a:rPr sz="2000" spc="5" dirty="0">
                <a:latin typeface="Verdana"/>
                <a:cs typeface="Verdana"/>
              </a:rPr>
              <a:t>c</a:t>
            </a:r>
            <a:r>
              <a:rPr sz="2000" spc="-30" dirty="0">
                <a:latin typeface="Verdana"/>
                <a:cs typeface="Verdana"/>
              </a:rPr>
              <a:t>i</a:t>
            </a:r>
            <a:r>
              <a:rPr sz="2000" spc="5" dirty="0">
                <a:latin typeface="Verdana"/>
                <a:cs typeface="Verdana"/>
              </a:rPr>
              <a:t>n</a:t>
            </a:r>
            <a:r>
              <a:rPr sz="2000" spc="-50" dirty="0">
                <a:latin typeface="Verdana"/>
                <a:cs typeface="Verdana"/>
              </a:rPr>
              <a:t>g</a:t>
            </a:r>
            <a:r>
              <a:rPr sz="2000" spc="-240" dirty="0">
                <a:latin typeface="Verdana"/>
                <a:cs typeface="Verdana"/>
              </a:rPr>
              <a:t>/</a:t>
            </a:r>
            <a:r>
              <a:rPr sz="2000" spc="110" dirty="0">
                <a:latin typeface="Verdana"/>
                <a:cs typeface="Verdana"/>
              </a:rPr>
              <a:t>t</a:t>
            </a:r>
            <a:r>
              <a:rPr sz="2000" spc="-10" dirty="0">
                <a:latin typeface="Verdana"/>
                <a:cs typeface="Verdana"/>
              </a:rPr>
              <a:t>a</a:t>
            </a:r>
            <a:r>
              <a:rPr sz="2000" spc="110" dirty="0">
                <a:latin typeface="Verdana"/>
                <a:cs typeface="Verdana"/>
              </a:rPr>
              <a:t>tt</a:t>
            </a:r>
            <a:r>
              <a:rPr sz="2000" spc="55" dirty="0">
                <a:latin typeface="Verdana"/>
                <a:cs typeface="Verdana"/>
              </a:rPr>
              <a:t>o</a:t>
            </a:r>
            <a:r>
              <a:rPr sz="2000" spc="60" dirty="0">
                <a:latin typeface="Verdana"/>
                <a:cs typeface="Verdana"/>
              </a:rPr>
              <a:t>o</a:t>
            </a:r>
            <a:r>
              <a:rPr sz="2000" spc="15" dirty="0">
                <a:latin typeface="Verdana"/>
                <a:cs typeface="Verdana"/>
              </a:rPr>
              <a:t>s</a:t>
            </a:r>
            <a:endParaRPr sz="20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Font typeface="Arial MT"/>
              <a:buChar char="•"/>
            </a:pPr>
            <a:endParaRPr sz="1750">
              <a:latin typeface="Verdana"/>
              <a:cs typeface="Verdana"/>
            </a:endParaRPr>
          </a:p>
          <a:p>
            <a:pPr marL="241300" indent="-228600">
              <a:lnSpc>
                <a:spcPct val="100000"/>
              </a:lnSpc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2000" spc="-260" dirty="0">
                <a:latin typeface="Verdana"/>
                <a:cs typeface="Verdana"/>
              </a:rPr>
              <a:t>T</a:t>
            </a:r>
            <a:r>
              <a:rPr sz="2000" spc="114" dirty="0">
                <a:latin typeface="Verdana"/>
                <a:cs typeface="Verdana"/>
              </a:rPr>
              <a:t>r</a:t>
            </a:r>
            <a:r>
              <a:rPr sz="2000" spc="-5" dirty="0">
                <a:latin typeface="Verdana"/>
                <a:cs typeface="Verdana"/>
              </a:rPr>
              <a:t>a</a:t>
            </a:r>
            <a:r>
              <a:rPr sz="2000" spc="15" dirty="0">
                <a:latin typeface="Verdana"/>
                <a:cs typeface="Verdana"/>
              </a:rPr>
              <a:t>v</a:t>
            </a:r>
            <a:r>
              <a:rPr sz="2000" spc="5" dirty="0">
                <a:latin typeface="Verdana"/>
                <a:cs typeface="Verdana"/>
              </a:rPr>
              <a:t>el</a:t>
            </a:r>
            <a:r>
              <a:rPr sz="2000" spc="-509" dirty="0">
                <a:latin typeface="Verdana"/>
                <a:cs typeface="Verdana"/>
              </a:rPr>
              <a:t> </a:t>
            </a:r>
            <a:r>
              <a:rPr sz="2000" spc="110" dirty="0">
                <a:latin typeface="Verdana"/>
                <a:cs typeface="Verdana"/>
              </a:rPr>
              <a:t>t</a:t>
            </a:r>
            <a:r>
              <a:rPr sz="2000" spc="15" dirty="0">
                <a:latin typeface="Verdana"/>
                <a:cs typeface="Verdana"/>
              </a:rPr>
              <a:t>o</a:t>
            </a:r>
            <a:r>
              <a:rPr sz="2000" spc="-360" dirty="0">
                <a:latin typeface="Verdana"/>
                <a:cs typeface="Verdana"/>
              </a:rPr>
              <a:t> </a:t>
            </a:r>
            <a:r>
              <a:rPr sz="2000" spc="5" dirty="0">
                <a:latin typeface="Verdana"/>
                <a:cs typeface="Verdana"/>
              </a:rPr>
              <a:t>en</a:t>
            </a:r>
            <a:r>
              <a:rPr sz="2000" spc="25" dirty="0">
                <a:latin typeface="Verdana"/>
                <a:cs typeface="Verdana"/>
              </a:rPr>
              <a:t>d</a:t>
            </a:r>
            <a:r>
              <a:rPr sz="2000" spc="10" dirty="0">
                <a:latin typeface="Verdana"/>
                <a:cs typeface="Verdana"/>
              </a:rPr>
              <a:t>e</a:t>
            </a:r>
            <a:r>
              <a:rPr sz="2000" dirty="0">
                <a:latin typeface="Verdana"/>
                <a:cs typeface="Verdana"/>
              </a:rPr>
              <a:t>m</a:t>
            </a:r>
            <a:r>
              <a:rPr sz="2000" spc="-30" dirty="0">
                <a:latin typeface="Verdana"/>
                <a:cs typeface="Verdana"/>
              </a:rPr>
              <a:t>i</a:t>
            </a:r>
            <a:r>
              <a:rPr sz="2000" spc="10" dirty="0">
                <a:latin typeface="Verdana"/>
                <a:cs typeface="Verdana"/>
              </a:rPr>
              <a:t>c</a:t>
            </a:r>
            <a:r>
              <a:rPr sz="2000" spc="-409" dirty="0">
                <a:latin typeface="Verdana"/>
                <a:cs typeface="Verdana"/>
              </a:rPr>
              <a:t> </a:t>
            </a:r>
            <a:r>
              <a:rPr sz="2000" spc="-5" dirty="0">
                <a:latin typeface="Verdana"/>
                <a:cs typeface="Verdana"/>
              </a:rPr>
              <a:t>a</a:t>
            </a:r>
            <a:r>
              <a:rPr sz="2000" spc="120" dirty="0">
                <a:latin typeface="Verdana"/>
                <a:cs typeface="Verdana"/>
              </a:rPr>
              <a:t>r</a:t>
            </a:r>
            <a:r>
              <a:rPr sz="2000" spc="5" dirty="0">
                <a:latin typeface="Verdana"/>
                <a:cs typeface="Verdana"/>
              </a:rPr>
              <a:t>e</a:t>
            </a:r>
            <a:r>
              <a:rPr sz="2000" spc="-5" dirty="0">
                <a:latin typeface="Verdana"/>
                <a:cs typeface="Verdana"/>
              </a:rPr>
              <a:t>a</a:t>
            </a:r>
            <a:r>
              <a:rPr sz="2000" spc="10" dirty="0">
                <a:latin typeface="Verdana"/>
                <a:cs typeface="Verdana"/>
              </a:rPr>
              <a:t>s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5" dirty="0">
                <a:solidFill>
                  <a:srgbClr val="878787"/>
                </a:solidFill>
              </a:rPr>
              <a:t>8/13/2023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>
                <a:solidFill>
                  <a:srgbClr val="878787"/>
                </a:solidFill>
              </a:rPr>
              <a:t>65</a:t>
            </a:fld>
            <a:endParaRPr dirty="0">
              <a:solidFill>
                <a:srgbClr val="878787"/>
              </a:solidFill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894714" y="735330"/>
            <a:ext cx="3912870" cy="7010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pc="-85" dirty="0">
                <a:solidFill>
                  <a:srgbClr val="000000"/>
                </a:solidFill>
              </a:rPr>
              <a:t>Hi</a:t>
            </a:r>
            <a:r>
              <a:rPr spc="30" dirty="0">
                <a:solidFill>
                  <a:srgbClr val="000000"/>
                </a:solidFill>
              </a:rPr>
              <a:t>s</a:t>
            </a:r>
            <a:r>
              <a:rPr spc="215" dirty="0">
                <a:solidFill>
                  <a:srgbClr val="000000"/>
                </a:solidFill>
              </a:rPr>
              <a:t>t</a:t>
            </a:r>
            <a:r>
              <a:rPr spc="100" dirty="0">
                <a:solidFill>
                  <a:srgbClr val="000000"/>
                </a:solidFill>
              </a:rPr>
              <a:t>o</a:t>
            </a:r>
            <a:r>
              <a:rPr spc="-10" dirty="0">
                <a:solidFill>
                  <a:srgbClr val="000000"/>
                </a:solidFill>
              </a:rPr>
              <a:t>r</a:t>
            </a:r>
            <a:r>
              <a:rPr spc="15" dirty="0">
                <a:solidFill>
                  <a:srgbClr val="000000"/>
                </a:solidFill>
              </a:rPr>
              <a:t>y</a:t>
            </a:r>
            <a:r>
              <a:rPr spc="-720" dirty="0">
                <a:solidFill>
                  <a:srgbClr val="000000"/>
                </a:solidFill>
              </a:rPr>
              <a:t> </a:t>
            </a:r>
            <a:r>
              <a:rPr spc="215" dirty="0">
                <a:solidFill>
                  <a:srgbClr val="000000"/>
                </a:solidFill>
              </a:rPr>
              <a:t>t</a:t>
            </a:r>
            <a:r>
              <a:rPr spc="-20" dirty="0">
                <a:solidFill>
                  <a:srgbClr val="000000"/>
                </a:solidFill>
              </a:rPr>
              <a:t>a</a:t>
            </a:r>
            <a:r>
              <a:rPr spc="-55" dirty="0">
                <a:solidFill>
                  <a:srgbClr val="000000"/>
                </a:solidFill>
              </a:rPr>
              <a:t>k</a:t>
            </a:r>
            <a:r>
              <a:rPr spc="-90" dirty="0">
                <a:solidFill>
                  <a:srgbClr val="000000"/>
                </a:solidFill>
              </a:rPr>
              <a:t>i</a:t>
            </a:r>
            <a:r>
              <a:rPr spc="60" dirty="0">
                <a:solidFill>
                  <a:srgbClr val="000000"/>
                </a:solidFill>
              </a:rPr>
              <a:t>n</a:t>
            </a:r>
            <a:r>
              <a:rPr spc="15" dirty="0">
                <a:solidFill>
                  <a:srgbClr val="000000"/>
                </a:solidFill>
              </a:rPr>
              <a:t>g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D6D2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28700" y="457200"/>
            <a:ext cx="1143000" cy="0"/>
          </a:xfrm>
          <a:custGeom>
            <a:avLst/>
            <a:gdLst/>
            <a:ahLst/>
            <a:cxnLst/>
            <a:rect l="l" t="t" r="r" b="b"/>
            <a:pathLst>
              <a:path w="1143000">
                <a:moveTo>
                  <a:pt x="0" y="0"/>
                </a:moveTo>
                <a:lnTo>
                  <a:pt x="1143000" y="0"/>
                </a:lnTo>
              </a:path>
            </a:pathLst>
          </a:custGeom>
          <a:ln w="15875">
            <a:solidFill>
              <a:srgbClr val="5B6A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09550" y="6597015"/>
            <a:ext cx="650875" cy="163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25" dirty="0">
                <a:solidFill>
                  <a:srgbClr val="878787"/>
                </a:solidFill>
                <a:latin typeface="Verdana"/>
                <a:cs typeface="Verdana"/>
              </a:rPr>
              <a:t>8</a:t>
            </a:r>
            <a:r>
              <a:rPr sz="900" spc="-35" dirty="0">
                <a:solidFill>
                  <a:srgbClr val="878787"/>
                </a:solidFill>
                <a:latin typeface="Verdana"/>
                <a:cs typeface="Verdana"/>
              </a:rPr>
              <a:t>/</a:t>
            </a:r>
            <a:r>
              <a:rPr sz="900" spc="25" dirty="0">
                <a:solidFill>
                  <a:srgbClr val="878787"/>
                </a:solidFill>
                <a:latin typeface="Verdana"/>
                <a:cs typeface="Verdana"/>
              </a:rPr>
              <a:t>13</a:t>
            </a:r>
            <a:r>
              <a:rPr sz="900" spc="-35" dirty="0">
                <a:solidFill>
                  <a:srgbClr val="878787"/>
                </a:solidFill>
                <a:latin typeface="Verdana"/>
                <a:cs typeface="Verdana"/>
              </a:rPr>
              <a:t>/</a:t>
            </a:r>
            <a:r>
              <a:rPr sz="900" spc="25" dirty="0">
                <a:solidFill>
                  <a:srgbClr val="878787"/>
                </a:solidFill>
                <a:latin typeface="Verdana"/>
                <a:cs typeface="Verdana"/>
              </a:rPr>
              <a:t>202</a:t>
            </a:r>
            <a:r>
              <a:rPr sz="900" dirty="0">
                <a:solidFill>
                  <a:srgbClr val="878787"/>
                </a:solidFill>
                <a:latin typeface="Verdana"/>
                <a:cs typeface="Verdana"/>
              </a:rPr>
              <a:t>3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819001" y="6597015"/>
            <a:ext cx="178435" cy="163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25" dirty="0">
                <a:solidFill>
                  <a:srgbClr val="878787"/>
                </a:solidFill>
                <a:latin typeface="Verdana"/>
                <a:cs typeface="Verdana"/>
              </a:rPr>
              <a:t>49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915035" y="0"/>
            <a:ext cx="7466965" cy="10210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6500" spc="-5" dirty="0">
                <a:solidFill>
                  <a:srgbClr val="000000"/>
                </a:solidFill>
                <a:latin typeface="Cambria"/>
                <a:cs typeface="Cambria"/>
              </a:rPr>
              <a:t>physical</a:t>
            </a:r>
            <a:r>
              <a:rPr sz="6500" spc="-340" dirty="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sz="6500" spc="-5" dirty="0">
                <a:solidFill>
                  <a:srgbClr val="000000"/>
                </a:solidFill>
                <a:latin typeface="Cambria"/>
                <a:cs typeface="Cambria"/>
              </a:rPr>
              <a:t>examination</a:t>
            </a:r>
            <a:endParaRPr sz="6500">
              <a:latin typeface="Cambria"/>
              <a:cs typeface="Cambri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536825" y="3611245"/>
            <a:ext cx="38100" cy="19050"/>
          </a:xfrm>
          <a:custGeom>
            <a:avLst/>
            <a:gdLst/>
            <a:ahLst/>
            <a:cxnLst/>
            <a:rect l="l" t="t" r="r" b="b"/>
            <a:pathLst>
              <a:path w="38100" h="19050">
                <a:moveTo>
                  <a:pt x="38100" y="0"/>
                </a:moveTo>
                <a:lnTo>
                  <a:pt x="0" y="0"/>
                </a:lnTo>
                <a:lnTo>
                  <a:pt x="0" y="19049"/>
                </a:lnTo>
                <a:lnTo>
                  <a:pt x="38100" y="19049"/>
                </a:lnTo>
                <a:lnTo>
                  <a:pt x="38100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613025" y="4211320"/>
            <a:ext cx="38100" cy="19050"/>
          </a:xfrm>
          <a:custGeom>
            <a:avLst/>
            <a:gdLst/>
            <a:ahLst/>
            <a:cxnLst/>
            <a:rect l="l" t="t" r="r" b="b"/>
            <a:pathLst>
              <a:path w="38100" h="19050">
                <a:moveTo>
                  <a:pt x="38100" y="0"/>
                </a:moveTo>
                <a:lnTo>
                  <a:pt x="0" y="0"/>
                </a:lnTo>
                <a:lnTo>
                  <a:pt x="0" y="19049"/>
                </a:lnTo>
                <a:lnTo>
                  <a:pt x="38100" y="19049"/>
                </a:lnTo>
                <a:lnTo>
                  <a:pt x="38100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393950" y="4811395"/>
            <a:ext cx="38100" cy="19050"/>
          </a:xfrm>
          <a:custGeom>
            <a:avLst/>
            <a:gdLst/>
            <a:ahLst/>
            <a:cxnLst/>
            <a:rect l="l" t="t" r="r" b="b"/>
            <a:pathLst>
              <a:path w="38100" h="19050">
                <a:moveTo>
                  <a:pt x="38100" y="0"/>
                </a:moveTo>
                <a:lnTo>
                  <a:pt x="0" y="0"/>
                </a:lnTo>
                <a:lnTo>
                  <a:pt x="0" y="19049"/>
                </a:lnTo>
                <a:lnTo>
                  <a:pt x="38100" y="19049"/>
                </a:lnTo>
                <a:lnTo>
                  <a:pt x="38100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915035" y="1981835"/>
            <a:ext cx="6198235" cy="42265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130"/>
              </a:spcBef>
              <a:buFont typeface="Arial MT"/>
              <a:buChar char="•"/>
              <a:tabLst>
                <a:tab pos="241935" algn="l"/>
              </a:tabLst>
            </a:pPr>
            <a:r>
              <a:rPr sz="2750" b="1" spc="-5" dirty="0">
                <a:solidFill>
                  <a:srgbClr val="FF0000"/>
                </a:solidFill>
                <a:latin typeface="Arial"/>
                <a:cs typeface="Arial"/>
              </a:rPr>
              <a:t>Vital</a:t>
            </a:r>
            <a:r>
              <a:rPr sz="2750" b="1" spc="-5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750" b="1" spc="20" dirty="0">
                <a:solidFill>
                  <a:srgbClr val="FF0000"/>
                </a:solidFill>
                <a:latin typeface="Arial"/>
                <a:cs typeface="Arial"/>
              </a:rPr>
              <a:t>Signs</a:t>
            </a:r>
            <a:r>
              <a:rPr sz="2750" b="1" spc="-7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750" b="1" spc="10" dirty="0">
                <a:solidFill>
                  <a:srgbClr val="FF0000"/>
                </a:solidFill>
                <a:latin typeface="Arial"/>
                <a:cs typeface="Arial"/>
              </a:rPr>
              <a:t>:</a:t>
            </a:r>
            <a:endParaRPr sz="2750">
              <a:latin typeface="Arial"/>
              <a:cs typeface="Arial"/>
            </a:endParaRPr>
          </a:p>
          <a:p>
            <a:pPr marL="241300" indent="-229235">
              <a:lnSpc>
                <a:spcPct val="100000"/>
              </a:lnSpc>
              <a:spcBef>
                <a:spcPts val="2480"/>
              </a:spcBef>
              <a:buClr>
                <a:srgbClr val="000000"/>
              </a:buClr>
              <a:buChar char="•"/>
              <a:tabLst>
                <a:tab pos="241300" algn="l"/>
                <a:tab pos="241935" algn="l"/>
              </a:tabLst>
            </a:pPr>
            <a:r>
              <a:rPr sz="2000" u="heavy" spc="5" dirty="0">
                <a:solidFill>
                  <a:srgbClr val="0000FF"/>
                </a:solidFill>
                <a:uFill>
                  <a:solidFill>
                    <a:srgbClr val="000000"/>
                  </a:solidFill>
                </a:uFill>
                <a:latin typeface="Arial MT"/>
                <a:cs typeface="Arial MT"/>
                <a:hlinkClick r:id="rId2"/>
              </a:rPr>
              <a:t>Fever</a:t>
            </a:r>
            <a:r>
              <a:rPr sz="2000" u="heavy" spc="-95" dirty="0">
                <a:solidFill>
                  <a:srgbClr val="0000FF"/>
                </a:solidFill>
                <a:uFill>
                  <a:solidFill>
                    <a:srgbClr val="000000"/>
                  </a:solidFill>
                </a:uFill>
                <a:latin typeface="Arial MT"/>
                <a:cs typeface="Arial MT"/>
                <a:hlinkClick r:id="rId2"/>
              </a:rPr>
              <a:t> </a:t>
            </a:r>
            <a:r>
              <a:rPr sz="2000" spc="5" dirty="0">
                <a:solidFill>
                  <a:srgbClr val="1F1F20"/>
                </a:solidFill>
                <a:latin typeface="Arial MT"/>
                <a:cs typeface="Arial MT"/>
              </a:rPr>
              <a:t>is</a:t>
            </a:r>
            <a:r>
              <a:rPr sz="2000" spc="10" dirty="0">
                <a:solidFill>
                  <a:srgbClr val="1F1F20"/>
                </a:solidFill>
                <a:latin typeface="Arial MT"/>
                <a:cs typeface="Arial MT"/>
              </a:rPr>
              <a:t> </a:t>
            </a:r>
            <a:r>
              <a:rPr sz="2000" spc="5" dirty="0">
                <a:solidFill>
                  <a:srgbClr val="1F1F20"/>
                </a:solidFill>
                <a:latin typeface="Arial MT"/>
                <a:cs typeface="Arial MT"/>
              </a:rPr>
              <a:t>often</a:t>
            </a:r>
            <a:r>
              <a:rPr sz="2000" spc="-100" dirty="0">
                <a:solidFill>
                  <a:srgbClr val="1F1F20"/>
                </a:solidFill>
                <a:latin typeface="Arial MT"/>
                <a:cs typeface="Arial MT"/>
              </a:rPr>
              <a:t> </a:t>
            </a:r>
            <a:r>
              <a:rPr sz="2000" spc="15" dirty="0">
                <a:solidFill>
                  <a:srgbClr val="1F1F20"/>
                </a:solidFill>
                <a:latin typeface="Arial MT"/>
                <a:cs typeface="Arial MT"/>
              </a:rPr>
              <a:t>present,</a:t>
            </a:r>
            <a:r>
              <a:rPr sz="2000" spc="-210" dirty="0">
                <a:solidFill>
                  <a:srgbClr val="1F1F20"/>
                </a:solidFill>
                <a:latin typeface="Arial MT"/>
                <a:cs typeface="Arial MT"/>
              </a:rPr>
              <a:t> </a:t>
            </a:r>
            <a:r>
              <a:rPr sz="2000" spc="5" dirty="0">
                <a:solidFill>
                  <a:srgbClr val="1F1F20"/>
                </a:solidFill>
                <a:latin typeface="Arial MT"/>
                <a:cs typeface="Arial MT"/>
              </a:rPr>
              <a:t>with</a:t>
            </a:r>
            <a:r>
              <a:rPr sz="2000" spc="-100" dirty="0">
                <a:solidFill>
                  <a:srgbClr val="1F1F20"/>
                </a:solidFill>
                <a:latin typeface="Arial MT"/>
                <a:cs typeface="Arial MT"/>
              </a:rPr>
              <a:t> </a:t>
            </a:r>
            <a:r>
              <a:rPr sz="2000" spc="15" dirty="0">
                <a:solidFill>
                  <a:srgbClr val="1F1F20"/>
                </a:solidFill>
                <a:latin typeface="Arial MT"/>
                <a:cs typeface="Arial MT"/>
              </a:rPr>
              <a:t>a</a:t>
            </a:r>
            <a:r>
              <a:rPr sz="2000" spc="-25" dirty="0">
                <a:solidFill>
                  <a:srgbClr val="1F1F20"/>
                </a:solidFill>
                <a:latin typeface="Arial MT"/>
                <a:cs typeface="Arial MT"/>
              </a:rPr>
              <a:t> </a:t>
            </a:r>
            <a:r>
              <a:rPr sz="2000" spc="10" dirty="0">
                <a:solidFill>
                  <a:srgbClr val="1F1F20"/>
                </a:solidFill>
                <a:latin typeface="Arial MT"/>
                <a:cs typeface="Arial MT"/>
              </a:rPr>
              <a:t>temperature</a:t>
            </a:r>
            <a:r>
              <a:rPr sz="2000" spc="-250" dirty="0">
                <a:solidFill>
                  <a:srgbClr val="1F1F20"/>
                </a:solidFill>
                <a:latin typeface="Arial MT"/>
                <a:cs typeface="Arial MT"/>
              </a:rPr>
              <a:t> </a:t>
            </a:r>
            <a:r>
              <a:rPr sz="2000" spc="15" dirty="0">
                <a:solidFill>
                  <a:srgbClr val="1F1F20"/>
                </a:solidFill>
                <a:latin typeface="Arial MT"/>
                <a:cs typeface="Arial MT"/>
              </a:rPr>
              <a:t>up</a:t>
            </a:r>
            <a:r>
              <a:rPr sz="2000" spc="-25" dirty="0">
                <a:solidFill>
                  <a:srgbClr val="1F1F20"/>
                </a:solidFill>
                <a:latin typeface="Arial MT"/>
                <a:cs typeface="Arial MT"/>
              </a:rPr>
              <a:t> </a:t>
            </a:r>
            <a:r>
              <a:rPr sz="2000" spc="25" dirty="0">
                <a:solidFill>
                  <a:srgbClr val="1F1F20"/>
                </a:solidFill>
                <a:latin typeface="Arial MT"/>
                <a:cs typeface="Arial MT"/>
              </a:rPr>
              <a:t>to</a:t>
            </a:r>
            <a:r>
              <a:rPr sz="2000" spc="-105" dirty="0">
                <a:solidFill>
                  <a:srgbClr val="1F1F20"/>
                </a:solidFill>
                <a:latin typeface="Arial MT"/>
                <a:cs typeface="Arial MT"/>
              </a:rPr>
              <a:t> </a:t>
            </a:r>
            <a:r>
              <a:rPr sz="2000" spc="15" dirty="0">
                <a:solidFill>
                  <a:srgbClr val="1F1F20"/>
                </a:solidFill>
                <a:latin typeface="Arial MT"/>
                <a:cs typeface="Arial MT"/>
              </a:rPr>
              <a:t>40°C</a:t>
            </a:r>
            <a:endParaRPr sz="20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har char="•"/>
            </a:pPr>
            <a:endParaRPr sz="2000">
              <a:latin typeface="Arial MT"/>
              <a:cs typeface="Arial MT"/>
            </a:endParaRPr>
          </a:p>
          <a:p>
            <a:pPr marL="241300" indent="-229235">
              <a:lnSpc>
                <a:spcPct val="100000"/>
              </a:lnSpc>
              <a:buClr>
                <a:srgbClr val="000000"/>
              </a:buClr>
              <a:buChar char="•"/>
              <a:tabLst>
                <a:tab pos="241300" algn="l"/>
                <a:tab pos="241935" algn="l"/>
              </a:tabLst>
            </a:pPr>
            <a:r>
              <a:rPr sz="2000" u="heavy" spc="-475" dirty="0">
                <a:solidFill>
                  <a:srgbClr val="0000FF"/>
                </a:solidFill>
                <a:uFill>
                  <a:solidFill>
                    <a:srgbClr val="000000"/>
                  </a:solidFill>
                </a:uFill>
                <a:latin typeface="Arial MT"/>
                <a:cs typeface="Arial MT"/>
                <a:hlinkClick r:id="rId3"/>
              </a:rPr>
              <a:t>T</a:t>
            </a:r>
            <a:r>
              <a:rPr sz="2000" u="heavy" spc="10" dirty="0">
                <a:solidFill>
                  <a:srgbClr val="0000FF"/>
                </a:solidFill>
                <a:uFill>
                  <a:solidFill>
                    <a:srgbClr val="000000"/>
                  </a:solidFill>
                </a:uFill>
                <a:latin typeface="Arial MT"/>
                <a:cs typeface="Arial MT"/>
                <a:hlinkClick r:id="rId3"/>
              </a:rPr>
              <a:t>a</a:t>
            </a:r>
            <a:r>
              <a:rPr sz="2000" u="heavy" spc="120" dirty="0">
                <a:solidFill>
                  <a:srgbClr val="0000FF"/>
                </a:solidFill>
                <a:uFill>
                  <a:solidFill>
                    <a:srgbClr val="000000"/>
                  </a:solidFill>
                </a:uFill>
                <a:latin typeface="Arial MT"/>
                <a:cs typeface="Arial MT"/>
                <a:hlinkClick r:id="rId3"/>
              </a:rPr>
              <a:t>c</a:t>
            </a:r>
            <a:r>
              <a:rPr sz="2000" u="heavy" spc="10" dirty="0">
                <a:solidFill>
                  <a:srgbClr val="0000FF"/>
                </a:solidFill>
                <a:uFill>
                  <a:solidFill>
                    <a:srgbClr val="000000"/>
                  </a:solidFill>
                </a:uFill>
                <a:latin typeface="Arial MT"/>
                <a:cs typeface="Arial MT"/>
                <a:hlinkClick r:id="rId3"/>
              </a:rPr>
              <a:t>h</a:t>
            </a:r>
            <a:r>
              <a:rPr sz="2000" u="heavy" spc="120" dirty="0">
                <a:solidFill>
                  <a:srgbClr val="0000FF"/>
                </a:solidFill>
                <a:uFill>
                  <a:solidFill>
                    <a:srgbClr val="000000"/>
                  </a:solidFill>
                </a:uFill>
                <a:latin typeface="Arial MT"/>
                <a:cs typeface="Arial MT"/>
                <a:hlinkClick r:id="rId3"/>
              </a:rPr>
              <a:t>yc</a:t>
            </a:r>
            <a:r>
              <a:rPr sz="2000" u="heavy" spc="10" dirty="0">
                <a:solidFill>
                  <a:srgbClr val="0000FF"/>
                </a:solidFill>
                <a:uFill>
                  <a:solidFill>
                    <a:srgbClr val="000000"/>
                  </a:solidFill>
                </a:uFill>
                <a:latin typeface="Arial MT"/>
                <a:cs typeface="Arial MT"/>
                <a:hlinkClick r:id="rId3"/>
              </a:rPr>
              <a:t>ardia</a:t>
            </a:r>
            <a:r>
              <a:rPr sz="2000" spc="-265" dirty="0">
                <a:solidFill>
                  <a:srgbClr val="0000FF"/>
                </a:solidFill>
                <a:latin typeface="Arial MT"/>
                <a:cs typeface="Arial MT"/>
                <a:hlinkClick r:id="rId3"/>
              </a:rPr>
              <a:t> </a:t>
            </a:r>
            <a:r>
              <a:rPr sz="2000" spc="-20" dirty="0">
                <a:solidFill>
                  <a:srgbClr val="1F1F20"/>
                </a:solidFill>
                <a:latin typeface="Arial MT"/>
                <a:cs typeface="Arial MT"/>
              </a:rPr>
              <a:t>m</a:t>
            </a:r>
            <a:r>
              <a:rPr sz="2000" spc="10" dirty="0">
                <a:solidFill>
                  <a:srgbClr val="1F1F20"/>
                </a:solidFill>
                <a:latin typeface="Arial MT"/>
                <a:cs typeface="Arial MT"/>
              </a:rPr>
              <a:t>ay</a:t>
            </a:r>
            <a:r>
              <a:rPr sz="2000" spc="-220" dirty="0">
                <a:solidFill>
                  <a:srgbClr val="1F1F20"/>
                </a:solidFill>
                <a:latin typeface="Arial MT"/>
                <a:cs typeface="Arial MT"/>
              </a:rPr>
              <a:t> </a:t>
            </a:r>
            <a:r>
              <a:rPr sz="2000" spc="10" dirty="0">
                <a:solidFill>
                  <a:srgbClr val="1F1F20"/>
                </a:solidFill>
                <a:latin typeface="Arial MT"/>
                <a:cs typeface="Arial MT"/>
              </a:rPr>
              <a:t>b</a:t>
            </a:r>
            <a:r>
              <a:rPr sz="2000" spc="15" dirty="0">
                <a:solidFill>
                  <a:srgbClr val="1F1F20"/>
                </a:solidFill>
                <a:latin typeface="Arial MT"/>
                <a:cs typeface="Arial MT"/>
              </a:rPr>
              <a:t>e</a:t>
            </a:r>
            <a:r>
              <a:rPr sz="2000" spc="-110" dirty="0">
                <a:solidFill>
                  <a:srgbClr val="1F1F20"/>
                </a:solidFill>
                <a:latin typeface="Arial MT"/>
                <a:cs typeface="Arial MT"/>
              </a:rPr>
              <a:t> </a:t>
            </a:r>
            <a:r>
              <a:rPr sz="2000" spc="10" dirty="0">
                <a:solidFill>
                  <a:srgbClr val="1F1F20"/>
                </a:solidFill>
                <a:latin typeface="Arial MT"/>
                <a:cs typeface="Arial MT"/>
              </a:rPr>
              <a:t>pre</a:t>
            </a:r>
            <a:r>
              <a:rPr sz="2000" spc="120" dirty="0">
                <a:solidFill>
                  <a:srgbClr val="1F1F20"/>
                </a:solidFill>
                <a:latin typeface="Arial MT"/>
                <a:cs typeface="Arial MT"/>
              </a:rPr>
              <a:t>s</a:t>
            </a:r>
            <a:r>
              <a:rPr sz="2000" spc="5" dirty="0">
                <a:solidFill>
                  <a:srgbClr val="1F1F20"/>
                </a:solidFill>
                <a:latin typeface="Arial MT"/>
                <a:cs typeface="Arial MT"/>
              </a:rPr>
              <a:t>ent</a:t>
            </a:r>
            <a:endParaRPr sz="20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har char="•"/>
            </a:pPr>
            <a:endParaRPr sz="2000">
              <a:latin typeface="Arial MT"/>
              <a:cs typeface="Arial MT"/>
            </a:endParaRPr>
          </a:p>
          <a:p>
            <a:pPr marL="241300" indent="-229235">
              <a:lnSpc>
                <a:spcPct val="100000"/>
              </a:lnSpc>
              <a:buClr>
                <a:srgbClr val="000000"/>
              </a:buClr>
              <a:buChar char="•"/>
              <a:tabLst>
                <a:tab pos="241300" algn="l"/>
                <a:tab pos="241935" algn="l"/>
              </a:tabLst>
            </a:pPr>
            <a:r>
              <a:rPr sz="2000" u="heavy" spc="-25" dirty="0">
                <a:solidFill>
                  <a:srgbClr val="0000FF"/>
                </a:solidFill>
                <a:uFill>
                  <a:solidFill>
                    <a:srgbClr val="000000"/>
                  </a:solidFill>
                </a:uFill>
                <a:latin typeface="Arial MT"/>
                <a:cs typeface="Arial MT"/>
                <a:hlinkClick r:id="rId4"/>
              </a:rPr>
              <a:t>H</a:t>
            </a:r>
            <a:r>
              <a:rPr sz="2000" u="heavy" spc="120" dirty="0">
                <a:solidFill>
                  <a:srgbClr val="0000FF"/>
                </a:solidFill>
                <a:uFill>
                  <a:solidFill>
                    <a:srgbClr val="000000"/>
                  </a:solidFill>
                </a:uFill>
                <a:latin typeface="Arial MT"/>
                <a:cs typeface="Arial MT"/>
                <a:hlinkClick r:id="rId4"/>
              </a:rPr>
              <a:t>y</a:t>
            </a:r>
            <a:r>
              <a:rPr sz="2000" u="heavy" spc="10" dirty="0">
                <a:solidFill>
                  <a:srgbClr val="0000FF"/>
                </a:solidFill>
                <a:uFill>
                  <a:solidFill>
                    <a:srgbClr val="000000"/>
                  </a:solidFill>
                </a:uFill>
                <a:latin typeface="Arial MT"/>
                <a:cs typeface="Arial MT"/>
                <a:hlinkClick r:id="rId4"/>
              </a:rPr>
              <a:t>po</a:t>
            </a:r>
            <a:r>
              <a:rPr sz="2000" u="heavy" spc="40" dirty="0">
                <a:solidFill>
                  <a:srgbClr val="0000FF"/>
                </a:solidFill>
                <a:uFill>
                  <a:solidFill>
                    <a:srgbClr val="000000"/>
                  </a:solidFill>
                </a:uFill>
                <a:latin typeface="Arial MT"/>
                <a:cs typeface="Arial MT"/>
                <a:hlinkClick r:id="rId4"/>
              </a:rPr>
              <a:t>t</a:t>
            </a:r>
            <a:r>
              <a:rPr sz="2000" u="heavy" spc="15" dirty="0">
                <a:solidFill>
                  <a:srgbClr val="0000FF"/>
                </a:solidFill>
                <a:uFill>
                  <a:solidFill>
                    <a:srgbClr val="000000"/>
                  </a:solidFill>
                </a:uFill>
                <a:latin typeface="Arial MT"/>
                <a:cs typeface="Arial MT"/>
                <a:hlinkClick r:id="rId4"/>
              </a:rPr>
              <a:t>e</a:t>
            </a:r>
            <a:r>
              <a:rPr sz="2000" u="heavy" spc="10" dirty="0">
                <a:solidFill>
                  <a:srgbClr val="0000FF"/>
                </a:solidFill>
                <a:uFill>
                  <a:solidFill>
                    <a:srgbClr val="000000"/>
                  </a:solidFill>
                </a:uFill>
                <a:latin typeface="Arial MT"/>
                <a:cs typeface="Arial MT"/>
                <a:hlinkClick r:id="rId4"/>
              </a:rPr>
              <a:t>n</a:t>
            </a:r>
            <a:r>
              <a:rPr sz="2000" u="heavy" spc="120" dirty="0">
                <a:solidFill>
                  <a:srgbClr val="0000FF"/>
                </a:solidFill>
                <a:uFill>
                  <a:solidFill>
                    <a:srgbClr val="000000"/>
                  </a:solidFill>
                </a:uFill>
                <a:latin typeface="Arial MT"/>
                <a:cs typeface="Arial MT"/>
                <a:hlinkClick r:id="rId4"/>
              </a:rPr>
              <a:t>s</a:t>
            </a:r>
            <a:r>
              <a:rPr sz="2000" u="heavy" spc="10" dirty="0">
                <a:solidFill>
                  <a:srgbClr val="0000FF"/>
                </a:solidFill>
                <a:uFill>
                  <a:solidFill>
                    <a:srgbClr val="000000"/>
                  </a:solidFill>
                </a:uFill>
                <a:latin typeface="Arial MT"/>
                <a:cs typeface="Arial MT"/>
                <a:hlinkClick r:id="rId4"/>
              </a:rPr>
              <a:t>ion</a:t>
            </a:r>
            <a:r>
              <a:rPr sz="2000" spc="-265" dirty="0">
                <a:solidFill>
                  <a:srgbClr val="0000FF"/>
                </a:solidFill>
                <a:latin typeface="Arial MT"/>
                <a:cs typeface="Arial MT"/>
                <a:hlinkClick r:id="rId4"/>
              </a:rPr>
              <a:t> </a:t>
            </a:r>
            <a:r>
              <a:rPr sz="2000" spc="-20" dirty="0">
                <a:solidFill>
                  <a:srgbClr val="1F1F20"/>
                </a:solidFill>
                <a:latin typeface="Arial MT"/>
                <a:cs typeface="Arial MT"/>
              </a:rPr>
              <a:t>m</a:t>
            </a:r>
            <a:r>
              <a:rPr sz="2000" spc="10" dirty="0">
                <a:solidFill>
                  <a:srgbClr val="1F1F20"/>
                </a:solidFill>
                <a:latin typeface="Arial MT"/>
                <a:cs typeface="Arial MT"/>
              </a:rPr>
              <a:t>ay</a:t>
            </a:r>
            <a:r>
              <a:rPr sz="2000" spc="-220" dirty="0">
                <a:solidFill>
                  <a:srgbClr val="1F1F20"/>
                </a:solidFill>
                <a:latin typeface="Arial MT"/>
                <a:cs typeface="Arial MT"/>
              </a:rPr>
              <a:t> </a:t>
            </a:r>
            <a:r>
              <a:rPr sz="2000" spc="10" dirty="0">
                <a:solidFill>
                  <a:srgbClr val="1F1F20"/>
                </a:solidFill>
                <a:latin typeface="Arial MT"/>
                <a:cs typeface="Arial MT"/>
              </a:rPr>
              <a:t>b</a:t>
            </a:r>
            <a:r>
              <a:rPr sz="2000" spc="15" dirty="0">
                <a:solidFill>
                  <a:srgbClr val="1F1F20"/>
                </a:solidFill>
                <a:latin typeface="Arial MT"/>
                <a:cs typeface="Arial MT"/>
              </a:rPr>
              <a:t>e</a:t>
            </a:r>
            <a:r>
              <a:rPr sz="2000" spc="-30" dirty="0">
                <a:solidFill>
                  <a:srgbClr val="1F1F20"/>
                </a:solidFill>
                <a:latin typeface="Arial MT"/>
                <a:cs typeface="Arial MT"/>
              </a:rPr>
              <a:t> </a:t>
            </a:r>
            <a:r>
              <a:rPr sz="2000" spc="10" dirty="0">
                <a:solidFill>
                  <a:srgbClr val="1F1F20"/>
                </a:solidFill>
                <a:latin typeface="Arial MT"/>
                <a:cs typeface="Arial MT"/>
              </a:rPr>
              <a:t>pre</a:t>
            </a:r>
            <a:r>
              <a:rPr sz="2000" spc="120" dirty="0">
                <a:solidFill>
                  <a:srgbClr val="1F1F20"/>
                </a:solidFill>
                <a:latin typeface="Arial MT"/>
                <a:cs typeface="Arial MT"/>
              </a:rPr>
              <a:t>s</a:t>
            </a:r>
            <a:r>
              <a:rPr sz="2000" spc="5" dirty="0">
                <a:solidFill>
                  <a:srgbClr val="1F1F20"/>
                </a:solidFill>
                <a:latin typeface="Arial MT"/>
                <a:cs typeface="Arial MT"/>
              </a:rPr>
              <a:t>ent</a:t>
            </a:r>
            <a:endParaRPr sz="20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har char="•"/>
            </a:pPr>
            <a:endParaRPr sz="2000">
              <a:latin typeface="Arial MT"/>
              <a:cs typeface="Arial MT"/>
            </a:endParaRPr>
          </a:p>
          <a:p>
            <a:pPr marL="241300" indent="-229235">
              <a:lnSpc>
                <a:spcPct val="100000"/>
              </a:lnSpc>
              <a:buClr>
                <a:srgbClr val="000000"/>
              </a:buClr>
              <a:buChar char="•"/>
              <a:tabLst>
                <a:tab pos="241300" algn="l"/>
                <a:tab pos="241935" algn="l"/>
              </a:tabLst>
            </a:pPr>
            <a:r>
              <a:rPr sz="2000" u="heavy" spc="-475" dirty="0">
                <a:solidFill>
                  <a:srgbClr val="0000FF"/>
                </a:solidFill>
                <a:uFill>
                  <a:solidFill>
                    <a:srgbClr val="000000"/>
                  </a:solidFill>
                </a:uFill>
                <a:latin typeface="Arial MT"/>
                <a:cs typeface="Arial MT"/>
                <a:hlinkClick r:id="rId5"/>
              </a:rPr>
              <a:t>T</a:t>
            </a:r>
            <a:r>
              <a:rPr sz="2000" u="heavy" spc="10" dirty="0">
                <a:solidFill>
                  <a:srgbClr val="0000FF"/>
                </a:solidFill>
                <a:uFill>
                  <a:solidFill>
                    <a:srgbClr val="000000"/>
                  </a:solidFill>
                </a:uFill>
                <a:latin typeface="Arial MT"/>
                <a:cs typeface="Arial MT"/>
                <a:hlinkClick r:id="rId5"/>
              </a:rPr>
              <a:t>a</a:t>
            </a:r>
            <a:r>
              <a:rPr sz="2000" u="heavy" spc="120" dirty="0">
                <a:solidFill>
                  <a:srgbClr val="0000FF"/>
                </a:solidFill>
                <a:uFill>
                  <a:solidFill>
                    <a:srgbClr val="000000"/>
                  </a:solidFill>
                </a:uFill>
                <a:latin typeface="Arial MT"/>
                <a:cs typeface="Arial MT"/>
                <a:hlinkClick r:id="rId5"/>
              </a:rPr>
              <a:t>c</a:t>
            </a:r>
            <a:r>
              <a:rPr sz="2000" u="heavy" spc="10" dirty="0">
                <a:solidFill>
                  <a:srgbClr val="0000FF"/>
                </a:solidFill>
                <a:uFill>
                  <a:solidFill>
                    <a:srgbClr val="000000"/>
                  </a:solidFill>
                </a:uFill>
                <a:latin typeface="Arial MT"/>
                <a:cs typeface="Arial MT"/>
                <a:hlinkClick r:id="rId5"/>
              </a:rPr>
              <a:t>h</a:t>
            </a:r>
            <a:r>
              <a:rPr sz="2000" u="heavy" spc="120" dirty="0">
                <a:solidFill>
                  <a:srgbClr val="0000FF"/>
                </a:solidFill>
                <a:uFill>
                  <a:solidFill>
                    <a:srgbClr val="000000"/>
                  </a:solidFill>
                </a:uFill>
                <a:latin typeface="Arial MT"/>
                <a:cs typeface="Arial MT"/>
                <a:hlinkClick r:id="rId5"/>
              </a:rPr>
              <a:t>y</a:t>
            </a:r>
            <a:r>
              <a:rPr sz="2000" u="heavy" spc="15" dirty="0">
                <a:solidFill>
                  <a:srgbClr val="0000FF"/>
                </a:solidFill>
                <a:uFill>
                  <a:solidFill>
                    <a:srgbClr val="000000"/>
                  </a:solidFill>
                </a:uFill>
                <a:latin typeface="Arial MT"/>
                <a:cs typeface="Arial MT"/>
                <a:hlinkClick r:id="rId5"/>
              </a:rPr>
              <a:t>p</a:t>
            </a:r>
            <a:r>
              <a:rPr sz="2000" u="heavy" spc="10" dirty="0">
                <a:solidFill>
                  <a:srgbClr val="0000FF"/>
                </a:solidFill>
                <a:uFill>
                  <a:solidFill>
                    <a:srgbClr val="000000"/>
                  </a:solidFill>
                </a:uFill>
                <a:latin typeface="Arial MT"/>
                <a:cs typeface="Arial MT"/>
                <a:hlinkClick r:id="rId5"/>
              </a:rPr>
              <a:t>ne</a:t>
            </a:r>
            <a:r>
              <a:rPr sz="2000" u="heavy" spc="15" dirty="0">
                <a:solidFill>
                  <a:srgbClr val="0000FF"/>
                </a:solidFill>
                <a:uFill>
                  <a:solidFill>
                    <a:srgbClr val="000000"/>
                  </a:solidFill>
                </a:uFill>
                <a:latin typeface="Arial MT"/>
                <a:cs typeface="Arial MT"/>
                <a:hlinkClick r:id="rId5"/>
              </a:rPr>
              <a:t>a</a:t>
            </a:r>
            <a:r>
              <a:rPr sz="2000" spc="-260" dirty="0">
                <a:solidFill>
                  <a:srgbClr val="0000FF"/>
                </a:solidFill>
                <a:latin typeface="Arial MT"/>
                <a:cs typeface="Arial MT"/>
                <a:hlinkClick r:id="rId5"/>
              </a:rPr>
              <a:t> </a:t>
            </a:r>
            <a:r>
              <a:rPr sz="2000" spc="-20" dirty="0">
                <a:solidFill>
                  <a:srgbClr val="1F1F20"/>
                </a:solidFill>
                <a:latin typeface="Arial MT"/>
                <a:cs typeface="Arial MT"/>
              </a:rPr>
              <a:t>m</a:t>
            </a:r>
            <a:r>
              <a:rPr sz="2000" spc="10" dirty="0">
                <a:solidFill>
                  <a:srgbClr val="1F1F20"/>
                </a:solidFill>
                <a:latin typeface="Arial MT"/>
                <a:cs typeface="Arial MT"/>
              </a:rPr>
              <a:t>ay</a:t>
            </a:r>
            <a:r>
              <a:rPr sz="2000" spc="-70" dirty="0">
                <a:solidFill>
                  <a:srgbClr val="1F1F20"/>
                </a:solidFill>
                <a:latin typeface="Arial MT"/>
                <a:cs typeface="Arial MT"/>
              </a:rPr>
              <a:t> </a:t>
            </a:r>
            <a:r>
              <a:rPr sz="2000" spc="15" dirty="0">
                <a:solidFill>
                  <a:srgbClr val="1F1F20"/>
                </a:solidFill>
                <a:latin typeface="Arial MT"/>
                <a:cs typeface="Arial MT"/>
              </a:rPr>
              <a:t>be</a:t>
            </a:r>
            <a:r>
              <a:rPr sz="2000" spc="-110" dirty="0">
                <a:solidFill>
                  <a:srgbClr val="1F1F20"/>
                </a:solidFill>
                <a:latin typeface="Arial MT"/>
                <a:cs typeface="Arial MT"/>
              </a:rPr>
              <a:t> </a:t>
            </a:r>
            <a:r>
              <a:rPr sz="2000" spc="10" dirty="0">
                <a:solidFill>
                  <a:srgbClr val="1F1F20"/>
                </a:solidFill>
                <a:latin typeface="Arial MT"/>
                <a:cs typeface="Arial MT"/>
              </a:rPr>
              <a:t>pre</a:t>
            </a:r>
            <a:r>
              <a:rPr sz="2000" spc="120" dirty="0">
                <a:solidFill>
                  <a:srgbClr val="1F1F20"/>
                </a:solidFill>
                <a:latin typeface="Arial MT"/>
                <a:cs typeface="Arial MT"/>
              </a:rPr>
              <a:t>s</a:t>
            </a:r>
            <a:r>
              <a:rPr sz="2000" spc="10" dirty="0">
                <a:solidFill>
                  <a:srgbClr val="1F1F20"/>
                </a:solidFill>
                <a:latin typeface="Arial MT"/>
                <a:cs typeface="Arial MT"/>
              </a:rPr>
              <a:t>ent</a:t>
            </a:r>
            <a:endParaRPr sz="20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har char="•"/>
            </a:pPr>
            <a:endParaRPr sz="2200">
              <a:latin typeface="Arial MT"/>
              <a:cs typeface="Arial MT"/>
            </a:endParaRPr>
          </a:p>
          <a:p>
            <a:pPr marL="241300" indent="-229235">
              <a:lnSpc>
                <a:spcPct val="100000"/>
              </a:lnSpc>
              <a:buChar char="•"/>
              <a:tabLst>
                <a:tab pos="241935" algn="l"/>
              </a:tabLst>
            </a:pPr>
            <a:r>
              <a:rPr sz="2750" spc="-15" dirty="0">
                <a:solidFill>
                  <a:srgbClr val="FF0000"/>
                </a:solidFill>
                <a:latin typeface="Arial MT"/>
                <a:cs typeface="Arial MT"/>
              </a:rPr>
              <a:t>skin</a:t>
            </a:r>
            <a:r>
              <a:rPr sz="2750" spc="5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2750" spc="5" dirty="0">
                <a:solidFill>
                  <a:srgbClr val="FF0000"/>
                </a:solidFill>
                <a:latin typeface="Arial MT"/>
                <a:cs typeface="Arial MT"/>
              </a:rPr>
              <a:t>:</a:t>
            </a:r>
            <a:endParaRPr sz="2750">
              <a:latin typeface="Arial MT"/>
              <a:cs typeface="Arial MT"/>
            </a:endParaRPr>
          </a:p>
          <a:p>
            <a:pPr marL="241300" indent="-229235">
              <a:lnSpc>
                <a:spcPct val="100000"/>
              </a:lnSpc>
              <a:spcBef>
                <a:spcPts val="2405"/>
              </a:spcBef>
              <a:buClr>
                <a:srgbClr val="000000"/>
              </a:buClr>
              <a:buChar char="•"/>
              <a:tabLst>
                <a:tab pos="241300" algn="l"/>
                <a:tab pos="241935" algn="l"/>
              </a:tabLst>
            </a:pPr>
            <a:r>
              <a:rPr sz="2000" u="heavy" spc="10" dirty="0">
                <a:solidFill>
                  <a:srgbClr val="0000FF"/>
                </a:solidFill>
                <a:uFill>
                  <a:solidFill>
                    <a:srgbClr val="000000"/>
                  </a:solidFill>
                </a:uFill>
                <a:latin typeface="Arial MT"/>
                <a:cs typeface="Arial MT"/>
                <a:hlinkClick r:id="rId6"/>
              </a:rPr>
              <a:t>Jaundice</a:t>
            </a:r>
            <a:endParaRPr sz="2000">
              <a:latin typeface="Arial MT"/>
              <a:cs typeface="Arial M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15035" y="6413500"/>
            <a:ext cx="883919" cy="3346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125"/>
              </a:spcBef>
              <a:buClr>
                <a:srgbClr val="000000"/>
              </a:buClr>
              <a:buChar char="•"/>
              <a:tabLst>
                <a:tab pos="241300" algn="l"/>
                <a:tab pos="241935" algn="l"/>
              </a:tabLst>
            </a:pPr>
            <a:r>
              <a:rPr sz="2000" u="heavy" spc="125" dirty="0">
                <a:solidFill>
                  <a:srgbClr val="0000FF"/>
                </a:solidFill>
                <a:uFill>
                  <a:solidFill>
                    <a:srgbClr val="000000"/>
                  </a:solidFill>
                </a:uFill>
                <a:latin typeface="Arial MT"/>
                <a:cs typeface="Arial MT"/>
                <a:hlinkClick r:id="rId7"/>
              </a:rPr>
              <a:t>R</a:t>
            </a:r>
            <a:r>
              <a:rPr sz="2000" u="heavy" spc="10" dirty="0">
                <a:solidFill>
                  <a:srgbClr val="0000FF"/>
                </a:solidFill>
                <a:uFill>
                  <a:solidFill>
                    <a:srgbClr val="000000"/>
                  </a:solidFill>
                </a:uFill>
                <a:latin typeface="Arial MT"/>
                <a:cs typeface="Arial MT"/>
                <a:hlinkClick r:id="rId7"/>
              </a:rPr>
              <a:t>a</a:t>
            </a:r>
            <a:r>
              <a:rPr sz="2000" u="heavy" spc="120" dirty="0">
                <a:solidFill>
                  <a:srgbClr val="0000FF"/>
                </a:solidFill>
                <a:uFill>
                  <a:solidFill>
                    <a:srgbClr val="000000"/>
                  </a:solidFill>
                </a:uFill>
                <a:latin typeface="Arial MT"/>
                <a:cs typeface="Arial MT"/>
                <a:hlinkClick r:id="rId7"/>
              </a:rPr>
              <a:t>s</a:t>
            </a:r>
            <a:r>
              <a:rPr sz="2000" u="heavy" spc="15" dirty="0">
                <a:solidFill>
                  <a:srgbClr val="0000FF"/>
                </a:solidFill>
                <a:uFill>
                  <a:solidFill>
                    <a:srgbClr val="000000"/>
                  </a:solidFill>
                </a:uFill>
                <a:latin typeface="Arial MT"/>
                <a:cs typeface="Arial MT"/>
                <a:hlinkClick r:id="rId7"/>
              </a:rPr>
              <a:t>h</a:t>
            </a:r>
            <a:endParaRPr sz="20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C0C7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28700" y="457200"/>
            <a:ext cx="1143000" cy="0"/>
          </a:xfrm>
          <a:custGeom>
            <a:avLst/>
            <a:gdLst/>
            <a:ahLst/>
            <a:cxnLst/>
            <a:rect l="l" t="t" r="r" b="b"/>
            <a:pathLst>
              <a:path w="1143000">
                <a:moveTo>
                  <a:pt x="0" y="0"/>
                </a:moveTo>
                <a:lnTo>
                  <a:pt x="1143000" y="0"/>
                </a:lnTo>
              </a:path>
            </a:pathLst>
          </a:custGeom>
          <a:ln w="15875">
            <a:solidFill>
              <a:srgbClr val="5B6A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15035" y="0"/>
            <a:ext cx="8286115" cy="11245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7200" spc="-75" dirty="0">
                <a:solidFill>
                  <a:srgbClr val="000000"/>
                </a:solidFill>
                <a:latin typeface="Cambria"/>
                <a:cs typeface="Cambria"/>
              </a:rPr>
              <a:t>physical</a:t>
            </a:r>
            <a:r>
              <a:rPr sz="7200" spc="210" dirty="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sz="7200" spc="5" dirty="0">
                <a:solidFill>
                  <a:srgbClr val="000000"/>
                </a:solidFill>
                <a:latin typeface="Cambria"/>
                <a:cs typeface="Cambria"/>
              </a:rPr>
              <a:t>examination</a:t>
            </a:r>
            <a:endParaRPr sz="7200">
              <a:latin typeface="Cambria"/>
              <a:cs typeface="Cambri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708400" y="4373245"/>
            <a:ext cx="38100" cy="19050"/>
          </a:xfrm>
          <a:custGeom>
            <a:avLst/>
            <a:gdLst/>
            <a:ahLst/>
            <a:cxnLst/>
            <a:rect l="l" t="t" r="r" b="b"/>
            <a:pathLst>
              <a:path w="38100" h="19050">
                <a:moveTo>
                  <a:pt x="38100" y="0"/>
                </a:moveTo>
                <a:lnTo>
                  <a:pt x="0" y="0"/>
                </a:lnTo>
                <a:lnTo>
                  <a:pt x="0" y="19049"/>
                </a:lnTo>
                <a:lnTo>
                  <a:pt x="38100" y="19049"/>
                </a:lnTo>
                <a:lnTo>
                  <a:pt x="38100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813050" y="4973320"/>
            <a:ext cx="38100" cy="19050"/>
          </a:xfrm>
          <a:custGeom>
            <a:avLst/>
            <a:gdLst/>
            <a:ahLst/>
            <a:cxnLst/>
            <a:rect l="l" t="t" r="r" b="b"/>
            <a:pathLst>
              <a:path w="38100" h="19050">
                <a:moveTo>
                  <a:pt x="38100" y="0"/>
                </a:moveTo>
                <a:lnTo>
                  <a:pt x="0" y="0"/>
                </a:lnTo>
                <a:lnTo>
                  <a:pt x="0" y="19049"/>
                </a:lnTo>
                <a:lnTo>
                  <a:pt x="38100" y="19049"/>
                </a:lnTo>
                <a:lnTo>
                  <a:pt x="38100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680075" y="4973320"/>
            <a:ext cx="38100" cy="19050"/>
          </a:xfrm>
          <a:custGeom>
            <a:avLst/>
            <a:gdLst/>
            <a:ahLst/>
            <a:cxnLst/>
            <a:rect l="l" t="t" r="r" b="b"/>
            <a:pathLst>
              <a:path w="38100" h="19050">
                <a:moveTo>
                  <a:pt x="38100" y="0"/>
                </a:moveTo>
                <a:lnTo>
                  <a:pt x="0" y="0"/>
                </a:lnTo>
                <a:lnTo>
                  <a:pt x="0" y="19049"/>
                </a:lnTo>
                <a:lnTo>
                  <a:pt x="38100" y="19049"/>
                </a:lnTo>
                <a:lnTo>
                  <a:pt x="38100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784475" y="5563870"/>
            <a:ext cx="47625" cy="19050"/>
          </a:xfrm>
          <a:custGeom>
            <a:avLst/>
            <a:gdLst/>
            <a:ahLst/>
            <a:cxnLst/>
            <a:rect l="l" t="t" r="r" b="b"/>
            <a:pathLst>
              <a:path w="47625" h="19050">
                <a:moveTo>
                  <a:pt x="47625" y="0"/>
                </a:moveTo>
                <a:lnTo>
                  <a:pt x="0" y="0"/>
                </a:lnTo>
                <a:lnTo>
                  <a:pt x="0" y="19049"/>
                </a:lnTo>
                <a:lnTo>
                  <a:pt x="47625" y="19049"/>
                </a:lnTo>
                <a:lnTo>
                  <a:pt x="47625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022475" y="6163945"/>
            <a:ext cx="38100" cy="19050"/>
          </a:xfrm>
          <a:custGeom>
            <a:avLst/>
            <a:gdLst/>
            <a:ahLst/>
            <a:cxnLst/>
            <a:rect l="l" t="t" r="r" b="b"/>
            <a:pathLst>
              <a:path w="38100" h="19050">
                <a:moveTo>
                  <a:pt x="38100" y="0"/>
                </a:moveTo>
                <a:lnTo>
                  <a:pt x="0" y="0"/>
                </a:lnTo>
                <a:lnTo>
                  <a:pt x="0" y="19049"/>
                </a:lnTo>
                <a:lnTo>
                  <a:pt x="38100" y="19049"/>
                </a:lnTo>
                <a:lnTo>
                  <a:pt x="38100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915035" y="1981835"/>
            <a:ext cx="7895590" cy="42265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130"/>
              </a:spcBef>
              <a:buFont typeface="Arial MT"/>
              <a:buChar char="•"/>
              <a:tabLst>
                <a:tab pos="241935" algn="l"/>
              </a:tabLst>
            </a:pPr>
            <a:r>
              <a:rPr sz="2750" b="1" spc="15" dirty="0">
                <a:solidFill>
                  <a:srgbClr val="FF0000"/>
                </a:solidFill>
                <a:latin typeface="Arial"/>
                <a:cs typeface="Arial"/>
              </a:rPr>
              <a:t>Eyes</a:t>
            </a:r>
            <a:r>
              <a:rPr sz="2750" b="1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750" b="1" spc="10" dirty="0">
                <a:solidFill>
                  <a:srgbClr val="FF0000"/>
                </a:solidFill>
                <a:latin typeface="Arial"/>
                <a:cs typeface="Arial"/>
              </a:rPr>
              <a:t>:</a:t>
            </a:r>
            <a:endParaRPr sz="2750">
              <a:latin typeface="Arial"/>
              <a:cs typeface="Arial"/>
            </a:endParaRPr>
          </a:p>
          <a:p>
            <a:pPr marL="241300" indent="-229235">
              <a:lnSpc>
                <a:spcPct val="100000"/>
              </a:lnSpc>
              <a:spcBef>
                <a:spcPts val="2480"/>
              </a:spcBef>
              <a:buChar char="•"/>
              <a:tabLst>
                <a:tab pos="241300" algn="l"/>
                <a:tab pos="241935" algn="l"/>
              </a:tabLst>
            </a:pPr>
            <a:r>
              <a:rPr sz="2000" spc="40" dirty="0">
                <a:solidFill>
                  <a:srgbClr val="5B6A5E"/>
                </a:solidFill>
                <a:latin typeface="Arial MT"/>
                <a:cs typeface="Arial MT"/>
              </a:rPr>
              <a:t>I</a:t>
            </a:r>
            <a:r>
              <a:rPr sz="2000" spc="120" dirty="0">
                <a:solidFill>
                  <a:srgbClr val="5B6A5E"/>
                </a:solidFill>
                <a:latin typeface="Arial MT"/>
                <a:cs typeface="Arial MT"/>
              </a:rPr>
              <a:t>c</a:t>
            </a:r>
            <a:r>
              <a:rPr sz="2000" spc="40" dirty="0">
                <a:solidFill>
                  <a:srgbClr val="5B6A5E"/>
                </a:solidFill>
                <a:latin typeface="Arial MT"/>
                <a:cs typeface="Arial MT"/>
              </a:rPr>
              <a:t>t</a:t>
            </a:r>
            <a:r>
              <a:rPr sz="2000" spc="10" dirty="0">
                <a:solidFill>
                  <a:srgbClr val="5B6A5E"/>
                </a:solidFill>
                <a:latin typeface="Arial MT"/>
                <a:cs typeface="Arial MT"/>
              </a:rPr>
              <a:t>eric</a:t>
            </a:r>
            <a:r>
              <a:rPr sz="2000" spc="-220" dirty="0">
                <a:solidFill>
                  <a:srgbClr val="5B6A5E"/>
                </a:solidFill>
                <a:latin typeface="Arial MT"/>
                <a:cs typeface="Arial MT"/>
              </a:rPr>
              <a:t> </a:t>
            </a:r>
            <a:r>
              <a:rPr sz="2000" u="heavy" spc="120" dirty="0">
                <a:solidFill>
                  <a:srgbClr val="0000FF"/>
                </a:solidFill>
                <a:uFill>
                  <a:solidFill>
                    <a:srgbClr val="5B6A5E"/>
                  </a:solidFill>
                </a:uFill>
                <a:latin typeface="Arial MT"/>
                <a:cs typeface="Arial MT"/>
                <a:hlinkClick r:id="rId2"/>
              </a:rPr>
              <a:t>sc</a:t>
            </a:r>
            <a:r>
              <a:rPr sz="2000" u="heavy" spc="10" dirty="0">
                <a:solidFill>
                  <a:srgbClr val="0000FF"/>
                </a:solidFill>
                <a:uFill>
                  <a:solidFill>
                    <a:srgbClr val="5B6A5E"/>
                  </a:solidFill>
                </a:uFill>
                <a:latin typeface="Arial MT"/>
                <a:cs typeface="Arial MT"/>
                <a:hlinkClick r:id="rId2"/>
              </a:rPr>
              <a:t>lera</a:t>
            </a:r>
            <a:endParaRPr sz="20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har char="•"/>
            </a:pPr>
            <a:endParaRPr sz="2200">
              <a:latin typeface="Arial MT"/>
              <a:cs typeface="Arial MT"/>
            </a:endParaRPr>
          </a:p>
          <a:p>
            <a:pPr marL="241300" indent="-229235">
              <a:lnSpc>
                <a:spcPct val="100000"/>
              </a:lnSpc>
              <a:buFont typeface="Arial MT"/>
              <a:buChar char="•"/>
              <a:tabLst>
                <a:tab pos="241935" algn="l"/>
              </a:tabLst>
            </a:pPr>
            <a:r>
              <a:rPr sz="2750" b="1" spc="35" dirty="0">
                <a:solidFill>
                  <a:srgbClr val="FF0000"/>
                </a:solidFill>
                <a:latin typeface="Arial"/>
                <a:cs typeface="Arial"/>
              </a:rPr>
              <a:t>Abdomen</a:t>
            </a:r>
            <a:r>
              <a:rPr sz="2750" b="1" spc="-9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750" b="1" spc="10" dirty="0">
                <a:solidFill>
                  <a:srgbClr val="FF0000"/>
                </a:solidFill>
                <a:latin typeface="Arial"/>
                <a:cs typeface="Arial"/>
              </a:rPr>
              <a:t>:</a:t>
            </a:r>
            <a:endParaRPr sz="2750">
              <a:latin typeface="Arial"/>
              <a:cs typeface="Arial"/>
            </a:endParaRPr>
          </a:p>
          <a:p>
            <a:pPr marL="241300" indent="-229235">
              <a:lnSpc>
                <a:spcPct val="100000"/>
              </a:lnSpc>
              <a:spcBef>
                <a:spcPts val="2480"/>
              </a:spcBef>
              <a:buClr>
                <a:srgbClr val="5B6A5E"/>
              </a:buClr>
              <a:buChar char="•"/>
              <a:tabLst>
                <a:tab pos="241300" algn="l"/>
                <a:tab pos="241935" algn="l"/>
              </a:tabLst>
            </a:pPr>
            <a:r>
              <a:rPr sz="2000" u="heavy" spc="15" dirty="0">
                <a:solidFill>
                  <a:srgbClr val="0000FF"/>
                </a:solidFill>
                <a:uFill>
                  <a:solidFill>
                    <a:srgbClr val="5B6A5E"/>
                  </a:solidFill>
                </a:uFill>
                <a:latin typeface="Arial MT"/>
                <a:cs typeface="Arial MT"/>
                <a:hlinkClick r:id="rId3"/>
              </a:rPr>
              <a:t>Ab</a:t>
            </a:r>
            <a:r>
              <a:rPr sz="2000" u="heavy" spc="5" dirty="0">
                <a:solidFill>
                  <a:srgbClr val="0000FF"/>
                </a:solidFill>
                <a:uFill>
                  <a:solidFill>
                    <a:srgbClr val="5B6A5E"/>
                  </a:solidFill>
                </a:uFill>
                <a:latin typeface="Arial MT"/>
                <a:cs typeface="Arial MT"/>
                <a:hlinkClick r:id="rId3"/>
              </a:rPr>
              <a:t>d</a:t>
            </a:r>
            <a:r>
              <a:rPr sz="2000" u="heavy" spc="15" dirty="0">
                <a:solidFill>
                  <a:srgbClr val="0000FF"/>
                </a:solidFill>
                <a:uFill>
                  <a:solidFill>
                    <a:srgbClr val="5B6A5E"/>
                  </a:solidFill>
                </a:uFill>
                <a:latin typeface="Arial MT"/>
                <a:cs typeface="Arial MT"/>
                <a:hlinkClick r:id="rId3"/>
              </a:rPr>
              <a:t>o</a:t>
            </a:r>
            <a:r>
              <a:rPr sz="2000" u="heavy" spc="-25" dirty="0">
                <a:solidFill>
                  <a:srgbClr val="0000FF"/>
                </a:solidFill>
                <a:uFill>
                  <a:solidFill>
                    <a:srgbClr val="5B6A5E"/>
                  </a:solidFill>
                </a:uFill>
                <a:latin typeface="Arial MT"/>
                <a:cs typeface="Arial MT"/>
                <a:hlinkClick r:id="rId3"/>
              </a:rPr>
              <a:t>m</a:t>
            </a:r>
            <a:r>
              <a:rPr sz="2000" u="heavy" spc="10" dirty="0">
                <a:solidFill>
                  <a:srgbClr val="0000FF"/>
                </a:solidFill>
                <a:uFill>
                  <a:solidFill>
                    <a:srgbClr val="5B6A5E"/>
                  </a:solidFill>
                </a:uFill>
                <a:latin typeface="Arial MT"/>
                <a:cs typeface="Arial MT"/>
                <a:hlinkClick r:id="rId3"/>
              </a:rPr>
              <a:t>ina</a:t>
            </a:r>
            <a:r>
              <a:rPr sz="2000" u="heavy" spc="5" dirty="0">
                <a:solidFill>
                  <a:srgbClr val="0000FF"/>
                </a:solidFill>
                <a:uFill>
                  <a:solidFill>
                    <a:srgbClr val="5B6A5E"/>
                  </a:solidFill>
                </a:uFill>
                <a:latin typeface="Arial MT"/>
                <a:cs typeface="Arial MT"/>
                <a:hlinkClick r:id="rId3"/>
              </a:rPr>
              <a:t>l</a:t>
            </a:r>
            <a:r>
              <a:rPr sz="2000" u="heavy" spc="-105" dirty="0">
                <a:solidFill>
                  <a:srgbClr val="0000FF"/>
                </a:solidFill>
                <a:uFill>
                  <a:solidFill>
                    <a:srgbClr val="5B6A5E"/>
                  </a:solidFill>
                </a:uFill>
                <a:latin typeface="Arial MT"/>
                <a:cs typeface="Arial MT"/>
                <a:hlinkClick r:id="rId3"/>
              </a:rPr>
              <a:t> </a:t>
            </a:r>
            <a:r>
              <a:rPr sz="2000" u="heavy" spc="35" dirty="0">
                <a:solidFill>
                  <a:srgbClr val="0000FF"/>
                </a:solidFill>
                <a:uFill>
                  <a:solidFill>
                    <a:srgbClr val="5B6A5E"/>
                  </a:solidFill>
                </a:uFill>
                <a:latin typeface="Arial MT"/>
                <a:cs typeface="Arial MT"/>
                <a:hlinkClick r:id="rId3"/>
              </a:rPr>
              <a:t>t</a:t>
            </a:r>
            <a:r>
              <a:rPr sz="2000" u="heavy" spc="15" dirty="0">
                <a:solidFill>
                  <a:srgbClr val="0000FF"/>
                </a:solidFill>
                <a:uFill>
                  <a:solidFill>
                    <a:srgbClr val="5B6A5E"/>
                  </a:solidFill>
                </a:uFill>
                <a:latin typeface="Arial MT"/>
                <a:cs typeface="Arial MT"/>
                <a:hlinkClick r:id="rId3"/>
              </a:rPr>
              <a:t>en</a:t>
            </a:r>
            <a:r>
              <a:rPr sz="2000" u="heavy" spc="5" dirty="0">
                <a:solidFill>
                  <a:srgbClr val="0000FF"/>
                </a:solidFill>
                <a:uFill>
                  <a:solidFill>
                    <a:srgbClr val="5B6A5E"/>
                  </a:solidFill>
                </a:uFill>
                <a:latin typeface="Arial MT"/>
                <a:cs typeface="Arial MT"/>
                <a:hlinkClick r:id="rId3"/>
              </a:rPr>
              <a:t>d</a:t>
            </a:r>
            <a:r>
              <a:rPr sz="2000" u="heavy" spc="10" dirty="0">
                <a:solidFill>
                  <a:srgbClr val="0000FF"/>
                </a:solidFill>
                <a:uFill>
                  <a:solidFill>
                    <a:srgbClr val="5B6A5E"/>
                  </a:solidFill>
                </a:uFill>
                <a:latin typeface="Arial MT"/>
                <a:cs typeface="Arial MT"/>
                <a:hlinkClick r:id="rId3"/>
              </a:rPr>
              <a:t>ern</a:t>
            </a:r>
            <a:r>
              <a:rPr sz="2000" u="heavy" spc="5" dirty="0">
                <a:solidFill>
                  <a:srgbClr val="0000FF"/>
                </a:solidFill>
                <a:uFill>
                  <a:solidFill>
                    <a:srgbClr val="5B6A5E"/>
                  </a:solidFill>
                </a:uFill>
                <a:latin typeface="Arial MT"/>
                <a:cs typeface="Arial MT"/>
                <a:hlinkClick r:id="rId3"/>
              </a:rPr>
              <a:t>e</a:t>
            </a:r>
            <a:r>
              <a:rPr sz="2000" u="heavy" spc="40" dirty="0">
                <a:solidFill>
                  <a:srgbClr val="0000FF"/>
                </a:solidFill>
                <a:uFill>
                  <a:solidFill>
                    <a:srgbClr val="5B6A5E"/>
                  </a:solidFill>
                </a:uFill>
                <a:latin typeface="Arial MT"/>
                <a:cs typeface="Arial MT"/>
                <a:hlinkClick r:id="rId3"/>
              </a:rPr>
              <a:t>s</a:t>
            </a:r>
            <a:r>
              <a:rPr sz="2000" u="heavy" spc="10" dirty="0">
                <a:solidFill>
                  <a:srgbClr val="0000FF"/>
                </a:solidFill>
                <a:uFill>
                  <a:solidFill>
                    <a:srgbClr val="5B6A5E"/>
                  </a:solidFill>
                </a:uFill>
                <a:latin typeface="Arial MT"/>
                <a:cs typeface="Arial MT"/>
                <a:hlinkClick r:id="rId3"/>
              </a:rPr>
              <a:t>s</a:t>
            </a:r>
            <a:r>
              <a:rPr sz="2000" spc="-215" dirty="0">
                <a:solidFill>
                  <a:srgbClr val="0000FF"/>
                </a:solidFill>
                <a:latin typeface="Arial MT"/>
                <a:cs typeface="Arial MT"/>
                <a:hlinkClick r:id="rId3"/>
              </a:rPr>
              <a:t> </a:t>
            </a:r>
            <a:r>
              <a:rPr sz="2000" dirty="0">
                <a:solidFill>
                  <a:srgbClr val="5B6A5E"/>
                </a:solidFill>
                <a:latin typeface="Arial MT"/>
                <a:cs typeface="Arial MT"/>
              </a:rPr>
              <a:t>i</a:t>
            </a:r>
            <a:r>
              <a:rPr sz="2000" spc="10" dirty="0">
                <a:solidFill>
                  <a:srgbClr val="5B6A5E"/>
                </a:solidFill>
                <a:latin typeface="Arial MT"/>
                <a:cs typeface="Arial MT"/>
              </a:rPr>
              <a:t>s</a:t>
            </a:r>
            <a:r>
              <a:rPr sz="2000" spc="-70" dirty="0">
                <a:solidFill>
                  <a:srgbClr val="5B6A5E"/>
                </a:solidFill>
                <a:latin typeface="Arial MT"/>
                <a:cs typeface="Arial MT"/>
              </a:rPr>
              <a:t> </a:t>
            </a:r>
            <a:r>
              <a:rPr sz="2000" spc="15" dirty="0">
                <a:solidFill>
                  <a:srgbClr val="5B6A5E"/>
                </a:solidFill>
                <a:latin typeface="Arial MT"/>
                <a:cs typeface="Arial MT"/>
              </a:rPr>
              <a:t>o</a:t>
            </a:r>
            <a:r>
              <a:rPr sz="2000" spc="-40" dirty="0">
                <a:solidFill>
                  <a:srgbClr val="5B6A5E"/>
                </a:solidFill>
                <a:latin typeface="Arial MT"/>
                <a:cs typeface="Arial MT"/>
              </a:rPr>
              <a:t>f</a:t>
            </a:r>
            <a:r>
              <a:rPr sz="2000" spc="35" dirty="0">
                <a:solidFill>
                  <a:srgbClr val="5B6A5E"/>
                </a:solidFill>
                <a:latin typeface="Arial MT"/>
                <a:cs typeface="Arial MT"/>
              </a:rPr>
              <a:t>t</a:t>
            </a:r>
            <a:r>
              <a:rPr sz="2000" spc="15" dirty="0">
                <a:solidFill>
                  <a:srgbClr val="5B6A5E"/>
                </a:solidFill>
                <a:latin typeface="Arial MT"/>
                <a:cs typeface="Arial MT"/>
              </a:rPr>
              <a:t>en</a:t>
            </a:r>
            <a:r>
              <a:rPr sz="2000" spc="-110" dirty="0">
                <a:solidFill>
                  <a:srgbClr val="5B6A5E"/>
                </a:solidFill>
                <a:latin typeface="Arial MT"/>
                <a:cs typeface="Arial MT"/>
              </a:rPr>
              <a:t> </a:t>
            </a:r>
            <a:r>
              <a:rPr sz="2000" spc="10" dirty="0">
                <a:solidFill>
                  <a:srgbClr val="5B6A5E"/>
                </a:solidFill>
                <a:latin typeface="Arial MT"/>
                <a:cs typeface="Arial MT"/>
              </a:rPr>
              <a:t>pre</a:t>
            </a:r>
            <a:r>
              <a:rPr sz="2000" spc="45" dirty="0">
                <a:solidFill>
                  <a:srgbClr val="5B6A5E"/>
                </a:solidFill>
                <a:latin typeface="Arial MT"/>
                <a:cs typeface="Arial MT"/>
              </a:rPr>
              <a:t>s</a:t>
            </a:r>
            <a:r>
              <a:rPr sz="2000" spc="10" dirty="0">
                <a:solidFill>
                  <a:srgbClr val="5B6A5E"/>
                </a:solidFill>
                <a:latin typeface="Arial MT"/>
                <a:cs typeface="Arial MT"/>
              </a:rPr>
              <a:t>ent</a:t>
            </a:r>
            <a:endParaRPr sz="20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har char="•"/>
            </a:pPr>
            <a:endParaRPr sz="2000">
              <a:latin typeface="Arial MT"/>
              <a:cs typeface="Arial MT"/>
            </a:endParaRPr>
          </a:p>
          <a:p>
            <a:pPr marL="241300" indent="-229235">
              <a:lnSpc>
                <a:spcPct val="100000"/>
              </a:lnSpc>
              <a:buClr>
                <a:srgbClr val="5B6A5E"/>
              </a:buClr>
              <a:buChar char="•"/>
              <a:tabLst>
                <a:tab pos="241300" algn="l"/>
                <a:tab pos="241935" algn="l"/>
              </a:tabLst>
            </a:pPr>
            <a:r>
              <a:rPr sz="2000" u="heavy" spc="5" dirty="0">
                <a:solidFill>
                  <a:srgbClr val="0000FF"/>
                </a:solidFill>
                <a:uFill>
                  <a:solidFill>
                    <a:srgbClr val="5B6A5E"/>
                  </a:solidFill>
                </a:uFill>
                <a:latin typeface="Arial MT"/>
                <a:cs typeface="Arial MT"/>
                <a:hlinkClick r:id="rId4"/>
              </a:rPr>
              <a:t>Hepatomegaly</a:t>
            </a:r>
            <a:r>
              <a:rPr sz="2000" spc="-210" dirty="0">
                <a:solidFill>
                  <a:srgbClr val="0000FF"/>
                </a:solidFill>
                <a:latin typeface="Arial MT"/>
                <a:cs typeface="Arial MT"/>
                <a:hlinkClick r:id="rId4"/>
              </a:rPr>
              <a:t> </a:t>
            </a:r>
            <a:r>
              <a:rPr sz="2000" spc="5" dirty="0">
                <a:solidFill>
                  <a:srgbClr val="5B6A5E"/>
                </a:solidFill>
                <a:latin typeface="Arial MT"/>
                <a:cs typeface="Arial MT"/>
              </a:rPr>
              <a:t>with</a:t>
            </a:r>
            <a:r>
              <a:rPr sz="2000" spc="-15" dirty="0">
                <a:solidFill>
                  <a:srgbClr val="0000FF"/>
                </a:solidFill>
                <a:latin typeface="Arial MT"/>
                <a:cs typeface="Arial MT"/>
              </a:rPr>
              <a:t> </a:t>
            </a:r>
            <a:r>
              <a:rPr sz="2000" u="heavy" spc="5" dirty="0">
                <a:solidFill>
                  <a:srgbClr val="0000FF"/>
                </a:solidFill>
                <a:uFill>
                  <a:solidFill>
                    <a:srgbClr val="5B6A5E"/>
                  </a:solidFill>
                </a:uFill>
                <a:latin typeface="Arial MT"/>
                <a:cs typeface="Arial MT"/>
                <a:hlinkClick r:id="rId5"/>
              </a:rPr>
              <a:t>right</a:t>
            </a:r>
            <a:r>
              <a:rPr sz="2000" u="heavy" spc="-60" dirty="0">
                <a:solidFill>
                  <a:srgbClr val="0000FF"/>
                </a:solidFill>
                <a:uFill>
                  <a:solidFill>
                    <a:srgbClr val="5B6A5E"/>
                  </a:solidFill>
                </a:uFill>
                <a:latin typeface="Arial MT"/>
                <a:cs typeface="Arial MT"/>
                <a:hlinkClick r:id="rId5"/>
              </a:rPr>
              <a:t> </a:t>
            </a:r>
            <a:r>
              <a:rPr sz="2000" u="heavy" spc="5" dirty="0">
                <a:solidFill>
                  <a:srgbClr val="0000FF"/>
                </a:solidFill>
                <a:uFill>
                  <a:solidFill>
                    <a:srgbClr val="5B6A5E"/>
                  </a:solidFill>
                </a:uFill>
                <a:latin typeface="Arial MT"/>
                <a:cs typeface="Arial MT"/>
                <a:hlinkClick r:id="rId5"/>
              </a:rPr>
              <a:t>upper</a:t>
            </a:r>
            <a:r>
              <a:rPr sz="2000" u="heavy" spc="-20" dirty="0">
                <a:solidFill>
                  <a:srgbClr val="0000FF"/>
                </a:solidFill>
                <a:uFill>
                  <a:solidFill>
                    <a:srgbClr val="5B6A5E"/>
                  </a:solidFill>
                </a:uFill>
                <a:latin typeface="Arial MT"/>
                <a:cs typeface="Arial MT"/>
                <a:hlinkClick r:id="rId5"/>
              </a:rPr>
              <a:t> </a:t>
            </a:r>
            <a:r>
              <a:rPr sz="2000" u="heavy" spc="10" dirty="0">
                <a:solidFill>
                  <a:srgbClr val="0000FF"/>
                </a:solidFill>
                <a:uFill>
                  <a:solidFill>
                    <a:srgbClr val="5B6A5E"/>
                  </a:solidFill>
                </a:uFill>
                <a:latin typeface="Arial MT"/>
                <a:cs typeface="Arial MT"/>
                <a:hlinkClick r:id="rId5"/>
              </a:rPr>
              <a:t>quadrant</a:t>
            </a:r>
            <a:r>
              <a:rPr sz="2000" spc="-220" dirty="0">
                <a:solidFill>
                  <a:srgbClr val="0000FF"/>
                </a:solidFill>
                <a:latin typeface="Arial MT"/>
                <a:cs typeface="Arial MT"/>
                <a:hlinkClick r:id="rId5"/>
              </a:rPr>
              <a:t> </a:t>
            </a:r>
            <a:r>
              <a:rPr sz="2000" spc="15" dirty="0">
                <a:solidFill>
                  <a:srgbClr val="5B6A5E"/>
                </a:solidFill>
                <a:latin typeface="Arial MT"/>
                <a:cs typeface="Arial MT"/>
              </a:rPr>
              <a:t>tenderness</a:t>
            </a:r>
            <a:r>
              <a:rPr sz="2000" spc="-130" dirty="0">
                <a:solidFill>
                  <a:srgbClr val="5B6A5E"/>
                </a:solidFill>
                <a:latin typeface="Arial MT"/>
                <a:cs typeface="Arial MT"/>
              </a:rPr>
              <a:t> </a:t>
            </a:r>
            <a:r>
              <a:rPr sz="2000" spc="5" dirty="0">
                <a:solidFill>
                  <a:srgbClr val="5B6A5E"/>
                </a:solidFill>
                <a:latin typeface="Arial MT"/>
                <a:cs typeface="Arial MT"/>
              </a:rPr>
              <a:t>is</a:t>
            </a:r>
            <a:r>
              <a:rPr sz="2000" spc="-60" dirty="0">
                <a:solidFill>
                  <a:srgbClr val="5B6A5E"/>
                </a:solidFill>
                <a:latin typeface="Arial MT"/>
                <a:cs typeface="Arial MT"/>
              </a:rPr>
              <a:t> </a:t>
            </a:r>
            <a:r>
              <a:rPr sz="2000" spc="5" dirty="0">
                <a:solidFill>
                  <a:srgbClr val="5B6A5E"/>
                </a:solidFill>
                <a:latin typeface="Arial MT"/>
                <a:cs typeface="Arial MT"/>
              </a:rPr>
              <a:t>often</a:t>
            </a:r>
            <a:r>
              <a:rPr sz="2000" spc="-100" dirty="0">
                <a:solidFill>
                  <a:srgbClr val="5B6A5E"/>
                </a:solidFill>
                <a:latin typeface="Arial MT"/>
                <a:cs typeface="Arial MT"/>
              </a:rPr>
              <a:t> </a:t>
            </a:r>
            <a:r>
              <a:rPr sz="2000" spc="15" dirty="0">
                <a:solidFill>
                  <a:srgbClr val="5B6A5E"/>
                </a:solidFill>
                <a:latin typeface="Arial MT"/>
                <a:cs typeface="Arial MT"/>
              </a:rPr>
              <a:t>present</a:t>
            </a:r>
            <a:endParaRPr sz="20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har char="•"/>
            </a:pPr>
            <a:endParaRPr sz="1950">
              <a:latin typeface="Arial MT"/>
              <a:cs typeface="Arial MT"/>
            </a:endParaRPr>
          </a:p>
          <a:p>
            <a:pPr marL="241300" indent="-229235">
              <a:lnSpc>
                <a:spcPct val="100000"/>
              </a:lnSpc>
              <a:buClr>
                <a:srgbClr val="5B6A5E"/>
              </a:buClr>
              <a:buChar char="•"/>
              <a:tabLst>
                <a:tab pos="241300" algn="l"/>
                <a:tab pos="241935" algn="l"/>
              </a:tabLst>
            </a:pPr>
            <a:r>
              <a:rPr sz="2000" u="heavy" spc="10" dirty="0">
                <a:solidFill>
                  <a:srgbClr val="0000FF"/>
                </a:solidFill>
                <a:uFill>
                  <a:solidFill>
                    <a:srgbClr val="5B6A5E"/>
                  </a:solidFill>
                </a:uFill>
                <a:latin typeface="Arial MT"/>
                <a:cs typeface="Arial MT"/>
                <a:hlinkClick r:id="rId6"/>
              </a:rPr>
              <a:t>Sp</a:t>
            </a:r>
            <a:r>
              <a:rPr sz="2000" u="heavy" spc="5" dirty="0">
                <a:solidFill>
                  <a:srgbClr val="0000FF"/>
                </a:solidFill>
                <a:uFill>
                  <a:solidFill>
                    <a:srgbClr val="5B6A5E"/>
                  </a:solidFill>
                </a:uFill>
                <a:latin typeface="Arial MT"/>
                <a:cs typeface="Arial MT"/>
                <a:hlinkClick r:id="rId6"/>
              </a:rPr>
              <a:t>l</a:t>
            </a:r>
            <a:r>
              <a:rPr sz="2000" u="heavy" spc="10" dirty="0">
                <a:solidFill>
                  <a:srgbClr val="0000FF"/>
                </a:solidFill>
                <a:uFill>
                  <a:solidFill>
                    <a:srgbClr val="5B6A5E"/>
                  </a:solidFill>
                </a:uFill>
                <a:latin typeface="Arial MT"/>
                <a:cs typeface="Arial MT"/>
                <a:hlinkClick r:id="rId6"/>
              </a:rPr>
              <a:t>en</a:t>
            </a:r>
            <a:r>
              <a:rPr sz="2000" u="heavy" spc="15" dirty="0">
                <a:solidFill>
                  <a:srgbClr val="0000FF"/>
                </a:solidFill>
                <a:uFill>
                  <a:solidFill>
                    <a:srgbClr val="5B6A5E"/>
                  </a:solidFill>
                </a:uFill>
                <a:latin typeface="Arial MT"/>
                <a:cs typeface="Arial MT"/>
                <a:hlinkClick r:id="rId6"/>
              </a:rPr>
              <a:t>o</a:t>
            </a:r>
            <a:r>
              <a:rPr sz="2000" u="heavy" spc="-20" dirty="0">
                <a:solidFill>
                  <a:srgbClr val="0000FF"/>
                </a:solidFill>
                <a:uFill>
                  <a:solidFill>
                    <a:srgbClr val="5B6A5E"/>
                  </a:solidFill>
                </a:uFill>
                <a:latin typeface="Arial MT"/>
                <a:cs typeface="Arial MT"/>
                <a:hlinkClick r:id="rId6"/>
              </a:rPr>
              <a:t>m</a:t>
            </a:r>
            <a:r>
              <a:rPr sz="2000" u="heavy" spc="15" dirty="0">
                <a:solidFill>
                  <a:srgbClr val="0000FF"/>
                </a:solidFill>
                <a:uFill>
                  <a:solidFill>
                    <a:srgbClr val="5B6A5E"/>
                  </a:solidFill>
                </a:uFill>
                <a:latin typeface="Arial MT"/>
                <a:cs typeface="Arial MT"/>
                <a:hlinkClick r:id="rId6"/>
              </a:rPr>
              <a:t>e</a:t>
            </a:r>
            <a:r>
              <a:rPr sz="2000" u="heavy" spc="10" dirty="0">
                <a:solidFill>
                  <a:srgbClr val="0000FF"/>
                </a:solidFill>
                <a:uFill>
                  <a:solidFill>
                    <a:srgbClr val="5B6A5E"/>
                  </a:solidFill>
                </a:uFill>
                <a:latin typeface="Arial MT"/>
                <a:cs typeface="Arial MT"/>
                <a:hlinkClick r:id="rId6"/>
              </a:rPr>
              <a:t>galy</a:t>
            </a:r>
            <a:r>
              <a:rPr sz="2000" spc="-145" dirty="0">
                <a:solidFill>
                  <a:srgbClr val="0000FF"/>
                </a:solidFill>
                <a:latin typeface="Arial MT"/>
                <a:cs typeface="Arial MT"/>
                <a:hlinkClick r:id="rId6"/>
              </a:rPr>
              <a:t> </a:t>
            </a:r>
            <a:r>
              <a:rPr sz="2000" spc="-20" dirty="0">
                <a:solidFill>
                  <a:srgbClr val="5B6A5E"/>
                </a:solidFill>
                <a:latin typeface="Arial MT"/>
                <a:cs typeface="Arial MT"/>
              </a:rPr>
              <a:t>m</a:t>
            </a:r>
            <a:r>
              <a:rPr sz="2000" spc="10" dirty="0">
                <a:solidFill>
                  <a:srgbClr val="5B6A5E"/>
                </a:solidFill>
                <a:latin typeface="Arial MT"/>
                <a:cs typeface="Arial MT"/>
              </a:rPr>
              <a:t>ay</a:t>
            </a:r>
            <a:r>
              <a:rPr sz="2000" spc="-70" dirty="0">
                <a:solidFill>
                  <a:srgbClr val="5B6A5E"/>
                </a:solidFill>
                <a:latin typeface="Arial MT"/>
                <a:cs typeface="Arial MT"/>
              </a:rPr>
              <a:t> </a:t>
            </a:r>
            <a:r>
              <a:rPr sz="2000" spc="15" dirty="0">
                <a:solidFill>
                  <a:srgbClr val="5B6A5E"/>
                </a:solidFill>
                <a:latin typeface="Arial MT"/>
                <a:cs typeface="Arial MT"/>
              </a:rPr>
              <a:t>be</a:t>
            </a:r>
            <a:r>
              <a:rPr sz="2000" spc="-35" dirty="0">
                <a:solidFill>
                  <a:srgbClr val="5B6A5E"/>
                </a:solidFill>
                <a:latin typeface="Arial MT"/>
                <a:cs typeface="Arial MT"/>
              </a:rPr>
              <a:t> </a:t>
            </a:r>
            <a:r>
              <a:rPr sz="2000" spc="10" dirty="0">
                <a:solidFill>
                  <a:srgbClr val="5B6A5E"/>
                </a:solidFill>
                <a:latin typeface="Arial MT"/>
                <a:cs typeface="Arial MT"/>
              </a:rPr>
              <a:t>pre</a:t>
            </a:r>
            <a:r>
              <a:rPr sz="2000" spc="120" dirty="0">
                <a:solidFill>
                  <a:srgbClr val="5B6A5E"/>
                </a:solidFill>
                <a:latin typeface="Arial MT"/>
                <a:cs typeface="Arial MT"/>
              </a:rPr>
              <a:t>s</a:t>
            </a:r>
            <a:r>
              <a:rPr sz="2000" spc="10" dirty="0">
                <a:solidFill>
                  <a:srgbClr val="5B6A5E"/>
                </a:solidFill>
                <a:latin typeface="Arial MT"/>
                <a:cs typeface="Arial MT"/>
              </a:rPr>
              <a:t>ent</a:t>
            </a:r>
            <a:endParaRPr sz="20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har char="•"/>
            </a:pPr>
            <a:endParaRPr sz="2000">
              <a:latin typeface="Arial MT"/>
              <a:cs typeface="Arial MT"/>
            </a:endParaRPr>
          </a:p>
          <a:p>
            <a:pPr marL="241300" indent="-229235">
              <a:lnSpc>
                <a:spcPct val="100000"/>
              </a:lnSpc>
              <a:buClr>
                <a:srgbClr val="5B6A5E"/>
              </a:buClr>
              <a:buChar char="•"/>
              <a:tabLst>
                <a:tab pos="241300" algn="l"/>
                <a:tab pos="241935" algn="l"/>
              </a:tabLst>
            </a:pPr>
            <a:r>
              <a:rPr sz="2000" u="heavy" spc="10" dirty="0">
                <a:solidFill>
                  <a:srgbClr val="0000FF"/>
                </a:solidFill>
                <a:uFill>
                  <a:solidFill>
                    <a:srgbClr val="5B6A5E"/>
                  </a:solidFill>
                </a:uFill>
                <a:latin typeface="Arial MT"/>
                <a:cs typeface="Arial MT"/>
                <a:hlinkClick r:id="rId7"/>
              </a:rPr>
              <a:t>A</a:t>
            </a:r>
            <a:r>
              <a:rPr sz="2000" u="heavy" spc="120" dirty="0">
                <a:solidFill>
                  <a:srgbClr val="0000FF"/>
                </a:solidFill>
                <a:uFill>
                  <a:solidFill>
                    <a:srgbClr val="5B6A5E"/>
                  </a:solidFill>
                </a:uFill>
                <a:latin typeface="Arial MT"/>
                <a:cs typeface="Arial MT"/>
                <a:hlinkClick r:id="rId7"/>
              </a:rPr>
              <a:t>sc</a:t>
            </a:r>
            <a:r>
              <a:rPr sz="2000" u="heavy" dirty="0">
                <a:solidFill>
                  <a:srgbClr val="0000FF"/>
                </a:solidFill>
                <a:uFill>
                  <a:solidFill>
                    <a:srgbClr val="5B6A5E"/>
                  </a:solidFill>
                </a:uFill>
                <a:latin typeface="Arial MT"/>
                <a:cs typeface="Arial MT"/>
                <a:hlinkClick r:id="rId7"/>
              </a:rPr>
              <a:t>i</a:t>
            </a:r>
            <a:r>
              <a:rPr sz="2000" u="heavy" spc="40" dirty="0">
                <a:solidFill>
                  <a:srgbClr val="0000FF"/>
                </a:solidFill>
                <a:uFill>
                  <a:solidFill>
                    <a:srgbClr val="5B6A5E"/>
                  </a:solidFill>
                </a:uFill>
                <a:latin typeface="Arial MT"/>
                <a:cs typeface="Arial MT"/>
                <a:hlinkClick r:id="rId7"/>
              </a:rPr>
              <a:t>t</a:t>
            </a:r>
            <a:r>
              <a:rPr sz="2000" u="heavy" spc="10" dirty="0">
                <a:solidFill>
                  <a:srgbClr val="0000FF"/>
                </a:solidFill>
                <a:uFill>
                  <a:solidFill>
                    <a:srgbClr val="5B6A5E"/>
                  </a:solidFill>
                </a:uFill>
                <a:latin typeface="Arial MT"/>
                <a:cs typeface="Arial MT"/>
                <a:hlinkClick r:id="rId7"/>
              </a:rPr>
              <a:t>es</a:t>
            </a:r>
            <a:r>
              <a:rPr sz="2000" spc="-220" dirty="0">
                <a:solidFill>
                  <a:srgbClr val="0000FF"/>
                </a:solidFill>
                <a:latin typeface="Arial MT"/>
                <a:cs typeface="Arial MT"/>
                <a:hlinkClick r:id="rId7"/>
              </a:rPr>
              <a:t> </a:t>
            </a:r>
            <a:r>
              <a:rPr sz="2000" spc="-20" dirty="0">
                <a:solidFill>
                  <a:srgbClr val="5B6A5E"/>
                </a:solidFill>
                <a:latin typeface="Arial MT"/>
                <a:cs typeface="Arial MT"/>
              </a:rPr>
              <a:t>m</a:t>
            </a:r>
            <a:r>
              <a:rPr sz="2000" spc="10" dirty="0">
                <a:solidFill>
                  <a:srgbClr val="5B6A5E"/>
                </a:solidFill>
                <a:latin typeface="Arial MT"/>
                <a:cs typeface="Arial MT"/>
              </a:rPr>
              <a:t>ay</a:t>
            </a:r>
            <a:r>
              <a:rPr sz="2000" spc="-145" dirty="0">
                <a:solidFill>
                  <a:srgbClr val="5B6A5E"/>
                </a:solidFill>
                <a:latin typeface="Arial MT"/>
                <a:cs typeface="Arial MT"/>
              </a:rPr>
              <a:t> </a:t>
            </a:r>
            <a:r>
              <a:rPr sz="2000" spc="15" dirty="0">
                <a:solidFill>
                  <a:srgbClr val="5B6A5E"/>
                </a:solidFill>
                <a:latin typeface="Arial MT"/>
                <a:cs typeface="Arial MT"/>
              </a:rPr>
              <a:t>be</a:t>
            </a:r>
            <a:r>
              <a:rPr sz="2000" spc="-110" dirty="0">
                <a:solidFill>
                  <a:srgbClr val="5B6A5E"/>
                </a:solidFill>
                <a:latin typeface="Arial MT"/>
                <a:cs typeface="Arial MT"/>
              </a:rPr>
              <a:t> </a:t>
            </a:r>
            <a:r>
              <a:rPr sz="2000" spc="10" dirty="0">
                <a:solidFill>
                  <a:srgbClr val="5B6A5E"/>
                </a:solidFill>
                <a:latin typeface="Arial MT"/>
                <a:cs typeface="Arial MT"/>
              </a:rPr>
              <a:t>pre</a:t>
            </a:r>
            <a:r>
              <a:rPr sz="2000" spc="120" dirty="0">
                <a:solidFill>
                  <a:srgbClr val="5B6A5E"/>
                </a:solidFill>
                <a:latin typeface="Arial MT"/>
                <a:cs typeface="Arial MT"/>
              </a:rPr>
              <a:t>s</a:t>
            </a:r>
            <a:r>
              <a:rPr sz="2000" spc="15" dirty="0">
                <a:solidFill>
                  <a:srgbClr val="5B6A5E"/>
                </a:solidFill>
                <a:latin typeface="Arial MT"/>
                <a:cs typeface="Arial MT"/>
              </a:rPr>
              <a:t>e</a:t>
            </a:r>
            <a:r>
              <a:rPr sz="2000" spc="10" dirty="0">
                <a:solidFill>
                  <a:srgbClr val="5B6A5E"/>
                </a:solidFill>
                <a:latin typeface="Arial MT"/>
                <a:cs typeface="Arial MT"/>
              </a:rPr>
              <a:t>n</a:t>
            </a:r>
            <a:r>
              <a:rPr sz="2000" spc="5" dirty="0">
                <a:solidFill>
                  <a:srgbClr val="5B6A5E"/>
                </a:solidFill>
                <a:latin typeface="Arial MT"/>
                <a:cs typeface="Arial MT"/>
              </a:rPr>
              <a:t>t</a:t>
            </a:r>
            <a:r>
              <a:rPr sz="2000" spc="-220" dirty="0">
                <a:solidFill>
                  <a:srgbClr val="5B6A5E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5B6A5E"/>
                </a:solidFill>
                <a:latin typeface="Arial MT"/>
                <a:cs typeface="Arial MT"/>
              </a:rPr>
              <a:t>i</a:t>
            </a:r>
            <a:r>
              <a:rPr sz="2000" spc="10" dirty="0">
                <a:solidFill>
                  <a:srgbClr val="5B6A5E"/>
                </a:solidFill>
                <a:latin typeface="Arial MT"/>
                <a:cs typeface="Arial MT"/>
              </a:rPr>
              <a:t>n</a:t>
            </a:r>
            <a:r>
              <a:rPr sz="2000" spc="-35" dirty="0">
                <a:solidFill>
                  <a:srgbClr val="5B6A5E"/>
                </a:solidFill>
                <a:latin typeface="Arial MT"/>
                <a:cs typeface="Arial MT"/>
              </a:rPr>
              <a:t> </a:t>
            </a:r>
            <a:r>
              <a:rPr sz="2000" spc="120" dirty="0">
                <a:solidFill>
                  <a:srgbClr val="5B6A5E"/>
                </a:solidFill>
                <a:latin typeface="Arial MT"/>
                <a:cs typeface="Arial MT"/>
              </a:rPr>
              <a:t>s</a:t>
            </a:r>
            <a:r>
              <a:rPr sz="2000" spc="15" dirty="0">
                <a:solidFill>
                  <a:srgbClr val="5B6A5E"/>
                </a:solidFill>
                <a:latin typeface="Arial MT"/>
                <a:cs typeface="Arial MT"/>
              </a:rPr>
              <a:t>e</a:t>
            </a:r>
            <a:r>
              <a:rPr sz="2000" spc="-30" dirty="0">
                <a:solidFill>
                  <a:srgbClr val="5B6A5E"/>
                </a:solidFill>
                <a:latin typeface="Arial MT"/>
                <a:cs typeface="Arial MT"/>
              </a:rPr>
              <a:t>v</a:t>
            </a:r>
            <a:r>
              <a:rPr sz="2000" spc="10" dirty="0">
                <a:solidFill>
                  <a:srgbClr val="5B6A5E"/>
                </a:solidFill>
                <a:latin typeface="Arial MT"/>
                <a:cs typeface="Arial MT"/>
              </a:rPr>
              <a:t>ere</a:t>
            </a:r>
            <a:r>
              <a:rPr sz="2000" spc="-185" dirty="0">
                <a:solidFill>
                  <a:srgbClr val="5B6A5E"/>
                </a:solidFill>
                <a:latin typeface="Arial MT"/>
                <a:cs typeface="Arial MT"/>
              </a:rPr>
              <a:t> </a:t>
            </a:r>
            <a:r>
              <a:rPr sz="2000" spc="120" dirty="0">
                <a:solidFill>
                  <a:srgbClr val="5B6A5E"/>
                </a:solidFill>
                <a:latin typeface="Arial MT"/>
                <a:cs typeface="Arial MT"/>
              </a:rPr>
              <a:t>s</a:t>
            </a:r>
            <a:r>
              <a:rPr sz="2000" spc="40" dirty="0">
                <a:solidFill>
                  <a:srgbClr val="5B6A5E"/>
                </a:solidFill>
                <a:latin typeface="Arial MT"/>
                <a:cs typeface="Arial MT"/>
              </a:rPr>
              <a:t>t</a:t>
            </a:r>
            <a:r>
              <a:rPr sz="2000" spc="10" dirty="0">
                <a:solidFill>
                  <a:srgbClr val="5B6A5E"/>
                </a:solidFill>
                <a:latin typeface="Arial MT"/>
                <a:cs typeface="Arial MT"/>
              </a:rPr>
              <a:t>ages</a:t>
            </a:r>
            <a:r>
              <a:rPr sz="2000" spc="-220" dirty="0">
                <a:solidFill>
                  <a:srgbClr val="5B6A5E"/>
                </a:solidFill>
                <a:latin typeface="Arial MT"/>
                <a:cs typeface="Arial MT"/>
              </a:rPr>
              <a:t> </a:t>
            </a:r>
            <a:r>
              <a:rPr sz="2000" spc="10" dirty="0">
                <a:solidFill>
                  <a:srgbClr val="5B6A5E"/>
                </a:solidFill>
                <a:latin typeface="Arial MT"/>
                <a:cs typeface="Arial MT"/>
              </a:rPr>
              <a:t>o</a:t>
            </a:r>
            <a:r>
              <a:rPr sz="2000" spc="5" dirty="0">
                <a:solidFill>
                  <a:srgbClr val="5B6A5E"/>
                </a:solidFill>
                <a:latin typeface="Arial MT"/>
                <a:cs typeface="Arial MT"/>
              </a:rPr>
              <a:t>f</a:t>
            </a:r>
            <a:r>
              <a:rPr sz="2000" spc="-70" dirty="0">
                <a:solidFill>
                  <a:srgbClr val="5B6A5E"/>
                </a:solidFill>
                <a:latin typeface="Arial MT"/>
                <a:cs typeface="Arial MT"/>
              </a:rPr>
              <a:t> </a:t>
            </a:r>
            <a:r>
              <a:rPr sz="2000" spc="5" dirty="0">
                <a:solidFill>
                  <a:srgbClr val="5B6A5E"/>
                </a:solidFill>
                <a:latin typeface="Arial MT"/>
                <a:cs typeface="Arial MT"/>
              </a:rPr>
              <a:t>di</a:t>
            </a:r>
            <a:r>
              <a:rPr sz="2000" spc="45" dirty="0">
                <a:solidFill>
                  <a:srgbClr val="5B6A5E"/>
                </a:solidFill>
                <a:latin typeface="Arial MT"/>
                <a:cs typeface="Arial MT"/>
              </a:rPr>
              <a:t>s</a:t>
            </a:r>
            <a:r>
              <a:rPr sz="2000" spc="10" dirty="0">
                <a:solidFill>
                  <a:srgbClr val="5B6A5E"/>
                </a:solidFill>
                <a:latin typeface="Arial MT"/>
                <a:cs typeface="Arial MT"/>
              </a:rPr>
              <a:t>ea</a:t>
            </a:r>
            <a:r>
              <a:rPr sz="2000" spc="120" dirty="0">
                <a:solidFill>
                  <a:srgbClr val="5B6A5E"/>
                </a:solidFill>
                <a:latin typeface="Arial MT"/>
                <a:cs typeface="Arial MT"/>
              </a:rPr>
              <a:t>s</a:t>
            </a:r>
            <a:r>
              <a:rPr sz="2000" spc="15" dirty="0">
                <a:solidFill>
                  <a:srgbClr val="5B6A5E"/>
                </a:solidFill>
                <a:latin typeface="Arial MT"/>
                <a:cs typeface="Arial MT"/>
              </a:rPr>
              <a:t>e</a:t>
            </a:r>
            <a:endParaRPr sz="2000">
              <a:latin typeface="Arial MT"/>
              <a:cs typeface="Arial MT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5" dirty="0"/>
              <a:t>8/13/2023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t>67</a:t>
            </a:fld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27810" y="1741487"/>
            <a:ext cx="4599305" cy="3419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1)</a:t>
            </a:r>
            <a:r>
              <a:rPr sz="2400" spc="-5" dirty="0">
                <a:solidFill>
                  <a:srgbClr val="FF0000"/>
                </a:solidFill>
                <a:latin typeface="Calibri"/>
                <a:cs typeface="Calibri"/>
              </a:rPr>
              <a:t>infections: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30" dirty="0">
                <a:latin typeface="Calibri"/>
                <a:cs typeface="Calibri"/>
              </a:rPr>
              <a:t>-</a:t>
            </a:r>
            <a:r>
              <a:rPr sz="1800" spc="25" dirty="0">
                <a:latin typeface="Calibri"/>
                <a:cs typeface="Calibri"/>
              </a:rPr>
              <a:t>V</a:t>
            </a:r>
            <a:r>
              <a:rPr sz="1800" spc="35" dirty="0">
                <a:latin typeface="Calibri"/>
                <a:cs typeface="Calibri"/>
              </a:rPr>
              <a:t>i</a:t>
            </a:r>
            <a:r>
              <a:rPr sz="1800" spc="-30" dirty="0">
                <a:latin typeface="Calibri"/>
                <a:cs typeface="Calibri"/>
              </a:rPr>
              <a:t>r</a:t>
            </a:r>
            <a:r>
              <a:rPr sz="1800" spc="30" dirty="0">
                <a:latin typeface="Calibri"/>
                <a:cs typeface="Calibri"/>
              </a:rPr>
              <a:t>a</a:t>
            </a:r>
            <a:r>
              <a:rPr sz="1800" dirty="0">
                <a:latin typeface="Calibri"/>
                <a:cs typeface="Calibri"/>
              </a:rPr>
              <a:t>l</a:t>
            </a:r>
            <a:r>
              <a:rPr sz="1800" spc="-75" dirty="0">
                <a:latin typeface="Calibri"/>
                <a:cs typeface="Calibri"/>
              </a:rPr>
              <a:t> </a:t>
            </a:r>
            <a:r>
              <a:rPr sz="1800" spc="25" dirty="0">
                <a:latin typeface="Calibri"/>
                <a:cs typeface="Calibri"/>
              </a:rPr>
              <a:t>h</a:t>
            </a:r>
            <a:r>
              <a:rPr sz="1800" dirty="0">
                <a:latin typeface="Calibri"/>
                <a:cs typeface="Calibri"/>
              </a:rPr>
              <a:t>e</a:t>
            </a:r>
            <a:r>
              <a:rPr sz="1800" spc="25" dirty="0">
                <a:latin typeface="Calibri"/>
                <a:cs typeface="Calibri"/>
              </a:rPr>
              <a:t>p</a:t>
            </a:r>
            <a:r>
              <a:rPr sz="1800" spc="30" dirty="0">
                <a:latin typeface="Calibri"/>
                <a:cs typeface="Calibri"/>
              </a:rPr>
              <a:t>a</a:t>
            </a:r>
            <a:r>
              <a:rPr sz="1800" dirty="0">
                <a:latin typeface="Calibri"/>
                <a:cs typeface="Calibri"/>
              </a:rPr>
              <a:t>t</a:t>
            </a:r>
            <a:r>
              <a:rPr sz="1800" spc="30" dirty="0">
                <a:latin typeface="Calibri"/>
                <a:cs typeface="Calibri"/>
              </a:rPr>
              <a:t>i</a:t>
            </a:r>
            <a:r>
              <a:rPr sz="1800" dirty="0">
                <a:latin typeface="Calibri"/>
                <a:cs typeface="Calibri"/>
              </a:rPr>
              <a:t>t</a:t>
            </a:r>
            <a:r>
              <a:rPr sz="1800" spc="30" dirty="0">
                <a:latin typeface="Calibri"/>
                <a:cs typeface="Calibri"/>
              </a:rPr>
              <a:t>i</a:t>
            </a:r>
            <a:r>
              <a:rPr sz="1800" spc="-35" dirty="0">
                <a:latin typeface="Calibri"/>
                <a:cs typeface="Calibri"/>
              </a:rPr>
              <a:t>s</a:t>
            </a:r>
            <a:r>
              <a:rPr sz="1800" dirty="0">
                <a:latin typeface="Calibri"/>
                <a:cs typeface="Calibri"/>
              </a:rPr>
              <a:t>: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7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Hep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A,B,C,D,E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(B+D)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1800" spc="15" dirty="0">
                <a:latin typeface="Calibri"/>
                <a:cs typeface="Calibri"/>
              </a:rPr>
              <a:t>E</a:t>
            </a:r>
            <a:r>
              <a:rPr sz="1800" spc="-10" dirty="0">
                <a:latin typeface="Calibri"/>
                <a:cs typeface="Calibri"/>
              </a:rPr>
              <a:t>B</a:t>
            </a:r>
            <a:r>
              <a:rPr sz="1800" spc="-125" dirty="0">
                <a:latin typeface="Calibri"/>
                <a:cs typeface="Calibri"/>
              </a:rPr>
              <a:t>V</a:t>
            </a:r>
            <a:r>
              <a:rPr sz="1800" dirty="0">
                <a:latin typeface="Calibri"/>
                <a:cs typeface="Calibri"/>
              </a:rPr>
              <a:t>,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HS</a:t>
            </a:r>
            <a:r>
              <a:rPr sz="1800" spc="-125" dirty="0">
                <a:latin typeface="Calibri"/>
                <a:cs typeface="Calibri"/>
              </a:rPr>
              <a:t>V</a:t>
            </a:r>
            <a:r>
              <a:rPr sz="1800" dirty="0">
                <a:latin typeface="Calibri"/>
                <a:cs typeface="Calibri"/>
              </a:rPr>
              <a:t>,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5" dirty="0">
                <a:latin typeface="Calibri"/>
                <a:cs typeface="Calibri"/>
              </a:rPr>
              <a:t>A</a:t>
            </a:r>
            <a:r>
              <a:rPr sz="1800" spc="25" dirty="0">
                <a:latin typeface="Calibri"/>
                <a:cs typeface="Calibri"/>
              </a:rPr>
              <a:t>d</a:t>
            </a:r>
            <a:r>
              <a:rPr sz="1800" dirty="0">
                <a:latin typeface="Calibri"/>
                <a:cs typeface="Calibri"/>
              </a:rPr>
              <a:t>e</a:t>
            </a:r>
            <a:r>
              <a:rPr sz="1800" spc="25" dirty="0">
                <a:latin typeface="Calibri"/>
                <a:cs typeface="Calibri"/>
              </a:rPr>
              <a:t>n</a:t>
            </a:r>
            <a:r>
              <a:rPr sz="1800" spc="20" dirty="0">
                <a:latin typeface="Calibri"/>
                <a:cs typeface="Calibri"/>
              </a:rPr>
              <a:t>o</a:t>
            </a:r>
            <a:r>
              <a:rPr sz="1800" spc="5" dirty="0">
                <a:latin typeface="Calibri"/>
                <a:cs typeface="Calibri"/>
              </a:rPr>
              <a:t>v</a:t>
            </a:r>
            <a:r>
              <a:rPr sz="1800" spc="35" dirty="0">
                <a:latin typeface="Calibri"/>
                <a:cs typeface="Calibri"/>
              </a:rPr>
              <a:t>i</a:t>
            </a:r>
            <a:r>
              <a:rPr sz="1800" spc="-30" dirty="0">
                <a:latin typeface="Calibri"/>
                <a:cs typeface="Calibri"/>
              </a:rPr>
              <a:t>r</a:t>
            </a:r>
            <a:r>
              <a:rPr sz="1800" spc="25" dirty="0">
                <a:latin typeface="Calibri"/>
                <a:cs typeface="Calibri"/>
              </a:rPr>
              <a:t>u</a:t>
            </a:r>
            <a:r>
              <a:rPr sz="1800" spc="-35" dirty="0">
                <a:latin typeface="Calibri"/>
                <a:cs typeface="Calibri"/>
              </a:rPr>
              <a:t>s</a:t>
            </a:r>
            <a:r>
              <a:rPr sz="1800" dirty="0">
                <a:latin typeface="Calibri"/>
                <a:cs typeface="Calibri"/>
              </a:rPr>
              <a:t>,</a:t>
            </a:r>
            <a:r>
              <a:rPr sz="1800" spc="-1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</a:t>
            </a:r>
            <a:r>
              <a:rPr sz="1800" spc="25" dirty="0">
                <a:latin typeface="Calibri"/>
                <a:cs typeface="Calibri"/>
              </a:rPr>
              <a:t>n</a:t>
            </a:r>
            <a:r>
              <a:rPr sz="1800" dirty="0">
                <a:latin typeface="Calibri"/>
                <a:cs typeface="Calibri"/>
              </a:rPr>
              <a:t>te</a:t>
            </a:r>
            <a:r>
              <a:rPr sz="1800" spc="-35" dirty="0">
                <a:latin typeface="Calibri"/>
                <a:cs typeface="Calibri"/>
              </a:rPr>
              <a:t>r</a:t>
            </a:r>
            <a:r>
              <a:rPr sz="1800" spc="20" dirty="0">
                <a:latin typeface="Calibri"/>
                <a:cs typeface="Calibri"/>
              </a:rPr>
              <a:t>o</a:t>
            </a:r>
            <a:r>
              <a:rPr sz="1800" spc="5" dirty="0">
                <a:latin typeface="Calibri"/>
                <a:cs typeface="Calibri"/>
              </a:rPr>
              <a:t>v</a:t>
            </a:r>
            <a:r>
              <a:rPr sz="1800" spc="35" dirty="0">
                <a:latin typeface="Calibri"/>
                <a:cs typeface="Calibri"/>
              </a:rPr>
              <a:t>i</a:t>
            </a:r>
            <a:r>
              <a:rPr sz="1800" spc="-30" dirty="0">
                <a:latin typeface="Calibri"/>
                <a:cs typeface="Calibri"/>
              </a:rPr>
              <a:t>r</a:t>
            </a:r>
            <a:r>
              <a:rPr sz="1800" spc="25" dirty="0">
                <a:latin typeface="Calibri"/>
                <a:cs typeface="Calibri"/>
              </a:rPr>
              <a:t>u</a:t>
            </a:r>
            <a:r>
              <a:rPr sz="1800" spc="-35" dirty="0">
                <a:latin typeface="Calibri"/>
                <a:cs typeface="Calibri"/>
              </a:rPr>
              <a:t>s</a:t>
            </a:r>
            <a:r>
              <a:rPr sz="1800" dirty="0">
                <a:latin typeface="Calibri"/>
                <a:cs typeface="Calibri"/>
              </a:rPr>
              <a:t>,</a:t>
            </a:r>
            <a:r>
              <a:rPr sz="1800" spc="-185" dirty="0">
                <a:latin typeface="Calibri"/>
                <a:cs typeface="Calibri"/>
              </a:rPr>
              <a:t> </a:t>
            </a:r>
            <a:r>
              <a:rPr sz="1800" spc="10" dirty="0">
                <a:latin typeface="Calibri"/>
                <a:cs typeface="Calibri"/>
              </a:rPr>
              <a:t>C</a:t>
            </a:r>
            <a:r>
              <a:rPr sz="1800" spc="30" dirty="0">
                <a:latin typeface="Calibri"/>
                <a:cs typeface="Calibri"/>
              </a:rPr>
              <a:t>M</a:t>
            </a:r>
            <a:r>
              <a:rPr sz="1800" spc="-125" dirty="0">
                <a:latin typeface="Calibri"/>
                <a:cs typeface="Calibri"/>
              </a:rPr>
              <a:t>V</a:t>
            </a:r>
            <a:r>
              <a:rPr sz="1800" dirty="0">
                <a:latin typeface="Calibri"/>
                <a:cs typeface="Calibri"/>
              </a:rPr>
              <a:t>,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5" dirty="0">
                <a:latin typeface="Calibri"/>
                <a:cs typeface="Calibri"/>
              </a:rPr>
              <a:t>v</a:t>
            </a:r>
            <a:r>
              <a:rPr sz="1800" spc="30" dirty="0">
                <a:latin typeface="Calibri"/>
                <a:cs typeface="Calibri"/>
              </a:rPr>
              <a:t>a</a:t>
            </a:r>
            <a:r>
              <a:rPr sz="1800" spc="-30" dirty="0">
                <a:latin typeface="Calibri"/>
                <a:cs typeface="Calibri"/>
              </a:rPr>
              <a:t>r</a:t>
            </a:r>
            <a:r>
              <a:rPr sz="1800" spc="35" dirty="0">
                <a:latin typeface="Calibri"/>
                <a:cs typeface="Calibri"/>
              </a:rPr>
              <a:t>i</a:t>
            </a:r>
            <a:r>
              <a:rPr sz="1800" spc="-15" dirty="0">
                <a:latin typeface="Calibri"/>
                <a:cs typeface="Calibri"/>
              </a:rPr>
              <a:t>c</a:t>
            </a:r>
            <a:r>
              <a:rPr sz="1800" dirty="0">
                <a:latin typeface="Calibri"/>
                <a:cs typeface="Calibri"/>
              </a:rPr>
              <a:t>e</a:t>
            </a:r>
            <a:r>
              <a:rPr sz="1800" spc="35" dirty="0">
                <a:latin typeface="Calibri"/>
                <a:cs typeface="Calibri"/>
              </a:rPr>
              <a:t>ll</a:t>
            </a:r>
            <a:r>
              <a:rPr sz="1800" dirty="0">
                <a:latin typeface="Calibri"/>
                <a:cs typeface="Calibri"/>
              </a:rPr>
              <a:t>a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7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30" dirty="0">
                <a:latin typeface="Calibri"/>
                <a:cs typeface="Calibri"/>
              </a:rPr>
              <a:t>-</a:t>
            </a:r>
            <a:r>
              <a:rPr sz="1800" spc="35" dirty="0">
                <a:latin typeface="Calibri"/>
                <a:cs typeface="Calibri"/>
              </a:rPr>
              <a:t>N</a:t>
            </a:r>
            <a:r>
              <a:rPr sz="1800" spc="20" dirty="0">
                <a:latin typeface="Calibri"/>
                <a:cs typeface="Calibri"/>
              </a:rPr>
              <a:t>o</a:t>
            </a:r>
            <a:r>
              <a:rPr sz="1800" dirty="0">
                <a:latin typeface="Calibri"/>
                <a:cs typeface="Calibri"/>
              </a:rPr>
              <a:t>n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5" dirty="0">
                <a:latin typeface="Calibri"/>
                <a:cs typeface="Calibri"/>
              </a:rPr>
              <a:t>v</a:t>
            </a:r>
            <a:r>
              <a:rPr sz="1800" spc="35" dirty="0">
                <a:latin typeface="Calibri"/>
                <a:cs typeface="Calibri"/>
              </a:rPr>
              <a:t>i</a:t>
            </a:r>
            <a:r>
              <a:rPr sz="1800" spc="-30" dirty="0">
                <a:latin typeface="Calibri"/>
                <a:cs typeface="Calibri"/>
              </a:rPr>
              <a:t>r</a:t>
            </a:r>
            <a:r>
              <a:rPr sz="1800" spc="30" dirty="0">
                <a:latin typeface="Calibri"/>
                <a:cs typeface="Calibri"/>
              </a:rPr>
              <a:t>a</a:t>
            </a:r>
            <a:r>
              <a:rPr sz="1800" dirty="0">
                <a:latin typeface="Calibri"/>
                <a:cs typeface="Calibri"/>
              </a:rPr>
              <a:t>l</a:t>
            </a:r>
            <a:r>
              <a:rPr sz="1800" spc="-15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c</a:t>
            </a:r>
            <a:r>
              <a:rPr sz="1800" spc="30" dirty="0">
                <a:latin typeface="Calibri"/>
                <a:cs typeface="Calibri"/>
              </a:rPr>
              <a:t>a</a:t>
            </a:r>
            <a:r>
              <a:rPr sz="1800" spc="25" dirty="0">
                <a:latin typeface="Calibri"/>
                <a:cs typeface="Calibri"/>
              </a:rPr>
              <a:t>u</a:t>
            </a:r>
            <a:r>
              <a:rPr sz="1800" spc="-35" dirty="0">
                <a:latin typeface="Calibri"/>
                <a:cs typeface="Calibri"/>
              </a:rPr>
              <a:t>s</a:t>
            </a:r>
            <a:r>
              <a:rPr sz="1800" dirty="0">
                <a:latin typeface="Calibri"/>
                <a:cs typeface="Calibri"/>
              </a:rPr>
              <a:t>e</a:t>
            </a:r>
            <a:r>
              <a:rPr sz="1800" spc="-30" dirty="0">
                <a:latin typeface="Calibri"/>
                <a:cs typeface="Calibri"/>
              </a:rPr>
              <a:t>s</a:t>
            </a:r>
            <a:r>
              <a:rPr sz="1800" dirty="0">
                <a:latin typeface="Calibri"/>
                <a:cs typeface="Calibri"/>
              </a:rPr>
              <a:t>: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700">
              <a:latin typeface="Calibri"/>
              <a:cs typeface="Calibri"/>
            </a:endParaRPr>
          </a:p>
          <a:p>
            <a:pPr marL="12700" marR="733425">
              <a:lnSpc>
                <a:spcPct val="100899"/>
              </a:lnSpc>
              <a:spcBef>
                <a:spcPts val="5"/>
              </a:spcBef>
            </a:pPr>
            <a:r>
              <a:rPr sz="1800" spc="-10" dirty="0">
                <a:latin typeface="Calibri"/>
                <a:cs typeface="Calibri"/>
              </a:rPr>
              <a:t>B</a:t>
            </a:r>
            <a:r>
              <a:rPr sz="1800" spc="30" dirty="0">
                <a:latin typeface="Calibri"/>
                <a:cs typeface="Calibri"/>
              </a:rPr>
              <a:t>a</a:t>
            </a:r>
            <a:r>
              <a:rPr sz="1800" spc="-15" dirty="0">
                <a:latin typeface="Calibri"/>
                <a:cs typeface="Calibri"/>
              </a:rPr>
              <a:t>c</a:t>
            </a:r>
            <a:r>
              <a:rPr sz="1800" dirty="0">
                <a:latin typeface="Calibri"/>
                <a:cs typeface="Calibri"/>
              </a:rPr>
              <a:t>te</a:t>
            </a:r>
            <a:r>
              <a:rPr sz="1800" spc="-35" dirty="0">
                <a:latin typeface="Calibri"/>
                <a:cs typeface="Calibri"/>
              </a:rPr>
              <a:t>r</a:t>
            </a:r>
            <a:r>
              <a:rPr sz="1800" spc="35" dirty="0">
                <a:latin typeface="Calibri"/>
                <a:cs typeface="Calibri"/>
              </a:rPr>
              <a:t>i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-7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: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35" dirty="0">
                <a:latin typeface="Calibri"/>
                <a:cs typeface="Calibri"/>
              </a:rPr>
              <a:t>l</a:t>
            </a:r>
            <a:r>
              <a:rPr sz="1800" dirty="0">
                <a:latin typeface="Calibri"/>
                <a:cs typeface="Calibri"/>
              </a:rPr>
              <a:t>e</a:t>
            </a:r>
            <a:r>
              <a:rPr sz="1800" spc="25" dirty="0">
                <a:latin typeface="Calibri"/>
                <a:cs typeface="Calibri"/>
              </a:rPr>
              <a:t>p</a:t>
            </a:r>
            <a:r>
              <a:rPr sz="1800" dirty="0">
                <a:latin typeface="Calibri"/>
                <a:cs typeface="Calibri"/>
              </a:rPr>
              <a:t>t</a:t>
            </a:r>
            <a:r>
              <a:rPr sz="1800" spc="15" dirty="0">
                <a:latin typeface="Calibri"/>
                <a:cs typeface="Calibri"/>
              </a:rPr>
              <a:t>o</a:t>
            </a:r>
            <a:r>
              <a:rPr sz="1800" spc="-35" dirty="0">
                <a:latin typeface="Calibri"/>
                <a:cs typeface="Calibri"/>
              </a:rPr>
              <a:t>s</a:t>
            </a:r>
            <a:r>
              <a:rPr sz="1800" spc="25" dirty="0">
                <a:latin typeface="Calibri"/>
                <a:cs typeface="Calibri"/>
              </a:rPr>
              <a:t>p</a:t>
            </a:r>
            <a:r>
              <a:rPr sz="1800" spc="-30" dirty="0">
                <a:latin typeface="Calibri"/>
                <a:cs typeface="Calibri"/>
              </a:rPr>
              <a:t>r</a:t>
            </a:r>
            <a:r>
              <a:rPr sz="1800" spc="35" dirty="0">
                <a:latin typeface="Calibri"/>
                <a:cs typeface="Calibri"/>
              </a:rPr>
              <a:t>i</a:t>
            </a:r>
            <a:r>
              <a:rPr sz="1800" spc="45" dirty="0">
                <a:latin typeface="Calibri"/>
                <a:cs typeface="Calibri"/>
              </a:rPr>
              <a:t>a</a:t>
            </a:r>
            <a:r>
              <a:rPr sz="1800" dirty="0">
                <a:latin typeface="Calibri"/>
                <a:cs typeface="Calibri"/>
              </a:rPr>
              <a:t>,</a:t>
            </a:r>
            <a:r>
              <a:rPr sz="1800" spc="-110" dirty="0">
                <a:latin typeface="Calibri"/>
                <a:cs typeface="Calibri"/>
              </a:rPr>
              <a:t> </a:t>
            </a:r>
            <a:r>
              <a:rPr sz="1800" spc="-35" dirty="0">
                <a:latin typeface="Calibri"/>
                <a:cs typeface="Calibri"/>
              </a:rPr>
              <a:t>s</a:t>
            </a:r>
            <a:r>
              <a:rPr sz="1800" spc="35" dirty="0">
                <a:latin typeface="Calibri"/>
                <a:cs typeface="Calibri"/>
              </a:rPr>
              <a:t>al</a:t>
            </a:r>
            <a:r>
              <a:rPr sz="1800" spc="-15" dirty="0">
                <a:latin typeface="Calibri"/>
                <a:cs typeface="Calibri"/>
              </a:rPr>
              <a:t>m</a:t>
            </a:r>
            <a:r>
              <a:rPr sz="1800" spc="20" dirty="0">
                <a:latin typeface="Calibri"/>
                <a:cs typeface="Calibri"/>
              </a:rPr>
              <a:t>o</a:t>
            </a:r>
            <a:r>
              <a:rPr sz="1800" spc="25" dirty="0">
                <a:latin typeface="Calibri"/>
                <a:cs typeface="Calibri"/>
              </a:rPr>
              <a:t>n</a:t>
            </a:r>
            <a:r>
              <a:rPr sz="1800" dirty="0">
                <a:latin typeface="Calibri"/>
                <a:cs typeface="Calibri"/>
              </a:rPr>
              <a:t>e</a:t>
            </a:r>
            <a:r>
              <a:rPr sz="1800" spc="35" dirty="0">
                <a:latin typeface="Calibri"/>
                <a:cs typeface="Calibri"/>
              </a:rPr>
              <a:t>lla</a:t>
            </a:r>
            <a:r>
              <a:rPr sz="1800" dirty="0">
                <a:latin typeface="Calibri"/>
                <a:cs typeface="Calibri"/>
              </a:rPr>
              <a:t>,</a:t>
            </a:r>
            <a:r>
              <a:rPr sz="1800" spc="-185" dirty="0">
                <a:latin typeface="Calibri"/>
                <a:cs typeface="Calibri"/>
              </a:rPr>
              <a:t> </a:t>
            </a:r>
            <a:r>
              <a:rPr sz="1800" spc="25" dirty="0">
                <a:latin typeface="Calibri"/>
                <a:cs typeface="Calibri"/>
              </a:rPr>
              <a:t>b</a:t>
            </a:r>
            <a:r>
              <a:rPr sz="1800" spc="-30" dirty="0">
                <a:latin typeface="Calibri"/>
                <a:cs typeface="Calibri"/>
              </a:rPr>
              <a:t>r</a:t>
            </a:r>
            <a:r>
              <a:rPr sz="1800" spc="25" dirty="0">
                <a:latin typeface="Calibri"/>
                <a:cs typeface="Calibri"/>
              </a:rPr>
              <a:t>u</a:t>
            </a:r>
            <a:r>
              <a:rPr sz="1800" spc="-15" dirty="0">
                <a:latin typeface="Calibri"/>
                <a:cs typeface="Calibri"/>
              </a:rPr>
              <a:t>c</a:t>
            </a:r>
            <a:r>
              <a:rPr sz="1800" dirty="0">
                <a:latin typeface="Calibri"/>
                <a:cs typeface="Calibri"/>
              </a:rPr>
              <a:t>e</a:t>
            </a:r>
            <a:r>
              <a:rPr sz="1800" spc="35" dirty="0">
                <a:latin typeface="Calibri"/>
                <a:cs typeface="Calibri"/>
              </a:rPr>
              <a:t>ll</a:t>
            </a:r>
            <a:r>
              <a:rPr sz="1800" dirty="0">
                <a:latin typeface="Calibri"/>
                <a:cs typeface="Calibri"/>
              </a:rPr>
              <a:t>a  </a:t>
            </a:r>
            <a:r>
              <a:rPr sz="1800" spc="-10" dirty="0">
                <a:latin typeface="Calibri"/>
                <a:cs typeface="Calibri"/>
              </a:rPr>
              <a:t>Protozoa:</a:t>
            </a:r>
            <a:r>
              <a:rPr sz="1800" spc="-7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toxoplasma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1800" spc="5" dirty="0">
                <a:latin typeface="Calibri"/>
                <a:cs typeface="Calibri"/>
              </a:rPr>
              <a:t>Helminths:</a:t>
            </a:r>
            <a:r>
              <a:rPr sz="1800" spc="-75" dirty="0">
                <a:latin typeface="Calibri"/>
                <a:cs typeface="Calibri"/>
              </a:rPr>
              <a:t> </a:t>
            </a:r>
            <a:r>
              <a:rPr sz="1800" spc="5" dirty="0">
                <a:latin typeface="Calibri"/>
                <a:cs typeface="Calibri"/>
              </a:rPr>
              <a:t>Echinococcus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756410" y="834072"/>
            <a:ext cx="1859914" cy="7010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pc="5" dirty="0">
                <a:solidFill>
                  <a:srgbClr val="000000"/>
                </a:solidFill>
                <a:latin typeface="Calibri"/>
                <a:cs typeface="Calibri"/>
              </a:rPr>
              <a:t>Etiology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C0C7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28700" y="457200"/>
            <a:ext cx="1143000" cy="0"/>
          </a:xfrm>
          <a:custGeom>
            <a:avLst/>
            <a:gdLst/>
            <a:ahLst/>
            <a:cxnLst/>
            <a:rect l="l" t="t" r="r" b="b"/>
            <a:pathLst>
              <a:path w="1143000">
                <a:moveTo>
                  <a:pt x="0" y="0"/>
                </a:moveTo>
                <a:lnTo>
                  <a:pt x="1143000" y="0"/>
                </a:lnTo>
              </a:path>
            </a:pathLst>
          </a:custGeom>
          <a:ln w="15875">
            <a:solidFill>
              <a:srgbClr val="5B6A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09550" y="6597332"/>
            <a:ext cx="65024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5" dirty="0">
                <a:solidFill>
                  <a:srgbClr val="878787"/>
                </a:solidFill>
                <a:latin typeface="Verdana"/>
                <a:cs typeface="Verdana"/>
              </a:rPr>
              <a:t>8/13/2023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822176" y="6597332"/>
            <a:ext cx="9842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878787"/>
                </a:solidFill>
                <a:latin typeface="Verdana"/>
                <a:cs typeface="Verdana"/>
              </a:rPr>
              <a:t>8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973772" y="583183"/>
            <a:ext cx="3696335" cy="11245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7200" spc="15" dirty="0"/>
              <a:t>E</a:t>
            </a:r>
            <a:r>
              <a:rPr sz="7200" spc="-5" dirty="0"/>
              <a:t>t</a:t>
            </a:r>
            <a:r>
              <a:rPr sz="7200" spc="70" dirty="0"/>
              <a:t>i</a:t>
            </a:r>
            <a:r>
              <a:rPr sz="7200" spc="5" dirty="0"/>
              <a:t>o</a:t>
            </a:r>
            <a:r>
              <a:rPr sz="7200" spc="35" dirty="0"/>
              <a:t>l</a:t>
            </a:r>
            <a:r>
              <a:rPr sz="7200" spc="5" dirty="0"/>
              <a:t>o</a:t>
            </a:r>
            <a:r>
              <a:rPr sz="7200" spc="-85" dirty="0"/>
              <a:t>g</a:t>
            </a:r>
            <a:r>
              <a:rPr sz="7200" spc="5" dirty="0"/>
              <a:t>y</a:t>
            </a:r>
            <a:endParaRPr sz="7200"/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2450" y="1752600"/>
            <a:ext cx="10591800" cy="485775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D6D2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09562" y="2487231"/>
            <a:ext cx="11084560" cy="2528570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12700" marR="5080" algn="just">
              <a:lnSpc>
                <a:spcPct val="89200"/>
              </a:lnSpc>
              <a:spcBef>
                <a:spcPts val="385"/>
              </a:spcBef>
            </a:pPr>
            <a:r>
              <a:rPr sz="2000" spc="5" dirty="0">
                <a:solidFill>
                  <a:srgbClr val="FF0000"/>
                </a:solidFill>
                <a:latin typeface="Verdana"/>
                <a:cs typeface="Verdana"/>
              </a:rPr>
              <a:t>Hepatitis</a:t>
            </a:r>
            <a:r>
              <a:rPr sz="2000" spc="-250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2000" spc="15" dirty="0">
                <a:solidFill>
                  <a:srgbClr val="FF0000"/>
                </a:solidFill>
                <a:latin typeface="Verdana"/>
                <a:cs typeface="Verdana"/>
              </a:rPr>
              <a:t>A</a:t>
            </a:r>
            <a:r>
              <a:rPr sz="2000" spc="-28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2000" spc="10" dirty="0">
                <a:solidFill>
                  <a:srgbClr val="FF0000"/>
                </a:solidFill>
                <a:latin typeface="Verdana"/>
                <a:cs typeface="Verdana"/>
              </a:rPr>
              <a:t>virus</a:t>
            </a:r>
            <a:r>
              <a:rPr sz="2000" spc="-26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2000" spc="-145" dirty="0">
                <a:solidFill>
                  <a:srgbClr val="FF0000"/>
                </a:solidFill>
                <a:latin typeface="Verdana"/>
                <a:cs typeface="Verdana"/>
              </a:rPr>
              <a:t>(HAV)</a:t>
            </a:r>
            <a:r>
              <a:rPr sz="2000" spc="-420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2000" spc="-45" dirty="0">
                <a:latin typeface="Verdana"/>
                <a:cs typeface="Verdana"/>
              </a:rPr>
              <a:t>is</a:t>
            </a:r>
            <a:r>
              <a:rPr sz="2000" spc="-254" dirty="0">
                <a:latin typeface="Verdana"/>
                <a:cs typeface="Verdana"/>
              </a:rPr>
              <a:t> </a:t>
            </a:r>
            <a:r>
              <a:rPr sz="2000" spc="20" dirty="0">
                <a:latin typeface="Verdana"/>
                <a:cs typeface="Verdana"/>
              </a:rPr>
              <a:t>the</a:t>
            </a:r>
            <a:r>
              <a:rPr sz="2000" spc="-265" dirty="0">
                <a:latin typeface="Verdana"/>
                <a:cs typeface="Verdana"/>
              </a:rPr>
              <a:t> </a:t>
            </a:r>
            <a:r>
              <a:rPr sz="2000" spc="20" dirty="0">
                <a:latin typeface="Verdana"/>
                <a:cs typeface="Verdana"/>
              </a:rPr>
              <a:t>most</a:t>
            </a:r>
            <a:r>
              <a:rPr sz="2000" spc="-229" dirty="0">
                <a:latin typeface="Verdana"/>
                <a:cs typeface="Verdana"/>
              </a:rPr>
              <a:t> </a:t>
            </a:r>
            <a:r>
              <a:rPr sz="2000" spc="-5" dirty="0">
                <a:latin typeface="Verdana"/>
                <a:cs typeface="Verdana"/>
              </a:rPr>
              <a:t>common</a:t>
            </a:r>
            <a:r>
              <a:rPr sz="2000" spc="-254" dirty="0">
                <a:latin typeface="Verdana"/>
                <a:cs typeface="Verdana"/>
              </a:rPr>
              <a:t> </a:t>
            </a:r>
            <a:r>
              <a:rPr sz="2000" spc="5" dirty="0">
                <a:latin typeface="Verdana"/>
                <a:cs typeface="Verdana"/>
              </a:rPr>
              <a:t>cause</a:t>
            </a:r>
            <a:r>
              <a:rPr sz="2000" spc="-254" dirty="0">
                <a:latin typeface="Verdana"/>
                <a:cs typeface="Verdana"/>
              </a:rPr>
              <a:t> </a:t>
            </a:r>
            <a:r>
              <a:rPr sz="2000" spc="30" dirty="0">
                <a:latin typeface="Verdana"/>
                <a:cs typeface="Verdana"/>
              </a:rPr>
              <a:t>of</a:t>
            </a:r>
            <a:r>
              <a:rPr sz="2000" spc="-135" dirty="0">
                <a:latin typeface="Verdana"/>
                <a:cs typeface="Verdana"/>
              </a:rPr>
              <a:t> </a:t>
            </a:r>
            <a:r>
              <a:rPr sz="2000" spc="10" dirty="0">
                <a:latin typeface="Verdana"/>
                <a:cs typeface="Verdana"/>
              </a:rPr>
              <a:t>acute</a:t>
            </a:r>
            <a:r>
              <a:rPr sz="2000" spc="-260" dirty="0">
                <a:latin typeface="Verdana"/>
                <a:cs typeface="Verdana"/>
              </a:rPr>
              <a:t> </a:t>
            </a:r>
            <a:r>
              <a:rPr sz="2000" spc="5" dirty="0">
                <a:latin typeface="Verdana"/>
                <a:cs typeface="Verdana"/>
              </a:rPr>
              <a:t>viral</a:t>
            </a:r>
            <a:r>
              <a:rPr sz="2000" spc="-365" dirty="0">
                <a:latin typeface="Verdana"/>
                <a:cs typeface="Verdana"/>
              </a:rPr>
              <a:t> </a:t>
            </a:r>
            <a:r>
              <a:rPr sz="2000" spc="5" dirty="0">
                <a:latin typeface="Verdana"/>
                <a:cs typeface="Verdana"/>
              </a:rPr>
              <a:t>hepatitis</a:t>
            </a:r>
            <a:r>
              <a:rPr sz="2000" spc="-245" dirty="0">
                <a:latin typeface="Verdana"/>
                <a:cs typeface="Verdana"/>
              </a:rPr>
              <a:t> </a:t>
            </a:r>
            <a:r>
              <a:rPr sz="2000" spc="5" dirty="0">
                <a:latin typeface="Verdana"/>
                <a:cs typeface="Verdana"/>
              </a:rPr>
              <a:t>and</a:t>
            </a:r>
            <a:r>
              <a:rPr sz="2000" spc="-165" dirty="0">
                <a:latin typeface="Verdana"/>
                <a:cs typeface="Verdana"/>
              </a:rPr>
              <a:t> </a:t>
            </a:r>
            <a:r>
              <a:rPr sz="2000" spc="-45" dirty="0">
                <a:latin typeface="Verdana"/>
                <a:cs typeface="Verdana"/>
              </a:rPr>
              <a:t>is</a:t>
            </a:r>
            <a:r>
              <a:rPr sz="2000" spc="-18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spread</a:t>
            </a:r>
            <a:r>
              <a:rPr sz="2000" spc="-310" dirty="0">
                <a:latin typeface="Verdana"/>
                <a:cs typeface="Verdana"/>
              </a:rPr>
              <a:t> </a:t>
            </a:r>
            <a:r>
              <a:rPr sz="2000" spc="-50" dirty="0">
                <a:latin typeface="Verdana"/>
                <a:cs typeface="Verdana"/>
              </a:rPr>
              <a:t>by </a:t>
            </a:r>
            <a:r>
              <a:rPr sz="2000" spc="-690" dirty="0">
                <a:latin typeface="Verdana"/>
                <a:cs typeface="Verdana"/>
              </a:rPr>
              <a:t> </a:t>
            </a:r>
            <a:r>
              <a:rPr sz="2000" spc="10" dirty="0">
                <a:latin typeface="Verdana"/>
                <a:cs typeface="Verdana"/>
              </a:rPr>
              <a:t>fecal-oral</a:t>
            </a:r>
            <a:r>
              <a:rPr sz="2000" spc="-280" dirty="0">
                <a:latin typeface="Verdana"/>
                <a:cs typeface="Verdana"/>
              </a:rPr>
              <a:t> </a:t>
            </a:r>
            <a:r>
              <a:rPr sz="2000" spc="5" dirty="0">
                <a:latin typeface="Verdana"/>
                <a:cs typeface="Verdana"/>
              </a:rPr>
              <a:t>transmission</a:t>
            </a:r>
            <a:r>
              <a:rPr sz="2000" spc="-245" dirty="0">
                <a:latin typeface="Verdana"/>
                <a:cs typeface="Verdana"/>
              </a:rPr>
              <a:t> </a:t>
            </a:r>
            <a:r>
              <a:rPr sz="2000" spc="5" dirty="0">
                <a:latin typeface="Verdana"/>
                <a:cs typeface="Verdana"/>
              </a:rPr>
              <a:t>,however</a:t>
            </a:r>
            <a:r>
              <a:rPr sz="2000" spc="-204" dirty="0">
                <a:latin typeface="Verdana"/>
                <a:cs typeface="Verdana"/>
              </a:rPr>
              <a:t> </a:t>
            </a:r>
            <a:r>
              <a:rPr sz="2000" spc="15" dirty="0">
                <a:latin typeface="Verdana"/>
                <a:cs typeface="Verdana"/>
              </a:rPr>
              <a:t>rates</a:t>
            </a:r>
            <a:r>
              <a:rPr sz="2000" spc="-175" dirty="0">
                <a:latin typeface="Verdana"/>
                <a:cs typeface="Verdana"/>
              </a:rPr>
              <a:t> </a:t>
            </a:r>
            <a:r>
              <a:rPr sz="2000" spc="-10" dirty="0">
                <a:latin typeface="Verdana"/>
                <a:cs typeface="Verdana"/>
              </a:rPr>
              <a:t>have</a:t>
            </a:r>
            <a:r>
              <a:rPr sz="2000" spc="-250" dirty="0">
                <a:latin typeface="Verdana"/>
                <a:cs typeface="Verdana"/>
              </a:rPr>
              <a:t> </a:t>
            </a:r>
            <a:r>
              <a:rPr sz="2000" spc="15" dirty="0">
                <a:latin typeface="Verdana"/>
                <a:cs typeface="Verdana"/>
              </a:rPr>
              <a:t>decreased</a:t>
            </a:r>
            <a:r>
              <a:rPr sz="2000" spc="-24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since</a:t>
            </a:r>
            <a:r>
              <a:rPr sz="2000" spc="-330" dirty="0">
                <a:latin typeface="Verdana"/>
                <a:cs typeface="Verdana"/>
              </a:rPr>
              <a:t> </a:t>
            </a:r>
            <a:r>
              <a:rPr sz="2000" spc="20" dirty="0">
                <a:latin typeface="Verdana"/>
                <a:cs typeface="Verdana"/>
              </a:rPr>
              <a:t>the</a:t>
            </a:r>
            <a:r>
              <a:rPr sz="2000" spc="-105" dirty="0">
                <a:latin typeface="Verdana"/>
                <a:cs typeface="Verdana"/>
              </a:rPr>
              <a:t> </a:t>
            </a:r>
            <a:r>
              <a:rPr sz="2000" spc="10" dirty="0">
                <a:latin typeface="Verdana"/>
                <a:cs typeface="Verdana"/>
              </a:rPr>
              <a:t>introduction</a:t>
            </a:r>
            <a:r>
              <a:rPr sz="2000" spc="-170" dirty="0">
                <a:latin typeface="Verdana"/>
                <a:cs typeface="Verdana"/>
              </a:rPr>
              <a:t> </a:t>
            </a:r>
            <a:r>
              <a:rPr sz="2000" spc="35" dirty="0">
                <a:latin typeface="Verdana"/>
                <a:cs typeface="Verdana"/>
              </a:rPr>
              <a:t>of</a:t>
            </a:r>
            <a:r>
              <a:rPr sz="2000" spc="-60" dirty="0">
                <a:latin typeface="Verdana"/>
                <a:cs typeface="Verdana"/>
              </a:rPr>
              <a:t> </a:t>
            </a:r>
            <a:r>
              <a:rPr sz="2000" spc="20" dirty="0">
                <a:latin typeface="Verdana"/>
                <a:cs typeface="Verdana"/>
              </a:rPr>
              <a:t>routine </a:t>
            </a:r>
            <a:r>
              <a:rPr sz="2000" spc="-690" dirty="0">
                <a:latin typeface="Verdana"/>
                <a:cs typeface="Verdana"/>
              </a:rPr>
              <a:t> </a:t>
            </a:r>
            <a:r>
              <a:rPr sz="2000" spc="-10" dirty="0">
                <a:latin typeface="Verdana"/>
                <a:cs typeface="Verdana"/>
              </a:rPr>
              <a:t>vaccination,</a:t>
            </a:r>
            <a:endParaRPr sz="20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850">
              <a:latin typeface="Verdana"/>
              <a:cs typeface="Verdana"/>
            </a:endParaRPr>
          </a:p>
          <a:p>
            <a:pPr marL="69850" marR="1016635" indent="-57150">
              <a:lnSpc>
                <a:spcPts val="2180"/>
              </a:lnSpc>
            </a:pPr>
            <a:r>
              <a:rPr sz="2000" spc="5" dirty="0">
                <a:solidFill>
                  <a:srgbClr val="FF0000"/>
                </a:solidFill>
                <a:latin typeface="Verdana"/>
                <a:cs typeface="Verdana"/>
              </a:rPr>
              <a:t>Hepatitis</a:t>
            </a:r>
            <a:r>
              <a:rPr sz="2000" spc="-320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2000" spc="15" dirty="0">
                <a:solidFill>
                  <a:srgbClr val="FF0000"/>
                </a:solidFill>
                <a:latin typeface="Verdana"/>
                <a:cs typeface="Verdana"/>
              </a:rPr>
              <a:t>B</a:t>
            </a:r>
            <a:r>
              <a:rPr sz="2000" spc="-370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2000" spc="10" dirty="0">
                <a:solidFill>
                  <a:srgbClr val="FF0000"/>
                </a:solidFill>
                <a:latin typeface="Verdana"/>
                <a:cs typeface="Verdana"/>
              </a:rPr>
              <a:t>virus</a:t>
            </a:r>
            <a:r>
              <a:rPr sz="2000" spc="-340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2000" spc="-190" dirty="0">
                <a:solidFill>
                  <a:srgbClr val="FF0000"/>
                </a:solidFill>
                <a:latin typeface="Verdana"/>
                <a:cs typeface="Verdana"/>
              </a:rPr>
              <a:t>(HBV),</a:t>
            </a:r>
            <a:r>
              <a:rPr sz="2000" spc="-38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2000" spc="5" dirty="0">
                <a:solidFill>
                  <a:srgbClr val="FF0000"/>
                </a:solidFill>
                <a:latin typeface="Verdana"/>
                <a:cs typeface="Verdana"/>
              </a:rPr>
              <a:t>hepatitis</a:t>
            </a:r>
            <a:r>
              <a:rPr sz="2000" spc="-32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2000" spc="15" dirty="0">
                <a:solidFill>
                  <a:srgbClr val="FF0000"/>
                </a:solidFill>
                <a:latin typeface="Verdana"/>
                <a:cs typeface="Verdana"/>
              </a:rPr>
              <a:t>C</a:t>
            </a:r>
            <a:r>
              <a:rPr sz="2000" spc="-390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2000" spc="10" dirty="0">
                <a:solidFill>
                  <a:srgbClr val="FF0000"/>
                </a:solidFill>
                <a:latin typeface="Verdana"/>
                <a:cs typeface="Verdana"/>
              </a:rPr>
              <a:t>virus</a:t>
            </a:r>
            <a:r>
              <a:rPr sz="2000" spc="-40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2000" spc="-185" dirty="0">
                <a:solidFill>
                  <a:srgbClr val="FF0000"/>
                </a:solidFill>
                <a:latin typeface="Verdana"/>
                <a:cs typeface="Verdana"/>
              </a:rPr>
              <a:t>(HCV)</a:t>
            </a:r>
            <a:r>
              <a:rPr sz="2000" spc="-500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2000" spc="10" dirty="0">
                <a:solidFill>
                  <a:srgbClr val="FF0000"/>
                </a:solidFill>
                <a:latin typeface="Verdana"/>
                <a:cs typeface="Verdana"/>
              </a:rPr>
              <a:t>and</a:t>
            </a:r>
            <a:r>
              <a:rPr sz="2000" spc="-320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2000" spc="5" dirty="0">
                <a:solidFill>
                  <a:srgbClr val="FF0000"/>
                </a:solidFill>
                <a:latin typeface="Verdana"/>
                <a:cs typeface="Verdana"/>
              </a:rPr>
              <a:t>hepatitis</a:t>
            </a:r>
            <a:r>
              <a:rPr sz="2000" spc="-32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2000" spc="20" dirty="0">
                <a:solidFill>
                  <a:srgbClr val="FF0000"/>
                </a:solidFill>
                <a:latin typeface="Verdana"/>
                <a:cs typeface="Verdana"/>
              </a:rPr>
              <a:t>D</a:t>
            </a:r>
            <a:r>
              <a:rPr sz="2000" spc="-310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2000" spc="10" dirty="0">
                <a:solidFill>
                  <a:srgbClr val="FF0000"/>
                </a:solidFill>
                <a:latin typeface="Verdana"/>
                <a:cs typeface="Verdana"/>
              </a:rPr>
              <a:t>virus</a:t>
            </a:r>
            <a:r>
              <a:rPr sz="2000" spc="-40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2000" spc="-70" dirty="0">
                <a:solidFill>
                  <a:srgbClr val="FF0000"/>
                </a:solidFill>
                <a:latin typeface="Verdana"/>
                <a:cs typeface="Verdana"/>
              </a:rPr>
              <a:t>(HDV)infections </a:t>
            </a:r>
            <a:r>
              <a:rPr sz="2000" spc="-690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2000" spc="5" dirty="0">
                <a:latin typeface="Verdana"/>
                <a:cs typeface="Verdana"/>
              </a:rPr>
              <a:t>can</a:t>
            </a:r>
            <a:r>
              <a:rPr sz="2000" spc="-260" dirty="0">
                <a:latin typeface="Verdana"/>
                <a:cs typeface="Verdana"/>
              </a:rPr>
              <a:t> </a:t>
            </a:r>
            <a:r>
              <a:rPr sz="2000" spc="5" dirty="0">
                <a:latin typeface="Verdana"/>
                <a:cs typeface="Verdana"/>
              </a:rPr>
              <a:t>result</a:t>
            </a:r>
            <a:r>
              <a:rPr sz="2000" spc="-385" dirty="0">
                <a:latin typeface="Verdana"/>
                <a:cs typeface="Verdana"/>
              </a:rPr>
              <a:t> </a:t>
            </a:r>
            <a:r>
              <a:rPr sz="2000" spc="-5" dirty="0">
                <a:latin typeface="Verdana"/>
                <a:cs typeface="Verdana"/>
              </a:rPr>
              <a:t>in</a:t>
            </a:r>
            <a:r>
              <a:rPr sz="2000" spc="-26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chronic</a:t>
            </a:r>
            <a:r>
              <a:rPr sz="2000" spc="-254" dirty="0">
                <a:latin typeface="Verdana"/>
                <a:cs typeface="Verdana"/>
              </a:rPr>
              <a:t> </a:t>
            </a:r>
            <a:r>
              <a:rPr sz="2000" spc="5" dirty="0">
                <a:latin typeface="Verdana"/>
                <a:cs typeface="Verdana"/>
              </a:rPr>
              <a:t>hepatitis,</a:t>
            </a:r>
            <a:r>
              <a:rPr sz="2000" spc="-455" dirty="0">
                <a:latin typeface="Verdana"/>
                <a:cs typeface="Verdana"/>
              </a:rPr>
              <a:t> </a:t>
            </a:r>
            <a:r>
              <a:rPr sz="2000" spc="-5" dirty="0">
                <a:latin typeface="Verdana"/>
                <a:cs typeface="Verdana"/>
              </a:rPr>
              <a:t>or</a:t>
            </a:r>
            <a:r>
              <a:rPr sz="2000" spc="-295" dirty="0">
                <a:latin typeface="Verdana"/>
                <a:cs typeface="Verdana"/>
              </a:rPr>
              <a:t> </a:t>
            </a:r>
            <a:r>
              <a:rPr sz="2000" spc="15" dirty="0">
                <a:latin typeface="Verdana"/>
                <a:cs typeface="Verdana"/>
              </a:rPr>
              <a:t>a</a:t>
            </a:r>
            <a:r>
              <a:rPr sz="2000" spc="-270" dirty="0">
                <a:latin typeface="Verdana"/>
                <a:cs typeface="Verdana"/>
              </a:rPr>
              <a:t> </a:t>
            </a:r>
            <a:r>
              <a:rPr sz="2000" spc="5" dirty="0">
                <a:latin typeface="Verdana"/>
                <a:cs typeface="Verdana"/>
              </a:rPr>
              <a:t>chronic</a:t>
            </a:r>
            <a:r>
              <a:rPr sz="2000" spc="-345" dirty="0">
                <a:latin typeface="Verdana"/>
                <a:cs typeface="Verdana"/>
              </a:rPr>
              <a:t> </a:t>
            </a:r>
            <a:r>
              <a:rPr sz="2000" spc="10" dirty="0">
                <a:latin typeface="Verdana"/>
                <a:cs typeface="Verdana"/>
              </a:rPr>
              <a:t>carrier</a:t>
            </a:r>
            <a:r>
              <a:rPr sz="2000" spc="-440" dirty="0">
                <a:latin typeface="Verdana"/>
                <a:cs typeface="Verdana"/>
              </a:rPr>
              <a:t> </a:t>
            </a:r>
            <a:r>
              <a:rPr sz="2000" spc="10" dirty="0">
                <a:latin typeface="Verdana"/>
                <a:cs typeface="Verdana"/>
              </a:rPr>
              <a:t>state,</a:t>
            </a:r>
            <a:r>
              <a:rPr sz="2000" spc="-459" dirty="0">
                <a:latin typeface="Verdana"/>
                <a:cs typeface="Verdana"/>
              </a:rPr>
              <a:t> </a:t>
            </a:r>
            <a:r>
              <a:rPr sz="2000" spc="-5" dirty="0">
                <a:latin typeface="Verdana"/>
                <a:cs typeface="Verdana"/>
              </a:rPr>
              <a:t>in</a:t>
            </a:r>
            <a:r>
              <a:rPr sz="2000" spc="-340" dirty="0">
                <a:latin typeface="Verdana"/>
                <a:cs typeface="Verdana"/>
              </a:rPr>
              <a:t> </a:t>
            </a:r>
            <a:r>
              <a:rPr sz="2000" spc="5" dirty="0">
                <a:latin typeface="Verdana"/>
                <a:cs typeface="Verdana"/>
              </a:rPr>
              <a:t>which</a:t>
            </a:r>
            <a:r>
              <a:rPr sz="2000" spc="-120" dirty="0">
                <a:latin typeface="Verdana"/>
                <a:cs typeface="Verdana"/>
              </a:rPr>
              <a:t> </a:t>
            </a:r>
            <a:r>
              <a:rPr sz="2000" spc="5" dirty="0">
                <a:latin typeface="Verdana"/>
                <a:cs typeface="Verdana"/>
              </a:rPr>
              <a:t>may</a:t>
            </a:r>
            <a:endParaRPr sz="2000">
              <a:latin typeface="Verdana"/>
              <a:cs typeface="Verdana"/>
            </a:endParaRPr>
          </a:p>
          <a:p>
            <a:pPr marL="12700">
              <a:lnSpc>
                <a:spcPts val="1839"/>
              </a:lnSpc>
            </a:pPr>
            <a:r>
              <a:rPr sz="2000" spc="-5" dirty="0">
                <a:latin typeface="Verdana"/>
                <a:cs typeface="Verdana"/>
              </a:rPr>
              <a:t>lead</a:t>
            </a:r>
            <a:r>
              <a:rPr sz="2000" spc="-320" dirty="0">
                <a:latin typeface="Verdana"/>
                <a:cs typeface="Verdana"/>
              </a:rPr>
              <a:t> </a:t>
            </a:r>
            <a:r>
              <a:rPr sz="2000" spc="60" dirty="0">
                <a:latin typeface="Verdana"/>
                <a:cs typeface="Verdana"/>
              </a:rPr>
              <a:t>to</a:t>
            </a:r>
            <a:r>
              <a:rPr sz="2000" spc="-280" dirty="0">
                <a:latin typeface="Verdana"/>
                <a:cs typeface="Verdana"/>
              </a:rPr>
              <a:t> </a:t>
            </a:r>
            <a:r>
              <a:rPr sz="2000" spc="30" dirty="0">
                <a:latin typeface="Verdana"/>
                <a:cs typeface="Verdana"/>
              </a:rPr>
              <a:t>cirrhosis</a:t>
            </a:r>
            <a:r>
              <a:rPr sz="2000" spc="-405" dirty="0">
                <a:latin typeface="Verdana"/>
                <a:cs typeface="Verdana"/>
              </a:rPr>
              <a:t> </a:t>
            </a:r>
            <a:r>
              <a:rPr sz="2000" spc="5" dirty="0">
                <a:latin typeface="Verdana"/>
                <a:cs typeface="Verdana"/>
              </a:rPr>
              <a:t>and</a:t>
            </a:r>
            <a:r>
              <a:rPr sz="2000" spc="-395" dirty="0">
                <a:latin typeface="Verdana"/>
                <a:cs typeface="Verdana"/>
              </a:rPr>
              <a:t> </a:t>
            </a:r>
            <a:r>
              <a:rPr sz="2000" spc="15" dirty="0">
                <a:latin typeface="Verdana"/>
                <a:cs typeface="Verdana"/>
              </a:rPr>
              <a:t>hepatocellular</a:t>
            </a:r>
            <a:r>
              <a:rPr sz="2000" spc="-440" dirty="0">
                <a:latin typeface="Verdana"/>
                <a:cs typeface="Verdana"/>
              </a:rPr>
              <a:t> </a:t>
            </a:r>
            <a:r>
              <a:rPr sz="2000" spc="10" dirty="0">
                <a:latin typeface="Verdana"/>
                <a:cs typeface="Verdana"/>
              </a:rPr>
              <a:t>carcinoma</a:t>
            </a:r>
            <a:r>
              <a:rPr sz="2000" spc="-495" dirty="0">
                <a:latin typeface="Verdana"/>
                <a:cs typeface="Verdana"/>
              </a:rPr>
              <a:t> </a:t>
            </a:r>
            <a:r>
              <a:rPr sz="2000" spc="50" dirty="0">
                <a:latin typeface="Verdana"/>
                <a:cs typeface="Verdana"/>
              </a:rPr>
              <a:t>andrepresents</a:t>
            </a:r>
            <a:endParaRPr sz="2000">
              <a:latin typeface="Verdana"/>
              <a:cs typeface="Verdana"/>
            </a:endParaRPr>
          </a:p>
          <a:p>
            <a:pPr marL="12700" marR="1343660">
              <a:lnSpc>
                <a:spcPts val="2250"/>
              </a:lnSpc>
              <a:spcBef>
                <a:spcPts val="50"/>
              </a:spcBef>
            </a:pPr>
            <a:r>
              <a:rPr sz="2000" spc="15" dirty="0">
                <a:latin typeface="Verdana"/>
                <a:cs typeface="Verdana"/>
              </a:rPr>
              <a:t>a</a:t>
            </a:r>
            <a:r>
              <a:rPr sz="2000" spc="-270" dirty="0">
                <a:latin typeface="Verdana"/>
                <a:cs typeface="Verdana"/>
              </a:rPr>
              <a:t> </a:t>
            </a:r>
            <a:r>
              <a:rPr sz="2000" spc="10" dirty="0">
                <a:latin typeface="Verdana"/>
                <a:cs typeface="Verdana"/>
              </a:rPr>
              <a:t>persistent</a:t>
            </a:r>
            <a:r>
              <a:rPr sz="2000" spc="-305" dirty="0">
                <a:latin typeface="Verdana"/>
                <a:cs typeface="Verdana"/>
              </a:rPr>
              <a:t> </a:t>
            </a:r>
            <a:r>
              <a:rPr sz="2000" spc="5" dirty="0">
                <a:latin typeface="Verdana"/>
                <a:cs typeface="Verdana"/>
              </a:rPr>
              <a:t>risk</a:t>
            </a:r>
            <a:r>
              <a:rPr sz="2000" spc="-395" dirty="0">
                <a:latin typeface="Verdana"/>
                <a:cs typeface="Verdana"/>
              </a:rPr>
              <a:t> </a:t>
            </a:r>
            <a:r>
              <a:rPr sz="2000" spc="30" dirty="0">
                <a:latin typeface="Verdana"/>
                <a:cs typeface="Verdana"/>
              </a:rPr>
              <a:t>of</a:t>
            </a:r>
            <a:r>
              <a:rPr sz="2000" spc="-12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transmission.</a:t>
            </a:r>
            <a:r>
              <a:rPr sz="2000" spc="-450" dirty="0">
                <a:latin typeface="Verdana"/>
                <a:cs typeface="Verdana"/>
              </a:rPr>
              <a:t> </a:t>
            </a:r>
            <a:r>
              <a:rPr sz="2000" spc="5" dirty="0">
                <a:latin typeface="Verdana"/>
                <a:cs typeface="Verdana"/>
              </a:rPr>
              <a:t>Routinevaccination</a:t>
            </a:r>
            <a:r>
              <a:rPr sz="2000" spc="-340" dirty="0">
                <a:latin typeface="Verdana"/>
                <a:cs typeface="Verdana"/>
              </a:rPr>
              <a:t> </a:t>
            </a:r>
            <a:r>
              <a:rPr sz="2000" spc="5" dirty="0">
                <a:latin typeface="Verdana"/>
                <a:cs typeface="Verdana"/>
              </a:rPr>
              <a:t>has</a:t>
            </a:r>
            <a:r>
              <a:rPr sz="2000" spc="-405" dirty="0">
                <a:latin typeface="Verdana"/>
                <a:cs typeface="Verdana"/>
              </a:rPr>
              <a:t> </a:t>
            </a:r>
            <a:r>
              <a:rPr sz="2000" spc="-5" dirty="0">
                <a:latin typeface="Verdana"/>
                <a:cs typeface="Verdana"/>
              </a:rPr>
              <a:t>also</a:t>
            </a:r>
            <a:r>
              <a:rPr sz="2000" spc="-275" dirty="0">
                <a:latin typeface="Verdana"/>
                <a:cs typeface="Verdana"/>
              </a:rPr>
              <a:t> </a:t>
            </a:r>
            <a:r>
              <a:rPr sz="2000" spc="15" dirty="0">
                <a:latin typeface="Verdana"/>
                <a:cs typeface="Verdana"/>
              </a:rPr>
              <a:t>been</a:t>
            </a:r>
            <a:r>
              <a:rPr sz="2000" spc="-330" dirty="0">
                <a:latin typeface="Verdana"/>
                <a:cs typeface="Verdana"/>
              </a:rPr>
              <a:t> </a:t>
            </a:r>
            <a:r>
              <a:rPr sz="2000" spc="15" dirty="0">
                <a:latin typeface="Verdana"/>
                <a:cs typeface="Verdana"/>
              </a:rPr>
              <a:t>effective</a:t>
            </a:r>
            <a:r>
              <a:rPr sz="2000" spc="-245" dirty="0">
                <a:latin typeface="Verdana"/>
                <a:cs typeface="Verdana"/>
              </a:rPr>
              <a:t> </a:t>
            </a:r>
            <a:r>
              <a:rPr sz="2000" spc="-25" dirty="0">
                <a:latin typeface="Verdana"/>
                <a:cs typeface="Verdana"/>
              </a:rPr>
              <a:t>in </a:t>
            </a:r>
            <a:r>
              <a:rPr sz="2000" spc="-685" dirty="0">
                <a:latin typeface="Verdana"/>
                <a:cs typeface="Verdana"/>
              </a:rPr>
              <a:t> </a:t>
            </a:r>
            <a:r>
              <a:rPr sz="2000" spc="45" dirty="0">
                <a:latin typeface="Verdana"/>
                <a:cs typeface="Verdana"/>
              </a:rPr>
              <a:t>reducingthe</a:t>
            </a:r>
            <a:r>
              <a:rPr sz="2000" spc="-409" dirty="0">
                <a:latin typeface="Verdana"/>
                <a:cs typeface="Verdana"/>
              </a:rPr>
              <a:t> </a:t>
            </a:r>
            <a:r>
              <a:rPr sz="2000" spc="45" dirty="0">
                <a:latin typeface="Verdana"/>
                <a:cs typeface="Verdana"/>
              </a:rPr>
              <a:t>rates</a:t>
            </a:r>
            <a:r>
              <a:rPr sz="2000" spc="-484" dirty="0">
                <a:latin typeface="Verdana"/>
                <a:cs typeface="Verdana"/>
              </a:rPr>
              <a:t> </a:t>
            </a:r>
            <a:r>
              <a:rPr sz="2000" spc="35" dirty="0">
                <a:latin typeface="Verdana"/>
                <a:cs typeface="Verdana"/>
              </a:rPr>
              <a:t>of</a:t>
            </a:r>
            <a:r>
              <a:rPr sz="2000" spc="-215" dirty="0">
                <a:latin typeface="Verdana"/>
                <a:cs typeface="Verdana"/>
              </a:rPr>
              <a:t> </a:t>
            </a:r>
            <a:r>
              <a:rPr sz="2000" spc="20" dirty="0">
                <a:latin typeface="Verdana"/>
                <a:cs typeface="Verdana"/>
              </a:rPr>
              <a:t>HBV</a:t>
            </a:r>
            <a:r>
              <a:rPr sz="2000" spc="-440" dirty="0">
                <a:latin typeface="Verdana"/>
                <a:cs typeface="Verdana"/>
              </a:rPr>
              <a:t> </a:t>
            </a:r>
            <a:r>
              <a:rPr sz="2000" spc="35" dirty="0">
                <a:latin typeface="Verdana"/>
                <a:cs typeface="Verdana"/>
              </a:rPr>
              <a:t>infection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346453" y="588327"/>
            <a:ext cx="3352800" cy="5175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200" b="1" spc="15" dirty="0">
                <a:solidFill>
                  <a:srgbClr val="FF0000"/>
                </a:solidFill>
                <a:latin typeface="Times New Roman"/>
                <a:cs typeface="Times New Roman"/>
              </a:rPr>
              <a:t>EPIDEMIOLOGY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252</TotalTime>
  <Words>4023</Words>
  <Application>Microsoft Office PowerPoint</Application>
  <PresentationFormat>Widescreen</PresentationFormat>
  <Paragraphs>602</Paragraphs>
  <Slides>67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67</vt:i4>
      </vt:variant>
    </vt:vector>
  </HeadingPairs>
  <TitlesOfParts>
    <vt:vector size="79" baseType="lpstr">
      <vt:lpstr>Arial</vt:lpstr>
      <vt:lpstr>Arial MT</vt:lpstr>
      <vt:lpstr>Calibri</vt:lpstr>
      <vt:lpstr>Cambria</vt:lpstr>
      <vt:lpstr>Courier New</vt:lpstr>
      <vt:lpstr>Microsoft Sans Serif</vt:lpstr>
      <vt:lpstr>Segoe UI Symbol</vt:lpstr>
      <vt:lpstr>Tahoma</vt:lpstr>
      <vt:lpstr>Times New Roman</vt:lpstr>
      <vt:lpstr>Verdana</vt:lpstr>
      <vt:lpstr>Wingdings</vt:lpstr>
      <vt:lpstr>Office Theme</vt:lpstr>
      <vt:lpstr>Hepatitis</vt:lpstr>
      <vt:lpstr>PowerPoint Presentation</vt:lpstr>
      <vt:lpstr>Causes of hepatitis</vt:lpstr>
      <vt:lpstr>PowerPoint Presentation</vt:lpstr>
      <vt:lpstr>Chronic hepatitis</vt:lpstr>
      <vt:lpstr>Chronic hepatitis  constitutes a "Carrier  State"</vt:lpstr>
      <vt:lpstr>Etiology</vt:lpstr>
      <vt:lpstr>Etiology</vt:lpstr>
      <vt:lpstr>EPIDEMIOLOGY</vt:lpstr>
      <vt:lpstr>PowerPoint Presentation</vt:lpstr>
      <vt:lpstr>Hepatitis A</vt:lpstr>
      <vt:lpstr>PowerPoint Presentation</vt:lpstr>
      <vt:lpstr>Transmission</vt:lpstr>
      <vt:lpstr>Risk factors</vt:lpstr>
      <vt:lpstr>Signs and Symptoms</vt:lpstr>
      <vt:lpstr>Second stage (pre-icteric)</vt:lpstr>
      <vt:lpstr>Third stage</vt:lpstr>
      <vt:lpstr>Extra-hepatic complications are rare  but can include</vt:lpstr>
      <vt:lpstr>diagnosis</vt:lpstr>
      <vt:lpstr>diagnosis</vt:lpstr>
      <vt:lpstr>PowerPoint Presentation</vt:lpstr>
      <vt:lpstr>Complication</vt:lpstr>
      <vt:lpstr>treatment</vt:lpstr>
      <vt:lpstr>HAV Vaccine</vt:lpstr>
      <vt:lpstr>HBV</vt:lpstr>
      <vt:lpstr>Chronic HBV infection:</vt:lpstr>
      <vt:lpstr>TRANSMISSION</vt:lpstr>
      <vt:lpstr>CLINCAL M ANIFISTATION</vt:lpstr>
      <vt:lpstr>DIAGNOSIS</vt:lpstr>
      <vt:lpstr>TREATM ENT AND VACCINATION</vt:lpstr>
      <vt:lpstr>HCV</vt:lpstr>
      <vt:lpstr>TRANSMISSION</vt:lpstr>
      <vt:lpstr>CLINCAL M ANIFISTATION</vt:lpstr>
      <vt:lpstr>DIAGNOSIS</vt:lpstr>
      <vt:lpstr>TRETM ENT</vt:lpstr>
      <vt:lpstr>HEPATITIS D VIRUS</vt:lpstr>
      <vt:lpstr>Clinical manifestations</vt:lpstr>
      <vt:lpstr>Clinical manifestations</vt:lpstr>
      <vt:lpstr>HEPATITIS E VIRUS</vt:lpstr>
      <vt:lpstr>HEPATITIS E VIRUS</vt:lpstr>
      <vt:lpstr>HEPATITISE VIRUS</vt:lpstr>
      <vt:lpstr>PowerPoint Presentation</vt:lpstr>
      <vt:lpstr>PowerPoint Presentation</vt:lpstr>
      <vt:lpstr>LABORATORY AND IM AGING STUDIES  of LIVER DISEASE</vt:lpstr>
      <vt:lpstr>PowerPoint Presentation</vt:lpstr>
      <vt:lpstr>LABORATORY AND IM AGING STUDIES  of LIVER DISEASE</vt:lpstr>
      <vt:lpstr>Fulminant hepatic failure</vt:lpstr>
      <vt:lpstr>Fulminant hepatic failure</vt:lpstr>
      <vt:lpstr>PowerPoint Presentation</vt:lpstr>
      <vt:lpstr>PowerPoint Presentation</vt:lpstr>
      <vt:lpstr>Diagnostic critieria of FHF</vt:lpstr>
      <vt:lpstr>INVESTIGATIONS </vt:lpstr>
      <vt:lpstr>PowerPoint Presentation</vt:lpstr>
      <vt:lpstr>Complication of FHF</vt:lpstr>
      <vt:lpstr>PowerPoint Presentation</vt:lpstr>
      <vt:lpstr>PowerPoint Presentation</vt:lpstr>
      <vt:lpstr>PowerPoint Presentation</vt:lpstr>
      <vt:lpstr>Management</vt:lpstr>
      <vt:lpstr>Complications</vt:lpstr>
      <vt:lpstr>Complications of Hepatitis B</vt:lpstr>
      <vt:lpstr>Complications of Hepatits C</vt:lpstr>
      <vt:lpstr>lichen</vt:lpstr>
      <vt:lpstr>History taking</vt:lpstr>
      <vt:lpstr>History taking</vt:lpstr>
      <vt:lpstr>History taking</vt:lpstr>
      <vt:lpstr>physical examination</vt:lpstr>
      <vt:lpstr>physical examination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Hepatitis</dc:title>
  <dc:creator>bayan masoud-MULC</dc:creator>
  <cp:lastModifiedBy>bayan masoud-MULC</cp:lastModifiedBy>
  <cp:revision>13</cp:revision>
  <dcterms:created xsi:type="dcterms:W3CDTF">2023-08-15T22:37:02Z</dcterms:created>
  <dcterms:modified xsi:type="dcterms:W3CDTF">2023-08-16T19:31:27Z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2023-08-15T00:00:00Z</vt:filetime>
  </property>
  <property fmtid="{D5CDD505-2E9C-101B-9397-08002B2CF9AE}" pid="3" name="LastSaved">
    <vt:filetime>2023-08-15T00:00:00Z</vt:filetime>
  </property>
</Properties>
</file>