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5" r:id="rId4"/>
    <p:sldId id="258" r:id="rId5"/>
    <p:sldId id="259" r:id="rId6"/>
    <p:sldId id="266" r:id="rId7"/>
    <p:sldId id="267" r:id="rId8"/>
    <p:sldId id="268" r:id="rId9"/>
    <p:sldId id="269" r:id="rId10"/>
    <p:sldId id="260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1" r:id="rId20"/>
    <p:sldId id="262" r:id="rId21"/>
    <p:sldId id="263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3B94A-5A81-49E9-86E7-EE429425569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DE08E-26A4-4556-BE29-25483A74C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58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EFB5EF-5B7D-4327-BE8D-EE2369F11B02}" type="slidenum">
              <a:rPr lang="ar-SA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89970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7EBD7AF-CA0C-4432-8856-9B1B378B8A1E}" type="slidenum">
              <a:rPr lang="ar-SA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63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4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4262013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7AD359-4142-4F0C-ACAD-D1A653F29D8D}" type="slidenum">
              <a:rPr lang="ar-SA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595212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E7FA5B-4691-4BBF-9774-3CDEFCE696FB}" type="slidenum">
              <a:rPr lang="ar-SA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275739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73B0-AAFD-419D-8DA3-92B65BA1759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7BB7-F355-4B67-BEB3-79EA4777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5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73B0-AAFD-419D-8DA3-92B65BA1759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7BB7-F355-4B67-BEB3-79EA4777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0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73B0-AAFD-419D-8DA3-92B65BA1759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7BB7-F355-4B67-BEB3-79EA4777097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36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73B0-AAFD-419D-8DA3-92B65BA1759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7BB7-F355-4B67-BEB3-79EA4777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63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73B0-AAFD-419D-8DA3-92B65BA1759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7BB7-F355-4B67-BEB3-79EA4777097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342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73B0-AAFD-419D-8DA3-92B65BA1759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7BB7-F355-4B67-BEB3-79EA4777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8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73B0-AAFD-419D-8DA3-92B65BA1759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7BB7-F355-4B67-BEB3-79EA4777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7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73B0-AAFD-419D-8DA3-92B65BA1759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7BB7-F355-4B67-BEB3-79EA4777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1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73B0-AAFD-419D-8DA3-92B65BA1759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7BB7-F355-4B67-BEB3-79EA4777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3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73B0-AAFD-419D-8DA3-92B65BA1759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7BB7-F355-4B67-BEB3-79EA4777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2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73B0-AAFD-419D-8DA3-92B65BA1759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7BB7-F355-4B67-BEB3-79EA4777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9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73B0-AAFD-419D-8DA3-92B65BA1759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7BB7-F355-4B67-BEB3-79EA4777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1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73B0-AAFD-419D-8DA3-92B65BA1759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7BB7-F355-4B67-BEB3-79EA4777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2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73B0-AAFD-419D-8DA3-92B65BA1759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7BB7-F355-4B67-BEB3-79EA4777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73B0-AAFD-419D-8DA3-92B65BA1759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7BB7-F355-4B67-BEB3-79EA4777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4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73B0-AAFD-419D-8DA3-92B65BA1759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7BB7-F355-4B67-BEB3-79EA4777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0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573B0-AAFD-419D-8DA3-92B65BA1759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2B7BB7-F355-4B67-BEB3-79EA4777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1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9.xml" /><Relationship Id="rId4" Type="http://schemas.openxmlformats.org/officeDocument/2006/relationships/image" Target="../media/image7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07067" y="1143771"/>
            <a:ext cx="7766936" cy="1646302"/>
          </a:xfrm>
        </p:spPr>
        <p:txBody>
          <a:bodyPr/>
          <a:lstStyle/>
          <a:p>
            <a:pPr algn="l"/>
            <a:r>
              <a:rPr lang="en-US" sz="6600" dirty="0"/>
              <a:t>Hematology Lab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 err="1"/>
              <a:t>Sura</a:t>
            </a:r>
            <a:r>
              <a:rPr lang="en-US" sz="2000" b="1" dirty="0"/>
              <a:t> Al </a:t>
            </a:r>
            <a:r>
              <a:rPr lang="en-US" sz="2000" b="1" dirty="0" err="1"/>
              <a:t>Rawabdeh</a:t>
            </a:r>
            <a:r>
              <a:rPr lang="en-US" sz="2000" b="1" dirty="0"/>
              <a:t>, MD</a:t>
            </a:r>
          </a:p>
          <a:p>
            <a:pPr algn="l"/>
            <a:r>
              <a:rPr lang="en-US" sz="2000" b="1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906897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01871-013-f0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6" y="0"/>
            <a:ext cx="12082174" cy="695498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91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pperplate Gothic Light" pitchFamily="34" charset="0"/>
              </a:rPr>
              <a:t>Spleen in Sickle Cell Anemia</a:t>
            </a:r>
          </a:p>
        </p:txBody>
      </p:sp>
      <p:pic>
        <p:nvPicPr>
          <p:cNvPr id="80899" name="Picture 1" descr="D:\SCContent\0721601871\graphics\fullsize\S01871-013-f0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78831"/>
            <a:ext cx="4419600" cy="30241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1" descr="D:\SCContent\0721601871\graphics\fullsize\S01871-013-f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590926"/>
            <a:ext cx="4335463" cy="32670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91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 descr="D:\SCContent\0721601871\graphics\fullsize\S01871-013-f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8305800" cy="4897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1905000" y="6012012"/>
            <a:ext cx="8078788" cy="461665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/>
              <a:t>Figure 13-12: Splenic remnant in sickle cell anemia. (Courtesy of Drs. Dennis Burns and Darren </a:t>
            </a:r>
            <a:r>
              <a:rPr lang="en-US" altLang="en-US" sz="1200" dirty="0" err="1"/>
              <a:t>Wirthwein</a:t>
            </a:r>
            <a:r>
              <a:rPr lang="en-US" altLang="en-US" sz="1200" dirty="0"/>
              <a:t>, Department of Pathology, University of Texas Southwestern Medical School, Dallas, TX.)</a:t>
            </a:r>
          </a:p>
        </p:txBody>
      </p:sp>
      <p:sp>
        <p:nvSpPr>
          <p:cNvPr id="81924" name="Picture 5" descr="top_logo"/>
          <p:cNvSpPr>
            <a:spLocks noChangeAspect="1" noChangeArrowheads="1"/>
          </p:cNvSpPr>
          <p:nvPr/>
        </p:nvSpPr>
        <p:spPr bwMode="auto">
          <a:xfrm>
            <a:off x="1538289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</p:spTree>
    <p:extLst>
      <p:ext uri="{BB962C8B-B14F-4D97-AF65-F5344CB8AC3E}">
        <p14:creationId xmlns:p14="http://schemas.microsoft.com/office/powerpoint/2010/main" val="263291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sickl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73164"/>
            <a:ext cx="495300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5" descr="e79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6" y="1143000"/>
            <a:ext cx="40608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4876800" y="6019801"/>
            <a:ext cx="250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Femoral head necrosis</a:t>
            </a:r>
          </a:p>
        </p:txBody>
      </p:sp>
    </p:spTree>
    <p:extLst>
      <p:ext uri="{BB962C8B-B14F-4D97-AF65-F5344CB8AC3E}">
        <p14:creationId xmlns:p14="http://schemas.microsoft.com/office/powerpoint/2010/main" val="245510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S01871-013-f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5250"/>
            <a:ext cx="8153400" cy="67579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135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a-DK" altLang="en-US" sz="800"/>
          </a:p>
        </p:txBody>
      </p:sp>
    </p:spTree>
    <p:extLst>
      <p:ext uri="{BB962C8B-B14F-4D97-AF65-F5344CB8AC3E}">
        <p14:creationId xmlns:p14="http://schemas.microsoft.com/office/powerpoint/2010/main" val="1252431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 descr="Thalassemi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4" y="27709"/>
            <a:ext cx="9130146" cy="615010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4175125" y="6284913"/>
            <a:ext cx="485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Hypochromic microcytic RBCs in Thalassemia</a:t>
            </a:r>
          </a:p>
        </p:txBody>
      </p:sp>
    </p:spTree>
    <p:extLst>
      <p:ext uri="{BB962C8B-B14F-4D97-AF65-F5344CB8AC3E}">
        <p14:creationId xmlns:p14="http://schemas.microsoft.com/office/powerpoint/2010/main" val="3844681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S01871-013-f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5888"/>
            <a:ext cx="8686800" cy="6653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767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5" descr="9EE951DC_9062_44DD_98A1_1CC7C0A1ED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04834" cy="428798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3" name="Picture 6" descr="69F559C7_AFBA_492B_AF19_530DE58D66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455" y="2417618"/>
            <a:ext cx="6716545" cy="444038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782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0335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7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50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23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2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20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79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0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6101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604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Placeholder 4"/>
          <p:cNvSpPr>
            <a:spLocks noGrp="1"/>
          </p:cNvSpPr>
          <p:nvPr>
            <p:ph type="body" sz="half" idx="2"/>
          </p:nvPr>
        </p:nvSpPr>
        <p:spPr>
          <a:xfrm>
            <a:off x="1524000" y="4648200"/>
            <a:ext cx="4191000" cy="1524000"/>
          </a:xfrm>
        </p:spPr>
        <p:txBody>
          <a:bodyPr/>
          <a:lstStyle/>
          <a:p>
            <a:r>
              <a:rPr lang="en-US" altLang="en-US" sz="2000"/>
              <a:t>Macro-ovalocytes </a:t>
            </a:r>
          </a:p>
          <a:p>
            <a:r>
              <a:rPr lang="en-US" altLang="en-US" sz="2000"/>
              <a:t>Moderate anisopoikilocytosis </a:t>
            </a:r>
          </a:p>
          <a:p>
            <a:r>
              <a:rPr lang="en-US" altLang="en-US" sz="2000"/>
              <a:t>Neutrophilic hypersegmentation</a:t>
            </a:r>
            <a:endParaRPr lang="en-US" altLang="en-US" sz="2000" dirty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81"/>
            <a:ext cx="4480001" cy="33940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001" y="0"/>
            <a:ext cx="4495800" cy="338829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65" y="3388294"/>
            <a:ext cx="4378325" cy="332122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21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1" y="0"/>
            <a:ext cx="12067309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3674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athy.med.nagoya-u.ac.jp/atlas/img/t4/img0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401" y="5943601"/>
            <a:ext cx="18603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pathy.med.nagoya-u.ac</a:t>
            </a:r>
          </a:p>
        </p:txBody>
      </p:sp>
    </p:spTree>
    <p:extLst>
      <p:ext uri="{BB962C8B-B14F-4D97-AF65-F5344CB8AC3E}">
        <p14:creationId xmlns:p14="http://schemas.microsoft.com/office/powerpoint/2010/main" val="41564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01871-013-f02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982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4180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</TotalTime>
  <Words>68</Words>
  <Application>Microsoft Office PowerPoint</Application>
  <PresentationFormat>شاشة عريضة</PresentationFormat>
  <Paragraphs>15</Paragraphs>
  <Slides>22</Slides>
  <Notes>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Facet</vt:lpstr>
      <vt:lpstr>Hematology Lab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Spleen in Sickle Cell Anemia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Ahmad Maaitah</cp:lastModifiedBy>
  <cp:revision>25</cp:revision>
  <dcterms:created xsi:type="dcterms:W3CDTF">2022-04-07T06:03:56Z</dcterms:created>
  <dcterms:modified xsi:type="dcterms:W3CDTF">2022-04-22T09:46:44Z</dcterms:modified>
</cp:coreProperties>
</file>