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RIGINAL LAP\Desktop\active\Active-Transpo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" y="152400"/>
            <a:ext cx="7696200" cy="603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58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/>
              <a:t>What is diffusion? • Why is osmosis a form of diffusion? </a:t>
            </a:r>
            <a:endParaRPr lang="ar-EG" sz="7200" dirty="0"/>
          </a:p>
        </p:txBody>
      </p:sp>
    </p:spTree>
    <p:extLst>
      <p:ext uri="{BB962C8B-B14F-4D97-AF65-F5344CB8AC3E}">
        <p14:creationId xmlns:p14="http://schemas.microsoft.com/office/powerpoint/2010/main" val="379384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RIGINAL LAP\Desktop\active\cotransport_med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4932" y="-252413"/>
            <a:ext cx="9658931" cy="711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89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ORIGINAL LAP\Desktop\active\Endocytosis-typ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979488"/>
            <a:ext cx="7662862" cy="542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40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ORIGINAL LAP\Desktop\active\Sodium_Potassium+Pu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9263" y="-598488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984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3" y="1503363"/>
            <a:ext cx="5172075" cy="385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8107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3" y="1503363"/>
            <a:ext cx="5172075" cy="385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08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ORIGINAL LAP</dc:creator>
  <cp:lastModifiedBy>ORIGINAL LAP</cp:lastModifiedBy>
  <cp:revision>3</cp:revision>
  <dcterms:created xsi:type="dcterms:W3CDTF">2006-08-16T00:00:00Z</dcterms:created>
  <dcterms:modified xsi:type="dcterms:W3CDTF">2019-01-31T08:55:46Z</dcterms:modified>
</cp:coreProperties>
</file>