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5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7BC9D-9497-4EED-9E8E-5F736D80F47E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7373C-FB37-4AFC-9254-42829A499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9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BRAIN MRA DIFFERENT 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63EB-4ACF-45B0-ACC1-257DC81412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1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6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76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6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2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0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2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7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483D4-A409-444E-BF92-219F4063F693}" type="datetimeFigureOut">
              <a:rPr lang="en-US" smtClean="0"/>
              <a:t>09/09/2022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B558-96F2-4E18-9A72-5021D881B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69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heart-disease/magnetic-resonance-angiogram-mra" TargetMode="External"/><Relationship Id="rId2" Type="http://schemas.openxmlformats.org/officeDocument/2006/relationships/hyperlink" Target="http://www.webmd.com/heart-disease/angiogra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bmd.com/heart/anatomy-picture-of-blood" TargetMode="External"/><Relationship Id="rId4" Type="http://schemas.openxmlformats.org/officeDocument/2006/relationships/hyperlink" Target="http://www.webmd.com/hw-popup/magnetic-resonance-imaging-mr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Neurovascular anatomy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Hana Qudsieh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"/>
            <a:ext cx="3761096" cy="639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04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at home (extra)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http://www.radiologyassistant.nl/en/p484b8328cb6b2/brain-ischemia-vascular-territories.html</a:t>
            </a:r>
          </a:p>
        </p:txBody>
      </p:sp>
    </p:spTree>
    <p:extLst>
      <p:ext uri="{BB962C8B-B14F-4D97-AF65-F5344CB8AC3E}">
        <p14:creationId xmlns:p14="http://schemas.microsoft.com/office/powerpoint/2010/main" val="39276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Digital subtraction angiogram of brain and </a:t>
            </a:r>
            <a:r>
              <a:rPr lang="en-US" sz="2800" dirty="0" smtClean="0"/>
              <a:t>neck DSA</a:t>
            </a:r>
            <a:endParaRPr lang="en-US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igital Subtraction Angiography and Interventional Radiology by Yly - 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6" y="-127794"/>
            <a:ext cx="9314392" cy="69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60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this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https://www.youtube.com/watch?v=JJyf2lvB-Ps</a:t>
            </a:r>
          </a:p>
        </p:txBody>
      </p:sp>
    </p:spTree>
    <p:extLst>
      <p:ext uri="{BB962C8B-B14F-4D97-AF65-F5344CB8AC3E}">
        <p14:creationId xmlns:p14="http://schemas.microsoft.com/office/powerpoint/2010/main" val="104443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762001"/>
            <a:ext cx="4604425" cy="496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83" y="838201"/>
            <a:ext cx="4908659" cy="48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9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38200"/>
            <a:ext cx="47910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6" y="1550975"/>
            <a:ext cx="4412223" cy="404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2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70100"/>
            <a:ext cx="7024688" cy="702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07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venogram</a:t>
            </a:r>
            <a:endParaRPr lang="en-US" dirty="0"/>
          </a:p>
        </p:txBody>
      </p:sp>
      <p:pic>
        <p:nvPicPr>
          <p:cNvPr id="13314" name="Picture 2" descr="The Radiology Assistant : Cerebral Venous Sinus Thrombo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74" y="2788200"/>
            <a:ext cx="368652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OCCIPITAL SINUS• It is the smallest of the dural venous sinuses andlies, on  the inner surface of the occipital bone.•… | Anatomy of brain, Occipital  bone, Radi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01" y="2832850"/>
            <a:ext cx="4300271" cy="322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nferior Cerebral Veins - an overview | ScienceDirect Top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999" y="3233515"/>
            <a:ext cx="3313415" cy="269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3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1"/>
            <a:ext cx="6245915" cy="611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3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8686800" cy="653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72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Modalities of imaging to study </a:t>
            </a:r>
            <a:r>
              <a:rPr lang="en-US" dirty="0" err="1" smtClean="0"/>
              <a:t>neurovasculature</a:t>
            </a:r>
            <a:r>
              <a:rPr lang="en-US" dirty="0" smtClean="0"/>
              <a:t>:</a:t>
            </a:r>
          </a:p>
          <a:p>
            <a:r>
              <a:rPr lang="en-US" dirty="0" smtClean="0"/>
              <a:t>MRA</a:t>
            </a:r>
          </a:p>
          <a:p>
            <a:r>
              <a:rPr lang="en-US" dirty="0" smtClean="0"/>
              <a:t>CTA</a:t>
            </a:r>
          </a:p>
          <a:p>
            <a:r>
              <a:rPr lang="en-US" dirty="0" smtClean="0"/>
              <a:t>DSA</a:t>
            </a:r>
          </a:p>
          <a:p>
            <a:r>
              <a:rPr lang="en-US" dirty="0" smtClean="0"/>
              <a:t>Doppler ULTRASOUND(Transcranial /</a:t>
            </a:r>
            <a:r>
              <a:rPr lang="en-US" dirty="0" err="1" smtClean="0"/>
              <a:t>NECk</a:t>
            </a:r>
            <a:r>
              <a:rPr lang="en-US" dirty="0" smtClean="0"/>
              <a:t> )</a:t>
            </a:r>
          </a:p>
          <a:p>
            <a:r>
              <a:rPr lang="en-US" dirty="0" smtClean="0"/>
              <a:t>MRV</a:t>
            </a:r>
          </a:p>
          <a:p>
            <a:r>
              <a:rPr lang="en-US" dirty="0" smtClean="0"/>
              <a:t>CTV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 magnetic resonance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angiogram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(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MRA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) is a type of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magnetic resonance imaging (MRI)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scan that uses a magnetic field and pulses of radio wave energy to provide pictures of 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blood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 vessels inside the body. </a:t>
            </a:r>
          </a:p>
        </p:txBody>
      </p:sp>
    </p:spTree>
    <p:extLst>
      <p:ext uri="{BB962C8B-B14F-4D97-AF65-F5344CB8AC3E}">
        <p14:creationId xmlns:p14="http://schemas.microsoft.com/office/powerpoint/2010/main" val="114712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1000"/>
            <a:ext cx="5334000" cy="607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4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074" y="-152400"/>
            <a:ext cx="9205919" cy="923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3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mra brai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074" y="544774"/>
            <a:ext cx="9140927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36" y="152400"/>
            <a:ext cx="7883417" cy="5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8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00201"/>
            <a:ext cx="35909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0" y="1514477"/>
            <a:ext cx="5507041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65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58</Words>
  <Application>Microsoft Office PowerPoint</Application>
  <PresentationFormat>Widescreen</PresentationFormat>
  <Paragraphs>20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Neurovascular anatomy </vt:lpstr>
      <vt:lpstr>PowerPoint Presentation</vt:lpstr>
      <vt:lpstr>PowerPoint Presentation</vt:lpstr>
      <vt:lpstr>MRA </vt:lpstr>
      <vt:lpstr>PowerPoint Presentation</vt:lpstr>
      <vt:lpstr>PowerPoint Presentation</vt:lpstr>
      <vt:lpstr>PowerPoint Presentation</vt:lpstr>
      <vt:lpstr>PowerPoint Presentation</vt:lpstr>
      <vt:lpstr>CTA</vt:lpstr>
      <vt:lpstr>PowerPoint Presentation</vt:lpstr>
      <vt:lpstr>Read at home (extra)</vt:lpstr>
      <vt:lpstr>Digital subtraction angiogram of brain and neck DSA</vt:lpstr>
      <vt:lpstr>PowerPoint Presentation</vt:lpstr>
      <vt:lpstr>See this video</vt:lpstr>
      <vt:lpstr>PowerPoint Presentation</vt:lpstr>
      <vt:lpstr>PowerPoint Presentation</vt:lpstr>
      <vt:lpstr>PowerPoint Presentation</vt:lpstr>
      <vt:lpstr>Normal venogram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Neurovascular anatomy </dc:title>
  <dc:creator>Admin</dc:creator>
  <cp:lastModifiedBy>Admin</cp:lastModifiedBy>
  <cp:revision>9</cp:revision>
  <dcterms:created xsi:type="dcterms:W3CDTF">2022-09-09T10:54:28Z</dcterms:created>
  <dcterms:modified xsi:type="dcterms:W3CDTF">2022-09-09T20:04:47Z</dcterms:modified>
</cp:coreProperties>
</file>