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lang="en-US"/>
              <a:t>W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G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u</a:t>
            </a:r>
            <a:r>
              <a:rPr altLang="zh-CN" lang="en-US"/>
              <a:t>p</a:t>
            </a:r>
            <a:r>
              <a:rPr altLang="zh-CN" lang="en-US"/>
              <a:t> </a:t>
            </a:r>
            <a:r>
              <a:rPr altLang="zh-CN" lang="en-US"/>
              <a:t>3</a:t>
            </a:r>
            <a:r>
              <a:rPr altLang="zh-CN" lang="en-US"/>
              <a:t> 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p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o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i</a:t>
            </a:r>
            <a:r>
              <a:rPr altLang="zh-CN" lang="en-US"/>
              <a:t>v</a:t>
            </a:r>
            <a:r>
              <a:rPr altLang="zh-CN" lang="en-US"/>
              <a:t>e</a:t>
            </a:r>
            <a:r>
              <a:rPr altLang="zh-CN" lang="en-US"/>
              <a:t> </a:t>
            </a:r>
            <a:endParaRPr altLang="zh-CN" lang="en-US"/>
          </a:p>
          <a:p>
            <a:r>
              <a:rPr altLang="zh-CN" lang="en-US"/>
              <a:t>1</a:t>
            </a:r>
            <a:r>
              <a:rPr altLang="zh-CN" lang="en-US"/>
              <a:t>0</a:t>
            </a:r>
            <a:r>
              <a:rPr altLang="zh-CN" lang="en-US"/>
              <a:t>-</a:t>
            </a:r>
            <a:r>
              <a:rPr altLang="zh-CN" lang="en-US"/>
              <a:t>1</a:t>
            </a:r>
            <a:r>
              <a:rPr altLang="zh-CN" lang="en-US"/>
              <a:t>0</a:t>
            </a:r>
            <a:r>
              <a:rPr altLang="zh-CN" lang="en-US"/>
              <a:t>-</a:t>
            </a:r>
            <a:r>
              <a:rPr altLang="zh-CN" lang="en-US"/>
              <a:t>2</a:t>
            </a:r>
            <a:r>
              <a:rPr altLang="zh-CN" lang="en-US"/>
              <a:t>0</a:t>
            </a:r>
            <a:r>
              <a:rPr altLang="zh-CN" lang="en-US"/>
              <a:t>2</a:t>
            </a:r>
            <a:r>
              <a:rPr altLang="zh-CN" lang="en-US"/>
              <a:t>4</a:t>
            </a:r>
            <a:endParaRPr altLang="zh-CN" lang="en-US"/>
          </a:p>
          <a:p>
            <a:endParaRPr altLang="zh-CN" lang="en-US"/>
          </a:p>
          <a:p>
            <a:r>
              <a:rPr altLang="zh-CN" lang="en-US"/>
              <a:t>D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:</a:t>
            </a:r>
            <a:endParaRPr altLang="zh-CN" lang="en-US"/>
          </a:p>
          <a:p>
            <a:r>
              <a:rPr altLang="zh-CN" lang="en-US"/>
              <a:t>S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h</a:t>
            </a:r>
            <a:r>
              <a:rPr altLang="zh-CN" lang="en-US"/>
              <a:t>ed </a:t>
            </a:r>
            <a:r>
              <a:rPr altLang="zh-CN" lang="en-US"/>
              <a:t>Hayel </a:t>
            </a:r>
            <a:endParaRPr altLang="zh-CN" lang="en-US"/>
          </a:p>
          <a:p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'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j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d</a:t>
            </a:r>
            <a:r>
              <a:rPr altLang="zh-CN" lang="en-US"/>
              <a:t>i</a:t>
            </a:r>
            <a:r>
              <a:rPr altLang="zh-CN" lang="en-US"/>
              <a:t> 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30840" y="993715"/>
            <a:ext cx="8082319" cy="529079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72288" y="1382002"/>
            <a:ext cx="8507510" cy="5238585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idx="1"/>
          </p:nvPr>
        </p:nvSpPr>
        <p:spPr>
          <a:xfrm rot="234">
            <a:off x="54" y="98970"/>
            <a:ext cx="7538036" cy="4173472"/>
          </a:xfrm>
        </p:spPr>
        <p:txBody>
          <a:bodyPr/>
          <a:p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following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ted </a:t>
            </a:r>
            <a:r>
              <a:rPr lang="en-US"/>
              <a:t>b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?</a:t>
            </a:r>
            <a:endParaRPr lang="en-US"/>
          </a:p>
          <a:p>
            <a:endParaRPr lang="en-US"/>
          </a:p>
          <a:p>
            <a:r>
              <a:rPr lang="en-US"/>
              <a:t> a long head that originates from the ischial tuberosity and a short head that originates at the linea aspera of the femur.</a:t>
            </a:r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4238" t="14031" r="8775" b="21523"/>
          <a:stretch>
            <a:fillRect/>
          </a:stretch>
        </p:blipFill>
        <p:spPr>
          <a:xfrm>
            <a:off x="5405205" y="2707226"/>
            <a:ext cx="3585247" cy="355781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 </a:t>
            </a:r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987" t="7622" r="0" b="8389"/>
          <a:stretch>
            <a:fillRect/>
          </a:stretch>
        </p:blipFill>
        <p:spPr>
          <a:xfrm>
            <a:off x="389487" y="1674576"/>
            <a:ext cx="8489936" cy="463664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following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position </a:t>
            </a:r>
            <a:r>
              <a:rPr lang="en-US"/>
              <a:t>e</a:t>
            </a:r>
            <a:r>
              <a:rPr lang="en-US"/>
              <a:t>x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?</a:t>
            </a:r>
            <a:endParaRPr lang="en-US"/>
          </a:p>
          <a:p>
            <a:r>
              <a:rPr lang="en-US"/>
              <a:t>A</a:t>
            </a:r>
            <a:r>
              <a:rPr lang="en-US"/>
              <a:t>p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29413" y="2982460"/>
            <a:ext cx="4685937" cy="28791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the </a:t>
            </a:r>
            <a:r>
              <a:rPr lang="en-US"/>
              <a:t>following </a:t>
            </a:r>
            <a:r>
              <a:rPr lang="en-US"/>
              <a:t>is </a:t>
            </a:r>
            <a:r>
              <a:rPr lang="en-US"/>
              <a:t>w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ease</a:t>
            </a:r>
            <a:r>
              <a:rPr lang="en-US"/>
              <a:t>?</a:t>
            </a:r>
            <a:endParaRPr lang="en-US"/>
          </a:p>
          <a:p>
            <a:r>
              <a:rPr lang="en-US"/>
              <a:t>I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5453" r="0" b="14570"/>
          <a:stretch>
            <a:fillRect/>
          </a:stretch>
        </p:blipFill>
        <p:spPr>
          <a:xfrm>
            <a:off x="4571999" y="3337317"/>
            <a:ext cx="4026175" cy="283964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ent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d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ure</a:t>
            </a:r>
            <a:r>
              <a:rPr lang="en-US"/>
              <a:t>?</a:t>
            </a:r>
            <a:endParaRPr lang="en-US"/>
          </a:p>
          <a:p>
            <a:r>
              <a:rPr lang="en-US"/>
              <a:t>L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 </a:t>
            </a:r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675" t="11598" r="6222" b="40808"/>
          <a:stretch>
            <a:fillRect/>
          </a:stretch>
        </p:blipFill>
        <p:spPr>
          <a:xfrm>
            <a:off x="5256336" y="2912931"/>
            <a:ext cx="2921103" cy="3264032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e</a:t>
            </a:r>
            <a:r>
              <a:rPr lang="en-US"/>
              <a:t>?</a:t>
            </a:r>
            <a:endParaRPr lang="en-US"/>
          </a:p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y</a:t>
            </a:r>
            <a:r>
              <a:rPr lang="en-US"/>
              <a:t> </a:t>
            </a:r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313687" y="3011723"/>
            <a:ext cx="3201662" cy="316524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0738" t="22983" r="14685" b="27292"/>
          <a:stretch>
            <a:fillRect/>
          </a:stretch>
        </p:blipFill>
        <p:spPr>
          <a:xfrm>
            <a:off x="818837" y="783034"/>
            <a:ext cx="7696512" cy="5393929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(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)</a:t>
            </a:r>
            <a:r>
              <a:rPr lang="en-US"/>
              <a:t> </a:t>
            </a:r>
            <a:endParaRPr lang="en-US"/>
          </a:p>
          <a:p>
            <a:pPr indent="0" marL="0">
              <a:buNone/>
            </a:pPr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chondylar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d</a:t>
            </a:r>
            <a:r>
              <a:rPr lang="en-US"/>
              <a:t>n</a:t>
            </a:r>
            <a:r>
              <a:rPr lang="en-US"/>
              <a:t>'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p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u</a:t>
            </a:r>
            <a:r>
              <a:rPr lang="en-US"/>
              <a:t>m</a:t>
            </a:r>
            <a:r>
              <a:rPr lang="en-US"/>
              <a:t>b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t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ted 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M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.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W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y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?</a:t>
            </a:r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39892" y="2688431"/>
            <a:ext cx="4675457" cy="262572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W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ollowing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e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A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&amp;</a:t>
            </a:r>
            <a:r>
              <a:rPr lang="en-US"/>
              <a:t> Sartorius </a:t>
            </a:r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2000" y="2487163"/>
            <a:ext cx="4045387" cy="368980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.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y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cture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r>
              <a:rPr lang="en-US"/>
              <a:t>S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ment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x</a:t>
            </a:r>
            <a:r>
              <a:rPr lang="en-US"/>
              <a:t> 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ت</a:t>
            </a:r>
            <a:r>
              <a:rPr lang="en-US"/>
              <a:t>ق</a:t>
            </a:r>
            <a:r>
              <a:rPr lang="en-US"/>
              <a:t>ر</a:t>
            </a:r>
            <a:r>
              <a:rPr lang="en-US"/>
              <a:t>ي</a:t>
            </a:r>
            <a:r>
              <a:rPr lang="en-US"/>
              <a:t>ب</a:t>
            </a:r>
            <a:r>
              <a:rPr lang="en-US"/>
              <a:t>ً</a:t>
            </a:r>
            <a:r>
              <a:rPr lang="en-US"/>
              <a:t>ا</a:t>
            </a:r>
            <a:r>
              <a:rPr lang="en-US"/>
              <a:t> </a:t>
            </a:r>
            <a:r>
              <a:rPr lang="en-US"/>
              <a:t>ن</a:t>
            </a:r>
            <a:r>
              <a:rPr lang="en-US"/>
              <a:t>ف</a:t>
            </a:r>
            <a:r>
              <a:rPr lang="en-US"/>
              <a:t>س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ص</a:t>
            </a:r>
            <a:r>
              <a:rPr lang="en-US"/>
              <a:t>و</a:t>
            </a:r>
            <a:r>
              <a:rPr lang="en-US"/>
              <a:t>ر</a:t>
            </a:r>
            <a:r>
              <a:rPr lang="en-US"/>
              <a:t>ة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ل</a:t>
            </a:r>
            <a:r>
              <a:rPr lang="en-US"/>
              <a:t>ي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ج</a:t>
            </a:r>
            <a:r>
              <a:rPr lang="en-US"/>
              <a:t>ت</a:t>
            </a:r>
            <a:endParaRPr lang="en-US"/>
          </a:p>
          <a:p>
            <a:pPr indent="0" marL="0">
              <a:buNone/>
            </a:pPr>
            <a:r>
              <a:rPr lang="en-US"/>
              <a:t>ب</a:t>
            </a:r>
            <a:r>
              <a:rPr lang="en-US"/>
              <a:t>س</a:t>
            </a:r>
            <a:r>
              <a:rPr lang="en-US"/>
              <a:t> </a:t>
            </a:r>
            <a:r>
              <a:rPr lang="en-US"/>
              <a:t>ك</a:t>
            </a:r>
            <a:r>
              <a:rPr lang="en-US"/>
              <a:t>ا</a:t>
            </a:r>
            <a:r>
              <a:rPr lang="en-US"/>
              <a:t>ن</a:t>
            </a:r>
            <a:r>
              <a:rPr lang="en-US"/>
              <a:t>ت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0952" r="77487" b="55589"/>
          <a:stretch>
            <a:fillRect/>
          </a:stretch>
        </p:blipFill>
        <p:spPr>
          <a:xfrm>
            <a:off x="4979913" y="2044570"/>
            <a:ext cx="1928411" cy="427509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wing </a:t>
            </a:r>
            <a:r>
              <a:rPr lang="en-US"/>
              <a:t>j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k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j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y</a:t>
            </a:r>
            <a:endParaRPr lang="en-US"/>
          </a:p>
          <a:p>
            <a:pPr indent="0" marL="0">
              <a:buNone/>
            </a:pP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 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K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j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3</a:t>
            </a:r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47384" y="2824363"/>
            <a:ext cx="3467965" cy="370251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A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owing </a:t>
            </a:r>
            <a:r>
              <a:rPr lang="en-US"/>
              <a:t>m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x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T</a:t>
            </a:r>
            <a:r>
              <a:rPr lang="en-US"/>
              <a:t>i</a:t>
            </a:r>
            <a:r>
              <a:rPr lang="en-US"/>
              <a:t>b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is </a:t>
            </a:r>
            <a:r>
              <a:rPr lang="en-US"/>
              <a:t>posterior </a:t>
            </a:r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2000" y="2624995"/>
            <a:ext cx="3926622" cy="339108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A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f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tion 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W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ification </a:t>
            </a:r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5510030" y="2799828"/>
            <a:ext cx="2862438" cy="3810463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x</a:t>
            </a:r>
            <a:r>
              <a:rPr lang="en-US"/>
              <a:t>a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ation 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endParaRPr lang="en-US"/>
          </a:p>
          <a:p>
            <a:pPr indent="0" marL="0">
              <a:buNone/>
            </a:pPr>
            <a:r>
              <a:rPr lang="en-US"/>
              <a:t>L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al 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condylitis </a:t>
            </a:r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42905" y="3428999"/>
            <a:ext cx="4372444" cy="215113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.</a:t>
            </a:r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078" y="613793"/>
            <a:ext cx="8701844" cy="597224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T</a:t>
            </a:r>
            <a:r>
              <a:rPr lang="en-US"/>
              <a:t>y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x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r>
              <a:rPr lang="en-US"/>
              <a:t>T</a:t>
            </a:r>
            <a:r>
              <a:rPr lang="en-US"/>
              <a:t>y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 </a:t>
            </a:r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14164" y="1607342"/>
            <a:ext cx="3171553" cy="4569621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ollowing </a:t>
            </a:r>
            <a:r>
              <a:rPr lang="en-US"/>
              <a:t>f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ase</a:t>
            </a:r>
            <a:r>
              <a:rPr lang="en-US"/>
              <a:t>?</a:t>
            </a:r>
            <a:endParaRPr lang="en-US"/>
          </a:p>
          <a:p>
            <a:pPr indent="0" marL="0">
              <a:buNone/>
            </a:pPr>
            <a:r>
              <a:rPr lang="en-US"/>
              <a:t>E</a:t>
            </a:r>
            <a:r>
              <a:rPr lang="en-US"/>
              <a:t>q</a:t>
            </a:r>
            <a:r>
              <a:rPr lang="en-US"/>
              <a:t>u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es </a:t>
            </a:r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473564" y="3406003"/>
            <a:ext cx="5041786" cy="314708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itel A666L</dc:creator>
  <dcterms:created xsi:type="dcterms:W3CDTF">2015-05-11T09:30:45Z</dcterms:created>
  <dcterms:modified xsi:type="dcterms:W3CDTF">2024-10-11T15:29:32Z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552f2ea88ac04a3386b186b9e49041cb</vt:lpwstr>
  </property>
</Properties>
</file>