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3B6D-F12A-45F1-A230-CF00FEA62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23EEF-D64B-4CA8-864C-A55228109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90134-9822-45A7-9742-DAEF6F72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4A11-3333-4E8A-9E3F-19F32395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FB8EC-9DFA-4C23-BE43-CDBA9EC1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1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F8EC-42C5-47F0-A89A-5306521C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E8AC0-B4F1-418C-B758-D19E2E71D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FCD7-AA0B-4C3D-A0DB-9FB9ABD5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A560D-FD73-4801-983F-0A6396AD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6ED47-9840-41B2-A1F1-FABB8A18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F32DB-0044-40F1-AC87-9D3F9EB8F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D5094-DFB6-431D-80BF-5B92E8B1D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FAB5C-D2F0-4088-8E20-24A7A26E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8C48A-2386-4722-B6FD-B866DF76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BDB87-C0C0-44FD-8C8F-03FB71A4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6091-7EA7-4F64-A152-A77A9918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3E004-60A1-453F-B681-CC49451BC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727D1-4555-496B-8D5A-45E4BACD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1EEC1-D91F-46F5-AE6E-B7F0589B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22F1-145A-4D20-8A7A-7771CAD5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5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3E22-2FC5-40DB-9EE2-5ADB6169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DA376-0D28-42DE-B97D-9CB17FC61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5953-AB51-46E0-B6DD-326983A4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10C47-93B6-479C-A8D0-EE52C348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96EA-895B-46BE-8C69-9400AFD0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7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B978-1F6C-435F-B84F-F11387A5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7EA8-95BC-47FA-A0D7-D6253225A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5DF78-1B2E-4B63-947B-735F5A00D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707E2-C122-401D-9D27-E9167BFA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FFC66-F940-42A7-A753-99C064F0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64F4E-F292-43E4-B328-7100CD9A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7AEA9-8FF4-46B4-A644-29B4722F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586A0-FBCA-42E4-9DC1-E64891BE2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F453B-A0D5-4D50-96A8-5BBF4FEB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603AD-9E1F-47E5-8EF0-F3D56C0C2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232DA-5962-4E4D-BC36-3293F291D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1089D-C804-4C3A-A3E6-97B45696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9A8FA-FC17-4282-91CD-151B670A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D79DC-F7B8-42BD-84E6-E39BD9FB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8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7F02-836D-429C-B9CF-87C5D9AE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E768A-D4F7-4666-B0A2-040A2E6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FC059-333F-4129-81FA-DF371CDC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A6BC5-CB18-47D5-B0CE-6D84A166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1FFC6-0CC8-43D8-95B6-DB677B85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0ADFA-6E86-478B-8574-FCB40809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EF996-EE1E-4317-AF46-5C118922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9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AC02-C927-4D6E-96DB-D818B7BA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1894F-0521-4FB3-AA64-E087A16B1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B16CC-AFB8-44E1-BF78-67A94DA0A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FAEAF-4D99-4FE5-A99D-2041027A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CAB95-6040-4F84-954A-BA6A039D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682A8-70BD-4C93-8842-FC0A8D4A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74F4-D9CD-4EA3-A9EF-973A6024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5360F-7028-4B83-B929-05E82287A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F97A1-1F62-4AE3-B0D8-348BB22EB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C4612-86B9-40D3-B882-99B1DCFE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EF92E-06D0-42D1-8F93-3138CC87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CE706-05E7-4855-B4CF-32CB9FBE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7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41E37-1ADB-4D26-98D9-54B38F62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9B550-FF96-4079-B308-3010A7340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C63C0-DC42-4AF1-9BC4-63FE2EC35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7B4F9-E781-43A7-88B5-7DDE5E45376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7395B-FB12-403E-B1DB-3D5BA1EAD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E9A6C-0780-489E-B846-97DBBD2DD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E933-CE6C-4B75-8717-ABE919A1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A9311-C485-4BC0-BD22-3B15F174A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9" t="15298" r="13547" b="2139"/>
          <a:stretch/>
        </p:blipFill>
        <p:spPr>
          <a:xfrm>
            <a:off x="1322173" y="599302"/>
            <a:ext cx="8810368" cy="56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" y="5763"/>
            <a:ext cx="12319907" cy="68522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85BAA1-0425-45F0-A3FD-F4571CD7BEC7}"/>
              </a:ext>
            </a:extLst>
          </p:cNvPr>
          <p:cNvSpPr/>
          <p:nvPr/>
        </p:nvSpPr>
        <p:spPr>
          <a:xfrm>
            <a:off x="9830440" y="5157908"/>
            <a:ext cx="2489627" cy="1700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36F4E2-2140-4D8A-B34C-2B7897B73FDB}"/>
              </a:ext>
            </a:extLst>
          </p:cNvPr>
          <p:cNvSpPr/>
          <p:nvPr/>
        </p:nvSpPr>
        <p:spPr>
          <a:xfrm rot="16200000">
            <a:off x="9679882" y="2517721"/>
            <a:ext cx="5152145" cy="128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9C711D-98D3-4AAA-AC8F-076F0E6EFB00}"/>
              </a:ext>
            </a:extLst>
          </p:cNvPr>
          <p:cNvSpPr/>
          <p:nvPr/>
        </p:nvSpPr>
        <p:spPr>
          <a:xfrm>
            <a:off x="9692128" y="5157908"/>
            <a:ext cx="2499712" cy="1700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" y="0"/>
            <a:ext cx="121916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FFFC90-8DAD-4943-903F-9C343D28E58C}"/>
              </a:ext>
            </a:extLst>
          </p:cNvPr>
          <p:cNvSpPr/>
          <p:nvPr/>
        </p:nvSpPr>
        <p:spPr>
          <a:xfrm>
            <a:off x="9821797" y="4967782"/>
            <a:ext cx="2370044" cy="1890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3782D-4410-4AC5-A0F5-15E05E84D304}"/>
              </a:ext>
            </a:extLst>
          </p:cNvPr>
          <p:cNvSpPr txBox="1"/>
          <p:nvPr/>
        </p:nvSpPr>
        <p:spPr>
          <a:xfrm>
            <a:off x="9821797" y="4967782"/>
            <a:ext cx="1590595" cy="37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5" b="1" dirty="0">
                <a:solidFill>
                  <a:srgbClr val="FF0000"/>
                </a:solidFill>
              </a:rPr>
              <a:t>humerus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A29B9-C0C3-469E-930A-DD585E6BB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02" t="28126" r="33016" b="16666"/>
          <a:stretch/>
        </p:blipFill>
        <p:spPr>
          <a:xfrm>
            <a:off x="10246" y="0"/>
            <a:ext cx="5520001" cy="41205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4D5E78-8E3F-4843-93E7-00DCC05ADFF1}"/>
              </a:ext>
            </a:extLst>
          </p:cNvPr>
          <p:cNvSpPr/>
          <p:nvPr/>
        </p:nvSpPr>
        <p:spPr>
          <a:xfrm>
            <a:off x="3606374" y="178654"/>
            <a:ext cx="1923873" cy="27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56484-A368-4F8A-A2E2-38D81E781332}"/>
              </a:ext>
            </a:extLst>
          </p:cNvPr>
          <p:cNvSpPr/>
          <p:nvPr/>
        </p:nvSpPr>
        <p:spPr>
          <a:xfrm>
            <a:off x="4643718" y="3083218"/>
            <a:ext cx="1106501" cy="1037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9B483-53E8-45BE-970D-56F67055E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3" y="0"/>
            <a:ext cx="727149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B3BF1D-315F-498C-898F-3BE5EE70F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72" t="32293" r="35359" b="32290"/>
          <a:stretch/>
        </p:blipFill>
        <p:spPr>
          <a:xfrm>
            <a:off x="7755751" y="1700092"/>
            <a:ext cx="3916666" cy="35615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7C92FB-3F8C-4587-8720-C2D6D8FE0322}"/>
              </a:ext>
            </a:extLst>
          </p:cNvPr>
          <p:cNvSpPr/>
          <p:nvPr/>
        </p:nvSpPr>
        <p:spPr>
          <a:xfrm>
            <a:off x="9553815" y="5088751"/>
            <a:ext cx="2118602" cy="172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  <p:extLst>
      <p:ext uri="{BB962C8B-B14F-4D97-AF65-F5344CB8AC3E}">
        <p14:creationId xmlns:p14="http://schemas.microsoft.com/office/powerpoint/2010/main" val="9153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" y="-14984"/>
            <a:ext cx="12191680" cy="68729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A8BCC6-86F8-4946-B2B7-B0A43D30F365}"/>
              </a:ext>
            </a:extLst>
          </p:cNvPr>
          <p:cNvSpPr/>
          <p:nvPr/>
        </p:nvSpPr>
        <p:spPr>
          <a:xfrm>
            <a:off x="9830441" y="5157908"/>
            <a:ext cx="2361400" cy="1700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CE984-CB48-4D04-BC72-316AC86544EA}"/>
              </a:ext>
            </a:extLst>
          </p:cNvPr>
          <p:cNvSpPr txBox="1"/>
          <p:nvPr/>
        </p:nvSpPr>
        <p:spPr>
          <a:xfrm>
            <a:off x="9871357" y="5999309"/>
            <a:ext cx="1867220" cy="37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5" b="1" dirty="0"/>
              <a:t>With the synovial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6" y="0"/>
            <a:ext cx="1218159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C2437B-D250-4665-8E44-6F0687CE34C4}"/>
              </a:ext>
            </a:extLst>
          </p:cNvPr>
          <p:cNvSpPr/>
          <p:nvPr/>
        </p:nvSpPr>
        <p:spPr>
          <a:xfrm>
            <a:off x="9000564" y="5157908"/>
            <a:ext cx="3181191" cy="1700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46E67-D3CD-47F4-B713-C447242F0EBC}"/>
              </a:ext>
            </a:extLst>
          </p:cNvPr>
          <p:cNvSpPr txBox="1"/>
          <p:nvPr/>
        </p:nvSpPr>
        <p:spPr>
          <a:xfrm>
            <a:off x="10144813" y="5227064"/>
            <a:ext cx="2005533" cy="42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8" b="1" dirty="0">
                <a:solidFill>
                  <a:srgbClr val="002060"/>
                </a:solidFill>
              </a:rPr>
              <a:t>Articular disc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" y="-28815"/>
            <a:ext cx="12191680" cy="68868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1C820A-5883-49F9-8482-F6008E5B1BAB}"/>
              </a:ext>
            </a:extLst>
          </p:cNvPr>
          <p:cNvSpPr/>
          <p:nvPr/>
        </p:nvSpPr>
        <p:spPr>
          <a:xfrm>
            <a:off x="9761284" y="5103159"/>
            <a:ext cx="2430556" cy="1769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476AB-3E04-4EF0-B816-5D0355AFCB54}"/>
              </a:ext>
            </a:extLst>
          </p:cNvPr>
          <p:cNvSpPr txBox="1"/>
          <p:nvPr/>
        </p:nvSpPr>
        <p:spPr>
          <a:xfrm>
            <a:off x="8654783" y="6327280"/>
            <a:ext cx="3181190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4" b="1" dirty="0">
                <a:highlight>
                  <a:srgbClr val="C0C0C0"/>
                </a:highlight>
              </a:rPr>
              <a:t>pronation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249" y="-28815"/>
            <a:ext cx="12223089" cy="68868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905577-9BF9-4AE6-A179-3204D1C97129}"/>
              </a:ext>
            </a:extLst>
          </p:cNvPr>
          <p:cNvSpPr/>
          <p:nvPr/>
        </p:nvSpPr>
        <p:spPr>
          <a:xfrm>
            <a:off x="9899597" y="5088751"/>
            <a:ext cx="2292244" cy="1769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" y="-1153"/>
            <a:ext cx="12043281" cy="68591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429317-F1A8-4EA8-96B0-90A729F93293}"/>
              </a:ext>
            </a:extLst>
          </p:cNvPr>
          <p:cNvSpPr/>
          <p:nvPr/>
        </p:nvSpPr>
        <p:spPr>
          <a:xfrm>
            <a:off x="9761284" y="5157908"/>
            <a:ext cx="2282158" cy="1700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" y="-14984"/>
            <a:ext cx="12191680" cy="68729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C1B3A5-7573-47FA-AF9E-CE04CB55808A}"/>
              </a:ext>
            </a:extLst>
          </p:cNvPr>
          <p:cNvSpPr/>
          <p:nvPr/>
        </p:nvSpPr>
        <p:spPr>
          <a:xfrm>
            <a:off x="9899597" y="5088751"/>
            <a:ext cx="2292243" cy="1769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4315" y="699401"/>
            <a:ext cx="8014153" cy="5459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EE093C-E053-4172-A62B-2CBC4E41F239}"/>
              </a:ext>
            </a:extLst>
          </p:cNvPr>
          <p:cNvSpPr/>
          <p:nvPr/>
        </p:nvSpPr>
        <p:spPr>
          <a:xfrm>
            <a:off x="9069722" y="4812126"/>
            <a:ext cx="1878745" cy="148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" y="0"/>
            <a:ext cx="121916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85957-5211-48AB-80F7-6359C1B42C04}"/>
              </a:ext>
            </a:extLst>
          </p:cNvPr>
          <p:cNvSpPr/>
          <p:nvPr/>
        </p:nvSpPr>
        <p:spPr>
          <a:xfrm>
            <a:off x="9484659" y="5088751"/>
            <a:ext cx="2707182" cy="1769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0239" y="680151"/>
            <a:ext cx="9468228" cy="5497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D9222C-C3D1-44B1-A2D9-B69A8F8614F2}"/>
              </a:ext>
            </a:extLst>
          </p:cNvPr>
          <p:cNvSpPr/>
          <p:nvPr/>
        </p:nvSpPr>
        <p:spPr>
          <a:xfrm>
            <a:off x="9069722" y="4812126"/>
            <a:ext cx="1878745" cy="148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9054" y="705857"/>
            <a:ext cx="9349414" cy="54462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B2038F-E2F9-4073-A013-F8ED9254FFE2}"/>
              </a:ext>
            </a:extLst>
          </p:cNvPr>
          <p:cNvSpPr/>
          <p:nvPr/>
        </p:nvSpPr>
        <p:spPr>
          <a:xfrm>
            <a:off x="9069722" y="4812126"/>
            <a:ext cx="1878745" cy="148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0" y="-20171"/>
            <a:ext cx="12172950" cy="6878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8023A8-B929-4FF0-8CF1-38157A4F01A5}"/>
              </a:ext>
            </a:extLst>
          </p:cNvPr>
          <p:cNvSpPr/>
          <p:nvPr/>
        </p:nvSpPr>
        <p:spPr>
          <a:xfrm>
            <a:off x="9899597" y="5019595"/>
            <a:ext cx="2292244" cy="183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534" y="726949"/>
            <a:ext cx="9704934" cy="54041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289C8B-0363-4D54-AE41-56BC6E8217C4}"/>
              </a:ext>
            </a:extLst>
          </p:cNvPr>
          <p:cNvSpPr/>
          <p:nvPr/>
        </p:nvSpPr>
        <p:spPr>
          <a:xfrm>
            <a:off x="8170690" y="4742970"/>
            <a:ext cx="2777776" cy="1553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5C509-64D4-40CB-B330-7616B7E9A0CB}"/>
              </a:ext>
            </a:extLst>
          </p:cNvPr>
          <p:cNvSpPr txBox="1"/>
          <p:nvPr/>
        </p:nvSpPr>
        <p:spPr>
          <a:xfrm>
            <a:off x="8170691" y="4644530"/>
            <a:ext cx="2074688" cy="37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5" b="1" dirty="0">
                <a:solidFill>
                  <a:srgbClr val="FF0000"/>
                </a:solidFill>
              </a:rPr>
              <a:t>superior radioulnar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534" y="690871"/>
            <a:ext cx="9704934" cy="5476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16FEE9-91A0-4352-89D4-7C7C9FDAAA53}"/>
              </a:ext>
            </a:extLst>
          </p:cNvPr>
          <p:cNvSpPr/>
          <p:nvPr/>
        </p:nvSpPr>
        <p:spPr>
          <a:xfrm>
            <a:off x="9069722" y="4812126"/>
            <a:ext cx="1878745" cy="148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533" y="669319"/>
            <a:ext cx="9704934" cy="55193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AC0F37-075B-44CC-AA8E-23C675FB96B5}"/>
              </a:ext>
            </a:extLst>
          </p:cNvPr>
          <p:cNvSpPr/>
          <p:nvPr/>
        </p:nvSpPr>
        <p:spPr>
          <a:xfrm>
            <a:off x="9069722" y="4812126"/>
            <a:ext cx="1878745" cy="1484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721" y="-97971"/>
            <a:ext cx="12194562" cy="69559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D75724-2910-430D-B905-F4DA1BC461D2}"/>
              </a:ext>
            </a:extLst>
          </p:cNvPr>
          <p:cNvSpPr/>
          <p:nvPr/>
        </p:nvSpPr>
        <p:spPr>
          <a:xfrm>
            <a:off x="9830441" y="5088751"/>
            <a:ext cx="2361400" cy="1769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4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Widescreen</PresentationFormat>
  <Paragraphs>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Husami</dc:creator>
  <cp:lastModifiedBy>Ahmad Husami</cp:lastModifiedBy>
  <cp:revision>2</cp:revision>
  <dcterms:created xsi:type="dcterms:W3CDTF">2021-03-10T11:32:12Z</dcterms:created>
  <dcterms:modified xsi:type="dcterms:W3CDTF">2021-03-10T11:40:46Z</dcterms:modified>
</cp:coreProperties>
</file>