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69" name="Shape 11269"/>
        <p:cNvGrpSpPr/>
        <p:nvPr/>
      </p:nvGrpSpPr>
      <p:grpSpPr>
        <a:xfrm>
          <a:off x="0" y="0"/>
          <a:ext cx="0" cy="0"/>
          <a:chOff x="0" y="0"/>
          <a:chExt cx="0" cy="0"/>
        </a:xfrm>
      </p:grpSpPr>
      <p:sp>
        <p:nvSpPr>
          <p:cNvPr id="11270" name="Google Shape;11270;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71" name="Google Shape;11271;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23" name="Shape 11323"/>
        <p:cNvGrpSpPr/>
        <p:nvPr/>
      </p:nvGrpSpPr>
      <p:grpSpPr>
        <a:xfrm>
          <a:off x="0" y="0"/>
          <a:ext cx="0" cy="0"/>
          <a:chOff x="0" y="0"/>
          <a:chExt cx="0" cy="0"/>
        </a:xfrm>
      </p:grpSpPr>
      <p:sp>
        <p:nvSpPr>
          <p:cNvPr id="11324" name="Google Shape;1132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25" name="Google Shape;11325;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31" name="Shape 11331"/>
        <p:cNvGrpSpPr/>
        <p:nvPr/>
      </p:nvGrpSpPr>
      <p:grpSpPr>
        <a:xfrm>
          <a:off x="0" y="0"/>
          <a:ext cx="0" cy="0"/>
          <a:chOff x="0" y="0"/>
          <a:chExt cx="0" cy="0"/>
        </a:xfrm>
      </p:grpSpPr>
      <p:sp>
        <p:nvSpPr>
          <p:cNvPr id="11332" name="Google Shape;1133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3" name="Google Shape;11333;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36" name="Shape 11336"/>
        <p:cNvGrpSpPr/>
        <p:nvPr/>
      </p:nvGrpSpPr>
      <p:grpSpPr>
        <a:xfrm>
          <a:off x="0" y="0"/>
          <a:ext cx="0" cy="0"/>
          <a:chOff x="0" y="0"/>
          <a:chExt cx="0" cy="0"/>
        </a:xfrm>
      </p:grpSpPr>
      <p:sp>
        <p:nvSpPr>
          <p:cNvPr id="11337" name="Google Shape;113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38" name="Google Shape;1133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41" name="Shape 11341"/>
        <p:cNvGrpSpPr/>
        <p:nvPr/>
      </p:nvGrpSpPr>
      <p:grpSpPr>
        <a:xfrm>
          <a:off x="0" y="0"/>
          <a:ext cx="0" cy="0"/>
          <a:chOff x="0" y="0"/>
          <a:chExt cx="0" cy="0"/>
        </a:xfrm>
      </p:grpSpPr>
      <p:sp>
        <p:nvSpPr>
          <p:cNvPr id="11342" name="Google Shape;113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43" name="Google Shape;11343;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46" name="Shape 11346"/>
        <p:cNvGrpSpPr/>
        <p:nvPr/>
      </p:nvGrpSpPr>
      <p:grpSpPr>
        <a:xfrm>
          <a:off x="0" y="0"/>
          <a:ext cx="0" cy="0"/>
          <a:chOff x="0" y="0"/>
          <a:chExt cx="0" cy="0"/>
        </a:xfrm>
      </p:grpSpPr>
      <p:sp>
        <p:nvSpPr>
          <p:cNvPr id="11347" name="Google Shape;113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48" name="Google Shape;11348;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53" name="Shape 11353"/>
        <p:cNvGrpSpPr/>
        <p:nvPr/>
      </p:nvGrpSpPr>
      <p:grpSpPr>
        <a:xfrm>
          <a:off x="0" y="0"/>
          <a:ext cx="0" cy="0"/>
          <a:chOff x="0" y="0"/>
          <a:chExt cx="0" cy="0"/>
        </a:xfrm>
      </p:grpSpPr>
      <p:sp>
        <p:nvSpPr>
          <p:cNvPr id="11354" name="Google Shape;113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55" name="Google Shape;11355;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58" name="Shape 11358"/>
        <p:cNvGrpSpPr/>
        <p:nvPr/>
      </p:nvGrpSpPr>
      <p:grpSpPr>
        <a:xfrm>
          <a:off x="0" y="0"/>
          <a:ext cx="0" cy="0"/>
          <a:chOff x="0" y="0"/>
          <a:chExt cx="0" cy="0"/>
        </a:xfrm>
      </p:grpSpPr>
      <p:sp>
        <p:nvSpPr>
          <p:cNvPr id="11359" name="Google Shape;113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60" name="Google Shape;11360;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276" name="Shape 11276"/>
        <p:cNvGrpSpPr/>
        <p:nvPr/>
      </p:nvGrpSpPr>
      <p:grpSpPr>
        <a:xfrm>
          <a:off x="0" y="0"/>
          <a:ext cx="0" cy="0"/>
          <a:chOff x="0" y="0"/>
          <a:chExt cx="0" cy="0"/>
        </a:xfrm>
      </p:grpSpPr>
      <p:sp>
        <p:nvSpPr>
          <p:cNvPr id="11277" name="Google Shape;11277;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278" name="Google Shape;11278;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279" name="Google Shape;11279;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311" name="Shape 11311"/>
        <p:cNvGrpSpPr/>
        <p:nvPr/>
      </p:nvGrpSpPr>
      <p:grpSpPr>
        <a:xfrm>
          <a:off x="0" y="0"/>
          <a:ext cx="0" cy="0"/>
          <a:chOff x="0" y="0"/>
          <a:chExt cx="0" cy="0"/>
        </a:xfrm>
      </p:grpSpPr>
      <p:sp>
        <p:nvSpPr>
          <p:cNvPr id="11312" name="Google Shape;11312;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13" name="Google Shape;11313;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314" name="Google Shape;11314;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315" name="Shape 11315"/>
        <p:cNvGrpSpPr/>
        <p:nvPr/>
      </p:nvGrpSpPr>
      <p:grpSpPr>
        <a:xfrm>
          <a:off x="0" y="0"/>
          <a:ext cx="0" cy="0"/>
          <a:chOff x="0" y="0"/>
          <a:chExt cx="0" cy="0"/>
        </a:xfrm>
      </p:grpSpPr>
      <p:sp>
        <p:nvSpPr>
          <p:cNvPr id="11316" name="Google Shape;11316;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11317" name="Shape 11317"/>
        <p:cNvGrpSpPr/>
        <p:nvPr/>
      </p:nvGrpSpPr>
      <p:grpSpPr>
        <a:xfrm>
          <a:off x="0" y="0"/>
          <a:ext cx="0" cy="0"/>
          <a:chOff x="0" y="0"/>
          <a:chExt cx="0" cy="0"/>
        </a:xfrm>
      </p:grpSpPr>
      <p:sp>
        <p:nvSpPr>
          <p:cNvPr id="11318" name="Google Shape;11318;p13"/>
          <p:cNvSpPr txBox="1"/>
          <p:nvPr>
            <p:ph type="title"/>
          </p:nvPr>
        </p:nvSpPr>
        <p:spPr>
          <a:xfrm>
            <a:off x="457200" y="274638"/>
            <a:ext cx="7467600" cy="1143000"/>
          </a:xfrm>
          <a:prstGeom prst="rect">
            <a:avLst/>
          </a:prstGeom>
          <a:noFill/>
          <a:ln>
            <a:noFill/>
          </a:ln>
        </p:spPr>
        <p:txBody>
          <a:bodyPr anchorCtr="0" anchor="ctr" bIns="45700" lIns="45700" spcFirstLastPara="1" rIns="45700" wrap="square" tIns="45700">
            <a:normAutofit/>
          </a:bodyPr>
          <a:lstStyle>
            <a:lvl1pPr lvl="0" rtl="1" algn="l">
              <a:spcBef>
                <a:spcPts val="0"/>
              </a:spcBef>
              <a:spcAft>
                <a:spcPts val="0"/>
              </a:spcAft>
              <a:buSzPts val="2800"/>
              <a:buNone/>
              <a:defRPr/>
            </a:lvl1pPr>
            <a:lvl2pPr lvl="1" rtl="1" algn="l">
              <a:spcBef>
                <a:spcPts val="0"/>
              </a:spcBef>
              <a:spcAft>
                <a:spcPts val="0"/>
              </a:spcAft>
              <a:buSzPts val="2800"/>
              <a:buNone/>
              <a:defRPr/>
            </a:lvl2pPr>
            <a:lvl3pPr lvl="2" rtl="1" algn="l">
              <a:spcBef>
                <a:spcPts val="0"/>
              </a:spcBef>
              <a:spcAft>
                <a:spcPts val="0"/>
              </a:spcAft>
              <a:buSzPts val="2800"/>
              <a:buNone/>
              <a:defRPr/>
            </a:lvl3pPr>
            <a:lvl4pPr lvl="3" rtl="1" algn="l">
              <a:spcBef>
                <a:spcPts val="0"/>
              </a:spcBef>
              <a:spcAft>
                <a:spcPts val="0"/>
              </a:spcAft>
              <a:buSzPts val="2800"/>
              <a:buNone/>
              <a:defRPr/>
            </a:lvl4pPr>
            <a:lvl5pPr lvl="4" rtl="1" algn="l">
              <a:spcBef>
                <a:spcPts val="0"/>
              </a:spcBef>
              <a:spcAft>
                <a:spcPts val="0"/>
              </a:spcAft>
              <a:buSzPts val="2800"/>
              <a:buNone/>
              <a:defRPr/>
            </a:lvl5pPr>
            <a:lvl6pPr lvl="5" rtl="1" algn="l">
              <a:spcBef>
                <a:spcPts val="0"/>
              </a:spcBef>
              <a:spcAft>
                <a:spcPts val="0"/>
              </a:spcAft>
              <a:buSzPts val="2800"/>
              <a:buNone/>
              <a:defRPr/>
            </a:lvl6pPr>
            <a:lvl7pPr lvl="6" rtl="1" algn="l">
              <a:spcBef>
                <a:spcPts val="0"/>
              </a:spcBef>
              <a:spcAft>
                <a:spcPts val="0"/>
              </a:spcAft>
              <a:buSzPts val="2800"/>
              <a:buNone/>
              <a:defRPr/>
            </a:lvl7pPr>
            <a:lvl8pPr lvl="7" rtl="1" algn="l">
              <a:spcBef>
                <a:spcPts val="0"/>
              </a:spcBef>
              <a:spcAft>
                <a:spcPts val="0"/>
              </a:spcAft>
              <a:buSzPts val="2800"/>
              <a:buNone/>
              <a:defRPr/>
            </a:lvl8pPr>
            <a:lvl9pPr lvl="8" rtl="1" algn="l">
              <a:spcBef>
                <a:spcPts val="0"/>
              </a:spcBef>
              <a:spcAft>
                <a:spcPts val="0"/>
              </a:spcAft>
              <a:buSzPts val="2800"/>
              <a:buNone/>
              <a:defRPr/>
            </a:lvl9pPr>
          </a:lstStyle>
          <a:p/>
        </p:txBody>
      </p:sp>
      <p:sp>
        <p:nvSpPr>
          <p:cNvPr id="11319" name="Google Shape;11319;p13"/>
          <p:cNvSpPr txBox="1"/>
          <p:nvPr>
            <p:ph idx="1" type="body"/>
          </p:nvPr>
        </p:nvSpPr>
        <p:spPr>
          <a:xfrm>
            <a:off x="457200" y="1600200"/>
            <a:ext cx="7467600" cy="4526100"/>
          </a:xfrm>
          <a:prstGeom prst="rect">
            <a:avLst/>
          </a:prstGeom>
          <a:noFill/>
          <a:ln>
            <a:noFill/>
          </a:ln>
        </p:spPr>
        <p:txBody>
          <a:bodyPr anchorCtr="0" anchor="t" bIns="45700" lIns="91425" spcFirstLastPara="1" rIns="91425" wrap="square" tIns="45700">
            <a:normAutofit/>
          </a:bodyPr>
          <a:lstStyle>
            <a:lvl1pPr indent="-320040" lvl="0" marL="457200" rtl="1" algn="r">
              <a:spcBef>
                <a:spcPts val="360"/>
              </a:spcBef>
              <a:spcAft>
                <a:spcPts val="0"/>
              </a:spcAft>
              <a:buSzPts val="1440"/>
              <a:buChar char="●"/>
              <a:defRPr/>
            </a:lvl1pPr>
            <a:lvl2pPr indent="-331469" lvl="1" marL="914400" rtl="1" algn="r">
              <a:spcBef>
                <a:spcPts val="360"/>
              </a:spcBef>
              <a:spcAft>
                <a:spcPts val="0"/>
              </a:spcAft>
              <a:buSzPts val="1620"/>
              <a:buChar char="○"/>
              <a:defRPr/>
            </a:lvl2pPr>
            <a:lvl3pPr indent="-325755" lvl="2" marL="1371600" rtl="1" algn="r">
              <a:spcBef>
                <a:spcPts val="360"/>
              </a:spcBef>
              <a:spcAft>
                <a:spcPts val="0"/>
              </a:spcAft>
              <a:buSzPts val="1530"/>
              <a:buChar char="■"/>
              <a:defRPr/>
            </a:lvl3pPr>
            <a:lvl4pPr indent="-331469" lvl="3" marL="1828800" rtl="1" algn="r">
              <a:spcBef>
                <a:spcPts val="360"/>
              </a:spcBef>
              <a:spcAft>
                <a:spcPts val="0"/>
              </a:spcAft>
              <a:buSzPts val="162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1200"/>
              </a:spcBef>
              <a:spcAft>
                <a:spcPts val="0"/>
              </a:spcAft>
              <a:buSzPts val="1800"/>
              <a:buChar char="●"/>
              <a:defRPr/>
            </a:lvl7pPr>
            <a:lvl8pPr indent="-342900" lvl="7" marL="3657600" rtl="1" algn="r">
              <a:spcBef>
                <a:spcPts val="1200"/>
              </a:spcBef>
              <a:spcAft>
                <a:spcPts val="0"/>
              </a:spcAft>
              <a:buSzPts val="1800"/>
              <a:buChar char="○"/>
              <a:defRPr/>
            </a:lvl8pPr>
            <a:lvl9pPr indent="-342900" lvl="8" marL="4114800" rtl="1" algn="r">
              <a:spcBef>
                <a:spcPts val="1200"/>
              </a:spcBef>
              <a:spcAft>
                <a:spcPts val="1200"/>
              </a:spcAft>
              <a:buSzPts val="1800"/>
              <a:buChar char="■"/>
              <a:defRPr/>
            </a:lvl9pPr>
          </a:lstStyle>
          <a:p/>
        </p:txBody>
      </p:sp>
      <p:sp>
        <p:nvSpPr>
          <p:cNvPr id="11320" name="Google Shape;11320;p13"/>
          <p:cNvSpPr txBox="1"/>
          <p:nvPr>
            <p:ph idx="10" type="dt"/>
          </p:nvPr>
        </p:nvSpPr>
        <p:spPr>
          <a:xfrm>
            <a:off x="457200" y="6421438"/>
            <a:ext cx="2133600" cy="365100"/>
          </a:xfrm>
          <a:prstGeom prst="rect">
            <a:avLst/>
          </a:prstGeom>
          <a:noFill/>
          <a:ln>
            <a:noFill/>
          </a:ln>
        </p:spPr>
        <p:txBody>
          <a:bodyPr anchorCtr="0" anchor="b" bIns="0" lIns="91425" spcFirstLastPara="1" rIns="91425" wrap="square" tIns="45700">
            <a:noAutofit/>
          </a:bodyPr>
          <a:lstStyle>
            <a:lvl1pPr lvl="0" rtl="1"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21" name="Google Shape;11321;p13"/>
          <p:cNvSpPr txBox="1"/>
          <p:nvPr>
            <p:ph idx="11" type="ftr"/>
          </p:nvPr>
        </p:nvSpPr>
        <p:spPr>
          <a:xfrm>
            <a:off x="3124200" y="6421438"/>
            <a:ext cx="2895600" cy="365100"/>
          </a:xfrm>
          <a:prstGeom prst="rect">
            <a:avLst/>
          </a:prstGeom>
          <a:noFill/>
          <a:ln>
            <a:noFill/>
          </a:ln>
        </p:spPr>
        <p:txBody>
          <a:bodyPr anchorCtr="0" anchor="b" bIns="0" lIns="0" spcFirstLastPara="1" rIns="0" wrap="square" tIns="45700">
            <a:noAutofit/>
          </a:bodyPr>
          <a:lstStyle>
            <a:lvl1pPr lvl="0" rtl="1"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22" name="Google Shape;11322;p13"/>
          <p:cNvSpPr txBox="1"/>
          <p:nvPr>
            <p:ph idx="12" type="sldNum"/>
          </p:nvPr>
        </p:nvSpPr>
        <p:spPr>
          <a:xfrm>
            <a:off x="8153400" y="6421438"/>
            <a:ext cx="762000" cy="365100"/>
          </a:xfrm>
          <a:prstGeom prst="rect">
            <a:avLst/>
          </a:prstGeom>
          <a:noFill/>
          <a:ln>
            <a:noFill/>
          </a:ln>
        </p:spPr>
        <p:txBody>
          <a:bodyPr anchorCtr="0" anchor="b" bIns="0" lIns="0" spcFirstLastPara="1" rIns="0" wrap="square" tIns="0">
            <a:normAutofit/>
          </a:bodyPr>
          <a:lstStyle>
            <a:lvl1pPr indent="0" lvl="0" marL="0" rtl="1" algn="r">
              <a:spcBef>
                <a:spcPts val="0"/>
              </a:spcBef>
              <a:spcAft>
                <a:spcPts val="0"/>
              </a:spcAft>
              <a:buNone/>
              <a:defRPr b="0" i="0" sz="1000" u="none" cap="none" strike="noStrike">
                <a:solidFill>
                  <a:srgbClr val="9B9A98"/>
                </a:solidFill>
                <a:latin typeface="Arial"/>
                <a:ea typeface="Arial"/>
                <a:cs typeface="Arial"/>
                <a:sym typeface="Arial"/>
              </a:defRPr>
            </a:lvl1pPr>
            <a:lvl2pPr indent="0" lvl="1" marL="0" rtl="1" algn="r">
              <a:spcBef>
                <a:spcPts val="0"/>
              </a:spcBef>
              <a:spcAft>
                <a:spcPts val="0"/>
              </a:spcAft>
              <a:buNone/>
              <a:defRPr b="0" i="0" sz="1000" u="none" cap="none" strike="noStrike">
                <a:solidFill>
                  <a:srgbClr val="9B9A98"/>
                </a:solidFill>
                <a:latin typeface="Arial"/>
                <a:ea typeface="Arial"/>
                <a:cs typeface="Arial"/>
                <a:sym typeface="Arial"/>
              </a:defRPr>
            </a:lvl2pPr>
            <a:lvl3pPr indent="0" lvl="2" marL="0" rtl="1" algn="r">
              <a:spcBef>
                <a:spcPts val="0"/>
              </a:spcBef>
              <a:spcAft>
                <a:spcPts val="0"/>
              </a:spcAft>
              <a:buNone/>
              <a:defRPr b="0" i="0" sz="1000" u="none" cap="none" strike="noStrike">
                <a:solidFill>
                  <a:srgbClr val="9B9A98"/>
                </a:solidFill>
                <a:latin typeface="Arial"/>
                <a:ea typeface="Arial"/>
                <a:cs typeface="Arial"/>
                <a:sym typeface="Arial"/>
              </a:defRPr>
            </a:lvl3pPr>
            <a:lvl4pPr indent="0" lvl="3" marL="0" rtl="1" algn="r">
              <a:spcBef>
                <a:spcPts val="0"/>
              </a:spcBef>
              <a:spcAft>
                <a:spcPts val="0"/>
              </a:spcAft>
              <a:buNone/>
              <a:defRPr b="0" i="0" sz="1000" u="none" cap="none" strike="noStrike">
                <a:solidFill>
                  <a:srgbClr val="9B9A98"/>
                </a:solidFill>
                <a:latin typeface="Arial"/>
                <a:ea typeface="Arial"/>
                <a:cs typeface="Arial"/>
                <a:sym typeface="Arial"/>
              </a:defRPr>
            </a:lvl4pPr>
            <a:lvl5pPr indent="0" lvl="4" marL="0" rtl="1" algn="r">
              <a:spcBef>
                <a:spcPts val="0"/>
              </a:spcBef>
              <a:spcAft>
                <a:spcPts val="0"/>
              </a:spcAft>
              <a:buNone/>
              <a:defRPr b="0" i="0" sz="1000" u="none" cap="none" strike="noStrike">
                <a:solidFill>
                  <a:srgbClr val="9B9A98"/>
                </a:solidFill>
                <a:latin typeface="Arial"/>
                <a:ea typeface="Arial"/>
                <a:cs typeface="Arial"/>
                <a:sym typeface="Arial"/>
              </a:defRPr>
            </a:lvl5pPr>
            <a:lvl6pPr indent="0" lvl="5" marL="0" rtl="1" algn="r">
              <a:spcBef>
                <a:spcPts val="0"/>
              </a:spcBef>
              <a:spcAft>
                <a:spcPts val="0"/>
              </a:spcAft>
              <a:buNone/>
              <a:defRPr b="0" i="0" sz="1000" u="none" cap="none" strike="noStrike">
                <a:solidFill>
                  <a:srgbClr val="9B9A98"/>
                </a:solidFill>
                <a:latin typeface="Arial"/>
                <a:ea typeface="Arial"/>
                <a:cs typeface="Arial"/>
                <a:sym typeface="Arial"/>
              </a:defRPr>
            </a:lvl6pPr>
            <a:lvl7pPr indent="0" lvl="6" marL="0" rtl="1" algn="r">
              <a:spcBef>
                <a:spcPts val="0"/>
              </a:spcBef>
              <a:spcAft>
                <a:spcPts val="0"/>
              </a:spcAft>
              <a:buNone/>
              <a:defRPr b="0" i="0" sz="1000" u="none" cap="none" strike="noStrike">
                <a:solidFill>
                  <a:srgbClr val="9B9A98"/>
                </a:solidFill>
                <a:latin typeface="Arial"/>
                <a:ea typeface="Arial"/>
                <a:cs typeface="Arial"/>
                <a:sym typeface="Arial"/>
              </a:defRPr>
            </a:lvl7pPr>
            <a:lvl8pPr indent="0" lvl="7" marL="0" rtl="1" algn="r">
              <a:spcBef>
                <a:spcPts val="0"/>
              </a:spcBef>
              <a:spcAft>
                <a:spcPts val="0"/>
              </a:spcAft>
              <a:buNone/>
              <a:defRPr b="0" i="0" sz="1000" u="none" cap="none" strike="noStrike">
                <a:solidFill>
                  <a:srgbClr val="9B9A98"/>
                </a:solidFill>
                <a:latin typeface="Arial"/>
                <a:ea typeface="Arial"/>
                <a:cs typeface="Arial"/>
                <a:sym typeface="Arial"/>
              </a:defRPr>
            </a:lvl8pPr>
            <a:lvl9pPr indent="0" lvl="8" marL="0" rtl="1" algn="r">
              <a:spcBef>
                <a:spcPts val="0"/>
              </a:spcBef>
              <a:spcAft>
                <a:spcPts val="0"/>
              </a:spcAft>
              <a:buNone/>
              <a:defRPr b="0" i="0" sz="1000" u="none" cap="none" strike="noStrike">
                <a:solidFill>
                  <a:srgbClr val="9B9A98"/>
                </a:solidFill>
                <a:latin typeface="Arial"/>
                <a:ea typeface="Arial"/>
                <a:cs typeface="Arial"/>
                <a:sym typeface="Arial"/>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280" name="Shape 11280"/>
        <p:cNvGrpSpPr/>
        <p:nvPr/>
      </p:nvGrpSpPr>
      <p:grpSpPr>
        <a:xfrm>
          <a:off x="0" y="0"/>
          <a:ext cx="0" cy="0"/>
          <a:chOff x="0" y="0"/>
          <a:chExt cx="0" cy="0"/>
        </a:xfrm>
      </p:grpSpPr>
      <p:sp>
        <p:nvSpPr>
          <p:cNvPr id="11281" name="Google Shape;11281;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282" name="Google Shape;11282;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283" name="Shape 11283"/>
        <p:cNvGrpSpPr/>
        <p:nvPr/>
      </p:nvGrpSpPr>
      <p:grpSpPr>
        <a:xfrm>
          <a:off x="0" y="0"/>
          <a:ext cx="0" cy="0"/>
          <a:chOff x="0" y="0"/>
          <a:chExt cx="0" cy="0"/>
        </a:xfrm>
      </p:grpSpPr>
      <p:sp>
        <p:nvSpPr>
          <p:cNvPr id="11284" name="Google Shape;11284;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85" name="Google Shape;11285;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286" name="Google Shape;11286;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287" name="Shape 11287"/>
        <p:cNvGrpSpPr/>
        <p:nvPr/>
      </p:nvGrpSpPr>
      <p:grpSpPr>
        <a:xfrm>
          <a:off x="0" y="0"/>
          <a:ext cx="0" cy="0"/>
          <a:chOff x="0" y="0"/>
          <a:chExt cx="0" cy="0"/>
        </a:xfrm>
      </p:grpSpPr>
      <p:sp>
        <p:nvSpPr>
          <p:cNvPr id="11288" name="Google Shape;11288;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89" name="Google Shape;11289;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90" name="Google Shape;11290;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91" name="Google Shape;11291;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292" name="Shape 11292"/>
        <p:cNvGrpSpPr/>
        <p:nvPr/>
      </p:nvGrpSpPr>
      <p:grpSpPr>
        <a:xfrm>
          <a:off x="0" y="0"/>
          <a:ext cx="0" cy="0"/>
          <a:chOff x="0" y="0"/>
          <a:chExt cx="0" cy="0"/>
        </a:xfrm>
      </p:grpSpPr>
      <p:sp>
        <p:nvSpPr>
          <p:cNvPr id="11293" name="Google Shape;11293;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94" name="Google Shape;11294;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1295" name="Shape 11295"/>
        <p:cNvGrpSpPr/>
        <p:nvPr/>
      </p:nvGrpSpPr>
      <p:grpSpPr>
        <a:xfrm>
          <a:off x="0" y="0"/>
          <a:ext cx="0" cy="0"/>
          <a:chOff x="0" y="0"/>
          <a:chExt cx="0" cy="0"/>
        </a:xfrm>
      </p:grpSpPr>
      <p:sp>
        <p:nvSpPr>
          <p:cNvPr id="11296" name="Google Shape;11296;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297" name="Google Shape;11297;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298" name="Google Shape;11298;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1299" name="Shape 11299"/>
        <p:cNvGrpSpPr/>
        <p:nvPr/>
      </p:nvGrpSpPr>
      <p:grpSpPr>
        <a:xfrm>
          <a:off x="0" y="0"/>
          <a:ext cx="0" cy="0"/>
          <a:chOff x="0" y="0"/>
          <a:chExt cx="0" cy="0"/>
        </a:xfrm>
      </p:grpSpPr>
      <p:sp>
        <p:nvSpPr>
          <p:cNvPr id="11300" name="Google Shape;11300;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301" name="Google Shape;11301;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1302" name="Shape 11302"/>
        <p:cNvGrpSpPr/>
        <p:nvPr/>
      </p:nvGrpSpPr>
      <p:grpSpPr>
        <a:xfrm>
          <a:off x="0" y="0"/>
          <a:ext cx="0" cy="0"/>
          <a:chOff x="0" y="0"/>
          <a:chExt cx="0" cy="0"/>
        </a:xfrm>
      </p:grpSpPr>
      <p:sp>
        <p:nvSpPr>
          <p:cNvPr id="11303" name="Google Shape;11303;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4" name="Google Shape;11304;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1305" name="Google Shape;11305;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306" name="Google Shape;11306;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1307" name="Google Shape;11307;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308" name="Shape 11308"/>
        <p:cNvGrpSpPr/>
        <p:nvPr/>
      </p:nvGrpSpPr>
      <p:grpSpPr>
        <a:xfrm>
          <a:off x="0" y="0"/>
          <a:ext cx="0" cy="0"/>
          <a:chOff x="0" y="0"/>
          <a:chExt cx="0" cy="0"/>
        </a:xfrm>
      </p:grpSpPr>
      <p:sp>
        <p:nvSpPr>
          <p:cNvPr id="11309" name="Google Shape;11309;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1310" name="Google Shape;11310;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1272" name="Shape 11272"/>
        <p:cNvGrpSpPr/>
        <p:nvPr/>
      </p:nvGrpSpPr>
      <p:grpSpPr>
        <a:xfrm>
          <a:off x="0" y="0"/>
          <a:ext cx="0" cy="0"/>
          <a:chOff x="0" y="0"/>
          <a:chExt cx="0" cy="0"/>
        </a:xfrm>
      </p:grpSpPr>
      <p:sp>
        <p:nvSpPr>
          <p:cNvPr id="11273" name="Google Shape;11273;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274" name="Google Shape;11274;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1275" name="Google Shape;11275;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26" name="Shape 11326"/>
        <p:cNvGrpSpPr/>
        <p:nvPr/>
      </p:nvGrpSpPr>
      <p:grpSpPr>
        <a:xfrm>
          <a:off x="0" y="0"/>
          <a:ext cx="0" cy="0"/>
          <a:chOff x="0" y="0"/>
          <a:chExt cx="0" cy="0"/>
        </a:xfrm>
      </p:grpSpPr>
      <p:sp>
        <p:nvSpPr>
          <p:cNvPr id="11327" name="Google Shape;11327;p14"/>
          <p:cNvSpPr txBox="1"/>
          <p:nvPr>
            <p:ph type="ctrTitle"/>
          </p:nvPr>
        </p:nvSpPr>
        <p:spPr>
          <a:xfrm>
            <a:off x="467544" y="1628800"/>
            <a:ext cx="7992900" cy="2301300"/>
          </a:xfrm>
          <a:prstGeom prst="rect">
            <a:avLst/>
          </a:prstGeom>
          <a:noFill/>
          <a:ln>
            <a:noFill/>
          </a:ln>
        </p:spPr>
        <p:txBody>
          <a:bodyPr anchorCtr="0" anchor="t" bIns="45700" lIns="45700" spcFirstLastPara="1" rIns="45700" wrap="square" tIns="45700">
            <a:normAutofit/>
          </a:bodyPr>
          <a:lstStyle/>
          <a:p>
            <a:pPr indent="0" lvl="0" marL="0" rtl="0" algn="ctr">
              <a:spcBef>
                <a:spcPts val="0"/>
              </a:spcBef>
              <a:spcAft>
                <a:spcPts val="0"/>
              </a:spcAft>
              <a:buNone/>
            </a:pPr>
            <a:r>
              <a:rPr lang="en-US">
                <a:solidFill>
                  <a:srgbClr val="002060"/>
                </a:solidFill>
              </a:rPr>
              <a:t> </a:t>
            </a:r>
            <a:r>
              <a:rPr lang="en-US" sz="3200">
                <a:solidFill>
                  <a:srgbClr val="002060"/>
                </a:solidFill>
              </a:rPr>
              <a:t>4. PANCREATIC SECRETION. </a:t>
            </a:r>
            <a:endParaRPr sz="3200">
              <a:solidFill>
                <a:srgbClr val="002060"/>
              </a:solidFill>
            </a:endParaRPr>
          </a:p>
        </p:txBody>
      </p:sp>
      <p:sp>
        <p:nvSpPr>
          <p:cNvPr id="11328" name="Google Shape;11328;p14"/>
          <p:cNvSpPr txBox="1"/>
          <p:nvPr>
            <p:ph idx="1" type="subTitle"/>
          </p:nvPr>
        </p:nvSpPr>
        <p:spPr>
          <a:xfrm>
            <a:off x="1042988" y="5876925"/>
            <a:ext cx="6400800" cy="841500"/>
          </a:xfrm>
          <a:prstGeom prst="rect">
            <a:avLst/>
          </a:prstGeom>
          <a:noFill/>
          <a:ln>
            <a:noFill/>
          </a:ln>
        </p:spPr>
        <p:txBody>
          <a:bodyPr anchorCtr="0" anchor="b" bIns="0" lIns="91425" spcFirstLastPara="1" rIns="45700" wrap="square" tIns="0">
            <a:normAutofit/>
          </a:bodyPr>
          <a:lstStyle/>
          <a:p>
            <a:pPr indent="0" lvl="0" marL="0" rtl="0" algn="ctr">
              <a:lnSpc>
                <a:spcPct val="70000"/>
              </a:lnSpc>
              <a:spcBef>
                <a:spcPts val="0"/>
              </a:spcBef>
              <a:spcAft>
                <a:spcPts val="0"/>
              </a:spcAft>
              <a:buSzPts val="1140"/>
              <a:buNone/>
            </a:pPr>
            <a:r>
              <a:t/>
            </a:r>
            <a:endParaRPr b="1" sz="1425">
              <a:solidFill>
                <a:srgbClr val="002060"/>
              </a:solidFill>
              <a:effectLst>
                <a:outerShdw blurRad="38100" algn="tl" dir="2700000" dist="38100">
                  <a:srgbClr val="FFFFFF"/>
                </a:outerShdw>
              </a:effectLst>
            </a:endParaRPr>
          </a:p>
          <a:p>
            <a:pPr indent="0" lvl="0" marL="0" rtl="0" algn="ctr">
              <a:lnSpc>
                <a:spcPct val="70000"/>
              </a:lnSpc>
              <a:spcBef>
                <a:spcPts val="323"/>
              </a:spcBef>
              <a:spcAft>
                <a:spcPts val="0"/>
              </a:spcAft>
              <a:buSzPts val="1292"/>
              <a:buNone/>
            </a:pPr>
            <a:r>
              <a:rPr b="1" lang="en-US" sz="1615">
                <a:solidFill>
                  <a:srgbClr val="002060"/>
                </a:solidFill>
                <a:effectLst>
                  <a:outerShdw blurRad="38100" algn="tl" dir="2700000" dist="38100">
                    <a:srgbClr val="FFFFFF"/>
                  </a:outerShdw>
                </a:effectLst>
              </a:rPr>
              <a:t>Prof. Sherif W. Mansour</a:t>
            </a:r>
            <a:endParaRPr/>
          </a:p>
          <a:p>
            <a:pPr indent="0" lvl="0" marL="0" rtl="0" algn="ctr">
              <a:lnSpc>
                <a:spcPct val="70000"/>
              </a:lnSpc>
              <a:spcBef>
                <a:spcPts val="323"/>
              </a:spcBef>
              <a:spcAft>
                <a:spcPts val="0"/>
              </a:spcAft>
              <a:buSzPts val="1292"/>
              <a:buNone/>
            </a:pPr>
            <a:r>
              <a:rPr b="1" lang="en-US" sz="1615">
                <a:solidFill>
                  <a:srgbClr val="002060"/>
                </a:solidFill>
                <a:effectLst>
                  <a:outerShdw blurRad="38100" algn="tl" dir="2700000" dist="38100">
                    <a:srgbClr val="FFFFFF"/>
                  </a:outerShdw>
                </a:effectLst>
              </a:rPr>
              <a:t>Physiology dpt., Mutah School of medicine</a:t>
            </a:r>
            <a:endParaRPr b="1" sz="1615">
              <a:solidFill>
                <a:srgbClr val="002060"/>
              </a:solidFill>
              <a:effectLst>
                <a:outerShdw blurRad="38100" algn="tl" dir="2700000" dist="38100">
                  <a:srgbClr val="FFFFFF"/>
                </a:outerShdw>
              </a:effectLst>
            </a:endParaRPr>
          </a:p>
          <a:p>
            <a:pPr indent="0" lvl="0" marL="0" rtl="0" algn="ctr">
              <a:lnSpc>
                <a:spcPct val="70000"/>
              </a:lnSpc>
              <a:spcBef>
                <a:spcPts val="323"/>
              </a:spcBef>
              <a:spcAft>
                <a:spcPts val="0"/>
              </a:spcAft>
              <a:buSzPts val="1292"/>
              <a:buNone/>
            </a:pPr>
            <a:r>
              <a:rPr b="1" lang="en-US" sz="1615">
                <a:solidFill>
                  <a:srgbClr val="002060"/>
                </a:solidFill>
                <a:effectLst>
                  <a:outerShdw blurRad="38100" algn="tl" dir="2700000" dist="38100">
                    <a:srgbClr val="FFFFFF"/>
                  </a:outerShdw>
                </a:effectLst>
              </a:rPr>
              <a:t>2020-2021</a:t>
            </a:r>
            <a:endParaRPr b="1" sz="1615">
              <a:solidFill>
                <a:srgbClr val="002060"/>
              </a:solidFill>
              <a:effectLst>
                <a:outerShdw blurRad="38100" algn="tl" dir="2700000" dist="38100">
                  <a:srgbClr val="FFFFFF"/>
                </a:outerShdw>
              </a:effectLst>
            </a:endParaRPr>
          </a:p>
        </p:txBody>
      </p:sp>
      <p:pic>
        <p:nvPicPr>
          <p:cNvPr descr="C:\Users\Dr Sherif\Desktop\مؤتة.jpg" id="11329" name="Google Shape;11329;p14"/>
          <p:cNvPicPr preferRelativeResize="0"/>
          <p:nvPr/>
        </p:nvPicPr>
        <p:blipFill rotWithShape="1">
          <a:blip r:embed="rId3">
            <a:alphaModFix/>
          </a:blip>
          <a:srcRect b="0" l="0" r="0" t="0"/>
          <a:stretch/>
        </p:blipFill>
        <p:spPr>
          <a:xfrm>
            <a:off x="3851275" y="357188"/>
            <a:ext cx="1085850" cy="1081087"/>
          </a:xfrm>
          <a:prstGeom prst="rect">
            <a:avLst/>
          </a:prstGeom>
          <a:noFill/>
          <a:ln>
            <a:noFill/>
          </a:ln>
        </p:spPr>
      </p:pic>
      <p:pic>
        <p:nvPicPr>
          <p:cNvPr id="11330" name="Google Shape;11330;p14"/>
          <p:cNvPicPr preferRelativeResize="0"/>
          <p:nvPr/>
        </p:nvPicPr>
        <p:blipFill rotWithShape="1">
          <a:blip r:embed="rId4">
            <a:alphaModFix/>
          </a:blip>
          <a:srcRect b="0" l="0" r="0" t="0"/>
          <a:stretch/>
        </p:blipFill>
        <p:spPr>
          <a:xfrm>
            <a:off x="3325813" y="2608263"/>
            <a:ext cx="2276476" cy="32686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34" name="Shape 11334"/>
        <p:cNvGrpSpPr/>
        <p:nvPr/>
      </p:nvGrpSpPr>
      <p:grpSpPr>
        <a:xfrm>
          <a:off x="0" y="0"/>
          <a:ext cx="0" cy="0"/>
          <a:chOff x="0" y="0"/>
          <a:chExt cx="0" cy="0"/>
        </a:xfrm>
      </p:grpSpPr>
      <p:sp>
        <p:nvSpPr>
          <p:cNvPr id="11335" name="Google Shape;11335;p15"/>
          <p:cNvSpPr/>
          <p:nvPr/>
        </p:nvSpPr>
        <p:spPr>
          <a:xfrm>
            <a:off x="107950" y="115888"/>
            <a:ext cx="8928000" cy="5816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002060"/>
                </a:solidFill>
                <a:latin typeface="Times New Roman"/>
                <a:ea typeface="Times New Roman"/>
                <a:cs typeface="Times New Roman"/>
                <a:sym typeface="Times New Roman"/>
              </a:rPr>
              <a:t>Pancreatic secretion</a:t>
            </a:r>
            <a:endParaRPr/>
          </a:p>
          <a:p>
            <a:pPr indent="0" lvl="0" marL="0" marR="0" rtl="0" algn="ctr">
              <a:spcBef>
                <a:spcPts val="0"/>
              </a:spcBef>
              <a:spcAft>
                <a:spcPts val="0"/>
              </a:spcAft>
              <a:buNone/>
            </a:pPr>
            <a:r>
              <a:t/>
            </a:r>
            <a:endParaRPr b="1" i="0" sz="24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-The pancreas has both :</a:t>
            </a:r>
            <a:endParaRPr/>
          </a:p>
          <a:p>
            <a:pPr indent="0" lvl="0" marL="0" marR="0" rtl="0" algn="l">
              <a:spcBef>
                <a:spcPts val="0"/>
              </a:spcBef>
              <a:spcAft>
                <a:spcPts val="0"/>
              </a:spcAft>
              <a:buNone/>
            </a:pPr>
            <a:r>
              <a:t/>
            </a:r>
            <a:endParaRPr b="0" i="0" sz="18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1- Endocrine gland :       </a:t>
            </a:r>
            <a:r>
              <a:rPr b="0" i="0" lang="en-US" sz="1800" u="none" cap="none" strike="noStrike">
                <a:solidFill>
                  <a:srgbClr val="002060"/>
                </a:solidFill>
                <a:latin typeface="Times New Roman"/>
                <a:ea typeface="Times New Roman"/>
                <a:cs typeface="Times New Roman"/>
                <a:sym typeface="Times New Roman"/>
              </a:rPr>
              <a:t>Alpha cells → glucagon.         Beta cells → insulin.</a:t>
            </a:r>
            <a:endParaRPr/>
          </a:p>
          <a:p>
            <a:pPr indent="0" lvl="0" marL="0" marR="0" rtl="0" algn="l">
              <a:spcBef>
                <a:spcPts val="0"/>
              </a:spcBef>
              <a:spcAft>
                <a:spcPts val="0"/>
              </a:spcAft>
              <a:buNone/>
            </a:pPr>
            <a:r>
              <a:t/>
            </a:r>
            <a:endParaRPr b="0" i="0" sz="18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2- Exocrine gland </a:t>
            </a:r>
            <a:r>
              <a:rPr b="0" i="0" lang="en-US" sz="1800" u="none" cap="none" strike="noStrike">
                <a:solidFill>
                  <a:srgbClr val="002060"/>
                </a:solidFill>
                <a:latin typeface="Times New Roman"/>
                <a:ea typeface="Times New Roman"/>
                <a:cs typeface="Times New Roman"/>
                <a:sym typeface="Times New Roman"/>
              </a:rPr>
              <a:t>: consisted of blind secretory acini, ducts which drain in pancreatic duct which unites with common bile duct and open together at the ampulla of Vater in the duodenum. The common opening is surrounded by sphincter of Oddi. </a:t>
            </a:r>
            <a:endParaRPr/>
          </a:p>
          <a:p>
            <a:pPr indent="0" lvl="0" marL="0" marR="0" rtl="0" algn="l">
              <a:spcBef>
                <a:spcPts val="0"/>
              </a:spcBef>
              <a:spcAft>
                <a:spcPts val="0"/>
              </a:spcAft>
              <a:buNone/>
            </a:pPr>
            <a:r>
              <a:t/>
            </a:r>
            <a:endParaRPr b="0" i="0" sz="18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a:t>
            </a:r>
            <a:r>
              <a:rPr b="1" i="0" lang="en-US" sz="1800" u="none" cap="none" strike="noStrike">
                <a:solidFill>
                  <a:srgbClr val="002060"/>
                </a:solidFill>
                <a:latin typeface="Times New Roman"/>
                <a:ea typeface="Times New Roman"/>
                <a:cs typeface="Times New Roman"/>
                <a:sym typeface="Times New Roman"/>
              </a:rPr>
              <a:t>Exocrine pancreatic secretion :</a:t>
            </a:r>
            <a:endParaRPr/>
          </a:p>
          <a:p>
            <a:pPr indent="0" lvl="0" marL="0" marR="0" rtl="0" algn="l">
              <a:spcBef>
                <a:spcPts val="0"/>
              </a:spcBef>
              <a:spcAft>
                <a:spcPts val="0"/>
              </a:spcAft>
              <a:buNone/>
            </a:pPr>
            <a:r>
              <a:t/>
            </a:r>
            <a:endParaRPr b="1" i="0" sz="18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•Volume : 1 – 1.5 L/day.</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PH : 7.8 – 8.3</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Osmolarity : iso-osmotic with plasma.</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•Ions :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Na+ &amp; K+ : the same conc. of plasma.</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HCo3 : higher than in plasma (140 mEq/L).</a:t>
            </a:r>
            <a:endParaRPr/>
          </a:p>
          <a:p>
            <a:pPr indent="-285750" lvl="0" marL="285750" marR="0" rtl="0" algn="l">
              <a:spcBef>
                <a:spcPts val="0"/>
              </a:spcBef>
              <a:spcAft>
                <a:spcPts val="0"/>
              </a:spcAft>
              <a:buClr>
                <a:srgbClr val="002060"/>
              </a:buClr>
              <a:buSzPts val="1800"/>
              <a:buFont typeface="Times New Roman"/>
              <a:buChar char="-"/>
            </a:pPr>
            <a:r>
              <a:rPr b="0" i="0" lang="en-US" sz="1800" u="none" cap="none" strike="noStrike">
                <a:solidFill>
                  <a:srgbClr val="002060"/>
                </a:solidFill>
                <a:latin typeface="Times New Roman"/>
                <a:ea typeface="Times New Roman"/>
                <a:cs typeface="Times New Roman"/>
                <a:sym typeface="Times New Roman"/>
              </a:rPr>
              <a:t>CL- : lower conc. than plasma.</a:t>
            </a:r>
            <a:endParaRPr/>
          </a:p>
          <a:p>
            <a:pPr indent="0" lvl="0" marL="0" marR="0" rtl="0" algn="l">
              <a:spcBef>
                <a:spcPts val="0"/>
              </a:spcBef>
              <a:spcAft>
                <a:spcPts val="0"/>
              </a:spcAft>
              <a:buNone/>
            </a:pPr>
            <a:r>
              <a:t/>
            </a:r>
            <a:endParaRPr b="0" i="0" sz="1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39" name="Shape 11339"/>
        <p:cNvGrpSpPr/>
        <p:nvPr/>
      </p:nvGrpSpPr>
      <p:grpSpPr>
        <a:xfrm>
          <a:off x="0" y="0"/>
          <a:ext cx="0" cy="0"/>
          <a:chOff x="0" y="0"/>
          <a:chExt cx="0" cy="0"/>
        </a:xfrm>
      </p:grpSpPr>
      <p:pic>
        <p:nvPicPr>
          <p:cNvPr id="11340" name="Google Shape;11340;p16"/>
          <p:cNvPicPr preferRelativeResize="0"/>
          <p:nvPr/>
        </p:nvPicPr>
        <p:blipFill rotWithShape="1">
          <a:blip r:embed="rId3">
            <a:alphaModFix/>
          </a:blip>
          <a:srcRect b="0" l="0" r="0" t="0"/>
          <a:stretch/>
        </p:blipFill>
        <p:spPr>
          <a:xfrm>
            <a:off x="395288" y="981075"/>
            <a:ext cx="8137524" cy="48244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44" name="Shape 11344"/>
        <p:cNvGrpSpPr/>
        <p:nvPr/>
      </p:nvGrpSpPr>
      <p:grpSpPr>
        <a:xfrm>
          <a:off x="0" y="0"/>
          <a:ext cx="0" cy="0"/>
          <a:chOff x="0" y="0"/>
          <a:chExt cx="0" cy="0"/>
        </a:xfrm>
      </p:grpSpPr>
      <p:sp>
        <p:nvSpPr>
          <p:cNvPr id="11345" name="Google Shape;11345;p17"/>
          <p:cNvSpPr/>
          <p:nvPr/>
        </p:nvSpPr>
        <p:spPr>
          <a:xfrm>
            <a:off x="468313" y="890588"/>
            <a:ext cx="7991400" cy="42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Types :          </a:t>
            </a:r>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 1- Aqueous alkaline juice:</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-Large in volume, rich in bicarbonate.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-Secreted by duct cells.</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-Stimulated by secretin hormone &amp; inhibited by sympathetic.</a:t>
            </a:r>
            <a:endParaRPr/>
          </a:p>
          <a:p>
            <a:pPr indent="0" lvl="0" marL="0" marR="0" rtl="0" algn="l">
              <a:spcBef>
                <a:spcPts val="0"/>
              </a:spcBef>
              <a:spcAft>
                <a:spcPts val="0"/>
              </a:spcAft>
              <a:buNone/>
            </a:pPr>
            <a:r>
              <a:t/>
            </a:r>
            <a:endParaRPr b="1" i="0" sz="18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 -  Mechanism of secretion:</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 In duct cells : Co2 + H2O  Hco3- + H+.</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 Hco3- is actively secreted in lumen.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H+ ion is pumped out to the plasma (acid tide) in exchange for sodium which is pumped into the cell then diffuse to lumen.</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 H2O diffuse passively into the lumen by osmotic forces of Na+  &amp; Hco3-.</a:t>
            </a:r>
            <a:endParaRPr/>
          </a:p>
          <a:p>
            <a:pPr indent="0" lvl="0" marL="0" marR="0" rtl="0" algn="l">
              <a:spcBef>
                <a:spcPts val="0"/>
              </a:spcBef>
              <a:spcAft>
                <a:spcPts val="0"/>
              </a:spcAft>
              <a:buNone/>
            </a:pPr>
            <a:r>
              <a:t/>
            </a:r>
            <a:endParaRPr b="1" i="0" sz="1800" u="none" cap="none" strike="noStrike">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N.B.: Acid- tide: </a:t>
            </a:r>
            <a:r>
              <a:rPr b="0" i="0" lang="en-US" sz="1800" u="none" cap="none" strike="noStrike">
                <a:solidFill>
                  <a:srgbClr val="002060"/>
                </a:solidFill>
                <a:latin typeface="Times New Roman"/>
                <a:ea typeface="Times New Roman"/>
                <a:cs typeface="Times New Roman"/>
                <a:sym typeface="Times New Roman"/>
              </a:rPr>
              <a:t>↑ H+ conc. in venous blood drain the pancreas to neutralize alkaline tide of gastric secretion → acid – base balance.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49" name="Shape 11349"/>
        <p:cNvGrpSpPr/>
        <p:nvPr/>
      </p:nvGrpSpPr>
      <p:grpSpPr>
        <a:xfrm>
          <a:off x="0" y="0"/>
          <a:ext cx="0" cy="0"/>
          <a:chOff x="0" y="0"/>
          <a:chExt cx="0" cy="0"/>
        </a:xfrm>
      </p:grpSpPr>
      <p:pic>
        <p:nvPicPr>
          <p:cNvPr id="11350" name="Google Shape;11350;p18"/>
          <p:cNvPicPr preferRelativeResize="0"/>
          <p:nvPr/>
        </p:nvPicPr>
        <p:blipFill rotWithShape="1">
          <a:blip r:embed="rId3">
            <a:alphaModFix/>
          </a:blip>
          <a:srcRect b="0" l="4974" r="8520" t="0"/>
          <a:stretch/>
        </p:blipFill>
        <p:spPr>
          <a:xfrm>
            <a:off x="755650" y="692150"/>
            <a:ext cx="7777163" cy="5305426"/>
          </a:xfrm>
          <a:prstGeom prst="rect">
            <a:avLst/>
          </a:prstGeom>
          <a:noFill/>
          <a:ln>
            <a:noFill/>
          </a:ln>
        </p:spPr>
      </p:pic>
      <p:sp>
        <p:nvSpPr>
          <p:cNvPr id="11351" name="Google Shape;11351;p18"/>
          <p:cNvSpPr txBox="1"/>
          <p:nvPr/>
        </p:nvSpPr>
        <p:spPr>
          <a:xfrm>
            <a:off x="8172450" y="5600700"/>
            <a:ext cx="360300" cy="369900"/>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352" name="Google Shape;11352;p18"/>
          <p:cNvPicPr preferRelativeResize="0"/>
          <p:nvPr/>
        </p:nvPicPr>
        <p:blipFill rotWithShape="1">
          <a:blip r:embed="rId4">
            <a:alphaModFix/>
          </a:blip>
          <a:srcRect b="0" l="0" r="0" t="0"/>
          <a:stretch/>
        </p:blipFill>
        <p:spPr>
          <a:xfrm>
            <a:off x="771525" y="5605463"/>
            <a:ext cx="360363" cy="36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56" name="Shape 11356"/>
        <p:cNvGrpSpPr/>
        <p:nvPr/>
      </p:nvGrpSpPr>
      <p:grpSpPr>
        <a:xfrm>
          <a:off x="0" y="0"/>
          <a:ext cx="0" cy="0"/>
          <a:chOff x="0" y="0"/>
          <a:chExt cx="0" cy="0"/>
        </a:xfrm>
      </p:grpSpPr>
      <p:sp>
        <p:nvSpPr>
          <p:cNvPr id="11357" name="Google Shape;11357;p19"/>
          <p:cNvSpPr/>
          <p:nvPr/>
        </p:nvSpPr>
        <p:spPr>
          <a:xfrm>
            <a:off x="250825" y="336550"/>
            <a:ext cx="8713800" cy="42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2- Enzymatic juice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Small in volume, rich in enzymes.</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Secreted by Acinar cells.</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Stimulated by CCK – PZ &amp; vagus nerve.</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 - There are 3 classes of enzymes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a:t>
            </a:r>
            <a:r>
              <a:rPr b="1" i="0" lang="en-US" sz="1800" u="none" cap="none" strike="noStrike">
                <a:solidFill>
                  <a:srgbClr val="002060"/>
                </a:solidFill>
                <a:latin typeface="Times New Roman"/>
                <a:ea typeface="Times New Roman"/>
                <a:cs typeface="Times New Roman"/>
                <a:sym typeface="Times New Roman"/>
              </a:rPr>
              <a:t>Pancreatic amylase</a:t>
            </a:r>
            <a:r>
              <a:rPr b="0" i="0" lang="en-US" sz="1800" u="none" cap="none" strike="noStrike">
                <a:solidFill>
                  <a:srgbClr val="002060"/>
                </a:solidFill>
                <a:latin typeface="Times New Roman"/>
                <a:ea typeface="Times New Roman"/>
                <a:cs typeface="Times New Roman"/>
                <a:sym typeface="Times New Roman"/>
              </a:rPr>
              <a:t>: starch → maltose.</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a:t>
            </a:r>
            <a:r>
              <a:rPr b="1" i="0" lang="en-US" sz="1800" u="none" cap="none" strike="noStrike">
                <a:solidFill>
                  <a:srgbClr val="002060"/>
                </a:solidFill>
                <a:latin typeface="Times New Roman"/>
                <a:ea typeface="Times New Roman"/>
                <a:cs typeface="Times New Roman"/>
                <a:sym typeface="Times New Roman"/>
              </a:rPr>
              <a:t>Pancreatic lipolytic enzymes</a:t>
            </a:r>
            <a:r>
              <a:rPr b="0" i="0" lang="en-US" sz="1800" u="none" cap="none" strike="noStrike">
                <a:solidFill>
                  <a:srgbClr val="002060"/>
                </a:solidFill>
                <a:latin typeface="Times New Roman"/>
                <a:ea typeface="Times New Roman"/>
                <a:cs typeface="Times New Roman"/>
                <a:sym typeface="Times New Roman"/>
              </a:rPr>
              <a:t>: Lipase and phospholipase (facilitated by bile).</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-Triglycerides → FFA &amp; monoglycerate.</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-Phospholipase A: act on lecithin → lysolecithin.</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a:t>
            </a:r>
            <a:r>
              <a:rPr b="1" i="0" lang="en-US" sz="1800" u="none" cap="none" strike="noStrike">
                <a:solidFill>
                  <a:srgbClr val="002060"/>
                </a:solidFill>
                <a:latin typeface="Times New Roman"/>
                <a:ea typeface="Times New Roman"/>
                <a:cs typeface="Times New Roman"/>
                <a:sym typeface="Times New Roman"/>
              </a:rPr>
              <a:t>Proteolytic enzymes</a:t>
            </a:r>
            <a:r>
              <a:rPr b="0" i="0" lang="en-US" sz="1800" u="none" cap="none" strike="noStrike">
                <a:solidFill>
                  <a:srgbClr val="002060"/>
                </a:solidFill>
                <a:latin typeface="Times New Roman"/>
                <a:ea typeface="Times New Roman"/>
                <a:cs typeface="Times New Roman"/>
                <a:sym typeface="Times New Roman"/>
              </a:rPr>
              <a:t>:</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-Endopeptidases as trypsin &amp; chemotrypsin.</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-Exopeptidases : carboxypeptidases.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It issecreted in inactive form and activated by enterokinase and the active trypsin to prevent auto digestion of pancreas (also the pancreas has trypsin inhibitor).</a:t>
            </a:r>
            <a:endParaRPr/>
          </a:p>
          <a:p>
            <a:pPr indent="0" lvl="0" marL="0" marR="0" rtl="0" algn="l">
              <a:spcBef>
                <a:spcPts val="0"/>
              </a:spcBef>
              <a:spcAft>
                <a:spcPts val="0"/>
              </a:spcAft>
              <a:buNone/>
            </a:pPr>
            <a:r>
              <a:t/>
            </a:r>
            <a:endParaRPr b="0" i="0" sz="1800" u="none" cap="none" strike="noStrike">
              <a:solidFill>
                <a:srgbClr val="00206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61" name="Shape 11361"/>
        <p:cNvGrpSpPr/>
        <p:nvPr/>
      </p:nvGrpSpPr>
      <p:grpSpPr>
        <a:xfrm>
          <a:off x="0" y="0"/>
          <a:ext cx="0" cy="0"/>
          <a:chOff x="0" y="0"/>
          <a:chExt cx="0" cy="0"/>
        </a:xfrm>
      </p:grpSpPr>
      <p:sp>
        <p:nvSpPr>
          <p:cNvPr id="11362" name="Google Shape;11362;p20"/>
          <p:cNvSpPr/>
          <p:nvPr/>
        </p:nvSpPr>
        <p:spPr>
          <a:xfrm>
            <a:off x="250825" y="336550"/>
            <a:ext cx="8713800" cy="23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Control of exocrine pancreatic secretion</a:t>
            </a:r>
            <a:endParaRPr/>
          </a:p>
          <a:p>
            <a:pPr indent="0" lvl="0" marL="0" marR="0" rtl="0" algn="ctr">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1) Nervous </a:t>
            </a:r>
            <a:r>
              <a:rPr b="0" i="0" lang="en-US" sz="1800" u="none" cap="none" strike="noStrike">
                <a:solidFill>
                  <a:srgbClr val="002060"/>
                </a:solidFill>
                <a:latin typeface="Times New Roman"/>
                <a:ea typeface="Times New Roman"/>
                <a:cs typeface="Times New Roman"/>
                <a:sym typeface="Times New Roman"/>
              </a:rPr>
              <a:t>: as a part of conditioned &amp; unconditioned reflexes → vagal stimulation of enzymatic secretion from acini.</a:t>
            </a:r>
            <a:endParaRPr/>
          </a:p>
          <a:p>
            <a:pPr indent="0" lvl="0" marL="0" marR="0" rtl="0" algn="l">
              <a:spcBef>
                <a:spcPts val="0"/>
              </a:spcBef>
              <a:spcAft>
                <a:spcPts val="0"/>
              </a:spcAft>
              <a:buNone/>
            </a:pPr>
            <a:r>
              <a:rPr b="1" i="0" lang="en-US" sz="1800" u="none" cap="none" strike="noStrike">
                <a:solidFill>
                  <a:srgbClr val="002060"/>
                </a:solidFill>
                <a:latin typeface="Times New Roman"/>
                <a:ea typeface="Times New Roman"/>
                <a:cs typeface="Times New Roman"/>
                <a:sym typeface="Times New Roman"/>
              </a:rPr>
              <a:t>2) Hormonal : </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•Secretin →↑ aqeous secretion from duct.</a:t>
            </a:r>
            <a:endParaRPr/>
          </a:p>
          <a:p>
            <a:pPr indent="0" lvl="0" marL="0" marR="0" rtl="0" algn="l">
              <a:spcBef>
                <a:spcPts val="0"/>
              </a:spcBef>
              <a:spcAft>
                <a:spcPts val="0"/>
              </a:spcAft>
              <a:buNone/>
            </a:pPr>
            <a:r>
              <a:rPr b="0" i="0" lang="en-US" sz="1800" u="none" cap="none" strike="noStrike">
                <a:solidFill>
                  <a:srgbClr val="002060"/>
                </a:solidFill>
                <a:latin typeface="Times New Roman"/>
                <a:ea typeface="Times New Roman"/>
                <a:cs typeface="Times New Roman"/>
                <a:sym typeface="Times New Roman"/>
              </a:rPr>
              <a:t>•CCK. PZ →↑ enzymes from acini.</a:t>
            </a:r>
            <a:endParaRPr/>
          </a:p>
          <a:p>
            <a:pPr indent="0" lvl="0" marL="0" marR="0" rtl="0" algn="l">
              <a:spcBef>
                <a:spcPts val="0"/>
              </a:spcBef>
              <a:spcAft>
                <a:spcPts val="0"/>
              </a:spcAft>
              <a:buNone/>
            </a:pPr>
            <a:r>
              <a:t/>
            </a:r>
            <a:endParaRPr b="0" i="0" sz="1800" u="none" cap="none" strike="noStrike">
              <a:solidFill>
                <a:srgbClr val="002060"/>
              </a:solidFill>
              <a:latin typeface="Times New Roman"/>
              <a:ea typeface="Times New Roman"/>
              <a:cs typeface="Times New Roman"/>
              <a:sym typeface="Times New Roman"/>
            </a:endParaRPr>
          </a:p>
        </p:txBody>
      </p:sp>
      <p:pic>
        <p:nvPicPr>
          <p:cNvPr id="11363" name="Google Shape;11363;p20"/>
          <p:cNvPicPr preferRelativeResize="0"/>
          <p:nvPr/>
        </p:nvPicPr>
        <p:blipFill rotWithShape="1">
          <a:blip r:embed="rId3">
            <a:alphaModFix/>
          </a:blip>
          <a:srcRect b="0" l="0" r="0" t="0"/>
          <a:stretch/>
        </p:blipFill>
        <p:spPr>
          <a:xfrm>
            <a:off x="539750" y="2420938"/>
            <a:ext cx="7993063" cy="41830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