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wikidoc.org/images/a/a2/Renin-angiotensin-aldosterone_system.pn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Renal </a:t>
            </a:r>
            <a:r>
              <a:rPr lang="en-US" sz="5400" b="1" dirty="0" err="1" smtClean="0"/>
              <a:t>physioogy</a:t>
            </a:r>
            <a:endParaRPr lang="ar-EG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By </a:t>
            </a:r>
            <a:r>
              <a:rPr lang="en-US" sz="4400" dirty="0" err="1" smtClean="0">
                <a:solidFill>
                  <a:schemeClr val="tx1"/>
                </a:solidFill>
              </a:rPr>
              <a:t>dr</a:t>
            </a:r>
            <a:r>
              <a:rPr lang="en-US" sz="4400" dirty="0" smtClean="0">
                <a:solidFill>
                  <a:schemeClr val="tx1"/>
                </a:solidFill>
              </a:rPr>
              <a:t>\ HEND ABOUZEID</a:t>
            </a:r>
            <a:endParaRPr lang="ar-EG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01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4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The juxtaglomerular </a:t>
            </a:r>
            <a:r>
              <a:rPr lang="en-US" altLang="zh-CN" sz="4000" dirty="0" smtClean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apparatus</a:t>
            </a:r>
            <a:br>
              <a:rPr lang="en-US" altLang="zh-CN" sz="4000" dirty="0" smtClean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</a:br>
            <a:r>
              <a:rPr kumimoji="1" lang="en-US" altLang="zh-CN" sz="24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Including macula </a:t>
            </a:r>
            <a:r>
              <a:rPr kumimoji="1" lang="en-US" altLang="zh-CN" sz="24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densa</a:t>
            </a:r>
            <a:r>
              <a:rPr kumimoji="1" lang="en-US" altLang="zh-CN" sz="24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, </a:t>
            </a:r>
            <a:r>
              <a:rPr kumimoji="1" lang="en-US" altLang="zh-CN" sz="24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extraglumerular</a:t>
            </a:r>
            <a:r>
              <a:rPr kumimoji="1" lang="en-US" altLang="zh-CN" sz="24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kumimoji="1" lang="en-US" altLang="zh-CN" sz="24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mesangial</a:t>
            </a:r>
            <a:r>
              <a:rPr kumimoji="1" lang="en-US" altLang="zh-CN" sz="24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cells, and juxtaglomerular (granular cells) cells</a:t>
            </a:r>
            <a:br>
              <a:rPr kumimoji="1" lang="en-US" altLang="zh-CN" sz="24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</a:br>
            <a:endParaRPr lang="ar-EG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3692"/>
            <a:ext cx="9220200" cy="4955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3423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:Renin-angiotensin-aldosterone system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"/>
            <a:ext cx="91440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1661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30200"/>
            <a:ext cx="4648200" cy="614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>
            <a:grpSpLocks noGrp="1"/>
          </p:cNvGrpSpPr>
          <p:nvPr/>
        </p:nvGrpSpPr>
        <p:grpSpPr bwMode="auto">
          <a:xfrm>
            <a:off x="152575" y="152400"/>
            <a:ext cx="4114625" cy="6477000"/>
            <a:chOff x="87" y="192"/>
            <a:chExt cx="5433" cy="3888"/>
          </a:xfrm>
        </p:grpSpPr>
        <p:pic>
          <p:nvPicPr>
            <p:cNvPr id="4" name="Picture 3" descr="130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" y="239"/>
              <a:ext cx="5353" cy="3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88" y="192"/>
              <a:ext cx="5232" cy="5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kumimoji="1" lang="ar-EG" sz="2400">
                <a:latin typeface="Times New Roman" pitchFamily="18" charset="0"/>
                <a:ea typeface="SimSun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1972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10</Words>
  <Application>Microsoft Office PowerPoint</Application>
  <PresentationFormat>On-screen Show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Renal physioogy</vt:lpstr>
      <vt:lpstr>The juxtaglomerular apparatus Including macula densa, extraglumerular mesangial cells, and juxtaglomerular (granular cells) cells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ORIGINAL LAP</dc:creator>
  <cp:lastModifiedBy>ORIGINAL LAP</cp:lastModifiedBy>
  <cp:revision>3</cp:revision>
  <dcterms:created xsi:type="dcterms:W3CDTF">2006-08-16T00:00:00Z</dcterms:created>
  <dcterms:modified xsi:type="dcterms:W3CDTF">2019-02-05T07:33:22Z</dcterms:modified>
</cp:coreProperties>
</file>