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Oval 8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F14AE-C6EF-474E-9DD4-5D20D4DE8C1C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1ADD-E4E6-4E43-9616-1606EA09E55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94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3F00-95F1-4BD0-B9FA-42762C8B5B99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1789E-CE5B-4259-9AD9-AE0F45C4B92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2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8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E807C-72A2-4A5F-9A80-8F0D907DEBA4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ACFB-24E1-4765-8D10-7F6D1908AD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56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8BB0-7C07-4676-A8B3-9DEBF7042FFF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B26F-B90B-4746-9277-2C511D66C2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2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CF893-4241-4F2C-A6C7-DBA0CBF35FEA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B570-693E-4856-9F75-964B118A537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5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B5D6-B9CD-4B46-BAF4-808BA53893D1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10D17-3760-42BB-8813-4E9AFB3F51A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3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5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4C3A43-ED06-4642-861C-D082D81B2D04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9E42E-3A35-4408-8D70-2A1C29EE953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2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AFAE8-D093-4A2C-900A-2474B63C863A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6E13-D90E-4729-AF7A-9B1C3CC4BB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algn="l" rtl="0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278D75-DB04-465D-AD30-FCC7A46D9226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DF3C-0E7E-4DF4-ACD3-1D52FFF63E6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62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3AA9-8058-4D78-9FCF-7B370E4AAD1F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362B-067F-4AA6-8810-228CA0ADADB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82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539A-5210-4156-B508-3C0B262600B4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D5CE-EACB-4607-9FDA-0701EEE41C9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0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6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B8-E0A2-459D-A454-50A0612869E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DA71-3469-45F6-914B-3E158FA6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CD766A-3DAB-45B1-BA6D-0ACA18AA9C7B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9C02DCF7-4C93-4B15-BEFD-EFE9499ADB29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335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146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Genetic diseases with primary effects 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Turner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Turner syndrome is an important consideration in girls with short stature and especially growth failure, because shortness may be the presenting feature of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syndrome.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Virtually all girls with Turner syndrome have short stature, with an average adult height about 20 cm shorter than predicted by the mid-parental height.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addition, affected patients usually have absent or very delayed pubertal development and may have a square "shield" chest, webbed neck,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cubitus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valgus (increased carrying angle of the arm), genu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valgum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(inward tilting knees), shortened fourth metacarpals,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Madelung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deformity of the forearm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Prompt diagnosis of Turner Syndrome is important because of associated cardiovascular, renal, and endocrine abnormalities, which may require treatment, including growth hormone therapy.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05001"/>
            <a:ext cx="4572000" cy="2436813"/>
          </a:xfrm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1828800" y="44958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Palatino Linotype" panose="02040502050505030304" pitchFamily="18" charset="0"/>
              </a:rPr>
              <a:t>. A Madelung deformity , this condition is sometimes termed "bayonet wrist". </a:t>
            </a:r>
          </a:p>
        </p:txBody>
      </p:sp>
      <p:pic>
        <p:nvPicPr>
          <p:cNvPr id="60420" name="Picture 4" descr="turner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3124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/>
              </a:rPr>
              <a:t>Prader-Willi</a:t>
            </a:r>
            <a:r>
              <a:rPr lang="en-US" b="1" dirty="0">
                <a:effectLst/>
              </a:rPr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Prader-Willi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syndrome (PWS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 most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syndromic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form of obesity. Obesity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hyperphagia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typically develop during early childhood and can be severe. Other common clinical characteristics are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hypotonia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feeding problems during infancy, developmental delay,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hypogonadism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Short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stature is common but may not develop until late childhood when the child fails to undergo a pubertal growth spurt.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growth hormone improves linear growth and body composition.</a:t>
            </a:r>
          </a:p>
        </p:txBody>
      </p:sp>
    </p:spTree>
    <p:extLst>
      <p:ext uri="{BB962C8B-B14F-4D97-AF65-F5344CB8AC3E}">
        <p14:creationId xmlns:p14="http://schemas.microsoft.com/office/powerpoint/2010/main" val="6906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Noonan syndrome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 Noonan syndrome  is a relatively common autosomal dominant disorder that is associated with short stature and congenital heart disease (CHD), most often pulmonic stenosis. It is clinically and genetically heterogeneous.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 most consistent clinical features are widely spaced eyes and low-set ears (&gt;80 percent), short stature (&gt;70 percent), and pulmonic stenosis (approximately 50 percent) . </a:t>
            </a:r>
          </a:p>
        </p:txBody>
      </p:sp>
      <p:pic>
        <p:nvPicPr>
          <p:cNvPr id="62468" name="Picture 5" descr="PMC3232501_IPC-3-19-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267200"/>
            <a:ext cx="30781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ar-JO" altLang="en-US" smtClean="0">
              <a:effectLst/>
              <a:ea typeface="Majalla UI"/>
            </a:endParaRP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57400" y="1828801"/>
            <a:ext cx="8153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srgbClr val="7F7F7F"/>
                </a:solidFill>
                <a:latin typeface="Century Gothic" panose="020B0502020202020204" pitchFamily="34" charset="0"/>
              </a:rPr>
              <a:t> Short stature associated with Noonan syndrome can be treated effectively with growth hormone.</a:t>
            </a:r>
            <a:r>
              <a:rPr lang="en-US" altLang="en-US" sz="2400">
                <a:solidFill>
                  <a:srgbClr val="7F7F7F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Skeletal </a:t>
            </a:r>
            <a:r>
              <a:rPr lang="en-US" b="1" dirty="0" err="1"/>
              <a:t>dysplasias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 Skeletal dysplasias associated with short stature are caused by inherited defects in cartilage/bone development and are often associated with disproportionate short stature (with limbs disproportionately short for the trunk, or vice versa).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Bone age tend to be advanced and growth response to puberty is impaired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 These disorders should be suspected in a child presenting with short stature and bone deformities, recurrent fractures, or abnormal findings on radiographs (eg, enchondromas, bowing or shortening of the long bones, vertebral defects, or rib abnormalities).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7187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1981200" y="1600201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are a variety of types, with very variable phenotypes, including achondroplasia, hypochondroplasia, spondyloepiphysial dysplasia, and osteogenesis imperfecta</a:t>
            </a:r>
          </a:p>
        </p:txBody>
      </p:sp>
      <p:pic>
        <p:nvPicPr>
          <p:cNvPr id="65539" name="Picture 4" descr="Clinical photo - colorado_mo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232568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543800" y="5943601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achondroplasia</a:t>
            </a:r>
          </a:p>
        </p:txBody>
      </p:sp>
    </p:spTree>
    <p:extLst>
      <p:ext uri="{BB962C8B-B14F-4D97-AF65-F5344CB8AC3E}">
        <p14:creationId xmlns:p14="http://schemas.microsoft.com/office/powerpoint/2010/main" val="31300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Gill Sans MT</vt:lpstr>
      <vt:lpstr>Majalla UI</vt:lpstr>
      <vt:lpstr>Palatino Linotype</vt:lpstr>
      <vt:lpstr>Verdana</vt:lpstr>
      <vt:lpstr>Wingdings 2</vt:lpstr>
      <vt:lpstr>Office Theme</vt:lpstr>
      <vt:lpstr>Solstice</vt:lpstr>
      <vt:lpstr>PowerPoint Presentation</vt:lpstr>
      <vt:lpstr>Genetic diseases with primary effects on growth</vt:lpstr>
      <vt:lpstr>Turner syndrome</vt:lpstr>
      <vt:lpstr>PowerPoint Presentation</vt:lpstr>
      <vt:lpstr>Prader-Willi syndrome</vt:lpstr>
      <vt:lpstr>Noonan syndrome</vt:lpstr>
      <vt:lpstr>PowerPoint Presentation</vt:lpstr>
      <vt:lpstr>Skeletal dysplasias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2020-04-19T16:12:29Z</dcterms:created>
  <dcterms:modified xsi:type="dcterms:W3CDTF">2020-04-19T16:13:11Z</dcterms:modified>
</cp:coreProperties>
</file>