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 id="2147483721" r:id="rId4"/>
    <p:sldMasterId id="2147483745" r:id="rId5"/>
    <p:sldMasterId id="2147483769" r:id="rId6"/>
    <p:sldMasterId id="2147483781" r:id="rId7"/>
    <p:sldMasterId id="2147483805" r:id="rId8"/>
    <p:sldMasterId id="2147483817" r:id="rId9"/>
    <p:sldMasterId id="2147483829" r:id="rId10"/>
    <p:sldMasterId id="2147483841" r:id="rId11"/>
    <p:sldMasterId id="2147483853" r:id="rId12"/>
  </p:sldMasterIdLst>
  <p:notesMasterIdLst>
    <p:notesMasterId r:id="rId54"/>
  </p:notesMasterIdLst>
  <p:sldIdLst>
    <p:sldId id="256" r:id="rId13"/>
    <p:sldId id="330" r:id="rId14"/>
    <p:sldId id="329" r:id="rId15"/>
    <p:sldId id="331" r:id="rId16"/>
    <p:sldId id="289" r:id="rId17"/>
    <p:sldId id="291" r:id="rId18"/>
    <p:sldId id="435" r:id="rId19"/>
    <p:sldId id="333" r:id="rId20"/>
    <p:sldId id="334" r:id="rId21"/>
    <p:sldId id="362" r:id="rId22"/>
    <p:sldId id="446" r:id="rId23"/>
    <p:sldId id="447" r:id="rId24"/>
    <p:sldId id="448" r:id="rId25"/>
    <p:sldId id="449" r:id="rId26"/>
    <p:sldId id="450" r:id="rId27"/>
    <p:sldId id="337" r:id="rId28"/>
    <p:sldId id="359" r:id="rId29"/>
    <p:sldId id="348" r:id="rId30"/>
    <p:sldId id="349" r:id="rId31"/>
    <p:sldId id="350" r:id="rId32"/>
    <p:sldId id="351" r:id="rId33"/>
    <p:sldId id="352" r:id="rId34"/>
    <p:sldId id="364" r:id="rId35"/>
    <p:sldId id="365" r:id="rId36"/>
    <p:sldId id="353" r:id="rId37"/>
    <p:sldId id="360" r:id="rId38"/>
    <p:sldId id="373" r:id="rId39"/>
    <p:sldId id="374" r:id="rId40"/>
    <p:sldId id="432" r:id="rId41"/>
    <p:sldId id="433" r:id="rId42"/>
    <p:sldId id="375" r:id="rId43"/>
    <p:sldId id="341" r:id="rId44"/>
    <p:sldId id="342" r:id="rId45"/>
    <p:sldId id="363" r:id="rId46"/>
    <p:sldId id="444" r:id="rId47"/>
    <p:sldId id="361" r:id="rId48"/>
    <p:sldId id="343" r:id="rId49"/>
    <p:sldId id="344" r:id="rId50"/>
    <p:sldId id="443" r:id="rId51"/>
    <p:sldId id="371" r:id="rId52"/>
    <p:sldId id="372"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E8E8E-A694-4FC2-B1E7-43D668F5D061}" type="datetimeFigureOut">
              <a:rPr lang="en-US" smtClean="0"/>
              <a:t>12/4/2019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64F-9733-4F79-AF26-8966AD4A7FD0}" type="slidenum">
              <a:rPr lang="en-US" smtClean="0"/>
              <a:t>‹#›</a:t>
            </a:fld>
            <a:endParaRPr lang="en-US"/>
          </a:p>
        </p:txBody>
      </p:sp>
    </p:spTree>
    <p:extLst>
      <p:ext uri="{BB962C8B-B14F-4D97-AF65-F5344CB8AC3E}">
        <p14:creationId xmlns:p14="http://schemas.microsoft.com/office/powerpoint/2010/main" val="17610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5044A5-741A-495B-A163-C021FDD06501}"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6F2B2-7CDD-4351-8EAE-3199FA8C957B}" type="slidenum">
              <a:rPr lang="en-US" smtClean="0"/>
              <a:t>‹#›</a:t>
            </a:fld>
            <a:endParaRPr lang="en-US"/>
          </a:p>
        </p:txBody>
      </p:sp>
    </p:spTree>
    <p:extLst>
      <p:ext uri="{BB962C8B-B14F-4D97-AF65-F5344CB8AC3E}">
        <p14:creationId xmlns:p14="http://schemas.microsoft.com/office/powerpoint/2010/main" val="3873378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044A5-741A-495B-A163-C021FDD06501}"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6F2B2-7CDD-4351-8EAE-3199FA8C957B}" type="slidenum">
              <a:rPr lang="en-US" smtClean="0"/>
              <a:t>‹#›</a:t>
            </a:fld>
            <a:endParaRPr lang="en-US"/>
          </a:p>
        </p:txBody>
      </p:sp>
    </p:spTree>
    <p:extLst>
      <p:ext uri="{BB962C8B-B14F-4D97-AF65-F5344CB8AC3E}">
        <p14:creationId xmlns:p14="http://schemas.microsoft.com/office/powerpoint/2010/main" val="24037759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0903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0455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4814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5614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0945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2567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1801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784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0711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71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044A5-741A-495B-A163-C021FDD06501}"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6F2B2-7CDD-4351-8EAE-3199FA8C957B}" type="slidenum">
              <a:rPr lang="en-US" smtClean="0"/>
              <a:t>‹#›</a:t>
            </a:fld>
            <a:endParaRPr lang="en-US"/>
          </a:p>
        </p:txBody>
      </p:sp>
    </p:spTree>
    <p:extLst>
      <p:ext uri="{BB962C8B-B14F-4D97-AF65-F5344CB8AC3E}">
        <p14:creationId xmlns:p14="http://schemas.microsoft.com/office/powerpoint/2010/main" val="7420674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8471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8467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87283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9426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1905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7971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0806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8513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3062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77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EE602BF-3BA0-4657-AEC0-26D70C2C4E02}" type="datetimeFigureOut">
              <a:rPr lang="en-US">
                <a:solidFill>
                  <a:prstClr val="black">
                    <a:tint val="75000"/>
                  </a:prstClr>
                </a:solidFill>
              </a:rPr>
              <a:pPr>
                <a:def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0461FE2-BD6F-4814-A8CC-E43F1368F2B5}" type="slidenum">
              <a:rPr lang="ar-SA"/>
              <a:pPr>
                <a:defRPr/>
              </a:pPr>
              <a:t>‹#›</a:t>
            </a:fld>
            <a:endParaRPr lang="en-US"/>
          </a:p>
        </p:txBody>
      </p:sp>
    </p:spTree>
    <p:extLst>
      <p:ext uri="{BB962C8B-B14F-4D97-AF65-F5344CB8AC3E}">
        <p14:creationId xmlns:p14="http://schemas.microsoft.com/office/powerpoint/2010/main" val="33210612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4008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3724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ar-JO"/>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ar-JO"/>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783F5074-8FC0-4306-9C5C-1C8EA1A14744}" type="slidenum">
              <a:rPr lang="en-US" altLang="ar-JO"/>
              <a:pPr/>
              <a:t>‹#›</a:t>
            </a:fld>
            <a:endParaRPr lang="en-US" altLang="ar-JO"/>
          </a:p>
        </p:txBody>
      </p:sp>
    </p:spTree>
    <p:extLst>
      <p:ext uri="{BB962C8B-B14F-4D97-AF65-F5344CB8AC3E}">
        <p14:creationId xmlns:p14="http://schemas.microsoft.com/office/powerpoint/2010/main" val="41537733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3430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9298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150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1303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4011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73810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07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AD4B70-F275-4BF9-B50B-633FBE5C6B57}" type="datetimeFigureOut">
              <a:rPr lang="en-US">
                <a:solidFill>
                  <a:prstClr val="black">
                    <a:tint val="75000"/>
                  </a:prstClr>
                </a:solidFill>
              </a:rPr>
              <a:pPr>
                <a:def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C718E1-CE48-467C-9DFA-E442AC4D0860}" type="slidenum">
              <a:rPr lang="ar-SA"/>
              <a:pPr>
                <a:defRPr/>
              </a:pPr>
              <a:t>‹#›</a:t>
            </a:fld>
            <a:endParaRPr lang="en-US"/>
          </a:p>
        </p:txBody>
      </p:sp>
    </p:spTree>
    <p:extLst>
      <p:ext uri="{BB962C8B-B14F-4D97-AF65-F5344CB8AC3E}">
        <p14:creationId xmlns:p14="http://schemas.microsoft.com/office/powerpoint/2010/main" val="282160065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9155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6940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54060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102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B610AC-B337-4155-AD34-7737724AF117}" type="datetimeFigureOut">
              <a:rPr lang="en-US">
                <a:solidFill>
                  <a:prstClr val="black">
                    <a:tint val="75000"/>
                  </a:prstClr>
                </a:solidFill>
              </a:rPr>
              <a:pPr>
                <a:def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50B40-50B1-4988-992E-A418140A6310}" type="slidenum">
              <a:rPr lang="ar-SA"/>
              <a:pPr>
                <a:defRPr/>
              </a:pPr>
              <a:t>‹#›</a:t>
            </a:fld>
            <a:endParaRPr lang="en-US"/>
          </a:p>
        </p:txBody>
      </p:sp>
    </p:spTree>
    <p:extLst>
      <p:ext uri="{BB962C8B-B14F-4D97-AF65-F5344CB8AC3E}">
        <p14:creationId xmlns:p14="http://schemas.microsoft.com/office/powerpoint/2010/main" val="1620021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99332DA-163A-4C3D-A80A-816318212337}" type="datetimeFigureOut">
              <a:rPr lang="en-US">
                <a:solidFill>
                  <a:prstClr val="black">
                    <a:tint val="75000"/>
                  </a:prstClr>
                </a:solidFill>
              </a:rPr>
              <a:pPr>
                <a:defRPr/>
              </a:pPr>
              <a:t>12/4/2019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7CC143-FFD0-4B04-914B-D192266EE8A1}" type="slidenum">
              <a:rPr lang="ar-SA"/>
              <a:pPr>
                <a:defRPr/>
              </a:pPr>
              <a:t>‹#›</a:t>
            </a:fld>
            <a:endParaRPr lang="en-US"/>
          </a:p>
        </p:txBody>
      </p:sp>
    </p:spTree>
    <p:extLst>
      <p:ext uri="{BB962C8B-B14F-4D97-AF65-F5344CB8AC3E}">
        <p14:creationId xmlns:p14="http://schemas.microsoft.com/office/powerpoint/2010/main" val="855650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F952879-D7BC-4783-87CC-EDCC75DD8714}" type="datetimeFigureOut">
              <a:rPr lang="en-US">
                <a:solidFill>
                  <a:prstClr val="black">
                    <a:tint val="75000"/>
                  </a:prstClr>
                </a:solidFill>
              </a:rPr>
              <a:pPr>
                <a:defRPr/>
              </a:pPr>
              <a:t>12/4/2019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3C000A0-374E-49DD-BD8F-652CE73D6919}" type="slidenum">
              <a:rPr lang="ar-SA"/>
              <a:pPr>
                <a:defRPr/>
              </a:pPr>
              <a:t>‹#›</a:t>
            </a:fld>
            <a:endParaRPr lang="en-US"/>
          </a:p>
        </p:txBody>
      </p:sp>
    </p:spTree>
    <p:extLst>
      <p:ext uri="{BB962C8B-B14F-4D97-AF65-F5344CB8AC3E}">
        <p14:creationId xmlns:p14="http://schemas.microsoft.com/office/powerpoint/2010/main" val="1104849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DB6969A-CC45-4EB9-80FB-39FF08C434FC}" type="datetimeFigureOut">
              <a:rPr lang="en-US">
                <a:solidFill>
                  <a:prstClr val="black">
                    <a:tint val="75000"/>
                  </a:prstClr>
                </a:solidFill>
              </a:rPr>
              <a:pPr>
                <a:defRPr/>
              </a:pPr>
              <a:t>12/4/2019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106970D-535F-4FDB-B04A-990A6D8E22E9}" type="slidenum">
              <a:rPr lang="ar-SA"/>
              <a:pPr>
                <a:defRPr/>
              </a:pPr>
              <a:t>‹#›</a:t>
            </a:fld>
            <a:endParaRPr lang="en-US"/>
          </a:p>
        </p:txBody>
      </p:sp>
    </p:spTree>
    <p:extLst>
      <p:ext uri="{BB962C8B-B14F-4D97-AF65-F5344CB8AC3E}">
        <p14:creationId xmlns:p14="http://schemas.microsoft.com/office/powerpoint/2010/main" val="3568392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DC640C-68D1-4AE9-8305-104CE1CDC42B}" type="datetimeFigureOut">
              <a:rPr lang="en-US">
                <a:solidFill>
                  <a:prstClr val="black">
                    <a:tint val="75000"/>
                  </a:prstClr>
                </a:solidFill>
              </a:rPr>
              <a:pPr>
                <a:defRPr/>
              </a:pPr>
              <a:t>12/4/2019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5A41C23-C010-4055-8113-0C3D880B6DFF}" type="slidenum">
              <a:rPr lang="ar-SA"/>
              <a:pPr>
                <a:defRPr/>
              </a:pPr>
              <a:t>‹#›</a:t>
            </a:fld>
            <a:endParaRPr lang="en-US"/>
          </a:p>
        </p:txBody>
      </p:sp>
    </p:spTree>
    <p:extLst>
      <p:ext uri="{BB962C8B-B14F-4D97-AF65-F5344CB8AC3E}">
        <p14:creationId xmlns:p14="http://schemas.microsoft.com/office/powerpoint/2010/main" val="3375920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C2A1A1-C204-414A-A9C2-3F7FE944A5A5}" type="datetimeFigureOut">
              <a:rPr lang="en-US">
                <a:solidFill>
                  <a:prstClr val="black">
                    <a:tint val="75000"/>
                  </a:prstClr>
                </a:solidFill>
              </a:rPr>
              <a:pPr>
                <a:defRPr/>
              </a:pPr>
              <a:t>12/4/2019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47A5B9E-F826-4B88-B28A-F4CBBBDA9FDD}" type="slidenum">
              <a:rPr lang="ar-SA"/>
              <a:pPr>
                <a:defRPr/>
              </a:pPr>
              <a:t>‹#›</a:t>
            </a:fld>
            <a:endParaRPr lang="en-US"/>
          </a:p>
        </p:txBody>
      </p:sp>
    </p:spTree>
    <p:extLst>
      <p:ext uri="{BB962C8B-B14F-4D97-AF65-F5344CB8AC3E}">
        <p14:creationId xmlns:p14="http://schemas.microsoft.com/office/powerpoint/2010/main" val="325559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044A5-741A-495B-A163-C021FDD06501}"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6F2B2-7CDD-4351-8EAE-3199FA8C957B}" type="slidenum">
              <a:rPr lang="en-US" smtClean="0"/>
              <a:t>‹#›</a:t>
            </a:fld>
            <a:endParaRPr lang="en-US"/>
          </a:p>
        </p:txBody>
      </p:sp>
    </p:spTree>
    <p:extLst>
      <p:ext uri="{BB962C8B-B14F-4D97-AF65-F5344CB8AC3E}">
        <p14:creationId xmlns:p14="http://schemas.microsoft.com/office/powerpoint/2010/main" val="2902061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92B94D-6E13-4AF3-B054-13DEE1618FEF}" type="datetimeFigureOut">
              <a:rPr lang="en-US">
                <a:solidFill>
                  <a:prstClr val="black">
                    <a:tint val="75000"/>
                  </a:prstClr>
                </a:solidFill>
              </a:rPr>
              <a:pPr>
                <a:defRPr/>
              </a:pPr>
              <a:t>12/4/2019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F43F074-02E8-4021-A8E9-CB90895F0D17}" type="slidenum">
              <a:rPr lang="ar-SA"/>
              <a:pPr>
                <a:defRPr/>
              </a:pPr>
              <a:t>‹#›</a:t>
            </a:fld>
            <a:endParaRPr lang="en-US"/>
          </a:p>
        </p:txBody>
      </p:sp>
    </p:spTree>
    <p:extLst>
      <p:ext uri="{BB962C8B-B14F-4D97-AF65-F5344CB8AC3E}">
        <p14:creationId xmlns:p14="http://schemas.microsoft.com/office/powerpoint/2010/main" val="939381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9C82D8-53CD-4983-8887-5F1609AE6DAF}" type="datetimeFigureOut">
              <a:rPr lang="en-US">
                <a:solidFill>
                  <a:prstClr val="black">
                    <a:tint val="75000"/>
                  </a:prstClr>
                </a:solidFill>
              </a:rPr>
              <a:pPr>
                <a:def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330DCE-CFA1-4031-91D4-2FC603AF1F39}" type="slidenum">
              <a:rPr lang="ar-SA"/>
              <a:pPr>
                <a:defRPr/>
              </a:pPr>
              <a:t>‹#›</a:t>
            </a:fld>
            <a:endParaRPr lang="en-US"/>
          </a:p>
        </p:txBody>
      </p:sp>
    </p:spTree>
    <p:extLst>
      <p:ext uri="{BB962C8B-B14F-4D97-AF65-F5344CB8AC3E}">
        <p14:creationId xmlns:p14="http://schemas.microsoft.com/office/powerpoint/2010/main" val="489228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5F57D0-0994-456D-AD33-E146434D1B2B}" type="datetimeFigureOut">
              <a:rPr lang="en-US">
                <a:solidFill>
                  <a:prstClr val="black">
                    <a:tint val="75000"/>
                  </a:prstClr>
                </a:solidFill>
              </a:rPr>
              <a:pPr>
                <a:def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65264D-8939-4213-8D8B-96666D453D8A}" type="slidenum">
              <a:rPr lang="ar-SA"/>
              <a:pPr>
                <a:defRPr/>
              </a:pPr>
              <a:t>‹#›</a:t>
            </a:fld>
            <a:endParaRPr lang="en-US"/>
          </a:p>
        </p:txBody>
      </p:sp>
    </p:spTree>
    <p:extLst>
      <p:ext uri="{BB962C8B-B14F-4D97-AF65-F5344CB8AC3E}">
        <p14:creationId xmlns:p14="http://schemas.microsoft.com/office/powerpoint/2010/main" val="1586192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89F582D1-15EA-4062-8D1E-A5AF3FFFE945}" type="datetimeFigureOut">
              <a:rPr lang="en-US"/>
              <a:pPr>
                <a:defRPr/>
              </a:pPr>
              <a:t>12/4/2019</a:t>
            </a:fld>
            <a:endParaRPr lang="en-US" dirty="0"/>
          </a:p>
        </p:txBody>
      </p:sp>
      <p:sp>
        <p:nvSpPr>
          <p:cNvPr id="5" name="Footer Placeholder 4"/>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EC78CBA0-DC2A-449B-8DA4-D1C5BC7DE86B}" type="slidenum">
              <a:rPr lang="en-US"/>
              <a:pPr>
                <a:defRPr/>
              </a:pPr>
              <a:t>‹#›</a:t>
            </a:fld>
            <a:endParaRPr lang="en-US" dirty="0"/>
          </a:p>
        </p:txBody>
      </p:sp>
    </p:spTree>
    <p:extLst>
      <p:ext uri="{BB962C8B-B14F-4D97-AF65-F5344CB8AC3E}">
        <p14:creationId xmlns:p14="http://schemas.microsoft.com/office/powerpoint/2010/main" val="3521882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71B3EA6B-529C-4B36-B48A-800904650C2F}" type="datetimeFigureOut">
              <a:rPr lang="en-US"/>
              <a:pPr>
                <a:defRPr/>
              </a:pPr>
              <a:t>12/4/2019</a:t>
            </a:fld>
            <a:endParaRPr lang="en-US" dirty="0"/>
          </a:p>
        </p:txBody>
      </p:sp>
      <p:sp>
        <p:nvSpPr>
          <p:cNvPr id="5" name="Footer Placeholder 4"/>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1BC6F7CF-11A7-401A-8037-88CDA63131BB}" type="slidenum">
              <a:rPr lang="en-US"/>
              <a:pPr>
                <a:defRPr/>
              </a:pPr>
              <a:t>‹#›</a:t>
            </a:fld>
            <a:endParaRPr lang="en-US" dirty="0"/>
          </a:p>
        </p:txBody>
      </p:sp>
    </p:spTree>
    <p:extLst>
      <p:ext uri="{BB962C8B-B14F-4D97-AF65-F5344CB8AC3E}">
        <p14:creationId xmlns:p14="http://schemas.microsoft.com/office/powerpoint/2010/main" val="3507004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1DB46E89-9878-426A-A520-4550FB810FFC}" type="datetimeFigureOut">
              <a:rPr lang="en-US"/>
              <a:pPr>
                <a:defRPr/>
              </a:pPr>
              <a:t>12/4/2019</a:t>
            </a:fld>
            <a:endParaRPr lang="en-US" dirty="0"/>
          </a:p>
        </p:txBody>
      </p:sp>
      <p:sp>
        <p:nvSpPr>
          <p:cNvPr id="5" name="Footer Placeholder 4"/>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7583CEF3-DBC5-45D8-B3D4-FAB20A1D629B}" type="slidenum">
              <a:rPr lang="en-US"/>
              <a:pPr>
                <a:defRPr/>
              </a:pPr>
              <a:t>‹#›</a:t>
            </a:fld>
            <a:endParaRPr lang="en-US" dirty="0"/>
          </a:p>
        </p:txBody>
      </p:sp>
    </p:spTree>
    <p:extLst>
      <p:ext uri="{BB962C8B-B14F-4D97-AF65-F5344CB8AC3E}">
        <p14:creationId xmlns:p14="http://schemas.microsoft.com/office/powerpoint/2010/main" val="3362044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BB50F862-D554-4EC6-8B12-55FC819AF058}" type="datetimeFigureOut">
              <a:rPr lang="en-US"/>
              <a:pPr>
                <a:defRPr/>
              </a:pPr>
              <a:t>12/4/2019</a:t>
            </a:fld>
            <a:endParaRPr lang="en-US" dirty="0"/>
          </a:p>
        </p:txBody>
      </p:sp>
      <p:sp>
        <p:nvSpPr>
          <p:cNvPr id="6" name="Footer Placeholder 5"/>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564A1769-B669-43B8-8EBB-80DFF321BC1B}" type="slidenum">
              <a:rPr lang="en-US"/>
              <a:pPr>
                <a:defRPr/>
              </a:pPr>
              <a:t>‹#›</a:t>
            </a:fld>
            <a:endParaRPr lang="en-US" dirty="0"/>
          </a:p>
        </p:txBody>
      </p:sp>
    </p:spTree>
    <p:extLst>
      <p:ext uri="{BB962C8B-B14F-4D97-AF65-F5344CB8AC3E}">
        <p14:creationId xmlns:p14="http://schemas.microsoft.com/office/powerpoint/2010/main" val="1624080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451E49DF-BFE3-4830-81AC-BF19CCBDB1FE}" type="datetimeFigureOut">
              <a:rPr lang="en-US"/>
              <a:pPr>
                <a:defRPr/>
              </a:pPr>
              <a:t>12/4/2019</a:t>
            </a:fld>
            <a:endParaRPr lang="en-US" dirty="0"/>
          </a:p>
        </p:txBody>
      </p:sp>
      <p:sp>
        <p:nvSpPr>
          <p:cNvPr id="8" name="Footer Placeholder 7"/>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85292CEB-C8B5-45C7-95D9-6D4EAC90FEFC}" type="slidenum">
              <a:rPr lang="en-US"/>
              <a:pPr>
                <a:defRPr/>
              </a:pPr>
              <a:t>‹#›</a:t>
            </a:fld>
            <a:endParaRPr lang="en-US" dirty="0"/>
          </a:p>
        </p:txBody>
      </p:sp>
    </p:spTree>
    <p:extLst>
      <p:ext uri="{BB962C8B-B14F-4D97-AF65-F5344CB8AC3E}">
        <p14:creationId xmlns:p14="http://schemas.microsoft.com/office/powerpoint/2010/main" val="3686903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38697624-85EA-4850-852E-09DE859F0AA6}" type="datetimeFigureOut">
              <a:rPr lang="en-US"/>
              <a:pPr>
                <a:defRPr/>
              </a:pPr>
              <a:t>12/4/2019</a:t>
            </a:fld>
            <a:endParaRPr lang="en-US" dirty="0"/>
          </a:p>
        </p:txBody>
      </p:sp>
      <p:sp>
        <p:nvSpPr>
          <p:cNvPr id="4" name="Footer Placeholder 3"/>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5DFD5ED1-4E69-4D27-B8A0-9E964EC07CF4}" type="slidenum">
              <a:rPr lang="en-US"/>
              <a:pPr>
                <a:defRPr/>
              </a:pPr>
              <a:t>‹#›</a:t>
            </a:fld>
            <a:endParaRPr lang="en-US" dirty="0"/>
          </a:p>
        </p:txBody>
      </p:sp>
    </p:spTree>
    <p:extLst>
      <p:ext uri="{BB962C8B-B14F-4D97-AF65-F5344CB8AC3E}">
        <p14:creationId xmlns:p14="http://schemas.microsoft.com/office/powerpoint/2010/main" val="3743344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84C2AC4F-7DE0-4627-9247-D21F0FE564E3}" type="datetimeFigureOut">
              <a:rPr lang="en-US"/>
              <a:pPr>
                <a:defRPr/>
              </a:pPr>
              <a:t>12/4/2019</a:t>
            </a:fld>
            <a:endParaRPr lang="en-US" dirty="0"/>
          </a:p>
        </p:txBody>
      </p:sp>
      <p:sp>
        <p:nvSpPr>
          <p:cNvPr id="3" name="Footer Placeholder 2"/>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D02EF31C-8E53-4912-AF5D-387800D897C0}" type="slidenum">
              <a:rPr lang="en-US"/>
              <a:pPr>
                <a:defRPr/>
              </a:pPr>
              <a:t>‹#›</a:t>
            </a:fld>
            <a:endParaRPr lang="en-US" dirty="0"/>
          </a:p>
        </p:txBody>
      </p:sp>
    </p:spTree>
    <p:extLst>
      <p:ext uri="{BB962C8B-B14F-4D97-AF65-F5344CB8AC3E}">
        <p14:creationId xmlns:p14="http://schemas.microsoft.com/office/powerpoint/2010/main" val="307728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5044A5-741A-495B-A163-C021FDD06501}"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6F2B2-7CDD-4351-8EAE-3199FA8C957B}" type="slidenum">
              <a:rPr lang="en-US" smtClean="0"/>
              <a:t>‹#›</a:t>
            </a:fld>
            <a:endParaRPr lang="en-US"/>
          </a:p>
        </p:txBody>
      </p:sp>
    </p:spTree>
    <p:extLst>
      <p:ext uri="{BB962C8B-B14F-4D97-AF65-F5344CB8AC3E}">
        <p14:creationId xmlns:p14="http://schemas.microsoft.com/office/powerpoint/2010/main" val="1784069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B2CE41F9-A16A-484D-B79F-314A65C4507A}" type="datetimeFigureOut">
              <a:rPr lang="en-US"/>
              <a:pPr>
                <a:defRPr/>
              </a:pPr>
              <a:t>12/4/2019</a:t>
            </a:fld>
            <a:endParaRPr lang="en-US" dirty="0"/>
          </a:p>
        </p:txBody>
      </p:sp>
      <p:sp>
        <p:nvSpPr>
          <p:cNvPr id="6" name="Footer Placeholder 5"/>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2BD08D56-4213-4256-8527-859FB2BB9DE9}" type="slidenum">
              <a:rPr lang="en-US"/>
              <a:pPr>
                <a:defRPr/>
              </a:pPr>
              <a:t>‹#›</a:t>
            </a:fld>
            <a:endParaRPr lang="en-US" dirty="0"/>
          </a:p>
        </p:txBody>
      </p:sp>
    </p:spTree>
    <p:extLst>
      <p:ext uri="{BB962C8B-B14F-4D97-AF65-F5344CB8AC3E}">
        <p14:creationId xmlns:p14="http://schemas.microsoft.com/office/powerpoint/2010/main" val="2418257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FEE61BA4-1A3A-4D81-9769-38441F0DA079}" type="datetimeFigureOut">
              <a:rPr lang="en-US"/>
              <a:pPr>
                <a:defRPr/>
              </a:pPr>
              <a:t>12/4/2019</a:t>
            </a:fld>
            <a:endParaRPr lang="en-US" dirty="0"/>
          </a:p>
        </p:txBody>
      </p:sp>
      <p:sp>
        <p:nvSpPr>
          <p:cNvPr id="6" name="Footer Placeholder 5"/>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B7AA7870-8B3C-4332-9021-BAC80571D557}" type="slidenum">
              <a:rPr lang="en-US"/>
              <a:pPr>
                <a:defRPr/>
              </a:pPr>
              <a:t>‹#›</a:t>
            </a:fld>
            <a:endParaRPr lang="en-US" dirty="0"/>
          </a:p>
        </p:txBody>
      </p:sp>
    </p:spTree>
    <p:extLst>
      <p:ext uri="{BB962C8B-B14F-4D97-AF65-F5344CB8AC3E}">
        <p14:creationId xmlns:p14="http://schemas.microsoft.com/office/powerpoint/2010/main" val="2821821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9C06CC68-CA01-4B87-9B13-0D1881E92576}" type="datetimeFigureOut">
              <a:rPr lang="en-US"/>
              <a:pPr>
                <a:defRPr/>
              </a:pPr>
              <a:t>12/4/2019</a:t>
            </a:fld>
            <a:endParaRPr lang="en-US" dirty="0"/>
          </a:p>
        </p:txBody>
      </p:sp>
      <p:sp>
        <p:nvSpPr>
          <p:cNvPr id="5" name="Footer Placeholder 4"/>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FE872829-25A4-4401-A641-6740732F7718}" type="slidenum">
              <a:rPr lang="en-US"/>
              <a:pPr>
                <a:defRPr/>
              </a:pPr>
              <a:t>‹#›</a:t>
            </a:fld>
            <a:endParaRPr lang="en-US" dirty="0"/>
          </a:p>
        </p:txBody>
      </p:sp>
    </p:spTree>
    <p:extLst>
      <p:ext uri="{BB962C8B-B14F-4D97-AF65-F5344CB8AC3E}">
        <p14:creationId xmlns:p14="http://schemas.microsoft.com/office/powerpoint/2010/main" val="2026349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44F15C30-5AFD-4A03-A24F-012B7254A01A}" type="datetimeFigureOut">
              <a:rPr lang="en-US"/>
              <a:pPr>
                <a:defRPr/>
              </a:pPr>
              <a:t>12/4/2019</a:t>
            </a:fld>
            <a:endParaRPr lang="en-US" dirty="0"/>
          </a:p>
        </p:txBody>
      </p:sp>
      <p:sp>
        <p:nvSpPr>
          <p:cNvPr id="5" name="Footer Placeholder 4"/>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B5E4D3C7-DFD2-4E2A-9BAD-E39251C083E6}" type="slidenum">
              <a:rPr lang="en-US"/>
              <a:pPr>
                <a:defRPr/>
              </a:pPr>
              <a:t>‹#›</a:t>
            </a:fld>
            <a:endParaRPr lang="en-US" dirty="0"/>
          </a:p>
        </p:txBody>
      </p:sp>
    </p:spTree>
    <p:extLst>
      <p:ext uri="{BB962C8B-B14F-4D97-AF65-F5344CB8AC3E}">
        <p14:creationId xmlns:p14="http://schemas.microsoft.com/office/powerpoint/2010/main" val="3417552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B7BF031-FC25-4E72-84D5-C3CD059E5749}" type="datetimeFigureOut">
              <a:rPr lang="en-US"/>
              <a:pPr>
                <a:defRPr/>
              </a:pPr>
              <a:t>12/4/2019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57A095-C378-40EB-B514-8E57835A3821}" type="slidenum">
              <a:rPr lang="ar-SA"/>
              <a:pPr>
                <a:defRPr/>
              </a:pPr>
              <a:t>‹#›</a:t>
            </a:fld>
            <a:endParaRPr lang="en-US"/>
          </a:p>
        </p:txBody>
      </p:sp>
    </p:spTree>
    <p:extLst>
      <p:ext uri="{BB962C8B-B14F-4D97-AF65-F5344CB8AC3E}">
        <p14:creationId xmlns:p14="http://schemas.microsoft.com/office/powerpoint/2010/main" val="2374029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CFCD50-82AD-4465-AF48-9CF8CC791D31}" type="datetimeFigureOut">
              <a:rPr lang="en-US"/>
              <a:pPr>
                <a:defRPr/>
              </a:pPr>
              <a:t>12/4/2019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62BC33-BA1C-4FD2-AADD-E28136D06355}" type="slidenum">
              <a:rPr lang="ar-SA"/>
              <a:pPr>
                <a:defRPr/>
              </a:pPr>
              <a:t>‹#›</a:t>
            </a:fld>
            <a:endParaRPr lang="en-US"/>
          </a:p>
        </p:txBody>
      </p:sp>
    </p:spTree>
    <p:extLst>
      <p:ext uri="{BB962C8B-B14F-4D97-AF65-F5344CB8AC3E}">
        <p14:creationId xmlns:p14="http://schemas.microsoft.com/office/powerpoint/2010/main" val="345480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D547E00-2CA4-44FD-929F-6A8A3DEC4038}" type="datetimeFigureOut">
              <a:rPr lang="en-US"/>
              <a:pPr>
                <a:defRPr/>
              </a:pPr>
              <a:t>12/4/2019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4B1A8E-BA44-4187-B78D-8583E8792625}" type="slidenum">
              <a:rPr lang="ar-SA"/>
              <a:pPr>
                <a:defRPr/>
              </a:pPr>
              <a:t>‹#›</a:t>
            </a:fld>
            <a:endParaRPr lang="en-US"/>
          </a:p>
        </p:txBody>
      </p:sp>
    </p:spTree>
    <p:extLst>
      <p:ext uri="{BB962C8B-B14F-4D97-AF65-F5344CB8AC3E}">
        <p14:creationId xmlns:p14="http://schemas.microsoft.com/office/powerpoint/2010/main" val="1910226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1E53AB-7784-4669-A248-5BA1595156D9}" type="datetimeFigureOut">
              <a:rPr lang="en-US"/>
              <a:pPr>
                <a:defRPr/>
              </a:pPr>
              <a:t>12/4/2019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910409-6938-4E6D-BF79-11450BE2A938}" type="slidenum">
              <a:rPr lang="ar-SA"/>
              <a:pPr>
                <a:defRPr/>
              </a:pPr>
              <a:t>‹#›</a:t>
            </a:fld>
            <a:endParaRPr lang="en-US"/>
          </a:p>
        </p:txBody>
      </p:sp>
    </p:spTree>
    <p:extLst>
      <p:ext uri="{BB962C8B-B14F-4D97-AF65-F5344CB8AC3E}">
        <p14:creationId xmlns:p14="http://schemas.microsoft.com/office/powerpoint/2010/main" val="3127728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C574C78-8D04-4AA9-93F4-168E87B87CD7}" type="datetimeFigureOut">
              <a:rPr lang="en-US"/>
              <a:pPr>
                <a:defRPr/>
              </a:pPr>
              <a:t>12/4/2019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17C262E-2BD6-4BEB-BA94-46C44581C6AF}" type="slidenum">
              <a:rPr lang="ar-SA"/>
              <a:pPr>
                <a:defRPr/>
              </a:pPr>
              <a:t>‹#›</a:t>
            </a:fld>
            <a:endParaRPr lang="en-US"/>
          </a:p>
        </p:txBody>
      </p:sp>
    </p:spTree>
    <p:extLst>
      <p:ext uri="{BB962C8B-B14F-4D97-AF65-F5344CB8AC3E}">
        <p14:creationId xmlns:p14="http://schemas.microsoft.com/office/powerpoint/2010/main" val="2521035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6F617B5-0A10-4515-9E22-A70605CAC610}" type="datetimeFigureOut">
              <a:rPr lang="en-US"/>
              <a:pPr>
                <a:defRPr/>
              </a:pPr>
              <a:t>12/4/2019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73EC489-C700-4BD1-8D38-F6A5C96315F3}" type="slidenum">
              <a:rPr lang="ar-SA"/>
              <a:pPr>
                <a:defRPr/>
              </a:pPr>
              <a:t>‹#›</a:t>
            </a:fld>
            <a:endParaRPr lang="en-US"/>
          </a:p>
        </p:txBody>
      </p:sp>
    </p:spTree>
    <p:extLst>
      <p:ext uri="{BB962C8B-B14F-4D97-AF65-F5344CB8AC3E}">
        <p14:creationId xmlns:p14="http://schemas.microsoft.com/office/powerpoint/2010/main" val="2847609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5044A5-741A-495B-A163-C021FDD06501}"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6F2B2-7CDD-4351-8EAE-3199FA8C957B}" type="slidenum">
              <a:rPr lang="en-US" smtClean="0"/>
              <a:t>‹#›</a:t>
            </a:fld>
            <a:endParaRPr lang="en-US"/>
          </a:p>
        </p:txBody>
      </p:sp>
    </p:spTree>
    <p:extLst>
      <p:ext uri="{BB962C8B-B14F-4D97-AF65-F5344CB8AC3E}">
        <p14:creationId xmlns:p14="http://schemas.microsoft.com/office/powerpoint/2010/main" val="3282492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8E6499-2D00-4769-A332-70788D63B0E5}" type="datetimeFigureOut">
              <a:rPr lang="en-US"/>
              <a:pPr>
                <a:defRPr/>
              </a:pPr>
              <a:t>12/4/2019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E2E3041-262B-4D0B-985C-5469408A0000}" type="slidenum">
              <a:rPr lang="ar-SA"/>
              <a:pPr>
                <a:defRPr/>
              </a:pPr>
              <a:t>‹#›</a:t>
            </a:fld>
            <a:endParaRPr lang="en-US"/>
          </a:p>
        </p:txBody>
      </p:sp>
    </p:spTree>
    <p:extLst>
      <p:ext uri="{BB962C8B-B14F-4D97-AF65-F5344CB8AC3E}">
        <p14:creationId xmlns:p14="http://schemas.microsoft.com/office/powerpoint/2010/main" val="3579095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D2F442-DAAB-43C2-895A-76CC8A9542E1}" type="datetimeFigureOut">
              <a:rPr lang="en-US"/>
              <a:pPr>
                <a:defRPr/>
              </a:pPr>
              <a:t>12/4/2019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21101F-E1A7-4D08-AE0C-B2D39B59A48D}" type="slidenum">
              <a:rPr lang="ar-SA"/>
              <a:pPr>
                <a:defRPr/>
              </a:pPr>
              <a:t>‹#›</a:t>
            </a:fld>
            <a:endParaRPr lang="en-US"/>
          </a:p>
        </p:txBody>
      </p:sp>
    </p:spTree>
    <p:extLst>
      <p:ext uri="{BB962C8B-B14F-4D97-AF65-F5344CB8AC3E}">
        <p14:creationId xmlns:p14="http://schemas.microsoft.com/office/powerpoint/2010/main" val="917170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8EFA30-DCCF-4FD2-AA2D-C3931E7F66D8}" type="datetimeFigureOut">
              <a:rPr lang="en-US"/>
              <a:pPr>
                <a:defRPr/>
              </a:pPr>
              <a:t>12/4/2019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64E548-6F0D-481D-9D98-38FABFD5D8B2}" type="slidenum">
              <a:rPr lang="ar-SA"/>
              <a:pPr>
                <a:defRPr/>
              </a:pPr>
              <a:t>‹#›</a:t>
            </a:fld>
            <a:endParaRPr lang="en-US"/>
          </a:p>
        </p:txBody>
      </p:sp>
    </p:spTree>
    <p:extLst>
      <p:ext uri="{BB962C8B-B14F-4D97-AF65-F5344CB8AC3E}">
        <p14:creationId xmlns:p14="http://schemas.microsoft.com/office/powerpoint/2010/main" val="3539168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B37E0E-9EAC-4DC3-B13D-5A8601766AEC}" type="datetimeFigureOut">
              <a:rPr lang="en-US"/>
              <a:pPr>
                <a:defRPr/>
              </a:pPr>
              <a:t>12/4/2019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CDEDDB-0A5B-4E31-B230-65F30FE11756}" type="slidenum">
              <a:rPr lang="ar-SA"/>
              <a:pPr>
                <a:defRPr/>
              </a:pPr>
              <a:t>‹#›</a:t>
            </a:fld>
            <a:endParaRPr lang="en-US"/>
          </a:p>
        </p:txBody>
      </p:sp>
    </p:spTree>
    <p:extLst>
      <p:ext uri="{BB962C8B-B14F-4D97-AF65-F5344CB8AC3E}">
        <p14:creationId xmlns:p14="http://schemas.microsoft.com/office/powerpoint/2010/main" val="1237266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70DC7E-9CC9-409E-BE86-46166C2C4EB4}" type="datetimeFigureOut">
              <a:rPr lang="en-US"/>
              <a:pPr>
                <a:defRPr/>
              </a:pPr>
              <a:t>12/4/2019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540201-CF81-4F59-8176-A69318105CC5}" type="slidenum">
              <a:rPr lang="ar-SA"/>
              <a:pPr>
                <a:defRPr/>
              </a:pPr>
              <a:t>‹#›</a:t>
            </a:fld>
            <a:endParaRPr lang="en-US"/>
          </a:p>
        </p:txBody>
      </p:sp>
    </p:spTree>
    <p:extLst>
      <p:ext uri="{BB962C8B-B14F-4D97-AF65-F5344CB8AC3E}">
        <p14:creationId xmlns:p14="http://schemas.microsoft.com/office/powerpoint/2010/main" val="4683800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40A0941-6E78-4A64-A04B-EC3D0ED44C37}" type="datetimeFigureOut">
              <a:rPr lang="en-US">
                <a:solidFill>
                  <a:prstClr val="black">
                    <a:tint val="75000"/>
                  </a:prstClr>
                </a:solidFill>
              </a:rPr>
              <a:pPr>
                <a:def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D1A06A-9EC5-4A2D-8D81-49FA76A1AE4D}" type="slidenum">
              <a:rPr lang="ar-SA"/>
              <a:pPr>
                <a:defRPr/>
              </a:pPr>
              <a:t>‹#›</a:t>
            </a:fld>
            <a:endParaRPr lang="en-US"/>
          </a:p>
        </p:txBody>
      </p:sp>
    </p:spTree>
    <p:extLst>
      <p:ext uri="{BB962C8B-B14F-4D97-AF65-F5344CB8AC3E}">
        <p14:creationId xmlns:p14="http://schemas.microsoft.com/office/powerpoint/2010/main" val="21604746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D439D0-8340-4CA3-9AF3-AED4C9360AB8}" type="datetimeFigureOut">
              <a:rPr lang="en-US">
                <a:solidFill>
                  <a:prstClr val="black">
                    <a:tint val="75000"/>
                  </a:prstClr>
                </a:solidFill>
              </a:rPr>
              <a:pPr>
                <a:def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AF7D05-6A56-49C9-B634-3243471BCE5A}" type="slidenum">
              <a:rPr lang="ar-SA"/>
              <a:pPr>
                <a:defRPr/>
              </a:pPr>
              <a:t>‹#›</a:t>
            </a:fld>
            <a:endParaRPr lang="en-US"/>
          </a:p>
        </p:txBody>
      </p:sp>
    </p:spTree>
    <p:extLst>
      <p:ext uri="{BB962C8B-B14F-4D97-AF65-F5344CB8AC3E}">
        <p14:creationId xmlns:p14="http://schemas.microsoft.com/office/powerpoint/2010/main" val="19734675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2C12E6-873F-421A-8095-2E1539EDCCFE}" type="datetimeFigureOut">
              <a:rPr lang="en-US">
                <a:solidFill>
                  <a:prstClr val="black">
                    <a:tint val="75000"/>
                  </a:prstClr>
                </a:solidFill>
              </a:rPr>
              <a:pPr>
                <a:def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D96FE2-11FE-4A09-AD2A-FFB466E5D2B1}" type="slidenum">
              <a:rPr lang="ar-SA"/>
              <a:pPr>
                <a:defRPr/>
              </a:pPr>
              <a:t>‹#›</a:t>
            </a:fld>
            <a:endParaRPr lang="en-US"/>
          </a:p>
        </p:txBody>
      </p:sp>
    </p:spTree>
    <p:extLst>
      <p:ext uri="{BB962C8B-B14F-4D97-AF65-F5344CB8AC3E}">
        <p14:creationId xmlns:p14="http://schemas.microsoft.com/office/powerpoint/2010/main" val="7213626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86CCCCF-0A74-4A3E-B96A-B91EAD14410E}" type="datetimeFigureOut">
              <a:rPr lang="en-US">
                <a:solidFill>
                  <a:prstClr val="black">
                    <a:tint val="75000"/>
                  </a:prstClr>
                </a:solidFill>
              </a:rPr>
              <a:pPr>
                <a:defRPr/>
              </a:pPr>
              <a:t>12/4/2019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1B647D1-F850-42ED-8160-D03832ABA085}" type="slidenum">
              <a:rPr lang="ar-SA"/>
              <a:pPr>
                <a:defRPr/>
              </a:pPr>
              <a:t>‹#›</a:t>
            </a:fld>
            <a:endParaRPr lang="en-US"/>
          </a:p>
        </p:txBody>
      </p:sp>
    </p:spTree>
    <p:extLst>
      <p:ext uri="{BB962C8B-B14F-4D97-AF65-F5344CB8AC3E}">
        <p14:creationId xmlns:p14="http://schemas.microsoft.com/office/powerpoint/2010/main" val="9449746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C08631-9DD1-4D8D-B2E4-D2E9AC196165}" type="datetimeFigureOut">
              <a:rPr lang="en-US">
                <a:solidFill>
                  <a:prstClr val="black">
                    <a:tint val="75000"/>
                  </a:prstClr>
                </a:solidFill>
              </a:rPr>
              <a:pPr>
                <a:defRPr/>
              </a:pPr>
              <a:t>12/4/2019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163A00C-238B-45C9-8008-3249D372CBDB}" type="slidenum">
              <a:rPr lang="ar-SA"/>
              <a:pPr>
                <a:defRPr/>
              </a:pPr>
              <a:t>‹#›</a:t>
            </a:fld>
            <a:endParaRPr lang="en-US"/>
          </a:p>
        </p:txBody>
      </p:sp>
    </p:spTree>
    <p:extLst>
      <p:ext uri="{BB962C8B-B14F-4D97-AF65-F5344CB8AC3E}">
        <p14:creationId xmlns:p14="http://schemas.microsoft.com/office/powerpoint/2010/main" val="174584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5044A5-741A-495B-A163-C021FDD06501}"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A6F2B2-7CDD-4351-8EAE-3199FA8C957B}" type="slidenum">
              <a:rPr lang="en-US" smtClean="0"/>
              <a:t>‹#›</a:t>
            </a:fld>
            <a:endParaRPr lang="en-US"/>
          </a:p>
        </p:txBody>
      </p:sp>
    </p:spTree>
    <p:extLst>
      <p:ext uri="{BB962C8B-B14F-4D97-AF65-F5344CB8AC3E}">
        <p14:creationId xmlns:p14="http://schemas.microsoft.com/office/powerpoint/2010/main" val="3584535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86A0DCF-81E5-497B-AAD5-076AF9FA2D30}" type="datetimeFigureOut">
              <a:rPr lang="en-US">
                <a:solidFill>
                  <a:prstClr val="black">
                    <a:tint val="75000"/>
                  </a:prstClr>
                </a:solidFill>
              </a:rPr>
              <a:pPr>
                <a:defRPr/>
              </a:pPr>
              <a:t>12/4/2019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6D9B653-162E-462B-983C-B4759D4101BA}" type="slidenum">
              <a:rPr lang="ar-SA"/>
              <a:pPr>
                <a:defRPr/>
              </a:pPr>
              <a:t>‹#›</a:t>
            </a:fld>
            <a:endParaRPr lang="en-US"/>
          </a:p>
        </p:txBody>
      </p:sp>
    </p:spTree>
    <p:extLst>
      <p:ext uri="{BB962C8B-B14F-4D97-AF65-F5344CB8AC3E}">
        <p14:creationId xmlns:p14="http://schemas.microsoft.com/office/powerpoint/2010/main" val="37166971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D79980-C0E6-495F-98EA-4801F6A52456}" type="datetimeFigureOut">
              <a:rPr lang="en-US">
                <a:solidFill>
                  <a:prstClr val="black">
                    <a:tint val="75000"/>
                  </a:prstClr>
                </a:solidFill>
              </a:rPr>
              <a:pPr>
                <a:defRPr/>
              </a:pPr>
              <a:t>12/4/2019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EAD8C6B-EAEB-4FA9-B5A4-A99BD331C58C}" type="slidenum">
              <a:rPr lang="ar-SA"/>
              <a:pPr>
                <a:defRPr/>
              </a:pPr>
              <a:t>‹#›</a:t>
            </a:fld>
            <a:endParaRPr lang="en-US"/>
          </a:p>
        </p:txBody>
      </p:sp>
    </p:spTree>
    <p:extLst>
      <p:ext uri="{BB962C8B-B14F-4D97-AF65-F5344CB8AC3E}">
        <p14:creationId xmlns:p14="http://schemas.microsoft.com/office/powerpoint/2010/main" val="26923882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B8ECA4-984E-4304-8B5A-58894DA1092B}" type="datetimeFigureOut">
              <a:rPr lang="en-US">
                <a:solidFill>
                  <a:prstClr val="black">
                    <a:tint val="75000"/>
                  </a:prstClr>
                </a:solidFill>
              </a:rPr>
              <a:pPr>
                <a:defRPr/>
              </a:pPr>
              <a:t>12/4/2019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F1CD8E4-61B8-4E6F-AA04-38C4EE596AAE}" type="slidenum">
              <a:rPr lang="ar-SA"/>
              <a:pPr>
                <a:defRPr/>
              </a:pPr>
              <a:t>‹#›</a:t>
            </a:fld>
            <a:endParaRPr lang="en-US"/>
          </a:p>
        </p:txBody>
      </p:sp>
    </p:spTree>
    <p:extLst>
      <p:ext uri="{BB962C8B-B14F-4D97-AF65-F5344CB8AC3E}">
        <p14:creationId xmlns:p14="http://schemas.microsoft.com/office/powerpoint/2010/main" val="10424622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57596B-A145-43FB-8577-4B773A434AC7}" type="datetimeFigureOut">
              <a:rPr lang="en-US">
                <a:solidFill>
                  <a:prstClr val="black">
                    <a:tint val="75000"/>
                  </a:prstClr>
                </a:solidFill>
              </a:rPr>
              <a:pPr>
                <a:defRPr/>
              </a:pPr>
              <a:t>12/4/2019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4BA28B-2299-42FD-ABB7-5DC60FFE6993}" type="slidenum">
              <a:rPr lang="ar-SA"/>
              <a:pPr>
                <a:defRPr/>
              </a:pPr>
              <a:t>‹#›</a:t>
            </a:fld>
            <a:endParaRPr lang="en-US"/>
          </a:p>
        </p:txBody>
      </p:sp>
    </p:spTree>
    <p:extLst>
      <p:ext uri="{BB962C8B-B14F-4D97-AF65-F5344CB8AC3E}">
        <p14:creationId xmlns:p14="http://schemas.microsoft.com/office/powerpoint/2010/main" val="12082723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16F908-E1DE-473D-99AA-F84B6AEBAFF6}" type="datetimeFigureOut">
              <a:rPr lang="en-US">
                <a:solidFill>
                  <a:prstClr val="black">
                    <a:tint val="75000"/>
                  </a:prstClr>
                </a:solidFill>
              </a:rPr>
              <a:pPr>
                <a:def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5DFC82-28B0-404B-BE56-A62B8DFC360B}" type="slidenum">
              <a:rPr lang="ar-SA"/>
              <a:pPr>
                <a:defRPr/>
              </a:pPr>
              <a:t>‹#›</a:t>
            </a:fld>
            <a:endParaRPr lang="en-US"/>
          </a:p>
        </p:txBody>
      </p:sp>
    </p:spTree>
    <p:extLst>
      <p:ext uri="{BB962C8B-B14F-4D97-AF65-F5344CB8AC3E}">
        <p14:creationId xmlns:p14="http://schemas.microsoft.com/office/powerpoint/2010/main" val="10264854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51FD85-99EF-4550-9606-50B3B2A734E7}" type="datetimeFigureOut">
              <a:rPr lang="en-US">
                <a:solidFill>
                  <a:prstClr val="black">
                    <a:tint val="75000"/>
                  </a:prstClr>
                </a:solidFill>
              </a:rPr>
              <a:pPr>
                <a:def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E5DBCC-0478-4300-95BB-C4E83B1F299A}" type="slidenum">
              <a:rPr lang="ar-SA"/>
              <a:pPr>
                <a:defRPr/>
              </a:pPr>
              <a:t>‹#›</a:t>
            </a:fld>
            <a:endParaRPr lang="en-US"/>
          </a:p>
        </p:txBody>
      </p:sp>
    </p:spTree>
    <p:extLst>
      <p:ext uri="{BB962C8B-B14F-4D97-AF65-F5344CB8AC3E}">
        <p14:creationId xmlns:p14="http://schemas.microsoft.com/office/powerpoint/2010/main" val="511303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5642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47732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138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5044A5-741A-495B-A163-C021FDD06501}"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A6F2B2-7CDD-4351-8EAE-3199FA8C957B}" type="slidenum">
              <a:rPr lang="en-US" smtClean="0"/>
              <a:t>‹#›</a:t>
            </a:fld>
            <a:endParaRPr lang="en-US"/>
          </a:p>
        </p:txBody>
      </p:sp>
    </p:spTree>
    <p:extLst>
      <p:ext uri="{BB962C8B-B14F-4D97-AF65-F5344CB8AC3E}">
        <p14:creationId xmlns:p14="http://schemas.microsoft.com/office/powerpoint/2010/main" val="4773910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84466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081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3219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0060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96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6443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1117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9112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8249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32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044A5-741A-495B-A163-C021FDD06501}"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A6F2B2-7CDD-4351-8EAE-3199FA8C957B}" type="slidenum">
              <a:rPr lang="en-US" smtClean="0"/>
              <a:t>‹#›</a:t>
            </a:fld>
            <a:endParaRPr lang="en-US"/>
          </a:p>
        </p:txBody>
      </p:sp>
    </p:spTree>
    <p:extLst>
      <p:ext uri="{BB962C8B-B14F-4D97-AF65-F5344CB8AC3E}">
        <p14:creationId xmlns:p14="http://schemas.microsoft.com/office/powerpoint/2010/main" val="5682077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4405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3835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5116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02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4900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9683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23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7837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8726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58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5044A5-741A-495B-A163-C021FDD06501}"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6F2B2-7CDD-4351-8EAE-3199FA8C957B}" type="slidenum">
              <a:rPr lang="en-US" smtClean="0"/>
              <a:t>‹#›</a:t>
            </a:fld>
            <a:endParaRPr lang="en-US"/>
          </a:p>
        </p:txBody>
      </p:sp>
    </p:spTree>
    <p:extLst>
      <p:ext uri="{BB962C8B-B14F-4D97-AF65-F5344CB8AC3E}">
        <p14:creationId xmlns:p14="http://schemas.microsoft.com/office/powerpoint/2010/main" val="5555121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8533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7127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9695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02447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489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8305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5055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5588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2868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40A0941-6E78-4A64-A04B-EC3D0ED44C37}" type="datetimeFigureOut">
              <a:rPr lang="en-US">
                <a:solidFill>
                  <a:prstClr val="black">
                    <a:tint val="75000"/>
                  </a:prstClr>
                </a:solidFill>
              </a:rPr>
              <a:pPr>
                <a:def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D1A06A-9EC5-4A2D-8D81-49FA76A1AE4D}" type="slidenum">
              <a:rPr lang="ar-SA"/>
              <a:pPr>
                <a:defRPr/>
              </a:pPr>
              <a:t>‹#›</a:t>
            </a:fld>
            <a:endParaRPr lang="en-US"/>
          </a:p>
        </p:txBody>
      </p:sp>
    </p:spTree>
    <p:extLst>
      <p:ext uri="{BB962C8B-B14F-4D97-AF65-F5344CB8AC3E}">
        <p14:creationId xmlns:p14="http://schemas.microsoft.com/office/powerpoint/2010/main" val="274372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5044A5-741A-495B-A163-C021FDD06501}"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6F2B2-7CDD-4351-8EAE-3199FA8C957B}" type="slidenum">
              <a:rPr lang="en-US" smtClean="0"/>
              <a:t>‹#›</a:t>
            </a:fld>
            <a:endParaRPr lang="en-US"/>
          </a:p>
        </p:txBody>
      </p:sp>
    </p:spTree>
    <p:extLst>
      <p:ext uri="{BB962C8B-B14F-4D97-AF65-F5344CB8AC3E}">
        <p14:creationId xmlns:p14="http://schemas.microsoft.com/office/powerpoint/2010/main" val="30701542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D439D0-8340-4CA3-9AF3-AED4C9360AB8}" type="datetimeFigureOut">
              <a:rPr lang="en-US">
                <a:solidFill>
                  <a:prstClr val="black">
                    <a:tint val="75000"/>
                  </a:prstClr>
                </a:solidFill>
              </a:rPr>
              <a:pPr>
                <a:def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AF7D05-6A56-49C9-B634-3243471BCE5A}" type="slidenum">
              <a:rPr lang="ar-SA"/>
              <a:pPr>
                <a:defRPr/>
              </a:pPr>
              <a:t>‹#›</a:t>
            </a:fld>
            <a:endParaRPr lang="en-US"/>
          </a:p>
        </p:txBody>
      </p:sp>
    </p:spTree>
    <p:extLst>
      <p:ext uri="{BB962C8B-B14F-4D97-AF65-F5344CB8AC3E}">
        <p14:creationId xmlns:p14="http://schemas.microsoft.com/office/powerpoint/2010/main" val="4200497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2C12E6-873F-421A-8095-2E1539EDCCFE}" type="datetimeFigureOut">
              <a:rPr lang="en-US">
                <a:solidFill>
                  <a:prstClr val="black">
                    <a:tint val="75000"/>
                  </a:prstClr>
                </a:solidFill>
              </a:rPr>
              <a:pPr>
                <a:def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D96FE2-11FE-4A09-AD2A-FFB466E5D2B1}" type="slidenum">
              <a:rPr lang="ar-SA"/>
              <a:pPr>
                <a:defRPr/>
              </a:pPr>
              <a:t>‹#›</a:t>
            </a:fld>
            <a:endParaRPr lang="en-US"/>
          </a:p>
        </p:txBody>
      </p:sp>
    </p:spTree>
    <p:extLst>
      <p:ext uri="{BB962C8B-B14F-4D97-AF65-F5344CB8AC3E}">
        <p14:creationId xmlns:p14="http://schemas.microsoft.com/office/powerpoint/2010/main" val="32959677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86CCCCF-0A74-4A3E-B96A-B91EAD14410E}" type="datetimeFigureOut">
              <a:rPr lang="en-US">
                <a:solidFill>
                  <a:prstClr val="black">
                    <a:tint val="75000"/>
                  </a:prstClr>
                </a:solidFill>
              </a:rPr>
              <a:pPr>
                <a:defRPr/>
              </a:pPr>
              <a:t>12/4/2019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1B647D1-F850-42ED-8160-D03832ABA085}" type="slidenum">
              <a:rPr lang="ar-SA"/>
              <a:pPr>
                <a:defRPr/>
              </a:pPr>
              <a:t>‹#›</a:t>
            </a:fld>
            <a:endParaRPr lang="en-US"/>
          </a:p>
        </p:txBody>
      </p:sp>
    </p:spTree>
    <p:extLst>
      <p:ext uri="{BB962C8B-B14F-4D97-AF65-F5344CB8AC3E}">
        <p14:creationId xmlns:p14="http://schemas.microsoft.com/office/powerpoint/2010/main" val="15062214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C08631-9DD1-4D8D-B2E4-D2E9AC196165}" type="datetimeFigureOut">
              <a:rPr lang="en-US">
                <a:solidFill>
                  <a:prstClr val="black">
                    <a:tint val="75000"/>
                  </a:prstClr>
                </a:solidFill>
              </a:rPr>
              <a:pPr>
                <a:defRPr/>
              </a:pPr>
              <a:t>12/4/2019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163A00C-238B-45C9-8008-3249D372CBDB}" type="slidenum">
              <a:rPr lang="ar-SA"/>
              <a:pPr>
                <a:defRPr/>
              </a:pPr>
              <a:t>‹#›</a:t>
            </a:fld>
            <a:endParaRPr lang="en-US"/>
          </a:p>
        </p:txBody>
      </p:sp>
    </p:spTree>
    <p:extLst>
      <p:ext uri="{BB962C8B-B14F-4D97-AF65-F5344CB8AC3E}">
        <p14:creationId xmlns:p14="http://schemas.microsoft.com/office/powerpoint/2010/main" val="16659701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86A0DCF-81E5-497B-AAD5-076AF9FA2D30}" type="datetimeFigureOut">
              <a:rPr lang="en-US">
                <a:solidFill>
                  <a:prstClr val="black">
                    <a:tint val="75000"/>
                  </a:prstClr>
                </a:solidFill>
              </a:rPr>
              <a:pPr>
                <a:defRPr/>
              </a:pPr>
              <a:t>12/4/2019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6D9B653-162E-462B-983C-B4759D4101BA}" type="slidenum">
              <a:rPr lang="ar-SA"/>
              <a:pPr>
                <a:defRPr/>
              </a:pPr>
              <a:t>‹#›</a:t>
            </a:fld>
            <a:endParaRPr lang="en-US"/>
          </a:p>
        </p:txBody>
      </p:sp>
    </p:spTree>
    <p:extLst>
      <p:ext uri="{BB962C8B-B14F-4D97-AF65-F5344CB8AC3E}">
        <p14:creationId xmlns:p14="http://schemas.microsoft.com/office/powerpoint/2010/main" val="32709910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D79980-C0E6-495F-98EA-4801F6A52456}" type="datetimeFigureOut">
              <a:rPr lang="en-US">
                <a:solidFill>
                  <a:prstClr val="black">
                    <a:tint val="75000"/>
                  </a:prstClr>
                </a:solidFill>
              </a:rPr>
              <a:pPr>
                <a:defRPr/>
              </a:pPr>
              <a:t>12/4/2019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EAD8C6B-EAEB-4FA9-B5A4-A99BD331C58C}" type="slidenum">
              <a:rPr lang="ar-SA"/>
              <a:pPr>
                <a:defRPr/>
              </a:pPr>
              <a:t>‹#›</a:t>
            </a:fld>
            <a:endParaRPr lang="en-US"/>
          </a:p>
        </p:txBody>
      </p:sp>
    </p:spTree>
    <p:extLst>
      <p:ext uri="{BB962C8B-B14F-4D97-AF65-F5344CB8AC3E}">
        <p14:creationId xmlns:p14="http://schemas.microsoft.com/office/powerpoint/2010/main" val="12040595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B8ECA4-984E-4304-8B5A-58894DA1092B}" type="datetimeFigureOut">
              <a:rPr lang="en-US">
                <a:solidFill>
                  <a:prstClr val="black">
                    <a:tint val="75000"/>
                  </a:prstClr>
                </a:solidFill>
              </a:rPr>
              <a:pPr>
                <a:defRPr/>
              </a:pPr>
              <a:t>12/4/2019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F1CD8E4-61B8-4E6F-AA04-38C4EE596AAE}" type="slidenum">
              <a:rPr lang="ar-SA"/>
              <a:pPr>
                <a:defRPr/>
              </a:pPr>
              <a:t>‹#›</a:t>
            </a:fld>
            <a:endParaRPr lang="en-US"/>
          </a:p>
        </p:txBody>
      </p:sp>
    </p:spTree>
    <p:extLst>
      <p:ext uri="{BB962C8B-B14F-4D97-AF65-F5344CB8AC3E}">
        <p14:creationId xmlns:p14="http://schemas.microsoft.com/office/powerpoint/2010/main" val="42873311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57596B-A145-43FB-8577-4B773A434AC7}" type="datetimeFigureOut">
              <a:rPr lang="en-US">
                <a:solidFill>
                  <a:prstClr val="black">
                    <a:tint val="75000"/>
                  </a:prstClr>
                </a:solidFill>
              </a:rPr>
              <a:pPr>
                <a:defRPr/>
              </a:pPr>
              <a:t>12/4/2019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4BA28B-2299-42FD-ABB7-5DC60FFE6993}" type="slidenum">
              <a:rPr lang="ar-SA"/>
              <a:pPr>
                <a:defRPr/>
              </a:pPr>
              <a:t>‹#›</a:t>
            </a:fld>
            <a:endParaRPr lang="en-US"/>
          </a:p>
        </p:txBody>
      </p:sp>
    </p:spTree>
    <p:extLst>
      <p:ext uri="{BB962C8B-B14F-4D97-AF65-F5344CB8AC3E}">
        <p14:creationId xmlns:p14="http://schemas.microsoft.com/office/powerpoint/2010/main" val="33388076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16F908-E1DE-473D-99AA-F84B6AEBAFF6}" type="datetimeFigureOut">
              <a:rPr lang="en-US">
                <a:solidFill>
                  <a:prstClr val="black">
                    <a:tint val="75000"/>
                  </a:prstClr>
                </a:solidFill>
              </a:rPr>
              <a:pPr>
                <a:def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5DFC82-28B0-404B-BE56-A62B8DFC360B}" type="slidenum">
              <a:rPr lang="ar-SA"/>
              <a:pPr>
                <a:defRPr/>
              </a:pPr>
              <a:t>‹#›</a:t>
            </a:fld>
            <a:endParaRPr lang="en-US"/>
          </a:p>
        </p:txBody>
      </p:sp>
    </p:spTree>
    <p:extLst>
      <p:ext uri="{BB962C8B-B14F-4D97-AF65-F5344CB8AC3E}">
        <p14:creationId xmlns:p14="http://schemas.microsoft.com/office/powerpoint/2010/main" val="9512683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51FD85-99EF-4550-9606-50B3B2A734E7}" type="datetimeFigureOut">
              <a:rPr lang="en-US">
                <a:solidFill>
                  <a:prstClr val="black">
                    <a:tint val="75000"/>
                  </a:prstClr>
                </a:solidFill>
              </a:rPr>
              <a:pPr>
                <a:def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E5DBCC-0478-4300-95BB-C4E83B1F299A}" type="slidenum">
              <a:rPr lang="ar-SA"/>
              <a:pPr>
                <a:defRPr/>
              </a:pPr>
              <a:t>‹#›</a:t>
            </a:fld>
            <a:endParaRPr lang="en-US"/>
          </a:p>
        </p:txBody>
      </p:sp>
    </p:spTree>
    <p:extLst>
      <p:ext uri="{BB962C8B-B14F-4D97-AF65-F5344CB8AC3E}">
        <p14:creationId xmlns:p14="http://schemas.microsoft.com/office/powerpoint/2010/main" val="387513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044A5-741A-495B-A163-C021FDD06501}" type="datetimeFigureOut">
              <a:rPr lang="en-US" smtClean="0"/>
              <a:t>12/4/2019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6F2B2-7CDD-4351-8EAE-3199FA8C957B}" type="slidenum">
              <a:rPr lang="en-US" smtClean="0"/>
              <a:t>‹#›</a:t>
            </a:fld>
            <a:endParaRPr lang="en-US"/>
          </a:p>
        </p:txBody>
      </p:sp>
    </p:spTree>
    <p:extLst>
      <p:ext uri="{BB962C8B-B14F-4D97-AF65-F5344CB8AC3E}">
        <p14:creationId xmlns:p14="http://schemas.microsoft.com/office/powerpoint/2010/main" val="2146275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14208"/>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590325"/>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6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045321"/>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6B2E92E4-5C27-4966-BE16-0840A9062583}" type="datetimeFigureOut">
              <a:rPr lang="en-US">
                <a:solidFill>
                  <a:prstClr val="black">
                    <a:tint val="75000"/>
                  </a:prstClr>
                </a:solidFill>
              </a:rPr>
              <a:pPr>
                <a:defRPr/>
              </a:pPr>
              <a:t>12/4/2019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cs typeface="Arial" charset="0"/>
              </a:defRPr>
            </a:lvl1pPr>
          </a:lstStyle>
          <a:p>
            <a:pPr algn="r" fontAlgn="base">
              <a:spcBef>
                <a:spcPct val="0"/>
              </a:spcBef>
              <a:spcAft>
                <a:spcPct val="0"/>
              </a:spcAft>
              <a:defRPr/>
            </a:pPr>
            <a:fld id="{1269C42F-D5E4-427A-927C-D4A3A12FDB5B}" type="slidenum">
              <a:rPr lang="ar-SA"/>
              <a:pPr algn="r" fontAlgn="base">
                <a:spcBef>
                  <a:spcPct val="0"/>
                </a:spcBef>
                <a:spcAft>
                  <a:spcPct val="0"/>
                </a:spcAft>
                <a:defRPr/>
              </a:pPr>
              <a:t>‹#›</a:t>
            </a:fld>
            <a:endParaRPr lang="en-US"/>
          </a:p>
        </p:txBody>
      </p:sp>
    </p:spTree>
    <p:extLst>
      <p:ext uri="{BB962C8B-B14F-4D97-AF65-F5344CB8AC3E}">
        <p14:creationId xmlns:p14="http://schemas.microsoft.com/office/powerpoint/2010/main" val="12118818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prstClr val="black">
                    <a:tint val="75000"/>
                  </a:prstClr>
                </a:solidFill>
                <a:latin typeface="Calibri"/>
                <a:cs typeface="+mn-cs"/>
              </a:defRPr>
            </a:lvl1pPr>
          </a:lstStyle>
          <a:p>
            <a:pPr>
              <a:defRPr/>
            </a:pPr>
            <a:fld id="{D9264078-C310-4D24-962F-BFF6A70CE286}" type="datetimeFigureOut">
              <a:rPr lang="en-US"/>
              <a:pPr>
                <a:defRPr/>
              </a:pPr>
              <a:t>12/4/2019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a:solidFill>
                  <a:prstClr val="black">
                    <a:tint val="75000"/>
                  </a:prstClr>
                </a:solidFill>
                <a:latin typeface="Calibri"/>
                <a:cs typeface="+mn-cs"/>
              </a:defRPr>
            </a:lvl1pPr>
          </a:lstStyle>
          <a:p>
            <a:pPr>
              <a:defRPr/>
            </a:pPr>
            <a:fld id="{FB3AE404-46C4-488F-9527-733CB96C8501}" type="slidenum">
              <a:rPr lang="en-US"/>
              <a:pPr>
                <a:defRPr/>
              </a:pPr>
              <a:t>‹#›</a:t>
            </a:fld>
            <a:endParaRPr lang="en-US" dirty="0"/>
          </a:p>
        </p:txBody>
      </p:sp>
    </p:spTree>
    <p:extLst>
      <p:ext uri="{BB962C8B-B14F-4D97-AF65-F5344CB8AC3E}">
        <p14:creationId xmlns:p14="http://schemas.microsoft.com/office/powerpoint/2010/main" val="277053911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prstClr val="black">
                    <a:tint val="75000"/>
                  </a:prstClr>
                </a:solidFill>
                <a:latin typeface="+mn-lt"/>
                <a:cs typeface="+mn-cs"/>
              </a:defRPr>
            </a:lvl1pPr>
          </a:lstStyle>
          <a:p>
            <a:pPr>
              <a:defRPr/>
            </a:pPr>
            <a:fld id="{3D5EBCE9-B4E8-4B7E-8CFE-6724A3B32F64}" type="datetimeFigureOut">
              <a:rPr lang="en-US"/>
              <a:pPr>
                <a:defRPr/>
              </a:pPr>
              <a:t>12/4/2019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defRPr>
            </a:lvl1pPr>
          </a:lstStyle>
          <a:p>
            <a:pPr algn="r" fontAlgn="base">
              <a:spcBef>
                <a:spcPct val="0"/>
              </a:spcBef>
              <a:spcAft>
                <a:spcPct val="0"/>
              </a:spcAft>
              <a:defRPr/>
            </a:pPr>
            <a:fld id="{9B102E02-6CA2-4F73-BE2A-C39EAA49602F}" type="slidenum">
              <a:rPr lang="ar-SA"/>
              <a:pPr algn="r" fontAlgn="base">
                <a:spcBef>
                  <a:spcPct val="0"/>
                </a:spcBef>
                <a:spcAft>
                  <a:spcPct val="0"/>
                </a:spcAft>
                <a:defRPr/>
              </a:pPr>
              <a:t>‹#›</a:t>
            </a:fld>
            <a:endParaRPr lang="en-US">
              <a:cs typeface="Arial" pitchFamily="34" charset="0"/>
            </a:endParaRPr>
          </a:p>
        </p:txBody>
      </p:sp>
    </p:spTree>
    <p:extLst>
      <p:ext uri="{BB962C8B-B14F-4D97-AF65-F5344CB8AC3E}">
        <p14:creationId xmlns:p14="http://schemas.microsoft.com/office/powerpoint/2010/main" val="196872101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09013417-79F3-4FAF-BE1F-BF432C88A4E5}" type="datetimeFigureOut">
              <a:rPr lang="en-US">
                <a:solidFill>
                  <a:prstClr val="black">
                    <a:tint val="75000"/>
                  </a:prstClr>
                </a:solidFill>
              </a:rPr>
              <a:pPr>
                <a:defRPr/>
              </a:pPr>
              <a:t>12/4/2019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cs typeface="Arial" charset="0"/>
              </a:defRPr>
            </a:lvl1pPr>
          </a:lstStyle>
          <a:p>
            <a:pPr algn="r" fontAlgn="base">
              <a:spcBef>
                <a:spcPct val="0"/>
              </a:spcBef>
              <a:spcAft>
                <a:spcPct val="0"/>
              </a:spcAft>
              <a:defRPr/>
            </a:pPr>
            <a:fld id="{DA3D6C15-0ECC-447A-A4BA-A0855E5ABC2C}" type="slidenum">
              <a:rPr lang="ar-SA"/>
              <a:pPr algn="r" fontAlgn="base">
                <a:spcBef>
                  <a:spcPct val="0"/>
                </a:spcBef>
                <a:spcAft>
                  <a:spcPct val="0"/>
                </a:spcAft>
                <a:defRPr/>
              </a:pPr>
              <a:t>‹#›</a:t>
            </a:fld>
            <a:endParaRPr lang="en-US"/>
          </a:p>
        </p:txBody>
      </p:sp>
    </p:spTree>
    <p:extLst>
      <p:ext uri="{BB962C8B-B14F-4D97-AF65-F5344CB8AC3E}">
        <p14:creationId xmlns:p14="http://schemas.microsoft.com/office/powerpoint/2010/main" val="82851470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52677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11183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0FCCB-3424-4E04-83AF-E2428B3C4A36}"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EFBD0-E8EC-4466-B1D9-BB46117F4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55649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09013417-79F3-4FAF-BE1F-BF432C88A4E5}" type="datetimeFigureOut">
              <a:rPr lang="en-US">
                <a:solidFill>
                  <a:prstClr val="black">
                    <a:tint val="75000"/>
                  </a:prstClr>
                </a:solidFill>
              </a:rPr>
              <a:pPr>
                <a:defRPr/>
              </a:pPr>
              <a:t>12/4/2019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cs typeface="Arial" charset="0"/>
              </a:defRPr>
            </a:lvl1pPr>
          </a:lstStyle>
          <a:p>
            <a:pPr algn="r" fontAlgn="base">
              <a:spcBef>
                <a:spcPct val="0"/>
              </a:spcBef>
              <a:spcAft>
                <a:spcPct val="0"/>
              </a:spcAft>
              <a:defRPr/>
            </a:pPr>
            <a:fld id="{DA3D6C15-0ECC-447A-A4BA-A0855E5ABC2C}" type="slidenum">
              <a:rPr lang="ar-SA"/>
              <a:pPr algn="r" fontAlgn="base">
                <a:spcBef>
                  <a:spcPct val="0"/>
                </a:spcBef>
                <a:spcAft>
                  <a:spcPct val="0"/>
                </a:spcAft>
                <a:defRPr/>
              </a:pPr>
              <a:t>‹#›</a:t>
            </a:fld>
            <a:endParaRPr lang="en-US"/>
          </a:p>
        </p:txBody>
      </p:sp>
    </p:spTree>
    <p:extLst>
      <p:ext uri="{BB962C8B-B14F-4D97-AF65-F5344CB8AC3E}">
        <p14:creationId xmlns:p14="http://schemas.microsoft.com/office/powerpoint/2010/main" val="205078953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3.bp.blogspot.com/_cCU1vJAsuTc/S80fLjCFoJI/AAAAAAAAAd4/kq4Ne3wTbpk/s1600/New+Picture+(4).png" TargetMode="External"/><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n.wikipedia.org/wiki/File:ABO_blood_type.svg" TargetMode="External"/><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8.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8.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5.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3.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prstClr val="black"/>
                </a:solidFill>
              </a:rPr>
              <a:t>Immunology </a:t>
            </a:r>
            <a:r>
              <a:rPr lang="en-US">
                <a:solidFill>
                  <a:prstClr val="black"/>
                </a:solidFill>
              </a:rPr>
              <a:t>Lab </a:t>
            </a:r>
            <a:r>
              <a:rPr lang="en-US" smtClean="0">
                <a:solidFill>
                  <a:prstClr val="black"/>
                </a:solidFill>
              </a:rPr>
              <a:t>Techniques 1</a:t>
            </a:r>
            <a:endParaRPr lang="en-US" dirty="0"/>
          </a:p>
        </p:txBody>
      </p:sp>
      <p:sp>
        <p:nvSpPr>
          <p:cNvPr id="3" name="Subtitle 2"/>
          <p:cNvSpPr>
            <a:spLocks noGrp="1"/>
          </p:cNvSpPr>
          <p:nvPr>
            <p:ph type="subTitle" idx="1"/>
          </p:nvPr>
        </p:nvSpPr>
        <p:spPr/>
        <p:txBody>
          <a:bodyPr/>
          <a:lstStyle/>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Dr.Eman </a:t>
            </a:r>
            <a:r>
              <a:rPr lang="en-US" sz="2800" kern="0" dirty="0" err="1">
                <a:solidFill>
                  <a:srgbClr val="009900"/>
                </a:solidFill>
                <a:effectLst>
                  <a:outerShdw blurRad="38100" dist="38100" dir="2700000" algn="tl">
                    <a:srgbClr val="000000"/>
                  </a:outerShdw>
                </a:effectLst>
                <a:latin typeface="Arial"/>
                <a:cs typeface="Arial"/>
              </a:rPr>
              <a:t>Albataineh</a:t>
            </a:r>
            <a:r>
              <a:rPr lang="en-US" sz="2800" kern="0" dirty="0">
                <a:solidFill>
                  <a:srgbClr val="009900"/>
                </a:solidFill>
                <a:effectLst>
                  <a:outerShdw blurRad="38100" dist="38100" dir="2700000" algn="tl">
                    <a:srgbClr val="000000"/>
                  </a:outerShdw>
                </a:effectLst>
                <a:latin typeface="Arial"/>
                <a:cs typeface="Arial"/>
              </a:rPr>
              <a:t>,</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 Associate Prof. Immunology </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College of Medicine, </a:t>
            </a:r>
            <a:r>
              <a:rPr lang="en-US" sz="2800" kern="0" dirty="0" err="1" smtClean="0">
                <a:solidFill>
                  <a:srgbClr val="009900"/>
                </a:solidFill>
                <a:effectLst>
                  <a:outerShdw blurRad="38100" dist="38100" dir="2700000" algn="tl">
                    <a:srgbClr val="000000"/>
                  </a:outerShdw>
                </a:effectLst>
                <a:latin typeface="Arial"/>
                <a:cs typeface="Arial"/>
              </a:rPr>
              <a:t>Mutah</a:t>
            </a:r>
            <a:r>
              <a:rPr lang="en-US" sz="2800" kern="0" dirty="0" smtClean="0">
                <a:solidFill>
                  <a:srgbClr val="009900"/>
                </a:solidFill>
                <a:effectLst>
                  <a:outerShdw blurRad="38100" dist="38100" dir="2700000" algn="tl">
                    <a:srgbClr val="000000"/>
                  </a:outerShdw>
                </a:effectLst>
                <a:latin typeface="Arial"/>
                <a:cs typeface="Arial"/>
              </a:rPr>
              <a:t> </a:t>
            </a:r>
            <a:r>
              <a:rPr lang="en-US" sz="2800" kern="0" dirty="0">
                <a:solidFill>
                  <a:srgbClr val="009900"/>
                </a:solidFill>
                <a:effectLst>
                  <a:outerShdw blurRad="38100" dist="38100" dir="2700000" algn="tl">
                    <a:srgbClr val="000000"/>
                  </a:outerShdw>
                </a:effectLst>
                <a:latin typeface="Arial"/>
                <a:cs typeface="Arial"/>
              </a:rPr>
              <a:t>university</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Immunology, </a:t>
            </a:r>
          </a:p>
          <a:p>
            <a:endParaRPr lang="en-US" dirty="0"/>
          </a:p>
        </p:txBody>
      </p:sp>
    </p:spTree>
    <p:extLst>
      <p:ext uri="{BB962C8B-B14F-4D97-AF65-F5344CB8AC3E}">
        <p14:creationId xmlns:p14="http://schemas.microsoft.com/office/powerpoint/2010/main" val="2667578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833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fontScale="90000"/>
          </a:bodyPr>
          <a:lstStyle/>
          <a:p>
            <a:r>
              <a:rPr lang="en-US" altLang="ar-JO" dirty="0" err="1"/>
              <a:t>Ouchterlony</a:t>
            </a:r>
            <a:r>
              <a:rPr lang="en-US" altLang="ar-JO" dirty="0"/>
              <a:t> Gel </a:t>
            </a:r>
            <a:r>
              <a:rPr lang="en-US" altLang="ar-JO" dirty="0" smtClean="0"/>
              <a:t>Diffusion (double immune diffusion)</a:t>
            </a:r>
            <a:endParaRPr lang="en-US" altLang="ar-JO" dirty="0"/>
          </a:p>
        </p:txBody>
      </p:sp>
      <p:sp>
        <p:nvSpPr>
          <p:cNvPr id="147459" name="Rectangle 3"/>
          <p:cNvSpPr>
            <a:spLocks noGrp="1" noChangeArrowheads="1"/>
          </p:cNvSpPr>
          <p:nvPr>
            <p:ph type="body" idx="1"/>
          </p:nvPr>
        </p:nvSpPr>
        <p:spPr/>
        <p:txBody>
          <a:bodyPr>
            <a:normAutofit fontScale="92500"/>
          </a:bodyPr>
          <a:lstStyle/>
          <a:p>
            <a:r>
              <a:rPr lang="en-US" altLang="ar-JO" dirty="0"/>
              <a:t>Holes punched in agar.</a:t>
            </a:r>
          </a:p>
          <a:p>
            <a:r>
              <a:rPr lang="en-US" altLang="ar-JO" dirty="0"/>
              <a:t>Known antibody or antigen added to center well.</a:t>
            </a:r>
          </a:p>
          <a:p>
            <a:r>
              <a:rPr lang="en-US" altLang="ar-JO" dirty="0"/>
              <a:t>Known sample added to outer well.</a:t>
            </a:r>
          </a:p>
          <a:p>
            <a:r>
              <a:rPr lang="en-US" altLang="ar-JO" dirty="0"/>
              <a:t>Unknown sample added to outer well next to </a:t>
            </a:r>
            <a:r>
              <a:rPr lang="en-US" altLang="ar-JO" dirty="0" smtClean="0"/>
              <a:t>known </a:t>
            </a:r>
            <a:r>
              <a:rPr lang="en-US" altLang="ar-JO" dirty="0"/>
              <a:t>sample.</a:t>
            </a:r>
          </a:p>
          <a:p>
            <a:r>
              <a:rPr lang="en-US" altLang="ar-JO" dirty="0"/>
              <a:t>Wait for bands to form.</a:t>
            </a:r>
          </a:p>
          <a:p>
            <a:r>
              <a:rPr lang="en-US" altLang="ar-JO" dirty="0"/>
              <a:t>This is a QUALITATIVE technique, simply determines the presence NOT the concentration.</a:t>
            </a:r>
          </a:p>
        </p:txBody>
      </p:sp>
    </p:spTree>
    <p:extLst>
      <p:ext uri="{BB962C8B-B14F-4D97-AF65-F5344CB8AC3E}">
        <p14:creationId xmlns:p14="http://schemas.microsoft.com/office/powerpoint/2010/main" val="2029737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ar-JO"/>
              <a:t>Ouchterlony Immunodiffusion</a:t>
            </a:r>
          </a:p>
        </p:txBody>
      </p:sp>
      <p:pic>
        <p:nvPicPr>
          <p:cNvPr id="148483" name="Picture 3" descr="ouchterlony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7613" y="2049463"/>
            <a:ext cx="4168775" cy="363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89323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ar-JO"/>
              <a:t>Ouchterlony - Identity</a:t>
            </a:r>
          </a:p>
        </p:txBody>
      </p:sp>
      <p:sp>
        <p:nvSpPr>
          <p:cNvPr id="149507" name="Rectangle 3"/>
          <p:cNvSpPr>
            <a:spLocks noGrp="1" noChangeArrowheads="1"/>
          </p:cNvSpPr>
          <p:nvPr>
            <p:ph type="body" sz="half" idx="1"/>
          </p:nvPr>
        </p:nvSpPr>
        <p:spPr>
          <a:xfrm>
            <a:off x="457200" y="1600200"/>
            <a:ext cx="8229600" cy="1677988"/>
          </a:xfrm>
        </p:spPr>
        <p:txBody>
          <a:bodyPr/>
          <a:lstStyle/>
          <a:p>
            <a:r>
              <a:rPr lang="en-US" altLang="ar-JO" sz="2400"/>
              <a:t>Precipitation appears as a continuous line in the form of an arc between the two outer wells and the center well. There are no spurs at the angle and this type of reaction is termed a band of identity. </a:t>
            </a:r>
          </a:p>
        </p:txBody>
      </p:sp>
      <p:pic>
        <p:nvPicPr>
          <p:cNvPr id="149508" name="Picture 4" descr="ouchterlony identity"/>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590800" y="3063875"/>
            <a:ext cx="3657600" cy="3265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90385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ltLang="ar-JO"/>
              <a:t>Ouchterlony – Partial Identity</a:t>
            </a:r>
          </a:p>
        </p:txBody>
      </p:sp>
      <p:sp>
        <p:nvSpPr>
          <p:cNvPr id="150531" name="Rectangle 3"/>
          <p:cNvSpPr>
            <a:spLocks noGrp="1" noChangeArrowheads="1"/>
          </p:cNvSpPr>
          <p:nvPr>
            <p:ph type="body" sz="half" idx="1"/>
          </p:nvPr>
        </p:nvSpPr>
        <p:spPr/>
        <p:txBody>
          <a:bodyPr/>
          <a:lstStyle/>
          <a:p>
            <a:pPr>
              <a:lnSpc>
                <a:spcPct val="80000"/>
              </a:lnSpc>
            </a:pPr>
            <a:r>
              <a:rPr lang="en-US" altLang="ar-JO" sz="1800" b="1" u="sng"/>
              <a:t>FIGURE 2</a:t>
            </a:r>
            <a:r>
              <a:rPr lang="en-US" altLang="ar-JO" sz="1800" b="1"/>
              <a:t>:</a:t>
            </a:r>
            <a:r>
              <a:rPr lang="en-US" altLang="ar-JO" sz="1800"/>
              <a:t/>
            </a:r>
            <a:br>
              <a:rPr lang="en-US" altLang="ar-JO" sz="1800"/>
            </a:br>
            <a:r>
              <a:rPr lang="en-US" altLang="ar-JO" sz="1800"/>
              <a:t>If a solution with antigens X and Y is placed in well 1, a solution with antigen X only is placed in well 2, and antiserum containing antibodies specific for both X and Y is placed in well 3, a reaction similar to that appearing in Fig. 2 will occur. Notice that there is a spur reaction towards the XY well. This indicates that the two antigenic materials in wells 1 and 2 are related, but that the material in well 1 possesses an antigenic specificity not possessed by the material in well 2. Such a reaction with spur formation indicates partial identity </a:t>
            </a:r>
          </a:p>
        </p:txBody>
      </p:sp>
      <p:pic>
        <p:nvPicPr>
          <p:cNvPr id="150532" name="Picture 4" descr="ouchterlony partial identity"/>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714750" y="3733800"/>
            <a:ext cx="2220913" cy="266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33609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ar-JO" dirty="0" err="1"/>
              <a:t>Ouchterlony</a:t>
            </a:r>
            <a:r>
              <a:rPr lang="en-US" altLang="ar-JO" dirty="0"/>
              <a:t> – Non-Identity</a:t>
            </a:r>
          </a:p>
        </p:txBody>
      </p:sp>
      <p:sp>
        <p:nvSpPr>
          <p:cNvPr id="151555" name="Rectangle 3"/>
          <p:cNvSpPr>
            <a:spLocks noGrp="1" noChangeArrowheads="1"/>
          </p:cNvSpPr>
          <p:nvPr>
            <p:ph type="body" sz="half" idx="1"/>
          </p:nvPr>
        </p:nvSpPr>
        <p:spPr>
          <a:xfrm>
            <a:off x="457200" y="1600200"/>
            <a:ext cx="8229600" cy="1677988"/>
          </a:xfrm>
        </p:spPr>
        <p:txBody>
          <a:bodyPr/>
          <a:lstStyle/>
          <a:p>
            <a:r>
              <a:rPr lang="en-US" altLang="ar-JO" sz="2400"/>
              <a:t>If the material in wells 1 and 2 do not possess common antigens and the antiserum in well 3 possesses specificities for both materials, the reaction will appear as two crossed lines as in Fig. 3 </a:t>
            </a:r>
          </a:p>
        </p:txBody>
      </p:sp>
      <p:pic>
        <p:nvPicPr>
          <p:cNvPr id="151556" name="Picture 4" descr="ouchterlony non identity"/>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716213" y="3505200"/>
            <a:ext cx="2405062" cy="2589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86694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160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78486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689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t>Application on direct</a:t>
            </a:r>
          </a:p>
        </p:txBody>
      </p:sp>
      <p:sp>
        <p:nvSpPr>
          <p:cNvPr id="16387" name="Content Placeholder 2"/>
          <p:cNvSpPr>
            <a:spLocks noGrp="1"/>
          </p:cNvSpPr>
          <p:nvPr>
            <p:ph idx="4294967295"/>
          </p:nvPr>
        </p:nvSpPr>
        <p:spPr>
          <a:xfrm>
            <a:off x="381000" y="1219200"/>
            <a:ext cx="8229600" cy="4525963"/>
          </a:xfrm>
        </p:spPr>
        <p:txBody>
          <a:bodyPr/>
          <a:lstStyle/>
          <a:p>
            <a:pPr marL="0" indent="0" eaLnBrk="1" hangingPunct="1">
              <a:buNone/>
            </a:pPr>
            <a:r>
              <a:rPr lang="en-US" dirty="0" smtClean="0"/>
              <a:t>1. If an agglutination reaction involves red blood cells, then it is called </a:t>
            </a:r>
            <a:r>
              <a:rPr lang="en-US" dirty="0" err="1" smtClean="0"/>
              <a:t>hemagglutination</a:t>
            </a:r>
            <a:r>
              <a:rPr lang="en-US" dirty="0" smtClean="0"/>
              <a:t>.</a:t>
            </a:r>
          </a:p>
          <a:p>
            <a:pPr lvl="0" eaLnBrk="1" hangingPunct="1"/>
            <a:r>
              <a:rPr lang="en-US" dirty="0" smtClean="0">
                <a:solidFill>
                  <a:prstClr val="black"/>
                </a:solidFill>
              </a:rPr>
              <a:t>Uses of </a:t>
            </a:r>
            <a:r>
              <a:rPr lang="en-US" dirty="0" err="1" smtClean="0">
                <a:solidFill>
                  <a:prstClr val="black"/>
                </a:solidFill>
              </a:rPr>
              <a:t>heamagglutination</a:t>
            </a:r>
            <a:r>
              <a:rPr lang="en-US" dirty="0" smtClean="0">
                <a:solidFill>
                  <a:prstClr val="black"/>
                </a:solidFill>
              </a:rPr>
              <a:t> are Blood </a:t>
            </a:r>
            <a:r>
              <a:rPr lang="en-US" dirty="0">
                <a:solidFill>
                  <a:prstClr val="black"/>
                </a:solidFill>
              </a:rPr>
              <a:t>grouping &amp; Cross </a:t>
            </a:r>
            <a:r>
              <a:rPr lang="en-US" dirty="0" smtClean="0">
                <a:solidFill>
                  <a:prstClr val="black"/>
                </a:solidFill>
              </a:rPr>
              <a:t>matching, </a:t>
            </a:r>
            <a:endParaRPr lang="en-US" dirty="0">
              <a:solidFill>
                <a:prstClr val="black"/>
              </a:solidFill>
            </a:endParaRPr>
          </a:p>
          <a:p>
            <a:pPr eaLnBrk="1" hangingPunct="1"/>
            <a:r>
              <a:rPr lang="en-US" dirty="0" smtClean="0"/>
              <a:t>Antisera of the </a:t>
            </a:r>
            <a:r>
              <a:rPr lang="en-US" dirty="0" err="1" smtClean="0"/>
              <a:t>IgM</a:t>
            </a:r>
            <a:r>
              <a:rPr lang="en-US" dirty="0" smtClean="0"/>
              <a:t> type can be used to in blood grouping</a:t>
            </a:r>
          </a:p>
          <a:p>
            <a:pPr eaLnBrk="1" hangingPunct="1"/>
            <a:r>
              <a:rPr lang="en-US" dirty="0" smtClean="0"/>
              <a:t>Smooth suspension of blood on 3 slides + drop of antibody (anti-a, anti B and anti RH on each slide. Clumping of blood means it has that antibody specific antigen </a:t>
            </a:r>
          </a:p>
          <a:p>
            <a:pPr eaLnBrk="1" hangingPunct="1">
              <a:buFont typeface="Arial" pitchFamily="34" charset="0"/>
              <a:buNone/>
            </a:pPr>
            <a:endParaRPr lang="en-US" dirty="0" smtClean="0"/>
          </a:p>
          <a:p>
            <a:pPr eaLnBrk="1" hangingPunct="1">
              <a:buFont typeface="Arial" pitchFamily="34" charset="0"/>
              <a:buNone/>
            </a:pPr>
            <a:r>
              <a:rPr lang="en-US" dirty="0" smtClean="0"/>
              <a:t>    </a:t>
            </a:r>
          </a:p>
        </p:txBody>
      </p:sp>
    </p:spTree>
    <p:extLst>
      <p:ext uri="{BB962C8B-B14F-4D97-AF65-F5344CB8AC3E}">
        <p14:creationId xmlns:p14="http://schemas.microsoft.com/office/powerpoint/2010/main" val="3293350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New+Picture+(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11238"/>
            <a:ext cx="76200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574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lnSpcReduction="10000"/>
          </a:bodyPr>
          <a:lstStyle/>
          <a:p>
            <a:r>
              <a:rPr lang="en-US" b="1" dirty="0"/>
              <a:t>Serology</a:t>
            </a:r>
            <a:r>
              <a:rPr lang="en-US" dirty="0"/>
              <a:t> is the scientific study of serum and other bodily fluids. In practice, the term usually refers to the diagnostic identification of antibodies in the serum</a:t>
            </a:r>
            <a:r>
              <a:rPr lang="en-US" dirty="0" smtClean="0"/>
              <a:t>. </a:t>
            </a:r>
          </a:p>
          <a:p>
            <a:pPr lvl="1"/>
            <a:r>
              <a:rPr lang="en-US" dirty="0" smtClean="0"/>
              <a:t>Infection</a:t>
            </a:r>
          </a:p>
          <a:p>
            <a:pPr lvl="1"/>
            <a:r>
              <a:rPr lang="en-US" dirty="0" smtClean="0"/>
              <a:t>Blood typing</a:t>
            </a:r>
          </a:p>
          <a:p>
            <a:pPr lvl="1"/>
            <a:r>
              <a:rPr lang="en-US" dirty="0" smtClean="0"/>
              <a:t>Autoimmune diseases </a:t>
            </a:r>
          </a:p>
          <a:p>
            <a:pPr lvl="1"/>
            <a:r>
              <a:rPr lang="en-US" dirty="0" smtClean="0"/>
              <a:t>X- linked </a:t>
            </a:r>
            <a:r>
              <a:rPr lang="en-US" dirty="0" err="1" smtClean="0"/>
              <a:t>agammaglobulineamia</a:t>
            </a:r>
            <a:endParaRPr lang="en-US" dirty="0" smtClean="0"/>
          </a:p>
          <a:p>
            <a:r>
              <a:rPr lang="en-US" b="1" dirty="0" smtClean="0"/>
              <a:t>Assay</a:t>
            </a:r>
            <a:r>
              <a:rPr lang="en-US" dirty="0" smtClean="0"/>
              <a:t> mean quantification (measure the amount)</a:t>
            </a:r>
          </a:p>
          <a:p>
            <a:r>
              <a:rPr lang="en-US" b="1" dirty="0" err="1" smtClean="0"/>
              <a:t>Immuno</a:t>
            </a:r>
            <a:r>
              <a:rPr lang="en-US" dirty="0" smtClean="0"/>
              <a:t> means use antibody and some times </a:t>
            </a:r>
            <a:r>
              <a:rPr lang="en-US" dirty="0" err="1" smtClean="0"/>
              <a:t>antign</a:t>
            </a:r>
            <a:endParaRPr lang="en-US" dirty="0" smtClean="0"/>
          </a:p>
        </p:txBody>
      </p:sp>
    </p:spTree>
    <p:extLst>
      <p:ext uri="{BB962C8B-B14F-4D97-AF65-F5344CB8AC3E}">
        <p14:creationId xmlns:p14="http://schemas.microsoft.com/office/powerpoint/2010/main" val="243655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410px-ABO_blood_typ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38200"/>
            <a:ext cx="6067425"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197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800600" y="990600"/>
            <a:ext cx="324802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8088" tIns="9522" rIns="38088" bIns="9522" anchor="ctr">
            <a:spAutoFit/>
          </a:bodyPr>
          <a:lstStyle/>
          <a:p>
            <a:pPr fontAlgn="base">
              <a:spcBef>
                <a:spcPct val="0"/>
              </a:spcBef>
              <a:spcAft>
                <a:spcPct val="0"/>
              </a:spcAft>
            </a:pPr>
            <a:r>
              <a:rPr lang="en-US" smtClean="0">
                <a:solidFill>
                  <a:prstClr val="black"/>
                </a:solidFill>
                <a:cs typeface="Arial" pitchFamily="34" charset="0"/>
              </a:rPr>
              <a:t>Red blood cell compatibility table</a:t>
            </a:r>
            <a:r>
              <a:rPr lang="ar-SA" smtClean="0">
                <a:solidFill>
                  <a:prstClr val="black"/>
                </a:solidFill>
              </a:rPr>
              <a:t> </a:t>
            </a:r>
          </a:p>
        </p:txBody>
      </p:sp>
      <p:graphicFrame>
        <p:nvGraphicFramePr>
          <p:cNvPr id="95235" name="Group 3"/>
          <p:cNvGraphicFramePr>
            <a:graphicFrameLocks noGrp="1"/>
          </p:cNvGraphicFramePr>
          <p:nvPr/>
        </p:nvGraphicFramePr>
        <p:xfrm>
          <a:off x="3859213" y="1743075"/>
          <a:ext cx="5284787" cy="3667130"/>
        </p:xfrm>
        <a:graphic>
          <a:graphicData uri="http://schemas.openxmlformats.org/drawingml/2006/table">
            <a:tbl>
              <a:tblPr rtl="1"/>
              <a:tblGrid>
                <a:gridCol w="584200">
                  <a:extLst>
                    <a:ext uri="{9D8B030D-6E8A-4147-A177-3AD203B41FA5}">
                      <a16:colId xmlns:a16="http://schemas.microsoft.com/office/drawing/2014/main" val="20000"/>
                    </a:ext>
                  </a:extLst>
                </a:gridCol>
                <a:gridCol w="58420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76250">
                  <a:extLst>
                    <a:ext uri="{9D8B030D-6E8A-4147-A177-3AD203B41FA5}">
                      <a16:colId xmlns:a16="http://schemas.microsoft.com/office/drawing/2014/main" val="20006"/>
                    </a:ext>
                  </a:extLst>
                </a:gridCol>
                <a:gridCol w="476250">
                  <a:extLst>
                    <a:ext uri="{9D8B030D-6E8A-4147-A177-3AD203B41FA5}">
                      <a16:colId xmlns:a16="http://schemas.microsoft.com/office/drawing/2014/main" val="20007"/>
                    </a:ext>
                  </a:extLst>
                </a:gridCol>
                <a:gridCol w="1258887">
                  <a:extLst>
                    <a:ext uri="{9D8B030D-6E8A-4147-A177-3AD203B41FA5}">
                      <a16:colId xmlns:a16="http://schemas.microsoft.com/office/drawing/2014/main" val="20008"/>
                    </a:ext>
                  </a:extLst>
                </a:gridCol>
              </a:tblGrid>
              <a:tr h="366713">
                <a:tc gridSpan="8">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Donor</a:t>
                      </a:r>
                      <a:r>
                        <a:rPr kumimoji="0" lang="ar-SA" sz="1800" b="1" i="0" u="none" strike="noStrike" cap="none" normalizeH="0" baseline="30000" smtClean="0">
                          <a:ln>
                            <a:noFill/>
                          </a:ln>
                          <a:solidFill>
                            <a:schemeClr val="tx1"/>
                          </a:solidFill>
                          <a:effectLst/>
                          <a:latin typeface="Calibri" pitchFamily="34" charset="0"/>
                          <a:cs typeface="Arial" charset="0"/>
                        </a:rPr>
                        <a:t>[1]</a:t>
                      </a:r>
                      <a:endParaRPr kumimoji="0" lang="ar-SA" sz="1800" b="0" i="0" u="none" strike="noStrike" cap="none" normalizeH="0" baseline="0" smtClean="0">
                        <a:ln>
                          <a:noFill/>
                        </a:ln>
                        <a:solidFill>
                          <a:schemeClr val="tx1"/>
                        </a:solidFill>
                        <a:effectLst/>
                        <a:latin typeface="Calibri" pitchFamily="34" charset="0"/>
                        <a:cs typeface="Arial" charset="0"/>
                      </a:endParaRPr>
                    </a:p>
                  </a:txBody>
                  <a:tcPr horzOverflow="overflow">
                    <a:lnL cap="flat">
                      <a:noFill/>
                    </a:lnL>
                    <a:lnR>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Recipient</a:t>
                      </a:r>
                      <a:r>
                        <a:rPr kumimoji="0" lang="ar-SA" sz="1800" b="1" i="0" u="none" strike="noStrike" cap="none" normalizeH="0" baseline="30000" smtClean="0">
                          <a:ln>
                            <a:noFill/>
                          </a:ln>
                          <a:solidFill>
                            <a:schemeClr val="tx1"/>
                          </a:solidFill>
                          <a:effectLst/>
                          <a:latin typeface="Calibri" pitchFamily="34" charset="0"/>
                          <a:cs typeface="Arial" charset="0"/>
                        </a:rPr>
                        <a:t>[1]</a:t>
                      </a:r>
                      <a:endParaRPr kumimoji="0" lang="ar-SA" sz="1800" b="0" i="0" u="none" strike="noStrike" cap="none" normalizeH="0" baseline="0" smtClean="0">
                        <a:ln>
                          <a:noFill/>
                        </a:ln>
                        <a:solidFill>
                          <a:schemeClr val="tx1"/>
                        </a:solidFill>
                        <a:effectLst/>
                        <a:latin typeface="Calibri" pitchFamily="34" charset="0"/>
                        <a:cs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671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AB</a:t>
                      </a:r>
                      <a:r>
                        <a:rPr kumimoji="0" lang="ar-SA" sz="1800" b="1" i="0" u="none" strike="noStrike" cap="none" normalizeH="0" baseline="0" smtClean="0">
                          <a:ln>
                            <a:noFill/>
                          </a:ln>
                          <a:solidFill>
                            <a:schemeClr val="tx1"/>
                          </a:solidFill>
                          <a:effectLst/>
                          <a:latin typeface="Calibri" pitchFamily="34" charset="0"/>
                          <a:cs typeface="Arial" charset="0"/>
                        </a:rPr>
                        <a:t>+</a:t>
                      </a:r>
                      <a:endParaRPr kumimoji="0" lang="ar-SA" sz="1800" b="0" i="0" u="none" strike="noStrike" cap="none" normalizeH="0" baseline="0" smtClean="0">
                        <a:ln>
                          <a:noFill/>
                        </a:ln>
                        <a:solidFill>
                          <a:schemeClr val="tx1"/>
                        </a:solidFill>
                        <a:effectLst/>
                        <a:latin typeface="Calibri" pitchFamily="34" charset="0"/>
                        <a:cs typeface="Arial" charset="0"/>
                      </a:endParaRPr>
                    </a:p>
                  </a:txBody>
                  <a:tcPr horzOverflow="overflow">
                    <a:lnL cap="flat">
                      <a:noFill/>
                    </a:lnL>
                    <a:lnR>
                      <a:noFill/>
                    </a:lnR>
                    <a:lnT>
                      <a:noFill/>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AB</a:t>
                      </a:r>
                      <a:r>
                        <a:rPr kumimoji="0" lang="ar-SA" sz="1800" b="1" i="0" u="none" strike="noStrike" cap="none" normalizeH="0" baseline="0" smtClean="0">
                          <a:ln>
                            <a:noFill/>
                          </a:ln>
                          <a:solidFill>
                            <a:schemeClr val="tx1"/>
                          </a:solidFill>
                          <a:effectLst/>
                          <a:latin typeface="Calibri" pitchFamily="34" charset="0"/>
                          <a:cs typeface="Arial" charset="0"/>
                        </a:rPr>
                        <a:t>−</a:t>
                      </a:r>
                      <a:endParaRPr kumimoji="0" lang="ar-SA" sz="1800" b="0" i="0" u="none" strike="noStrike" cap="none" normalizeH="0" baseline="0" smtClean="0">
                        <a:ln>
                          <a:noFill/>
                        </a:ln>
                        <a:solidFill>
                          <a:schemeClr val="tx1"/>
                        </a:solidFill>
                        <a:effectLst/>
                        <a:latin typeface="Calibri" pitchFamily="34" charset="0"/>
                        <a:cs typeface="Arial" charset="0"/>
                      </a:endParaRPr>
                    </a:p>
                  </a:txBody>
                  <a:tcPr horzOverflow="overflow">
                    <a:lnL>
                      <a:noFill/>
                    </a:lnL>
                    <a:lnR>
                      <a:noFill/>
                    </a:lnR>
                    <a:lnT>
                      <a:noFill/>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B</a:t>
                      </a:r>
                      <a:r>
                        <a:rPr kumimoji="0" lang="ar-SA" sz="1800" b="1" i="0" u="none" strike="noStrike" cap="none" normalizeH="0" baseline="0" smtClean="0">
                          <a:ln>
                            <a:noFill/>
                          </a:ln>
                          <a:solidFill>
                            <a:schemeClr val="tx1"/>
                          </a:solidFill>
                          <a:effectLst/>
                          <a:latin typeface="Calibri" pitchFamily="34" charset="0"/>
                          <a:cs typeface="Arial" charset="0"/>
                        </a:rPr>
                        <a:t>+</a:t>
                      </a:r>
                      <a:endParaRPr kumimoji="0" lang="ar-SA" sz="1800" b="0" i="0" u="none" strike="noStrike" cap="none" normalizeH="0" baseline="0" smtClean="0">
                        <a:ln>
                          <a:noFill/>
                        </a:ln>
                        <a:solidFill>
                          <a:schemeClr val="tx1"/>
                        </a:solidFill>
                        <a:effectLst/>
                        <a:latin typeface="Calibri" pitchFamily="34" charset="0"/>
                        <a:cs typeface="Arial" charset="0"/>
                      </a:endParaRPr>
                    </a:p>
                  </a:txBody>
                  <a:tcPr horzOverflow="overflow">
                    <a:lnL>
                      <a:noFill/>
                    </a:lnL>
                    <a:lnR>
                      <a:noFill/>
                    </a:lnR>
                    <a:lnT>
                      <a:noFill/>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B</a:t>
                      </a:r>
                      <a:r>
                        <a:rPr kumimoji="0" lang="ar-SA" sz="1800" b="1" i="0" u="none" strike="noStrike" cap="none" normalizeH="0" baseline="0" smtClean="0">
                          <a:ln>
                            <a:noFill/>
                          </a:ln>
                          <a:solidFill>
                            <a:schemeClr val="tx1"/>
                          </a:solidFill>
                          <a:effectLst/>
                          <a:latin typeface="Calibri" pitchFamily="34" charset="0"/>
                          <a:cs typeface="Arial" charset="0"/>
                        </a:rPr>
                        <a:t>−</a:t>
                      </a:r>
                      <a:endParaRPr kumimoji="0" lang="ar-SA" sz="1800" b="0" i="0" u="none" strike="noStrike" cap="none" normalizeH="0" baseline="0" smtClean="0">
                        <a:ln>
                          <a:noFill/>
                        </a:ln>
                        <a:solidFill>
                          <a:schemeClr val="tx1"/>
                        </a:solidFill>
                        <a:effectLst/>
                        <a:latin typeface="Calibri" pitchFamily="34" charset="0"/>
                        <a:cs typeface="Arial" charset="0"/>
                      </a:endParaRPr>
                    </a:p>
                  </a:txBody>
                  <a:tcPr horzOverflow="overflow">
                    <a:lnL>
                      <a:noFill/>
                    </a:lnL>
                    <a:lnR>
                      <a:noFill/>
                    </a:lnR>
                    <a:lnT>
                      <a:noFill/>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A</a:t>
                      </a:r>
                      <a:r>
                        <a:rPr kumimoji="0" lang="ar-SA" sz="1800" b="1" i="0" u="none" strike="noStrike" cap="none" normalizeH="0" baseline="0" smtClean="0">
                          <a:ln>
                            <a:noFill/>
                          </a:ln>
                          <a:solidFill>
                            <a:schemeClr val="tx1"/>
                          </a:solidFill>
                          <a:effectLst/>
                          <a:latin typeface="Calibri" pitchFamily="34" charset="0"/>
                          <a:cs typeface="Arial" charset="0"/>
                        </a:rPr>
                        <a:t>+</a:t>
                      </a:r>
                      <a:endParaRPr kumimoji="0" lang="ar-SA" sz="1800" b="0" i="0" u="none" strike="noStrike" cap="none" normalizeH="0" baseline="0" smtClean="0">
                        <a:ln>
                          <a:noFill/>
                        </a:ln>
                        <a:solidFill>
                          <a:schemeClr val="tx1"/>
                        </a:solidFill>
                        <a:effectLst/>
                        <a:latin typeface="Calibri" pitchFamily="34" charset="0"/>
                        <a:cs typeface="Arial" charset="0"/>
                      </a:endParaRPr>
                    </a:p>
                  </a:txBody>
                  <a:tcPr horzOverflow="overflow">
                    <a:lnL>
                      <a:noFill/>
                    </a:lnL>
                    <a:lnR>
                      <a:noFill/>
                    </a:lnR>
                    <a:lnT>
                      <a:noFill/>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A</a:t>
                      </a:r>
                      <a:r>
                        <a:rPr kumimoji="0" lang="ar-SA" sz="1800" b="1" i="0" u="none" strike="noStrike" cap="none" normalizeH="0" baseline="0" smtClean="0">
                          <a:ln>
                            <a:noFill/>
                          </a:ln>
                          <a:solidFill>
                            <a:schemeClr val="tx1"/>
                          </a:solidFill>
                          <a:effectLst/>
                          <a:latin typeface="Calibri" pitchFamily="34" charset="0"/>
                          <a:cs typeface="Arial" charset="0"/>
                        </a:rPr>
                        <a:t>−</a:t>
                      </a:r>
                      <a:endParaRPr kumimoji="0" lang="ar-SA" sz="1800" b="0" i="0" u="none" strike="noStrike" cap="none" normalizeH="0" baseline="0" smtClean="0">
                        <a:ln>
                          <a:noFill/>
                        </a:ln>
                        <a:solidFill>
                          <a:schemeClr val="tx1"/>
                        </a:solidFill>
                        <a:effectLst/>
                        <a:latin typeface="Calibri" pitchFamily="34" charset="0"/>
                        <a:cs typeface="Arial" charset="0"/>
                      </a:endParaRPr>
                    </a:p>
                  </a:txBody>
                  <a:tcPr horzOverflow="overflow">
                    <a:lnL>
                      <a:noFill/>
                    </a:lnL>
                    <a:lnR>
                      <a:noFill/>
                    </a:lnR>
                    <a:lnT>
                      <a:noFill/>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O</a:t>
                      </a:r>
                      <a:r>
                        <a:rPr kumimoji="0" lang="ar-SA" sz="1800" b="1" i="0" u="none" strike="noStrike" cap="none" normalizeH="0" baseline="0" smtClean="0">
                          <a:ln>
                            <a:noFill/>
                          </a:ln>
                          <a:solidFill>
                            <a:schemeClr val="tx1"/>
                          </a:solidFill>
                          <a:effectLst/>
                          <a:latin typeface="Calibri" pitchFamily="34" charset="0"/>
                          <a:cs typeface="Arial" charset="0"/>
                        </a:rPr>
                        <a:t>+</a:t>
                      </a:r>
                      <a:endParaRPr kumimoji="0" lang="ar-SA" sz="1800" b="0" i="0" u="none" strike="noStrike" cap="none" normalizeH="0" baseline="0" smtClean="0">
                        <a:ln>
                          <a:noFill/>
                        </a:ln>
                        <a:solidFill>
                          <a:schemeClr val="tx1"/>
                        </a:solidFill>
                        <a:effectLst/>
                        <a:latin typeface="Calibri" pitchFamily="34" charset="0"/>
                        <a:cs typeface="Arial" charset="0"/>
                      </a:endParaRPr>
                    </a:p>
                  </a:txBody>
                  <a:tcPr horzOverflow="overflow">
                    <a:lnL>
                      <a:noFill/>
                    </a:lnL>
                    <a:lnR>
                      <a:noFill/>
                    </a:lnR>
                    <a:lnT>
                      <a:noFill/>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O</a:t>
                      </a:r>
                      <a:r>
                        <a:rPr kumimoji="0" lang="ar-SA" sz="1800" b="1" i="0" u="none" strike="noStrike" cap="none" normalizeH="0" baseline="0" smtClean="0">
                          <a:ln>
                            <a:noFill/>
                          </a:ln>
                          <a:solidFill>
                            <a:schemeClr val="tx1"/>
                          </a:solidFill>
                          <a:effectLst/>
                          <a:latin typeface="Calibri" pitchFamily="34" charset="0"/>
                          <a:cs typeface="Arial" charset="0"/>
                        </a:rPr>
                        <a:t>−</a:t>
                      </a:r>
                      <a:endParaRPr kumimoji="0" lang="ar-SA" sz="1800" b="0" i="0" u="none" strike="noStrike" cap="none" normalizeH="0" baseline="0" smtClean="0">
                        <a:ln>
                          <a:noFill/>
                        </a:ln>
                        <a:solidFill>
                          <a:schemeClr val="tx1"/>
                        </a:solidFill>
                        <a:effectLst/>
                        <a:latin typeface="Calibri" pitchFamily="34" charset="0"/>
                        <a:cs typeface="Arial" charset="0"/>
                      </a:endParaRPr>
                    </a:p>
                  </a:txBody>
                  <a:tcPr horzOverflow="overflow">
                    <a:lnL>
                      <a:noFill/>
                    </a:lnL>
                    <a:lnR>
                      <a:noFill/>
                    </a:lnR>
                    <a:lnT>
                      <a:noFill/>
                    </a:lnT>
                    <a:lnB w="0" cap="flat" cmpd="sng" algn="ctr">
                      <a:solidFill>
                        <a:srgbClr val="01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1"/>
                  </a:ext>
                </a:extLst>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O</a:t>
                      </a:r>
                      <a:r>
                        <a:rPr kumimoji="0" lang="ar-SA" sz="1800" b="1" i="0" u="none" strike="noStrike" cap="none" normalizeH="0" baseline="0" smtClean="0">
                          <a:ln>
                            <a:noFill/>
                          </a:ln>
                          <a:solidFill>
                            <a:schemeClr val="tx1"/>
                          </a:solidFill>
                          <a:effectLst/>
                          <a:latin typeface="Calibri" pitchFamily="34" charset="0"/>
                          <a:cs typeface="Arial" charset="0"/>
                        </a:rPr>
                        <a:t>−</a:t>
                      </a:r>
                      <a:endParaRPr kumimoji="0" lang="ar-SA" sz="1800" b="0" i="0" u="none" strike="noStrike" cap="none" normalizeH="0" baseline="0" smtClean="0">
                        <a:ln>
                          <a:noFill/>
                        </a:ln>
                        <a:solidFill>
                          <a:schemeClr val="tx1"/>
                        </a:solidFill>
                        <a:effectLst/>
                        <a:latin typeface="Calibri" pitchFamily="34" charset="0"/>
                        <a:cs typeface="Arial" charset="0"/>
                      </a:endParaRPr>
                    </a:p>
                  </a:txBody>
                  <a:tcPr horzOverflow="overflow">
                    <a:lnL w="0" cap="flat" cmpd="sng" algn="ctr">
                      <a:solidFill>
                        <a:srgbClr val="01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cap="flat">
                      <a:noFill/>
                    </a:lnL>
                    <a:lnR>
                      <a:noFill/>
                    </a:lnR>
                    <a:lnT w="0" cap="flat" cmpd="sng" algn="ctr">
                      <a:solidFill>
                        <a:srgbClr val="01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w="0" cap="flat" cmpd="sng" algn="ctr">
                      <a:solidFill>
                        <a:srgbClr val="01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w="0" cap="flat" cmpd="sng" algn="ctr">
                      <a:solidFill>
                        <a:srgbClr val="01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w="0" cap="flat" cmpd="sng" algn="ctr">
                      <a:solidFill>
                        <a:srgbClr val="01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w="0" cap="flat" cmpd="sng" algn="ctr">
                      <a:solidFill>
                        <a:srgbClr val="01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w="0" cap="flat" cmpd="sng" algn="ctr">
                      <a:solidFill>
                        <a:srgbClr val="01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w="0" cap="flat" cmpd="sng" algn="ctr">
                      <a:solidFill>
                        <a:srgbClr val="01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w="0" cap="flat" cmpd="sng" algn="ctr">
                      <a:solidFill>
                        <a:srgbClr val="01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O</a:t>
                      </a:r>
                      <a:r>
                        <a:rPr kumimoji="0" lang="ar-SA" sz="1800" b="1" i="0" u="none" strike="noStrike" cap="none" normalizeH="0" baseline="0" smtClean="0">
                          <a:ln>
                            <a:noFill/>
                          </a:ln>
                          <a:solidFill>
                            <a:schemeClr val="tx1"/>
                          </a:solidFill>
                          <a:effectLst/>
                          <a:latin typeface="Calibri" pitchFamily="34" charset="0"/>
                          <a:cs typeface="Arial" charset="0"/>
                        </a:rPr>
                        <a:t>+</a:t>
                      </a:r>
                      <a:endParaRPr kumimoji="0" lang="ar-SA" sz="1800" b="0" i="0" u="none" strike="noStrike" cap="none" normalizeH="0" baseline="0" smtClean="0">
                        <a:ln>
                          <a:noFill/>
                        </a:ln>
                        <a:solidFill>
                          <a:schemeClr val="tx1"/>
                        </a:solidFill>
                        <a:effectLst/>
                        <a:latin typeface="Calibri" pitchFamily="34" charset="0"/>
                        <a:cs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A</a:t>
                      </a:r>
                      <a:r>
                        <a:rPr kumimoji="0" lang="ar-SA" sz="1800" b="1" i="0" u="none" strike="noStrike" cap="none" normalizeH="0" baseline="0" smtClean="0">
                          <a:ln>
                            <a:noFill/>
                          </a:ln>
                          <a:solidFill>
                            <a:schemeClr val="tx1"/>
                          </a:solidFill>
                          <a:effectLst/>
                          <a:latin typeface="Calibri" pitchFamily="34" charset="0"/>
                          <a:cs typeface="Arial" charset="0"/>
                        </a:rPr>
                        <a:t>−</a:t>
                      </a:r>
                      <a:endParaRPr kumimoji="0" lang="ar-SA" sz="1800" b="0" i="0" u="none" strike="noStrike" cap="none" normalizeH="0" baseline="0" smtClean="0">
                        <a:ln>
                          <a:noFill/>
                        </a:ln>
                        <a:solidFill>
                          <a:schemeClr val="tx1"/>
                        </a:solidFill>
                        <a:effectLst/>
                        <a:latin typeface="Calibri" pitchFamily="34" charset="0"/>
                        <a:cs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A</a:t>
                      </a:r>
                      <a:r>
                        <a:rPr kumimoji="0" lang="ar-SA" sz="1800" b="1" i="0" u="none" strike="noStrike" cap="none" normalizeH="0" baseline="0" smtClean="0">
                          <a:ln>
                            <a:noFill/>
                          </a:ln>
                          <a:solidFill>
                            <a:schemeClr val="tx1"/>
                          </a:solidFill>
                          <a:effectLst/>
                          <a:latin typeface="Calibri" pitchFamily="34" charset="0"/>
                          <a:cs typeface="Arial" charset="0"/>
                        </a:rPr>
                        <a:t>+</a:t>
                      </a:r>
                      <a:endParaRPr kumimoji="0" lang="ar-SA" sz="1800" b="0" i="0" u="none" strike="noStrike" cap="none" normalizeH="0" baseline="0" smtClean="0">
                        <a:ln>
                          <a:noFill/>
                        </a:ln>
                        <a:solidFill>
                          <a:schemeClr val="tx1"/>
                        </a:solidFill>
                        <a:effectLst/>
                        <a:latin typeface="Calibri" pitchFamily="34" charset="0"/>
                        <a:cs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B</a:t>
                      </a:r>
                      <a:r>
                        <a:rPr kumimoji="0" lang="ar-SA" sz="1800" b="1" i="0" u="none" strike="noStrike" cap="none" normalizeH="0" baseline="0" smtClean="0">
                          <a:ln>
                            <a:noFill/>
                          </a:ln>
                          <a:solidFill>
                            <a:schemeClr val="tx1"/>
                          </a:solidFill>
                          <a:effectLst/>
                          <a:latin typeface="Calibri" pitchFamily="34" charset="0"/>
                          <a:cs typeface="Arial" charset="0"/>
                        </a:rPr>
                        <a:t>−</a:t>
                      </a:r>
                      <a:endParaRPr kumimoji="0" lang="ar-SA" sz="1800" b="0" i="0" u="none" strike="noStrike" cap="none" normalizeH="0" baseline="0" smtClean="0">
                        <a:ln>
                          <a:noFill/>
                        </a:ln>
                        <a:solidFill>
                          <a:schemeClr val="tx1"/>
                        </a:solidFill>
                        <a:effectLst/>
                        <a:latin typeface="Calibri" pitchFamily="34" charset="0"/>
                        <a:cs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B</a:t>
                      </a:r>
                      <a:r>
                        <a:rPr kumimoji="0" lang="ar-SA" sz="1800" b="1" i="0" u="none" strike="noStrike" cap="none" normalizeH="0" baseline="0" smtClean="0">
                          <a:ln>
                            <a:noFill/>
                          </a:ln>
                          <a:solidFill>
                            <a:schemeClr val="tx1"/>
                          </a:solidFill>
                          <a:effectLst/>
                          <a:latin typeface="Calibri" pitchFamily="34" charset="0"/>
                          <a:cs typeface="Arial" charset="0"/>
                        </a:rPr>
                        <a:t>+</a:t>
                      </a:r>
                      <a:endParaRPr kumimoji="0" lang="ar-SA" sz="1800" b="0" i="0" u="none" strike="noStrike" cap="none" normalizeH="0" baseline="0" smtClean="0">
                        <a:ln>
                          <a:noFill/>
                        </a:ln>
                        <a:solidFill>
                          <a:schemeClr val="tx1"/>
                        </a:solidFill>
                        <a:effectLst/>
                        <a:latin typeface="Calibri" pitchFamily="34" charset="0"/>
                        <a:cs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AB</a:t>
                      </a:r>
                      <a:r>
                        <a:rPr kumimoji="0" lang="ar-SA" sz="1800" b="1" i="0" u="none" strike="noStrike" cap="none" normalizeH="0" baseline="0" smtClean="0">
                          <a:ln>
                            <a:noFill/>
                          </a:ln>
                          <a:solidFill>
                            <a:schemeClr val="tx1"/>
                          </a:solidFill>
                          <a:effectLst/>
                          <a:latin typeface="Calibri" pitchFamily="34" charset="0"/>
                          <a:cs typeface="Arial" charset="0"/>
                        </a:rPr>
                        <a:t>−</a:t>
                      </a:r>
                      <a:endParaRPr kumimoji="0" lang="ar-SA" sz="1800" b="0" i="0" u="none" strike="noStrike" cap="none" normalizeH="0" baseline="0" smtClean="0">
                        <a:ln>
                          <a:noFill/>
                        </a:ln>
                        <a:solidFill>
                          <a:schemeClr val="tx1"/>
                        </a:solidFill>
                        <a:effectLst/>
                        <a:latin typeface="Calibri" pitchFamily="34" charset="0"/>
                        <a:cs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Arial" charset="0"/>
                        </a:rPr>
                        <a:t>  </a:t>
                      </a:r>
                      <a:r>
                        <a:rPr kumimoji="0" lang="ar-SA" sz="700" b="0" i="0" u="none" strike="noStrike" cap="none" normalizeH="0" baseline="0" smtClean="0">
                          <a:ln>
                            <a:noFill/>
                          </a:ln>
                          <a:solidFill>
                            <a:schemeClr val="tx1"/>
                          </a:solidFill>
                          <a:effectLst/>
                          <a:latin typeface="Calibri" pitchFamily="34" charset="0"/>
                          <a:cs typeface="Arial" charset="0"/>
                        </a:rPr>
                        <a:t> </a:t>
                      </a:r>
                      <a:r>
                        <a:rPr kumimoji="0" lang="ar-SA" sz="1800" b="0" i="0" u="none" strike="noStrike" cap="none" normalizeH="0" baseline="0" smtClean="0">
                          <a:ln>
                            <a:noFill/>
                          </a:ln>
                          <a:solidFill>
                            <a:schemeClr val="tx1"/>
                          </a:solidFill>
                          <a:effectLst/>
                          <a:latin typeface="Calibri" pitchFamily="34" charset="0"/>
                          <a:cs typeface="Arial" charset="0"/>
                        </a:rPr>
                        <a:t>  </a:t>
                      </a: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AB</a:t>
                      </a:r>
                      <a:r>
                        <a:rPr kumimoji="0" lang="ar-SA" sz="1800" b="1" i="0" u="none" strike="noStrike" cap="none" normalizeH="0" baseline="0" smtClean="0">
                          <a:ln>
                            <a:noFill/>
                          </a:ln>
                          <a:solidFill>
                            <a:schemeClr val="tx1"/>
                          </a:solidFill>
                          <a:effectLst/>
                          <a:latin typeface="Calibri" pitchFamily="34" charset="0"/>
                          <a:cs typeface="Arial" charset="0"/>
                        </a:rPr>
                        <a:t>+</a:t>
                      </a:r>
                      <a:endParaRPr kumimoji="0" lang="ar-SA" sz="1800" b="0" i="0" u="none" strike="noStrike" cap="none" normalizeH="0" baseline="0" smtClean="0">
                        <a:ln>
                          <a:noFill/>
                        </a:ln>
                        <a:solidFill>
                          <a:schemeClr val="tx1"/>
                        </a:solidFill>
                        <a:effectLst/>
                        <a:latin typeface="Calibri" pitchFamily="34" charset="0"/>
                        <a:cs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9"/>
                  </a:ext>
                </a:extLst>
              </a:tr>
            </a:tbl>
          </a:graphicData>
        </a:graphic>
      </p:graphicFrame>
      <p:pic>
        <p:nvPicPr>
          <p:cNvPr id="19553" name="Picture 102"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338" y="2522538"/>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4" name="Picture 103"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588" y="2522538"/>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5" name="Picture 104"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838" y="2522538"/>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6" name="Picture 105"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088" y="2522538"/>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7" name="Picture 106"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2522538"/>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8" name="Picture 107"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588" y="2522538"/>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 name="Picture 108"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8813" y="2522538"/>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0" name="Picture 109"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3013" y="2522538"/>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1" name="Picture 110"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338" y="2889250"/>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2" name="Picture 111"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3588" y="2889250"/>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3" name="Picture 112"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838" y="2889250"/>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4" name="Picture 113"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088" y="2889250"/>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5" name="Picture 114"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2889250"/>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6" name="Picture 115"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588" y="2889250"/>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7" name="Picture 116"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8813" y="2889250"/>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8" name="Picture 117"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3013" y="2889250"/>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9" name="Picture 118"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338" y="3255963"/>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70" name="Picture 119"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588" y="3255963"/>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71" name="Picture 120"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9838" y="3255963"/>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72" name="Picture 121"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088" y="3255963"/>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73" name="Picture 122"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3255963"/>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74" name="Picture 123"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588" y="3255963"/>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75" name="Picture 124"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8813" y="3255963"/>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76" name="Picture 125"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3013" y="3255963"/>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77" name="Picture 126"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338" y="3622675"/>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78" name="Picture 127"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3588" y="3622675"/>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79" name="Picture 128"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9838" y="3622675"/>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80" name="Picture 129"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6088" y="3622675"/>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81" name="Picture 130"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3622675"/>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82" name="Picture 131"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588" y="3622675"/>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83" name="Picture 132"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8813" y="3622675"/>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84" name="Picture 133"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3013" y="3622675"/>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85" name="Picture 134"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338" y="3989388"/>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86" name="Picture 135"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588" y="3989388"/>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87" name="Picture 136"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838" y="3989388"/>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88" name="Picture 137"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088" y="3989388"/>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89" name="Picture 138"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338" y="3989388"/>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90" name="Picture 139"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588" y="3989388"/>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91" name="Picture 140"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8813" y="3989388"/>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92" name="Picture 141"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3013" y="3989388"/>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93" name="Picture 142"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338" y="4356100"/>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94" name="Picture 143"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3588" y="4356100"/>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95" name="Picture 144"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838" y="4356100"/>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96" name="Picture 145"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088" y="4356100"/>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97" name="Picture 146"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338" y="4356100"/>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98" name="Picture 147"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8588" y="4356100"/>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99" name="Picture 148"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8813" y="4356100"/>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00" name="Picture 149"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3013" y="4356100"/>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01" name="Picture 150"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338" y="4722813"/>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02" name="Picture 151"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588" y="4722813"/>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03" name="Picture 152"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9838" y="4722813"/>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04" name="Picture 153"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088" y="4722813"/>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05" name="Picture 154"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338" y="4722813"/>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06" name="Picture 155"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588" y="4722813"/>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07" name="Picture 156"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8813" y="4722813"/>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08" name="Picture 157" descr="Red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3013" y="4722813"/>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09" name="Picture 158"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338" y="5089525"/>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10" name="Picture 159"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3588" y="5089525"/>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11" name="Picture 160"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9838" y="5089525"/>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12" name="Picture 161"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6088" y="5089525"/>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13" name="Picture 162"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338" y="5089525"/>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14" name="Picture 163"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8588" y="5089525"/>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15" name="Picture 164"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8813" y="5089525"/>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16" name="Picture 165" descr="Green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3013" y="5089525"/>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225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p:cNvSpPr>
          <p:nvPr>
            <p:ph type="body" idx="1"/>
          </p:nvPr>
        </p:nvSpPr>
        <p:spPr/>
        <p:txBody>
          <a:bodyPr/>
          <a:lstStyle/>
          <a:p>
            <a:pPr eaLnBrk="1" hangingPunct="1">
              <a:lnSpc>
                <a:spcPct val="90000"/>
              </a:lnSpc>
            </a:pPr>
            <a:r>
              <a:rPr lang="en-US" sz="2400" b="1" dirty="0" smtClean="0"/>
              <a:t>2-direct agglutination test (on tube) (Titer) (quantitative)</a:t>
            </a:r>
            <a:r>
              <a:rPr lang="en-US" sz="2400" dirty="0" smtClean="0"/>
              <a:t/>
            </a:r>
            <a:br>
              <a:rPr lang="en-US" sz="2400" dirty="0" smtClean="0"/>
            </a:br>
            <a:r>
              <a:rPr lang="en-US" sz="2400" dirty="0" smtClean="0"/>
              <a:t>In this test, serial dilutions are made of a antibody sample (patient serum) and then a fixed number of particulate antigen is added. Then the last dilution that gives agglutination is determined and called the titer. The results are reported as the reciprocal of the maximal dilution that gives visible agglutination. </a:t>
            </a:r>
          </a:p>
        </p:txBody>
      </p:sp>
    </p:spTree>
    <p:extLst>
      <p:ext uri="{BB962C8B-B14F-4D97-AF65-F5344CB8AC3E}">
        <p14:creationId xmlns:p14="http://schemas.microsoft.com/office/powerpoint/2010/main" val="3489169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pPr eaLnBrk="1" hangingPunct="1"/>
            <a:r>
              <a:rPr lang="en-US" b="1" dirty="0"/>
              <a:t>direct agglutination test (on tube) (Titer) </a:t>
            </a:r>
            <a:endParaRPr lang="en-US" dirty="0" smtClean="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US" dirty="0" err="1" smtClean="0">
                <a:solidFill>
                  <a:srgbClr val="FF0000"/>
                </a:solidFill>
              </a:rPr>
              <a:t>Widal</a:t>
            </a:r>
            <a:r>
              <a:rPr lang="en-US" dirty="0" smtClean="0">
                <a:solidFill>
                  <a:srgbClr val="FF0000"/>
                </a:solidFill>
              </a:rPr>
              <a:t> test: </a:t>
            </a:r>
            <a:r>
              <a:rPr lang="en-US" dirty="0" smtClean="0"/>
              <a:t>a rapid screening test to help determine the possibility of typhoid fever. The antigens used in this procedure include Salmonella O (somatic) and H (</a:t>
            </a:r>
            <a:r>
              <a:rPr lang="en-US" dirty="0" err="1" smtClean="0"/>
              <a:t>flagellar</a:t>
            </a:r>
            <a:r>
              <a:rPr lang="en-US" dirty="0" smtClean="0"/>
              <a:t>) antigens.</a:t>
            </a:r>
          </a:p>
          <a:p>
            <a:pPr algn="just" eaLnBrk="1" fontAlgn="auto" hangingPunct="1">
              <a:spcAft>
                <a:spcPts val="0"/>
              </a:spcAft>
              <a:defRPr/>
            </a:pPr>
            <a:r>
              <a:rPr lang="en-US" dirty="0" err="1" smtClean="0"/>
              <a:t>Brucella</a:t>
            </a:r>
            <a:r>
              <a:rPr lang="en-US" dirty="0" smtClean="0"/>
              <a:t> agglutination test</a:t>
            </a:r>
            <a:endParaRPr lang="en-US" dirty="0"/>
          </a:p>
          <a:p>
            <a:pPr marL="0" indent="0" algn="just" eaLnBrk="1" fontAlgn="auto" hangingPunct="1">
              <a:spcAft>
                <a:spcPts val="0"/>
              </a:spcAft>
              <a:buFont typeface="Arial" pitchFamily="34" charset="0"/>
              <a:buNone/>
              <a:defRPr/>
            </a:pPr>
            <a:endParaRPr lang="en-US" dirty="0" smtClean="0"/>
          </a:p>
          <a:p>
            <a:pPr algn="just" eaLnBrk="1" fontAlgn="auto" hangingPunct="1">
              <a:spcAft>
                <a:spcPts val="0"/>
              </a:spcAft>
              <a:defRPr/>
            </a:pPr>
            <a:endParaRPr lang="en-US" dirty="0"/>
          </a:p>
        </p:txBody>
      </p:sp>
    </p:spTree>
    <p:extLst>
      <p:ext uri="{BB962C8B-B14F-4D97-AF65-F5344CB8AC3E}">
        <p14:creationId xmlns:p14="http://schemas.microsoft.com/office/powerpoint/2010/main" val="1398374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pPr eaLnBrk="1" hangingPunct="1"/>
            <a:r>
              <a:rPr lang="en-US" smtClean="0"/>
              <a:t>Agglutination</a:t>
            </a:r>
          </a:p>
        </p:txBody>
      </p:sp>
      <p:sp>
        <p:nvSpPr>
          <p:cNvPr id="150531" name="Content Placeholder 2"/>
          <p:cNvSpPr>
            <a:spLocks noGrp="1"/>
          </p:cNvSpPr>
          <p:nvPr>
            <p:ph idx="1"/>
          </p:nvPr>
        </p:nvSpPr>
        <p:spPr/>
        <p:txBody>
          <a:bodyPr/>
          <a:lstStyle/>
          <a:p>
            <a:pPr algn="just" eaLnBrk="1" hangingPunct="1">
              <a:defRPr/>
            </a:pPr>
            <a:r>
              <a:rPr lang="en-US" dirty="0" smtClean="0"/>
              <a:t>A significant finding is a </a:t>
            </a:r>
            <a:r>
              <a:rPr lang="en-US" i="1" u="sng" dirty="0" smtClean="0"/>
              <a:t>fourfold increase </a:t>
            </a:r>
            <a:r>
              <a:rPr lang="en-US" dirty="0" smtClean="0"/>
              <a:t>in antibody titer over time when paired dilutions of serum samples are tested with any of these antigens.</a:t>
            </a:r>
          </a:p>
          <a:p>
            <a:pPr marL="0" indent="0" algn="just" eaLnBrk="1" hangingPunct="1">
              <a:buFont typeface="Arial" pitchFamily="34" charset="0"/>
              <a:buNone/>
              <a:defRPr/>
            </a:pPr>
            <a:endParaRPr lang="en-US" dirty="0" smtClean="0"/>
          </a:p>
          <a:p>
            <a:pPr algn="just" eaLnBrk="1" hangingPunct="1">
              <a:defRPr/>
            </a:pPr>
            <a:endParaRPr lang="en-US" dirty="0" smtClean="0"/>
          </a:p>
        </p:txBody>
      </p:sp>
    </p:spTree>
    <p:extLst>
      <p:ext uri="{BB962C8B-B14F-4D97-AF65-F5344CB8AC3E}">
        <p14:creationId xmlns:p14="http://schemas.microsoft.com/office/powerpoint/2010/main" val="21402391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pPr eaLnBrk="1" hangingPunct="1"/>
            <a:r>
              <a:rPr lang="en-US" smtClean="0"/>
              <a:t>Titer</a:t>
            </a:r>
          </a:p>
        </p:txBody>
      </p:sp>
      <p:sp>
        <p:nvSpPr>
          <p:cNvPr id="21507" name="Rectangle 3"/>
          <p:cNvSpPr>
            <a:spLocks noGrp="1"/>
          </p:cNvSpPr>
          <p:nvPr>
            <p:ph type="body" idx="1"/>
          </p:nvPr>
        </p:nvSpPr>
        <p:spPr/>
        <p:txBody>
          <a:bodyPr/>
          <a:lstStyle/>
          <a:p>
            <a:pPr eaLnBrk="1" hangingPunct="1"/>
            <a:r>
              <a:rPr lang="en-US" smtClean="0"/>
              <a:t>Or level of antibody in serum is expressed as the highest dilution of antibodies that gives a positive reaction with antigen. It can be diagnostic or prognostic</a:t>
            </a:r>
          </a:p>
        </p:txBody>
      </p:sp>
    </p:spTree>
    <p:extLst>
      <p:ext uri="{BB962C8B-B14F-4D97-AF65-F5344CB8AC3E}">
        <p14:creationId xmlns:p14="http://schemas.microsoft.com/office/powerpoint/2010/main" val="3875999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Image result for brucella agglutination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92696"/>
            <a:ext cx="7128792" cy="5714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070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a:xfrm>
            <a:off x="457200" y="-228600"/>
            <a:ext cx="8229600" cy="1143000"/>
          </a:xfrm>
        </p:spPr>
        <p:txBody>
          <a:bodyPr/>
          <a:lstStyle/>
          <a:p>
            <a:pPr eaLnBrk="1" hangingPunct="1"/>
            <a:r>
              <a:rPr lang="en-US" dirty="0" smtClean="0"/>
              <a:t>3- Coombs test</a:t>
            </a:r>
          </a:p>
        </p:txBody>
      </p:sp>
      <p:sp>
        <p:nvSpPr>
          <p:cNvPr id="164867" name="Content Placeholder 2"/>
          <p:cNvSpPr>
            <a:spLocks noGrp="1"/>
          </p:cNvSpPr>
          <p:nvPr>
            <p:ph idx="1"/>
          </p:nvPr>
        </p:nvSpPr>
        <p:spPr>
          <a:xfrm>
            <a:off x="381000" y="685800"/>
            <a:ext cx="8229600" cy="4525963"/>
          </a:xfrm>
        </p:spPr>
        <p:txBody>
          <a:bodyPr/>
          <a:lstStyle/>
          <a:p>
            <a:pPr algn="just" eaLnBrk="1" hangingPunct="1"/>
            <a:r>
              <a:rPr lang="en-US" sz="2400" dirty="0"/>
              <a:t>The key component of </a:t>
            </a:r>
            <a:r>
              <a:rPr lang="en-US" sz="2400" dirty="0" smtClean="0"/>
              <a:t>agglutination in coombs test </a:t>
            </a:r>
            <a:r>
              <a:rPr lang="en-US" sz="2400" dirty="0"/>
              <a:t>is antibody to human globulin that is made in animals or by means of </a:t>
            </a:r>
            <a:r>
              <a:rPr lang="en-US" sz="2400" dirty="0" err="1"/>
              <a:t>hybridoma</a:t>
            </a:r>
            <a:r>
              <a:rPr lang="en-US" sz="2400" dirty="0"/>
              <a:t> techniques (Coombs reagent</a:t>
            </a:r>
            <a:r>
              <a:rPr lang="en-US" sz="2400" dirty="0" smtClean="0"/>
              <a:t>).</a:t>
            </a:r>
          </a:p>
          <a:p>
            <a:pPr algn="just" eaLnBrk="1" hangingPunct="1"/>
            <a:r>
              <a:rPr lang="en-US" sz="2400" dirty="0" smtClean="0"/>
              <a:t>The </a:t>
            </a:r>
            <a:r>
              <a:rPr lang="en-US" sz="2400" b="1" i="1" u="sng" dirty="0" smtClean="0"/>
              <a:t>direct </a:t>
            </a:r>
            <a:r>
              <a:rPr lang="en-US" sz="2400" b="1" i="1" u="sng" dirty="0" err="1" smtClean="0"/>
              <a:t>antiglobulin</a:t>
            </a:r>
            <a:r>
              <a:rPr lang="en-US" sz="2400" b="1" i="1" u="sng" dirty="0" smtClean="0"/>
              <a:t> test ( coombs test)</a:t>
            </a:r>
            <a:r>
              <a:rPr lang="en-US" sz="2400" dirty="0" smtClean="0"/>
              <a:t>is used to demonstrate in vivo attachment of antibody to an individual’s red blood cells.</a:t>
            </a:r>
          </a:p>
          <a:p>
            <a:pPr algn="just" eaLnBrk="1" hangingPunct="1"/>
            <a:r>
              <a:rPr lang="en-US" sz="2400" dirty="0" smtClean="0"/>
              <a:t>Patient RBC sample is mixed with coombs reagent, if agglutination occurs this mean that the RBCs have antibody on their surfaces (sensitized</a:t>
            </a:r>
            <a:r>
              <a:rPr lang="en-US" sz="2800" dirty="0" smtClean="0"/>
              <a:t>)</a:t>
            </a:r>
          </a:p>
          <a:p>
            <a:pPr algn="just" eaLnBrk="1" hangingPunct="1"/>
            <a:r>
              <a:rPr lang="en-US" sz="2800" dirty="0" smtClean="0"/>
              <a:t>This test serves as an indicator of :</a:t>
            </a:r>
          </a:p>
          <a:p>
            <a:pPr algn="just" eaLnBrk="1" hangingPunct="1">
              <a:buFont typeface="Wingdings" pitchFamily="2" charset="2"/>
              <a:buChar char="ü"/>
            </a:pPr>
            <a:r>
              <a:rPr lang="en-US" sz="2400" dirty="0" smtClean="0"/>
              <a:t>autoimmune hemolytic anemia</a:t>
            </a:r>
          </a:p>
          <a:p>
            <a:pPr algn="just" eaLnBrk="1" hangingPunct="1">
              <a:buFont typeface="Wingdings" pitchFamily="2" charset="2"/>
              <a:buChar char="ü"/>
            </a:pPr>
            <a:r>
              <a:rPr lang="en-US" sz="2400" dirty="0" smtClean="0"/>
              <a:t>hemolytic disease of the newborn</a:t>
            </a:r>
          </a:p>
          <a:p>
            <a:pPr algn="just" eaLnBrk="1" hangingPunct="1">
              <a:buFont typeface="Wingdings" pitchFamily="2" charset="2"/>
              <a:buChar char="ü"/>
            </a:pPr>
            <a:r>
              <a:rPr lang="en-US" sz="2400" dirty="0" smtClean="0"/>
              <a:t>sensitization of red blood cells caused by the presence of drugs, or a transfusion reaction.</a:t>
            </a:r>
          </a:p>
        </p:txBody>
      </p:sp>
    </p:spTree>
    <p:extLst>
      <p:ext uri="{BB962C8B-B14F-4D97-AF65-F5344CB8AC3E}">
        <p14:creationId xmlns:p14="http://schemas.microsoft.com/office/powerpoint/2010/main" val="448774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pPr eaLnBrk="1" hangingPunct="1"/>
            <a:r>
              <a:rPr lang="en-US" dirty="0" smtClean="0"/>
              <a:t>5-Indirect coombs test</a:t>
            </a:r>
          </a:p>
        </p:txBody>
      </p:sp>
      <p:sp>
        <p:nvSpPr>
          <p:cNvPr id="3" name="Content Placeholder 2"/>
          <p:cNvSpPr>
            <a:spLocks noGrp="1"/>
          </p:cNvSpPr>
          <p:nvPr>
            <p:ph idx="1"/>
          </p:nvPr>
        </p:nvSpPr>
        <p:spPr>
          <a:xfrm>
            <a:off x="457200" y="1722438"/>
            <a:ext cx="8229600" cy="4525962"/>
          </a:xfrm>
        </p:spPr>
        <p:txBody>
          <a:bodyPr rtlCol="0">
            <a:normAutofit fontScale="85000" lnSpcReduction="20000"/>
          </a:bodyPr>
          <a:lstStyle/>
          <a:p>
            <a:pPr algn="just" eaLnBrk="1" fontAlgn="auto" hangingPunct="1">
              <a:spcAft>
                <a:spcPts val="0"/>
              </a:spcAft>
              <a:defRPr/>
            </a:pPr>
            <a:r>
              <a:rPr lang="en-US" sz="2800" dirty="0"/>
              <a:t>The </a:t>
            </a:r>
            <a:r>
              <a:rPr lang="en-US" sz="2800" b="1" i="1" u="sng" dirty="0"/>
              <a:t>indirect </a:t>
            </a:r>
            <a:r>
              <a:rPr lang="en-US" sz="2800" b="1" i="1" u="sng" dirty="0" err="1"/>
              <a:t>antiglobulin</a:t>
            </a:r>
            <a:r>
              <a:rPr lang="en-US" sz="2800" b="1" i="1" u="sng" dirty="0"/>
              <a:t> </a:t>
            </a:r>
            <a:r>
              <a:rPr lang="en-US" sz="2800" b="1" i="1" u="sng" dirty="0" smtClean="0"/>
              <a:t>test (indirect coombs test) </a:t>
            </a:r>
            <a:r>
              <a:rPr lang="en-US" sz="2800" dirty="0"/>
              <a:t>is used to determine the presence of a particular </a:t>
            </a:r>
            <a:r>
              <a:rPr lang="en-US" sz="2800" dirty="0" smtClean="0"/>
              <a:t>antibody in </a:t>
            </a:r>
            <a:r>
              <a:rPr lang="en-US" sz="2800" dirty="0"/>
              <a:t>a </a:t>
            </a:r>
            <a:r>
              <a:rPr lang="en-US" sz="2800" dirty="0" smtClean="0"/>
              <a:t>patient.</a:t>
            </a:r>
          </a:p>
          <a:p>
            <a:pPr algn="just" eaLnBrk="1" fontAlgn="auto" hangingPunct="1">
              <a:spcAft>
                <a:spcPts val="0"/>
              </a:spcAft>
              <a:defRPr/>
            </a:pPr>
            <a:r>
              <a:rPr lang="en-US" sz="2800" dirty="0"/>
              <a:t>This is a two-step </a:t>
            </a:r>
            <a:r>
              <a:rPr lang="en-US" sz="2800" dirty="0" smtClean="0"/>
              <a:t>process.</a:t>
            </a:r>
          </a:p>
          <a:p>
            <a:pPr algn="just" eaLnBrk="1" fontAlgn="auto" hangingPunct="1">
              <a:spcAft>
                <a:spcPts val="0"/>
              </a:spcAft>
              <a:defRPr/>
            </a:pPr>
            <a:r>
              <a:rPr lang="en-US" sz="2800" dirty="0" smtClean="0"/>
              <a:t>Patient serum  is mixed with RBC have the RH antigen, </a:t>
            </a:r>
            <a:r>
              <a:rPr lang="en-US" sz="2800" dirty="0"/>
              <a:t>and the cells are then carefully </a:t>
            </a:r>
            <a:r>
              <a:rPr lang="en-US" sz="2800" dirty="0" smtClean="0"/>
              <a:t>washed again </a:t>
            </a:r>
            <a:r>
              <a:rPr lang="en-US" sz="2800" dirty="0"/>
              <a:t>to remove any unbound antibody</a:t>
            </a:r>
            <a:r>
              <a:rPr lang="en-US" sz="2800" dirty="0" smtClean="0"/>
              <a:t>.</a:t>
            </a:r>
          </a:p>
          <a:p>
            <a:pPr algn="just" eaLnBrk="1" fontAlgn="auto" hangingPunct="1">
              <a:spcAft>
                <a:spcPts val="0"/>
              </a:spcAft>
              <a:defRPr/>
            </a:pPr>
            <a:r>
              <a:rPr lang="en-US" sz="2800" dirty="0" smtClean="0"/>
              <a:t>coombs reagent is </a:t>
            </a:r>
            <a:r>
              <a:rPr lang="en-US" sz="2800" dirty="0"/>
              <a:t>added, a visible reaction occurs </a:t>
            </a:r>
            <a:r>
              <a:rPr lang="en-US" sz="2800" dirty="0" smtClean="0"/>
              <a:t>if the patient is positive for the antibody</a:t>
            </a:r>
            <a:endParaRPr lang="en-US" sz="2800" dirty="0"/>
          </a:p>
          <a:p>
            <a:pPr algn="just" eaLnBrk="1" fontAlgn="auto" hangingPunct="1">
              <a:spcAft>
                <a:spcPts val="0"/>
              </a:spcAft>
              <a:defRPr/>
            </a:pPr>
            <a:r>
              <a:rPr lang="en-US" sz="2800" dirty="0"/>
              <a:t>is used In antenatal care, to screen pregnant women for antibodies that may cause hemolytic disease of the newborn , </a:t>
            </a:r>
            <a:r>
              <a:rPr lang="en-US" sz="2800" dirty="0" smtClean="0"/>
              <a:t>Pregnant serum + RH+ RBC</a:t>
            </a:r>
          </a:p>
          <a:p>
            <a:pPr algn="just" eaLnBrk="1" fontAlgn="auto" hangingPunct="1">
              <a:spcAft>
                <a:spcPts val="0"/>
              </a:spcAft>
              <a:defRPr/>
            </a:pPr>
            <a:r>
              <a:rPr lang="en-US" sz="2800" dirty="0" smtClean="0"/>
              <a:t>and </a:t>
            </a:r>
            <a:r>
              <a:rPr lang="en-US" sz="2800" dirty="0"/>
              <a:t>to screen for antibodies in the preparation of blood for blood </a:t>
            </a:r>
            <a:r>
              <a:rPr lang="en-US" sz="2800" dirty="0" smtClean="0"/>
              <a:t>transfusion (Cross match). Recipient serum + donor RBC</a:t>
            </a:r>
            <a:endParaRPr lang="en-US" sz="2800" dirty="0"/>
          </a:p>
        </p:txBody>
      </p:sp>
    </p:spTree>
    <p:extLst>
      <p:ext uri="{BB962C8B-B14F-4D97-AF65-F5344CB8AC3E}">
        <p14:creationId xmlns:p14="http://schemas.microsoft.com/office/powerpoint/2010/main" val="2166398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r>
              <a:rPr lang="en-US" dirty="0">
                <a:solidFill>
                  <a:srgbClr val="000000"/>
                </a:solidFill>
                <a:latin typeface="Times New Roman" pitchFamily="18" charset="0"/>
                <a:ea typeface="+mn-ea"/>
                <a:cs typeface="+mn-cs"/>
              </a:rPr>
              <a:t>cross match</a:t>
            </a:r>
            <a:endParaRPr lang="en-US" dirty="0" smtClean="0"/>
          </a:p>
        </p:txBody>
      </p:sp>
      <p:sp>
        <p:nvSpPr>
          <p:cNvPr id="166915" name="Content Placeholder 2"/>
          <p:cNvSpPr>
            <a:spLocks noGrp="1"/>
          </p:cNvSpPr>
          <p:nvPr>
            <p:ph idx="1"/>
          </p:nvPr>
        </p:nvSpPr>
        <p:spPr/>
        <p:txBody>
          <a:bodyPr/>
          <a:lstStyle/>
          <a:p>
            <a:r>
              <a:rPr lang="en-US" dirty="0" smtClean="0">
                <a:solidFill>
                  <a:srgbClr val="000000"/>
                </a:solidFill>
                <a:latin typeface="Times New Roman" pitchFamily="18" charset="0"/>
              </a:rPr>
              <a:t>To perform a cross match, a small amount of the recipient's serum is mixed with a small amount of the donor RBCs. The mixture is then examined under a microscope. If the proposed transfusion is incompatible, the donor RBCs are agglutinated by antibodies in the recipient's serum.</a:t>
            </a:r>
            <a:endParaRPr lang="en-US" dirty="0" smtClean="0"/>
          </a:p>
        </p:txBody>
      </p:sp>
    </p:spTree>
    <p:extLst>
      <p:ext uri="{BB962C8B-B14F-4D97-AF65-F5344CB8AC3E}">
        <p14:creationId xmlns:p14="http://schemas.microsoft.com/office/powerpoint/2010/main" val="3240595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0" y="228600"/>
            <a:ext cx="8229600" cy="5257800"/>
          </a:xfrm>
        </p:spPr>
        <p:txBody>
          <a:bodyPr/>
          <a:lstStyle/>
          <a:p>
            <a:pPr eaLnBrk="1" hangingPunct="1">
              <a:lnSpc>
                <a:spcPct val="80000"/>
              </a:lnSpc>
              <a:buFont typeface="Wingdings" pitchFamily="2" charset="2"/>
              <a:buChar char="q"/>
            </a:pPr>
            <a:r>
              <a:rPr lang="en-US" sz="2800" dirty="0" smtClean="0"/>
              <a:t>An </a:t>
            </a:r>
            <a:r>
              <a:rPr lang="en-US" sz="2800" b="1" dirty="0" smtClean="0"/>
              <a:t>immunoassay</a:t>
            </a:r>
            <a:r>
              <a:rPr lang="en-US" sz="2800" dirty="0" smtClean="0"/>
              <a:t> is a biochemical test that measures the presence or concentration of a macromolecule or a small molecule in a solution through the use of an antibody (usually) or an antigen (sometimes).</a:t>
            </a:r>
          </a:p>
          <a:p>
            <a:pPr eaLnBrk="1" hangingPunct="1">
              <a:lnSpc>
                <a:spcPct val="80000"/>
              </a:lnSpc>
            </a:pPr>
            <a:r>
              <a:rPr lang="en-US" sz="2800" dirty="0" smtClean="0"/>
              <a:t>1.Precipitation; Soluble antigen + specific antibody  = Insoluble Precipitate of Ag-</a:t>
            </a:r>
            <a:r>
              <a:rPr lang="en-US" sz="2800" dirty="0" err="1" smtClean="0"/>
              <a:t>Ab</a:t>
            </a:r>
            <a:r>
              <a:rPr lang="en-US" sz="2800" dirty="0" smtClean="0"/>
              <a:t> complex (IGG)</a:t>
            </a:r>
          </a:p>
          <a:p>
            <a:pPr eaLnBrk="1" hangingPunct="1">
              <a:lnSpc>
                <a:spcPct val="80000"/>
              </a:lnSpc>
            </a:pPr>
            <a:r>
              <a:rPr lang="en-US" sz="2800" dirty="0" smtClean="0"/>
              <a:t>2. Agglutination;  if the antigen is insoluble or cell/ tissue bound and </a:t>
            </a:r>
            <a:r>
              <a:rPr lang="en-US" sz="2800" dirty="0" err="1" smtClean="0"/>
              <a:t>Ab</a:t>
            </a:r>
            <a:r>
              <a:rPr lang="en-US" sz="2800" dirty="0" smtClean="0"/>
              <a:t> is soluble (IGM, IGA)</a:t>
            </a:r>
          </a:p>
          <a:p>
            <a:pPr eaLnBrk="1" hangingPunct="1">
              <a:lnSpc>
                <a:spcPct val="80000"/>
              </a:lnSpc>
            </a:pPr>
            <a:endParaRPr lang="en-US" sz="2800" dirty="0" smtClean="0"/>
          </a:p>
          <a:p>
            <a:pPr eaLnBrk="1" hangingPunct="1">
              <a:lnSpc>
                <a:spcPct val="80000"/>
              </a:lnSpc>
            </a:pPr>
            <a:r>
              <a:rPr lang="en-US" sz="2800" dirty="0" smtClean="0"/>
              <a:t>3.Complement fixation; if the antigen unites </a:t>
            </a:r>
            <a:r>
              <a:rPr lang="en-US" sz="2800" dirty="0" err="1" smtClean="0"/>
              <a:t>Ab</a:t>
            </a:r>
            <a:r>
              <a:rPr lang="en-US" sz="2800" dirty="0" smtClean="0"/>
              <a:t> in the presence of complement</a:t>
            </a:r>
          </a:p>
          <a:p>
            <a:pPr eaLnBrk="1" hangingPunct="1">
              <a:lnSpc>
                <a:spcPct val="80000"/>
              </a:lnSpc>
            </a:pPr>
            <a:r>
              <a:rPr lang="en-US" sz="2800" dirty="0" smtClean="0"/>
              <a:t>4. radio-immunoassays</a:t>
            </a:r>
            <a:endParaRPr lang="en-US" sz="2800" dirty="0"/>
          </a:p>
          <a:p>
            <a:pPr eaLnBrk="1" hangingPunct="1">
              <a:lnSpc>
                <a:spcPct val="80000"/>
              </a:lnSpc>
            </a:pPr>
            <a:r>
              <a:rPr lang="en-US" sz="2800" dirty="0" smtClean="0"/>
              <a:t>5. ELISA; enzyme-linked </a:t>
            </a:r>
            <a:r>
              <a:rPr lang="en-US" sz="2800" dirty="0" err="1" smtClean="0"/>
              <a:t>immunosorbent</a:t>
            </a:r>
            <a:r>
              <a:rPr lang="en-US" sz="2800" dirty="0" smtClean="0"/>
              <a:t> assay</a:t>
            </a:r>
          </a:p>
          <a:p>
            <a:pPr marL="457200" lvl="1" indent="0" eaLnBrk="1" hangingPunct="1">
              <a:lnSpc>
                <a:spcPct val="80000"/>
              </a:lnSpc>
              <a:buNone/>
            </a:pPr>
            <a:r>
              <a:rPr lang="en-US" dirty="0" smtClean="0"/>
              <a:t>6. Western blot</a:t>
            </a:r>
          </a:p>
          <a:p>
            <a:pPr eaLnBrk="1" hangingPunct="1">
              <a:lnSpc>
                <a:spcPct val="80000"/>
              </a:lnSpc>
              <a:buFont typeface="Arial" pitchFamily="34" charset="0"/>
              <a:buNone/>
            </a:pPr>
            <a:endParaRPr lang="en-US" sz="2400" dirty="0" smtClean="0"/>
          </a:p>
        </p:txBody>
      </p:sp>
    </p:spTree>
    <p:extLst>
      <p:ext uri="{BB962C8B-B14F-4D97-AF65-F5344CB8AC3E}">
        <p14:creationId xmlns:p14="http://schemas.microsoft.com/office/powerpoint/2010/main" val="3990698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pPr eaLnBrk="1" hangingPunct="1"/>
            <a:r>
              <a:rPr lang="en-US" sz="2800" smtClean="0"/>
              <a:t>In Preparation for blood transfusion; recipient serum mixed with donor’s blood</a:t>
            </a:r>
          </a:p>
        </p:txBody>
      </p:sp>
      <p:pic>
        <p:nvPicPr>
          <p:cNvPr id="1679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315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14800"/>
            <a:ext cx="6934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300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5183188" cy="657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1204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Image result for passive agglutin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24744"/>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227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Latex agglutination test</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84784"/>
            <a:ext cx="6418063" cy="480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427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253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155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0"/>
            <a:ext cx="7632848" cy="6789420"/>
          </a:xfrm>
          <a:prstGeom prst="rect">
            <a:avLst/>
          </a:prstGeom>
          <a:noFill/>
          <a:ln>
            <a:noFill/>
          </a:ln>
          <a:effectLst/>
          <a:scene3d>
            <a:camera prst="orthographicFront">
              <a:rot lat="0" lon="0" rev="54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4629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283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457200" y="1600200"/>
            <a:ext cx="8229600" cy="4925144"/>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23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81000"/>
            <a:ext cx="5876925" cy="59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774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Immuno-cyto</a:t>
            </a:r>
            <a:r>
              <a:rPr lang="en-US" dirty="0" smtClean="0"/>
              <a:t>/</a:t>
            </a:r>
            <a:r>
              <a:rPr lang="en-US" dirty="0" err="1" smtClean="0"/>
              <a:t>histo</a:t>
            </a:r>
            <a:r>
              <a:rPr lang="en-US" dirty="0" smtClean="0"/>
              <a:t>-chemistry :</a:t>
            </a:r>
            <a:br>
              <a:rPr lang="en-US" dirty="0" smtClean="0"/>
            </a:br>
            <a:endParaRPr lang="en-US" dirty="0"/>
          </a:p>
        </p:txBody>
      </p:sp>
      <p:sp>
        <p:nvSpPr>
          <p:cNvPr id="3" name="Content Placeholder 2"/>
          <p:cNvSpPr>
            <a:spLocks noGrp="1"/>
          </p:cNvSpPr>
          <p:nvPr>
            <p:ph idx="1"/>
          </p:nvPr>
        </p:nvSpPr>
        <p:spPr/>
        <p:txBody>
          <a:bodyPr/>
          <a:lstStyle/>
          <a:p>
            <a:r>
              <a:rPr lang="en-US" sz="2400" dirty="0" smtClean="0"/>
              <a:t>Purpose: to detect the presence and localization of antigens in tissues (</a:t>
            </a:r>
            <a:r>
              <a:rPr lang="en-US" sz="2400" dirty="0" err="1" smtClean="0"/>
              <a:t>histo</a:t>
            </a:r>
            <a:r>
              <a:rPr lang="en-US" sz="2400" dirty="0" smtClean="0"/>
              <a:t>-) or in cells (</a:t>
            </a:r>
            <a:r>
              <a:rPr lang="en-US" sz="2400" dirty="0" err="1" smtClean="0"/>
              <a:t>cyto</a:t>
            </a:r>
            <a:r>
              <a:rPr lang="en-US" sz="2400" dirty="0" smtClean="0"/>
              <a:t>-) grown in culture using antibody</a:t>
            </a:r>
          </a:p>
          <a:p>
            <a:r>
              <a:rPr lang="en-US" sz="2400" dirty="0" smtClean="0"/>
              <a:t>Visualizing an antibody-antigen interaction can be accomplished in a number of ways. </a:t>
            </a:r>
          </a:p>
          <a:p>
            <a:pPr lvl="1"/>
            <a:r>
              <a:rPr lang="en-US" sz="2400" dirty="0" smtClean="0"/>
              <a:t>an antibody is conjugated to an enzyme, such as peroxidase, that can act on substrate to produce a </a:t>
            </a:r>
            <a:r>
              <a:rPr lang="en-US" sz="2400" dirty="0" err="1" smtClean="0"/>
              <a:t>colour</a:t>
            </a:r>
            <a:r>
              <a:rPr lang="en-US" sz="2400" dirty="0"/>
              <a:t> </a:t>
            </a:r>
            <a:r>
              <a:rPr lang="en-US" sz="2400" dirty="0" smtClean="0"/>
              <a:t>as ELISA.</a:t>
            </a:r>
          </a:p>
          <a:p>
            <a:pPr lvl="1"/>
            <a:r>
              <a:rPr lang="en-US" sz="2400" dirty="0" smtClean="0"/>
              <a:t> Alternatively, the antibody can also be tagged to a </a:t>
            </a:r>
            <a:r>
              <a:rPr lang="en-US" sz="2400" dirty="0" err="1" smtClean="0"/>
              <a:t>fluorophore</a:t>
            </a:r>
            <a:r>
              <a:rPr lang="en-US" sz="2400" dirty="0" smtClean="0"/>
              <a:t>, such as fluorescein ( immunofluorescence).</a:t>
            </a:r>
          </a:p>
          <a:p>
            <a:pPr marL="400050" lvl="1" indent="0">
              <a:buNone/>
            </a:pPr>
            <a:r>
              <a:rPr lang="en-US" sz="1600" dirty="0" smtClean="0"/>
              <a:t>                        -</a:t>
            </a:r>
            <a:r>
              <a:rPr lang="en-US" sz="2400" dirty="0" smtClean="0"/>
              <a:t>Immunofluorescence</a:t>
            </a:r>
          </a:p>
          <a:p>
            <a:pPr marL="0" indent="0">
              <a:buNone/>
            </a:pPr>
            <a:r>
              <a:rPr lang="en-US" sz="2400" dirty="0" smtClean="0"/>
              <a:t>                       -</a:t>
            </a:r>
            <a:r>
              <a:rPr lang="en-US" sz="2400" dirty="0" err="1" smtClean="0"/>
              <a:t>Flowcytometer</a:t>
            </a:r>
            <a:endParaRPr lang="en-US" sz="2400" dirty="0"/>
          </a:p>
        </p:txBody>
      </p:sp>
    </p:spTree>
    <p:extLst>
      <p:ext uri="{BB962C8B-B14F-4D97-AF65-F5344CB8AC3E}">
        <p14:creationId xmlns:p14="http://schemas.microsoft.com/office/powerpoint/2010/main" val="281514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eaLnBrk="1" hangingPunct="1"/>
            <a:r>
              <a:rPr lang="en-US" smtClean="0"/>
              <a:t>Agglutination</a:t>
            </a:r>
          </a:p>
        </p:txBody>
      </p:sp>
      <p:sp>
        <p:nvSpPr>
          <p:cNvPr id="159747" name="Content Placeholder 2"/>
          <p:cNvSpPr>
            <a:spLocks noGrp="1"/>
          </p:cNvSpPr>
          <p:nvPr>
            <p:ph idx="1"/>
          </p:nvPr>
        </p:nvSpPr>
        <p:spPr/>
        <p:txBody>
          <a:bodyPr/>
          <a:lstStyle/>
          <a:p>
            <a:pPr algn="just" eaLnBrk="1" hangingPunct="1"/>
            <a:r>
              <a:rPr lang="en-US" b="1" dirty="0" err="1" smtClean="0">
                <a:solidFill>
                  <a:srgbClr val="00B0F0"/>
                </a:solidFill>
              </a:rPr>
              <a:t>Coagglutination</a:t>
            </a:r>
            <a:r>
              <a:rPr lang="en-US" dirty="0" smtClean="0"/>
              <a:t> is the name given to systems using bacteria as the carrier particles to which antibody is attached.</a:t>
            </a:r>
          </a:p>
          <a:p>
            <a:pPr algn="just" eaLnBrk="1" hangingPunct="1"/>
            <a:r>
              <a:rPr lang="en-US" i="1" dirty="0" smtClean="0"/>
              <a:t>Staphylococcus </a:t>
            </a:r>
            <a:r>
              <a:rPr lang="en-US" i="1" dirty="0" err="1" smtClean="0"/>
              <a:t>aureus</a:t>
            </a:r>
            <a:r>
              <a:rPr lang="en-US" i="1" dirty="0" smtClean="0"/>
              <a:t> </a:t>
            </a:r>
            <a:r>
              <a:rPr lang="en-US" dirty="0" smtClean="0"/>
              <a:t>is most frequently used, because it has a protein on its outer surface, called protein A, which naturally adsorbs the (FC) portion of antibody molecules.</a:t>
            </a:r>
          </a:p>
        </p:txBody>
      </p:sp>
    </p:spTree>
    <p:extLst>
      <p:ext uri="{BB962C8B-B14F-4D97-AF65-F5344CB8AC3E}">
        <p14:creationId xmlns:p14="http://schemas.microsoft.com/office/powerpoint/2010/main" val="37704605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9150" y="685800"/>
            <a:ext cx="80962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15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Precipitation reaction</a:t>
            </a:r>
            <a:endParaRPr lang="en-US" dirty="0"/>
          </a:p>
        </p:txBody>
      </p:sp>
      <p:sp>
        <p:nvSpPr>
          <p:cNvPr id="117762" name="Content Placeholder 2"/>
          <p:cNvSpPr>
            <a:spLocks noGrp="1"/>
          </p:cNvSpPr>
          <p:nvPr>
            <p:ph idx="1"/>
          </p:nvPr>
        </p:nvSpPr>
        <p:spPr/>
        <p:txBody>
          <a:bodyPr/>
          <a:lstStyle/>
          <a:p>
            <a:pPr eaLnBrk="1" hangingPunct="1"/>
            <a:endParaRPr lang="en-US" dirty="0" smtClean="0"/>
          </a:p>
          <a:p>
            <a:pPr eaLnBrk="1" hangingPunct="1"/>
            <a:r>
              <a:rPr lang="en-US" dirty="0" smtClean="0"/>
              <a:t>Amount of precipitate Influenced by - Relative proportions of Ag &amp; Ab</a:t>
            </a:r>
          </a:p>
          <a:p>
            <a:pPr eaLnBrk="1" hangingPunct="1"/>
            <a:r>
              <a:rPr lang="en-US" dirty="0" smtClean="0"/>
              <a:t>Both the antigen and the antibody are in soluble form</a:t>
            </a:r>
          </a:p>
          <a:p>
            <a:pPr eaLnBrk="1" hangingPunct="1"/>
            <a:r>
              <a:rPr lang="en-US" dirty="0" smtClean="0"/>
              <a:t>Precipitation occur when a lattice (line) formed</a:t>
            </a:r>
          </a:p>
        </p:txBody>
      </p:sp>
    </p:spTree>
    <p:extLst>
      <p:ext uri="{BB962C8B-B14F-4D97-AF65-F5344CB8AC3E}">
        <p14:creationId xmlns:p14="http://schemas.microsoft.com/office/powerpoint/2010/main" val="3821724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eaLnBrk="1" hangingPunct="1"/>
            <a:r>
              <a:rPr lang="en-US" dirty="0" smtClean="0"/>
              <a:t>Precipitation Reactions problems</a:t>
            </a:r>
          </a:p>
        </p:txBody>
      </p:sp>
      <p:sp>
        <p:nvSpPr>
          <p:cNvPr id="3" name="Content Placeholder 2"/>
          <p:cNvSpPr>
            <a:spLocks noGrp="1"/>
          </p:cNvSpPr>
          <p:nvPr>
            <p:ph idx="1"/>
          </p:nvPr>
        </p:nvSpPr>
        <p:spPr/>
        <p:txBody>
          <a:bodyPr rtlCol="0">
            <a:normAutofit/>
          </a:bodyPr>
          <a:lstStyle/>
          <a:p>
            <a:pPr lvl="0" algn="just" eaLnBrk="1" fontAlgn="auto" hangingPunct="1">
              <a:spcAft>
                <a:spcPts val="0"/>
              </a:spcAft>
              <a:defRPr/>
            </a:pPr>
            <a:r>
              <a:rPr lang="en-US" b="1" i="1" dirty="0"/>
              <a:t>prozone </a:t>
            </a:r>
            <a:r>
              <a:rPr lang="en-US" b="1" i="1" dirty="0" err="1" smtClean="0"/>
              <a:t>phenomenon</a:t>
            </a:r>
            <a:r>
              <a:rPr lang="en-US" sz="2800" b="1" i="1" dirty="0" err="1" smtClean="0"/>
              <a:t>:</a:t>
            </a:r>
            <a:r>
              <a:rPr lang="en-US" sz="2800" dirty="0" err="1" smtClean="0"/>
              <a:t>antibody</a:t>
            </a:r>
            <a:r>
              <a:rPr lang="en-US" sz="2800" dirty="0" smtClean="0"/>
              <a:t> excess, </a:t>
            </a:r>
            <a:r>
              <a:rPr lang="en-US" sz="2800" dirty="0" smtClean="0">
                <a:solidFill>
                  <a:prstClr val="black"/>
                </a:solidFill>
              </a:rPr>
              <a:t>no </a:t>
            </a:r>
            <a:r>
              <a:rPr lang="en-US" sz="2800" dirty="0">
                <a:solidFill>
                  <a:prstClr val="black"/>
                </a:solidFill>
              </a:rPr>
              <a:t>lattice network is formed</a:t>
            </a:r>
            <a:r>
              <a:rPr lang="en-US" sz="2800" dirty="0" smtClean="0">
                <a:solidFill>
                  <a:prstClr val="black"/>
                </a:solidFill>
              </a:rPr>
              <a:t>.</a:t>
            </a:r>
            <a:endParaRPr lang="en-US" sz="2800" dirty="0" smtClean="0"/>
          </a:p>
          <a:p>
            <a:pPr algn="just" eaLnBrk="1" fontAlgn="auto" hangingPunct="1">
              <a:spcAft>
                <a:spcPts val="0"/>
              </a:spcAft>
              <a:defRPr/>
            </a:pPr>
            <a:r>
              <a:rPr lang="en-US" b="1" i="1" dirty="0"/>
              <a:t>postzone </a:t>
            </a:r>
            <a:r>
              <a:rPr lang="en-US" b="1" i="1" dirty="0" smtClean="0"/>
              <a:t>phenomenon: </a:t>
            </a:r>
            <a:r>
              <a:rPr lang="en-US" sz="2800" dirty="0" smtClean="0"/>
              <a:t>antigen excess. no lattice </a:t>
            </a:r>
            <a:r>
              <a:rPr lang="en-US" sz="2800" dirty="0"/>
              <a:t>network is formed</a:t>
            </a:r>
            <a:r>
              <a:rPr lang="en-US" sz="2800" dirty="0" smtClean="0"/>
              <a:t>.</a:t>
            </a:r>
          </a:p>
          <a:p>
            <a:pPr algn="just" eaLnBrk="1" fontAlgn="auto" hangingPunct="1">
              <a:spcAft>
                <a:spcPts val="0"/>
              </a:spcAft>
              <a:defRPr/>
            </a:pPr>
            <a:r>
              <a:rPr lang="en-US" b="1" i="1" dirty="0">
                <a:solidFill>
                  <a:srgbClr val="FF0000"/>
                </a:solidFill>
                <a:effectLst>
                  <a:outerShdw blurRad="38100" dist="38100" dir="2700000" algn="tl">
                    <a:srgbClr val="000000">
                      <a:alpha val="43137"/>
                    </a:srgbClr>
                  </a:outerShdw>
                </a:effectLst>
              </a:rPr>
              <a:t>for precipitation reactions to be </a:t>
            </a:r>
            <a:r>
              <a:rPr lang="en-US" b="1" i="1" dirty="0" smtClean="0">
                <a:solidFill>
                  <a:srgbClr val="FF0000"/>
                </a:solidFill>
                <a:effectLst>
                  <a:outerShdw blurRad="38100" dist="38100" dir="2700000" algn="tl">
                    <a:srgbClr val="000000">
                      <a:alpha val="43137"/>
                    </a:srgbClr>
                  </a:outerShdw>
                </a:effectLst>
              </a:rPr>
              <a:t>detectable, they </a:t>
            </a:r>
            <a:r>
              <a:rPr lang="en-US" b="1" i="1" dirty="0">
                <a:solidFill>
                  <a:srgbClr val="FF0000"/>
                </a:solidFill>
                <a:effectLst>
                  <a:outerShdw blurRad="38100" dist="38100" dir="2700000" algn="tl">
                    <a:srgbClr val="000000">
                      <a:alpha val="43137"/>
                    </a:srgbClr>
                  </a:outerShdw>
                </a:effectLst>
              </a:rPr>
              <a:t>must be run in the zone of equivalence.</a:t>
            </a:r>
          </a:p>
        </p:txBody>
      </p:sp>
    </p:spTree>
    <p:extLst>
      <p:ext uri="{BB962C8B-B14F-4D97-AF65-F5344CB8AC3E}">
        <p14:creationId xmlns:p14="http://schemas.microsoft.com/office/powerpoint/2010/main" val="3056499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idx="4294967295"/>
          </p:nvPr>
        </p:nvSpPr>
        <p:spPr/>
        <p:txBody>
          <a:bodyPr/>
          <a:lstStyle/>
          <a:p>
            <a:pPr eaLnBrk="1" hangingPunct="1"/>
            <a:r>
              <a:rPr lang="en-US" smtClean="0"/>
              <a:t>Lattice formation or precipitation curve</a:t>
            </a:r>
          </a:p>
        </p:txBody>
      </p:sp>
      <p:pic>
        <p:nvPicPr>
          <p:cNvPr id="1187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14538"/>
            <a:ext cx="7924800"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919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Precipitation reaction</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55078"/>
            <a:ext cx="6840760" cy="512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94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690688"/>
            <a:ext cx="396240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272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6789</TotalTime>
  <Words>1160</Words>
  <Application>Microsoft Office PowerPoint</Application>
  <PresentationFormat>On-screen Show (4:3)</PresentationFormat>
  <Paragraphs>181</Paragraphs>
  <Slides>41</Slides>
  <Notes>0</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41</vt:i4>
      </vt:variant>
    </vt:vector>
  </HeadingPairs>
  <TitlesOfParts>
    <vt:vector size="57" baseType="lpstr">
      <vt:lpstr>Arial</vt:lpstr>
      <vt:lpstr>Calibri</vt:lpstr>
      <vt:lpstr>Times New Roman</vt:lpstr>
      <vt:lpstr>Wingdings</vt:lpstr>
      <vt:lpstr>Office Theme</vt:lpstr>
      <vt:lpstr>2_Office Theme</vt:lpstr>
      <vt:lpstr>7_Office Theme</vt:lpstr>
      <vt:lpstr>5_Office Theme</vt:lpstr>
      <vt:lpstr>8_Office Theme</vt:lpstr>
      <vt:lpstr>9_Office Theme</vt:lpstr>
      <vt:lpstr>10_Office Theme</vt:lpstr>
      <vt:lpstr>12_Office Theme</vt:lpstr>
      <vt:lpstr>13_Office Theme</vt:lpstr>
      <vt:lpstr>14_Office Theme</vt:lpstr>
      <vt:lpstr>15_Office Theme</vt:lpstr>
      <vt:lpstr>16_Office Theme</vt:lpstr>
      <vt:lpstr>Immunology Lab Techniques 1</vt:lpstr>
      <vt:lpstr>PowerPoint Presentation</vt:lpstr>
      <vt:lpstr>PowerPoint Presentation</vt:lpstr>
      <vt:lpstr>Immuno-cyto/histo-chemistry : </vt:lpstr>
      <vt:lpstr>Precipitation reaction</vt:lpstr>
      <vt:lpstr>Precipitation Reactions problems</vt:lpstr>
      <vt:lpstr>Lattice formation or precipitation curve</vt:lpstr>
      <vt:lpstr>Precipitation reaction</vt:lpstr>
      <vt:lpstr>follow</vt:lpstr>
      <vt:lpstr>PowerPoint Presentation</vt:lpstr>
      <vt:lpstr>Ouchterlony Gel Diffusion (double immune diffusion)</vt:lpstr>
      <vt:lpstr>Ouchterlony Immunodiffusion</vt:lpstr>
      <vt:lpstr>Ouchterlony - Identity</vt:lpstr>
      <vt:lpstr>Ouchterlony – Partial Identity</vt:lpstr>
      <vt:lpstr>Ouchterlony – Non-Identity</vt:lpstr>
      <vt:lpstr>PowerPoint Presentation</vt:lpstr>
      <vt:lpstr>PowerPoint Presentation</vt:lpstr>
      <vt:lpstr>Application on direct</vt:lpstr>
      <vt:lpstr>PowerPoint Presentation</vt:lpstr>
      <vt:lpstr>PowerPoint Presentation</vt:lpstr>
      <vt:lpstr>PowerPoint Presentation</vt:lpstr>
      <vt:lpstr>PowerPoint Presentation</vt:lpstr>
      <vt:lpstr>direct agglutination test (on tube) (Titer) </vt:lpstr>
      <vt:lpstr>Agglutination</vt:lpstr>
      <vt:lpstr>Titer</vt:lpstr>
      <vt:lpstr>PowerPoint Presentation</vt:lpstr>
      <vt:lpstr>3- Coombs test</vt:lpstr>
      <vt:lpstr>5-Indirect coombs test</vt:lpstr>
      <vt:lpstr>cross match</vt:lpstr>
      <vt:lpstr>In Preparation for blood transfusion; recipient serum mixed with donor’s blood</vt:lpstr>
      <vt:lpstr>PowerPoint Presentation</vt:lpstr>
      <vt:lpstr>PowerPoint Presentation</vt:lpstr>
      <vt:lpstr>Latex agglutination test</vt:lpstr>
      <vt:lpstr>PowerPoint Presentation</vt:lpstr>
      <vt:lpstr>PowerPoint Presentation</vt:lpstr>
      <vt:lpstr>PowerPoint Presentation</vt:lpstr>
      <vt:lpstr>PowerPoint Presentation</vt:lpstr>
      <vt:lpstr>PowerPoint Presentation</vt:lpstr>
      <vt:lpstr>PowerPoint Presentation</vt:lpstr>
      <vt:lpstr>Agglutination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user</cp:lastModifiedBy>
  <cp:revision>58</cp:revision>
  <dcterms:created xsi:type="dcterms:W3CDTF">2017-08-06T08:27:16Z</dcterms:created>
  <dcterms:modified xsi:type="dcterms:W3CDTF">2019-12-04T16:30:28Z</dcterms:modified>
</cp:coreProperties>
</file>