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7.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8.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4" r:id="rId6"/>
    <p:sldMasterId id="2147483746" r:id="rId7"/>
    <p:sldMasterId id="2147483758" r:id="rId8"/>
    <p:sldMasterId id="2147483782" r:id="rId9"/>
    <p:sldMasterId id="2147483806" r:id="rId10"/>
    <p:sldMasterId id="2147483818" r:id="rId11"/>
    <p:sldMasterId id="2147483830" r:id="rId12"/>
    <p:sldMasterId id="2147483854" r:id="rId13"/>
    <p:sldMasterId id="2147483866" r:id="rId14"/>
    <p:sldMasterId id="2147483878" r:id="rId15"/>
    <p:sldMasterId id="2147483890" r:id="rId16"/>
    <p:sldMasterId id="2147483902" r:id="rId17"/>
    <p:sldMasterId id="2147483914" r:id="rId18"/>
    <p:sldMasterId id="2147483926" r:id="rId19"/>
    <p:sldMasterId id="2147483938" r:id="rId20"/>
    <p:sldMasterId id="2147483950" r:id="rId21"/>
    <p:sldMasterId id="2147483962" r:id="rId22"/>
  </p:sldMasterIdLst>
  <p:notesMasterIdLst>
    <p:notesMasterId r:id="rId56"/>
  </p:notesMasterIdLst>
  <p:sldIdLst>
    <p:sldId id="256" r:id="rId23"/>
    <p:sldId id="340" r:id="rId24"/>
    <p:sldId id="373" r:id="rId25"/>
    <p:sldId id="349" r:id="rId26"/>
    <p:sldId id="351" r:id="rId27"/>
    <p:sldId id="348" r:id="rId28"/>
    <p:sldId id="353" r:id="rId29"/>
    <p:sldId id="354" r:id="rId30"/>
    <p:sldId id="356" r:id="rId31"/>
    <p:sldId id="381" r:id="rId32"/>
    <p:sldId id="355" r:id="rId33"/>
    <p:sldId id="374" r:id="rId34"/>
    <p:sldId id="361" r:id="rId35"/>
    <p:sldId id="360" r:id="rId36"/>
    <p:sldId id="358" r:id="rId37"/>
    <p:sldId id="376" r:id="rId38"/>
    <p:sldId id="369" r:id="rId39"/>
    <p:sldId id="362" r:id="rId40"/>
    <p:sldId id="377" r:id="rId41"/>
    <p:sldId id="363" r:id="rId42"/>
    <p:sldId id="364" r:id="rId43"/>
    <p:sldId id="262" r:id="rId44"/>
    <p:sldId id="344" r:id="rId45"/>
    <p:sldId id="278" r:id="rId46"/>
    <p:sldId id="379" r:id="rId47"/>
    <p:sldId id="366" r:id="rId48"/>
    <p:sldId id="365" r:id="rId49"/>
    <p:sldId id="367" r:id="rId50"/>
    <p:sldId id="368" r:id="rId51"/>
    <p:sldId id="378" r:id="rId52"/>
    <p:sldId id="371" r:id="rId53"/>
    <p:sldId id="380" r:id="rId54"/>
    <p:sldId id="276"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8" d="100"/>
          <a:sy n="48" d="100"/>
        </p:scale>
        <p:origin x="114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 /><Relationship Id="rId18" Type="http://schemas.openxmlformats.org/officeDocument/2006/relationships/slideMaster" Target="slideMasters/slideMaster15.xml" /><Relationship Id="rId26" Type="http://schemas.openxmlformats.org/officeDocument/2006/relationships/slide" Target="slides/slide4.xml" /><Relationship Id="rId39" Type="http://schemas.openxmlformats.org/officeDocument/2006/relationships/slide" Target="slides/slide17.xml" /><Relationship Id="rId21" Type="http://schemas.openxmlformats.org/officeDocument/2006/relationships/slideMaster" Target="slideMasters/slideMaster18.xml" /><Relationship Id="rId34" Type="http://schemas.openxmlformats.org/officeDocument/2006/relationships/slide" Target="slides/slide12.xml" /><Relationship Id="rId42" Type="http://schemas.openxmlformats.org/officeDocument/2006/relationships/slide" Target="slides/slide20.xml" /><Relationship Id="rId47" Type="http://schemas.openxmlformats.org/officeDocument/2006/relationships/slide" Target="slides/slide25.xml" /><Relationship Id="rId50" Type="http://schemas.openxmlformats.org/officeDocument/2006/relationships/slide" Target="slides/slide28.xml" /><Relationship Id="rId55" Type="http://schemas.openxmlformats.org/officeDocument/2006/relationships/slide" Target="slides/slide33.xml" /><Relationship Id="rId7" Type="http://schemas.openxmlformats.org/officeDocument/2006/relationships/slideMaster" Target="slideMasters/slideMaster4.xml" /><Relationship Id="rId12" Type="http://schemas.openxmlformats.org/officeDocument/2006/relationships/slideMaster" Target="slideMasters/slideMaster9.xml" /><Relationship Id="rId17" Type="http://schemas.openxmlformats.org/officeDocument/2006/relationships/slideMaster" Target="slideMasters/slideMaster14.xml" /><Relationship Id="rId25" Type="http://schemas.openxmlformats.org/officeDocument/2006/relationships/slide" Target="slides/slide3.xml" /><Relationship Id="rId33" Type="http://schemas.openxmlformats.org/officeDocument/2006/relationships/slide" Target="slides/slide11.xml" /><Relationship Id="rId38" Type="http://schemas.openxmlformats.org/officeDocument/2006/relationships/slide" Target="slides/slide16.xml" /><Relationship Id="rId46" Type="http://schemas.openxmlformats.org/officeDocument/2006/relationships/slide" Target="slides/slide24.xml" /><Relationship Id="rId59" Type="http://schemas.openxmlformats.org/officeDocument/2006/relationships/theme" Target="theme/theme1.xml" /><Relationship Id="rId2" Type="http://schemas.openxmlformats.org/officeDocument/2006/relationships/customXml" Target="../customXml/item2.xml" /><Relationship Id="rId16" Type="http://schemas.openxmlformats.org/officeDocument/2006/relationships/slideMaster" Target="slideMasters/slideMaster13.xml" /><Relationship Id="rId20" Type="http://schemas.openxmlformats.org/officeDocument/2006/relationships/slideMaster" Target="slideMasters/slideMaster17.xml" /><Relationship Id="rId29" Type="http://schemas.openxmlformats.org/officeDocument/2006/relationships/slide" Target="slides/slide7.xml" /><Relationship Id="rId41" Type="http://schemas.openxmlformats.org/officeDocument/2006/relationships/slide" Target="slides/slide19.xml" /><Relationship Id="rId54" Type="http://schemas.openxmlformats.org/officeDocument/2006/relationships/slide" Target="slides/slide32.xml" /><Relationship Id="rId1" Type="http://schemas.openxmlformats.org/officeDocument/2006/relationships/customXml" Target="../customXml/item1.xml" /><Relationship Id="rId6" Type="http://schemas.openxmlformats.org/officeDocument/2006/relationships/slideMaster" Target="slideMasters/slideMaster3.xml" /><Relationship Id="rId11" Type="http://schemas.openxmlformats.org/officeDocument/2006/relationships/slideMaster" Target="slideMasters/slideMaster8.xml" /><Relationship Id="rId24" Type="http://schemas.openxmlformats.org/officeDocument/2006/relationships/slide" Target="slides/slide2.xml" /><Relationship Id="rId32" Type="http://schemas.openxmlformats.org/officeDocument/2006/relationships/slide" Target="slides/slide10.xml" /><Relationship Id="rId37" Type="http://schemas.openxmlformats.org/officeDocument/2006/relationships/slide" Target="slides/slide15.xml" /><Relationship Id="rId40" Type="http://schemas.openxmlformats.org/officeDocument/2006/relationships/slide" Target="slides/slide18.xml" /><Relationship Id="rId45" Type="http://schemas.openxmlformats.org/officeDocument/2006/relationships/slide" Target="slides/slide23.xml" /><Relationship Id="rId53" Type="http://schemas.openxmlformats.org/officeDocument/2006/relationships/slide" Target="slides/slide31.xml" /><Relationship Id="rId58" Type="http://schemas.openxmlformats.org/officeDocument/2006/relationships/viewProps" Target="viewProps.xml" /><Relationship Id="rId5" Type="http://schemas.openxmlformats.org/officeDocument/2006/relationships/slideMaster" Target="slideMasters/slideMaster2.xml" /><Relationship Id="rId15" Type="http://schemas.openxmlformats.org/officeDocument/2006/relationships/slideMaster" Target="slideMasters/slideMaster12.xml" /><Relationship Id="rId23" Type="http://schemas.openxmlformats.org/officeDocument/2006/relationships/slide" Target="slides/slide1.xml" /><Relationship Id="rId28" Type="http://schemas.openxmlformats.org/officeDocument/2006/relationships/slide" Target="slides/slide6.xml" /><Relationship Id="rId36" Type="http://schemas.openxmlformats.org/officeDocument/2006/relationships/slide" Target="slides/slide14.xml" /><Relationship Id="rId49" Type="http://schemas.openxmlformats.org/officeDocument/2006/relationships/slide" Target="slides/slide27.xml" /><Relationship Id="rId57" Type="http://schemas.openxmlformats.org/officeDocument/2006/relationships/presProps" Target="presProps.xml" /><Relationship Id="rId10" Type="http://schemas.openxmlformats.org/officeDocument/2006/relationships/slideMaster" Target="slideMasters/slideMaster7.xml" /><Relationship Id="rId19" Type="http://schemas.openxmlformats.org/officeDocument/2006/relationships/slideMaster" Target="slideMasters/slideMaster16.xml" /><Relationship Id="rId31" Type="http://schemas.openxmlformats.org/officeDocument/2006/relationships/slide" Target="slides/slide9.xml" /><Relationship Id="rId44" Type="http://schemas.openxmlformats.org/officeDocument/2006/relationships/slide" Target="slides/slide22.xml" /><Relationship Id="rId52" Type="http://schemas.openxmlformats.org/officeDocument/2006/relationships/slide" Target="slides/slide30.xml" /><Relationship Id="rId60" Type="http://schemas.openxmlformats.org/officeDocument/2006/relationships/tableStyles" Target="tableStyles.xml" /><Relationship Id="rId4" Type="http://schemas.openxmlformats.org/officeDocument/2006/relationships/slideMaster" Target="slideMasters/slideMaster1.xml" /><Relationship Id="rId9" Type="http://schemas.openxmlformats.org/officeDocument/2006/relationships/slideMaster" Target="slideMasters/slideMaster6.xml" /><Relationship Id="rId14" Type="http://schemas.openxmlformats.org/officeDocument/2006/relationships/slideMaster" Target="slideMasters/slideMaster11.xml" /><Relationship Id="rId22" Type="http://schemas.openxmlformats.org/officeDocument/2006/relationships/slideMaster" Target="slideMasters/slideMaster19.xml" /><Relationship Id="rId27" Type="http://schemas.openxmlformats.org/officeDocument/2006/relationships/slide" Target="slides/slide5.xml" /><Relationship Id="rId30" Type="http://schemas.openxmlformats.org/officeDocument/2006/relationships/slide" Target="slides/slide8.xml" /><Relationship Id="rId35" Type="http://schemas.openxmlformats.org/officeDocument/2006/relationships/slide" Target="slides/slide13.xml" /><Relationship Id="rId43" Type="http://schemas.openxmlformats.org/officeDocument/2006/relationships/slide" Target="slides/slide21.xml" /><Relationship Id="rId48" Type="http://schemas.openxmlformats.org/officeDocument/2006/relationships/slide" Target="slides/slide26.xml" /><Relationship Id="rId56" Type="http://schemas.openxmlformats.org/officeDocument/2006/relationships/notesMaster" Target="notesMasters/notesMaster1.xml" /><Relationship Id="rId8" Type="http://schemas.openxmlformats.org/officeDocument/2006/relationships/slideMaster" Target="slideMasters/slideMaster5.xml" /><Relationship Id="rId51" Type="http://schemas.openxmlformats.org/officeDocument/2006/relationships/slide" Target="slides/slide29.xml" /><Relationship Id="rId3" Type="http://schemas.openxmlformats.org/officeDocument/2006/relationships/customXml" Target="../customXml/item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45C96B-CD29-4F6C-A1AC-6444CC5B8873}" type="datetimeFigureOut">
              <a:rPr lang="en-US" smtClean="0"/>
              <a:t>12/14/2021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D99FED-9E22-494A-89AF-2D2BF0B0E6F3}" type="slidenum">
              <a:rPr lang="en-US" smtClean="0"/>
              <a:t>‹#›</a:t>
            </a:fld>
            <a:endParaRPr lang="en-US"/>
          </a:p>
        </p:txBody>
      </p:sp>
    </p:spTree>
    <p:extLst>
      <p:ext uri="{BB962C8B-B14F-4D97-AF65-F5344CB8AC3E}">
        <p14:creationId xmlns:p14="http://schemas.microsoft.com/office/powerpoint/2010/main" val="164480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l"/>
            <a:r>
              <a:rPr lang="en-US" dirty="0"/>
              <a:t>Two grooves, an </a:t>
            </a:r>
            <a:r>
              <a:rPr lang="en-US" b="1" dirty="0"/>
              <a:t>anterior</a:t>
            </a:r>
            <a:r>
              <a:rPr lang="en-US" b="1" baseline="0" dirty="0"/>
              <a:t> </a:t>
            </a:r>
            <a:r>
              <a:rPr lang="en-US" b="1" dirty="0"/>
              <a:t>median fissure and a posterior median sulcus</a:t>
            </a:r>
            <a:r>
              <a:rPr lang="en-US" dirty="0"/>
              <a:t>, extend the</a:t>
            </a:r>
            <a:r>
              <a:rPr lang="en-US" baseline="0" dirty="0"/>
              <a:t> </a:t>
            </a:r>
            <a:r>
              <a:rPr lang="en-US" dirty="0"/>
              <a:t>length of the spinal cord and partially divide it into right and left</a:t>
            </a:r>
          </a:p>
          <a:p>
            <a:pPr algn="l"/>
            <a:r>
              <a:rPr lang="en-US" dirty="0"/>
              <a:t>portions. Like the brain, the spinal cord is protected by three distinct</a:t>
            </a:r>
          </a:p>
          <a:p>
            <a:pPr algn="l"/>
            <a:r>
              <a:rPr lang="en-US" dirty="0"/>
              <a:t>meninges and is cushioned by cerebrospinal fluid. The pia</a:t>
            </a:r>
          </a:p>
          <a:p>
            <a:pPr algn="l"/>
            <a:r>
              <a:rPr lang="en-US" dirty="0"/>
              <a:t>mater contains an extensive vascular network.</a:t>
            </a:r>
            <a:endParaRPr lang="ar-SA" dirty="0"/>
          </a:p>
        </p:txBody>
      </p:sp>
      <p:sp>
        <p:nvSpPr>
          <p:cNvPr id="4" name="Slide Number Placeholder 3"/>
          <p:cNvSpPr>
            <a:spLocks noGrp="1"/>
          </p:cNvSpPr>
          <p:nvPr>
            <p:ph type="sldNum" sz="quarter" idx="10"/>
          </p:nvPr>
        </p:nvSpPr>
        <p:spPr/>
        <p:txBody>
          <a:bodyPr/>
          <a:lstStyle/>
          <a:p>
            <a:pPr algn="l" defTabSz="899587" rtl="1">
              <a:defRPr/>
            </a:pPr>
            <a:fld id="{A2FAF258-3BF2-4CF3-80AF-8BDF474E454F}" type="slidenum">
              <a:rPr lang="ar-EG">
                <a:solidFill>
                  <a:prstClr val="black"/>
                </a:solidFill>
              </a:rPr>
              <a:pPr algn="l" defTabSz="899587" rtl="1">
                <a:defRPr/>
              </a:pPr>
              <a:t>7</a:t>
            </a:fld>
            <a:endParaRPr lang="ar-EG">
              <a:solidFill>
                <a:prstClr val="black"/>
              </a:solidFill>
            </a:endParaRPr>
          </a:p>
        </p:txBody>
      </p:sp>
    </p:spTree>
    <p:extLst>
      <p:ext uri="{BB962C8B-B14F-4D97-AF65-F5344CB8AC3E}">
        <p14:creationId xmlns:p14="http://schemas.microsoft.com/office/powerpoint/2010/main" val="3188942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defTabSz="899587" rtl="1">
              <a:defRPr/>
            </a:pPr>
            <a:r>
              <a:rPr lang="en-US" dirty="0"/>
              <a:t>Along the entire length of the spinal cord are attached 31 pairs of spinal nerves by the anterior</a:t>
            </a:r>
            <a:r>
              <a:rPr lang="en-US" baseline="30000" dirty="0"/>
              <a:t>1</a:t>
            </a:r>
            <a:r>
              <a:rPr lang="en-US" dirty="0"/>
              <a:t> or motor roots and the posterior or sensory roots (Fig. 4-5). Each root is attached to the cord by a series of rootlets, which extend the whole length of the corresponding segment of the cord. Each posterior nerve root possesses a posterior root ganglion, the cells of which give rise to peripheral and central nerve fibers.</a:t>
            </a:r>
          </a:p>
          <a:p>
            <a:pPr algn="l"/>
            <a:endParaRPr lang="ar-EG" dirty="0"/>
          </a:p>
        </p:txBody>
      </p:sp>
      <p:sp>
        <p:nvSpPr>
          <p:cNvPr id="4" name="Slide Number Placeholder 3"/>
          <p:cNvSpPr>
            <a:spLocks noGrp="1"/>
          </p:cNvSpPr>
          <p:nvPr>
            <p:ph type="sldNum" sz="quarter" idx="10"/>
          </p:nvPr>
        </p:nvSpPr>
        <p:spPr/>
        <p:txBody>
          <a:bodyPr/>
          <a:lstStyle/>
          <a:p>
            <a:pPr algn="l" defTabSz="899587" rtl="1">
              <a:defRPr/>
            </a:pPr>
            <a:fld id="{A2FAF258-3BF2-4CF3-80AF-8BDF474E454F}" type="slidenum">
              <a:rPr lang="ar-EG">
                <a:solidFill>
                  <a:prstClr val="black"/>
                </a:solidFill>
              </a:rPr>
              <a:pPr algn="l" defTabSz="899587" rtl="1">
                <a:defRPr/>
              </a:pPr>
              <a:t>8</a:t>
            </a:fld>
            <a:endParaRPr lang="ar-EG">
              <a:solidFill>
                <a:prstClr val="black"/>
              </a:solidFill>
            </a:endParaRPr>
          </a:p>
        </p:txBody>
      </p:sp>
    </p:spTree>
    <p:extLst>
      <p:ext uri="{BB962C8B-B14F-4D97-AF65-F5344CB8AC3E}">
        <p14:creationId xmlns:p14="http://schemas.microsoft.com/office/powerpoint/2010/main" val="4253909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50">
              <a:defRPr/>
            </a:pPr>
            <a:endParaRPr lang="ar-EG" dirty="0"/>
          </a:p>
        </p:txBody>
      </p:sp>
      <p:sp>
        <p:nvSpPr>
          <p:cNvPr id="4" name="Slide Number Placeholder 3"/>
          <p:cNvSpPr>
            <a:spLocks noGrp="1"/>
          </p:cNvSpPr>
          <p:nvPr>
            <p:ph type="sldNum" sz="quarter" idx="10"/>
          </p:nvPr>
        </p:nvSpPr>
        <p:spPr/>
        <p:txBody>
          <a:bodyPr/>
          <a:lstStyle/>
          <a:p>
            <a:fld id="{A2FAF258-3BF2-4CF3-80AF-8BDF474E454F}" type="slidenum">
              <a:rPr lang="ar-EG" smtClean="0">
                <a:solidFill>
                  <a:prstClr val="black"/>
                </a:solidFill>
              </a:rPr>
              <a:pPr/>
              <a:t>14</a:t>
            </a:fld>
            <a:endParaRPr lang="ar-EG">
              <a:solidFill>
                <a:prstClr val="black"/>
              </a:solidFill>
            </a:endParaRPr>
          </a:p>
        </p:txBody>
      </p:sp>
    </p:spTree>
    <p:extLst>
      <p:ext uri="{BB962C8B-B14F-4D97-AF65-F5344CB8AC3E}">
        <p14:creationId xmlns:p14="http://schemas.microsoft.com/office/powerpoint/2010/main" val="3378350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defTabSz="914250">
              <a:defRPr/>
            </a:pPr>
            <a:r>
              <a:rPr lang="en-GB" sz="1800" dirty="0"/>
              <a:t>The meninges surround, protect, &amp; stabilize the CNS </a:t>
            </a:r>
            <a:r>
              <a:rPr lang="en-US" dirty="0">
                <a:solidFill>
                  <a:srgbClr val="C00000"/>
                </a:solidFill>
              </a:rPr>
              <a:t>The spinal cord, like the brain, is closely ensheathed by the pia mater. This is thickened on either side between the nerve roots to form the denticulate ligament, which passes laterally to adhere to the dura. Inferiorly, the pia continues as the filum terminale, which pierces the distal extremity of the dural sac and becomes attached to the coccyx</a:t>
            </a:r>
            <a:r>
              <a:rPr lang="en-US" dirty="0"/>
              <a:t>.</a:t>
            </a:r>
            <a:endParaRPr lang="ar-EG" dirty="0"/>
          </a:p>
        </p:txBody>
      </p:sp>
      <p:sp>
        <p:nvSpPr>
          <p:cNvPr id="4" name="Slide Number Placeholder 3"/>
          <p:cNvSpPr>
            <a:spLocks noGrp="1"/>
          </p:cNvSpPr>
          <p:nvPr>
            <p:ph type="sldNum" sz="quarter" idx="10"/>
          </p:nvPr>
        </p:nvSpPr>
        <p:spPr/>
        <p:txBody>
          <a:bodyPr/>
          <a:lstStyle/>
          <a:p>
            <a:fld id="{A2FAF258-3BF2-4CF3-80AF-8BDF474E454F}" type="slidenum">
              <a:rPr lang="ar-EG" smtClean="0"/>
              <a:pPr/>
              <a:t>15</a:t>
            </a:fld>
            <a:endParaRPr lang="ar-EG"/>
          </a:p>
        </p:txBody>
      </p:sp>
    </p:spTree>
    <p:extLst>
      <p:ext uri="{BB962C8B-B14F-4D97-AF65-F5344CB8AC3E}">
        <p14:creationId xmlns:p14="http://schemas.microsoft.com/office/powerpoint/2010/main" val="3974576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587">
              <a:defRPr/>
            </a:pPr>
            <a:r>
              <a:rPr lang="en-US" dirty="0">
                <a:solidFill>
                  <a:prstClr val="black"/>
                </a:solidFill>
              </a:rPr>
              <a:t>In each segment, the branches of the radicular arteries that enter the intervertebral foramens accompany the dorsal and ventral nerve roots. </a:t>
            </a:r>
          </a:p>
          <a:p>
            <a:endParaRPr lang="en-US" dirty="0"/>
          </a:p>
        </p:txBody>
      </p:sp>
      <p:sp>
        <p:nvSpPr>
          <p:cNvPr id="4" name="Slide Number Placeholder 3"/>
          <p:cNvSpPr>
            <a:spLocks noGrp="1"/>
          </p:cNvSpPr>
          <p:nvPr>
            <p:ph type="sldNum" sz="quarter" idx="5"/>
          </p:nvPr>
        </p:nvSpPr>
        <p:spPr/>
        <p:txBody>
          <a:bodyPr/>
          <a:lstStyle/>
          <a:p>
            <a:pPr algn="l" defTabSz="899587" rtl="1">
              <a:defRPr/>
            </a:pPr>
            <a:fld id="{A2FAF258-3BF2-4CF3-80AF-8BDF474E454F}" type="slidenum">
              <a:rPr lang="ar-EG">
                <a:solidFill>
                  <a:prstClr val="black"/>
                </a:solidFill>
              </a:rPr>
              <a:pPr algn="l" defTabSz="899587" rtl="1">
                <a:defRPr/>
              </a:pPr>
              <a:t>27</a:t>
            </a:fld>
            <a:endParaRPr lang="ar-EG">
              <a:solidFill>
                <a:prstClr val="black"/>
              </a:solidFill>
            </a:endParaRPr>
          </a:p>
        </p:txBody>
      </p:sp>
    </p:spTree>
    <p:extLst>
      <p:ext uri="{BB962C8B-B14F-4D97-AF65-F5344CB8AC3E}">
        <p14:creationId xmlns:p14="http://schemas.microsoft.com/office/powerpoint/2010/main" val="3142646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587">
              <a:defRPr/>
            </a:pPr>
            <a:r>
              <a:rPr lang="en-US" dirty="0">
                <a:solidFill>
                  <a:prstClr val="black"/>
                </a:solidFill>
              </a:rPr>
              <a:t>One large and important feeder artery, the great anterior medullary artery of </a:t>
            </a:r>
            <a:r>
              <a:rPr lang="en-US" dirty="0" err="1">
                <a:solidFill>
                  <a:prstClr val="black"/>
                </a:solidFill>
              </a:rPr>
              <a:t>Adamkiewicz</a:t>
            </a:r>
            <a:r>
              <a:rPr lang="en-US" dirty="0">
                <a:solidFill>
                  <a:prstClr val="black"/>
                </a:solidFill>
              </a:rPr>
              <a:t>, arises from the aorta in the lower thoracic or upper lumbar vertebral levels; it is unilateral and, in the majority of persons, enters the spinal cord from the left side. The importance of this artery lies in the fact that it may be the major source of blood to the lower two-thirds of the spinal cord.</a:t>
            </a:r>
            <a:endParaRPr lang="ar-SA" dirty="0">
              <a:solidFill>
                <a:prstClr val="black"/>
              </a:solidFill>
            </a:endParaRPr>
          </a:p>
          <a:p>
            <a:endParaRPr lang="en-US" dirty="0"/>
          </a:p>
        </p:txBody>
      </p:sp>
      <p:sp>
        <p:nvSpPr>
          <p:cNvPr id="4" name="Slide Number Placeholder 3"/>
          <p:cNvSpPr>
            <a:spLocks noGrp="1"/>
          </p:cNvSpPr>
          <p:nvPr>
            <p:ph type="sldNum" sz="quarter" idx="5"/>
          </p:nvPr>
        </p:nvSpPr>
        <p:spPr/>
        <p:txBody>
          <a:bodyPr/>
          <a:lstStyle/>
          <a:p>
            <a:pPr algn="l" defTabSz="899587" rtl="1">
              <a:defRPr/>
            </a:pPr>
            <a:fld id="{A2FAF258-3BF2-4CF3-80AF-8BDF474E454F}" type="slidenum">
              <a:rPr lang="ar-EG">
                <a:solidFill>
                  <a:prstClr val="black"/>
                </a:solidFill>
              </a:rPr>
              <a:pPr algn="l" defTabSz="899587" rtl="1">
                <a:defRPr/>
              </a:pPr>
              <a:t>29</a:t>
            </a:fld>
            <a:endParaRPr lang="ar-EG">
              <a:solidFill>
                <a:prstClr val="black"/>
              </a:solidFill>
            </a:endParaRPr>
          </a:p>
        </p:txBody>
      </p:sp>
    </p:spTree>
    <p:extLst>
      <p:ext uri="{BB962C8B-B14F-4D97-AF65-F5344CB8AC3E}">
        <p14:creationId xmlns:p14="http://schemas.microsoft.com/office/powerpoint/2010/main" val="84220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 /></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 /></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 /></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 /></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 /></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 /></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 /></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 /></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 /></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 /></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 /></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 /></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 /></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 /></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 /></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 /></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 /></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 /></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 /></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 /></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 /></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 /></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 /></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 /></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 /></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 /></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 /></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 /></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 /></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 /></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 /></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 /></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 /></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 /></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 /></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 /></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 /></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 /></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 /></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 /></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 /></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 /></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 /></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 /></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 /></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 /></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 /></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 /></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 /></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 /></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 /></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 /></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 /></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 /></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 /></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 /></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 /></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 /></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 /></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 /></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 /></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 /></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 /></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 /></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 /></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 /></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 /></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 /></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C9249D-91CA-42F7-B5A7-452C681EF979}"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451AF-A2AA-4A50-8874-3CA3AE2203AE}" type="slidenum">
              <a:rPr lang="en-US" smtClean="0"/>
              <a:t>‹#›</a:t>
            </a:fld>
            <a:endParaRPr lang="en-US"/>
          </a:p>
        </p:txBody>
      </p:sp>
    </p:spTree>
    <p:extLst>
      <p:ext uri="{BB962C8B-B14F-4D97-AF65-F5344CB8AC3E}">
        <p14:creationId xmlns:p14="http://schemas.microsoft.com/office/powerpoint/2010/main" val="1702210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9249D-91CA-42F7-B5A7-452C681EF979}"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451AF-A2AA-4A50-8874-3CA3AE2203AE}" type="slidenum">
              <a:rPr lang="en-US" smtClean="0"/>
              <a:t>‹#›</a:t>
            </a:fld>
            <a:endParaRPr lang="en-US"/>
          </a:p>
        </p:txBody>
      </p:sp>
    </p:spTree>
    <p:extLst>
      <p:ext uri="{BB962C8B-B14F-4D97-AF65-F5344CB8AC3E}">
        <p14:creationId xmlns:p14="http://schemas.microsoft.com/office/powerpoint/2010/main" val="4668652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5542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9074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343769" indent="0" algn="ctr">
              <a:buNone/>
              <a:defRPr>
                <a:solidFill>
                  <a:schemeClr val="tx1">
                    <a:tint val="75000"/>
                  </a:schemeClr>
                </a:solidFill>
              </a:defRPr>
            </a:lvl2pPr>
            <a:lvl3pPr marL="687537" indent="0" algn="ctr">
              <a:buNone/>
              <a:defRPr>
                <a:solidFill>
                  <a:schemeClr val="tx1">
                    <a:tint val="75000"/>
                  </a:schemeClr>
                </a:solidFill>
              </a:defRPr>
            </a:lvl3pPr>
            <a:lvl4pPr marL="1031306" indent="0" algn="ctr">
              <a:buNone/>
              <a:defRPr>
                <a:solidFill>
                  <a:schemeClr val="tx1">
                    <a:tint val="75000"/>
                  </a:schemeClr>
                </a:solidFill>
              </a:defRPr>
            </a:lvl4pPr>
            <a:lvl5pPr marL="1375075" indent="0" algn="ctr">
              <a:buNone/>
              <a:defRPr>
                <a:solidFill>
                  <a:schemeClr val="tx1">
                    <a:tint val="75000"/>
                  </a:schemeClr>
                </a:solidFill>
              </a:defRPr>
            </a:lvl5pPr>
            <a:lvl6pPr marL="1718843" indent="0" algn="ctr">
              <a:buNone/>
              <a:defRPr>
                <a:solidFill>
                  <a:schemeClr val="tx1">
                    <a:tint val="75000"/>
                  </a:schemeClr>
                </a:solidFill>
              </a:defRPr>
            </a:lvl6pPr>
            <a:lvl7pPr marL="2062612" indent="0" algn="ctr">
              <a:buNone/>
              <a:defRPr>
                <a:solidFill>
                  <a:schemeClr val="tx1">
                    <a:tint val="75000"/>
                  </a:schemeClr>
                </a:solidFill>
              </a:defRPr>
            </a:lvl7pPr>
            <a:lvl8pPr marL="2406381" indent="0" algn="ctr">
              <a:buNone/>
              <a:defRPr>
                <a:solidFill>
                  <a:schemeClr val="tx1">
                    <a:tint val="75000"/>
                  </a:schemeClr>
                </a:solidFill>
              </a:defRPr>
            </a:lvl8pPr>
            <a:lvl9pPr marL="275014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18355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9061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8"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4">
                <a:solidFill>
                  <a:schemeClr val="tx1">
                    <a:tint val="75000"/>
                  </a:schemeClr>
                </a:solidFill>
              </a:defRPr>
            </a:lvl1pPr>
            <a:lvl2pPr marL="343769" indent="0">
              <a:buNone/>
              <a:defRPr sz="1353">
                <a:solidFill>
                  <a:schemeClr val="tx1">
                    <a:tint val="75000"/>
                  </a:schemeClr>
                </a:solidFill>
              </a:defRPr>
            </a:lvl2pPr>
            <a:lvl3pPr marL="687537" indent="0">
              <a:buNone/>
              <a:defRPr sz="1203">
                <a:solidFill>
                  <a:schemeClr val="tx1">
                    <a:tint val="75000"/>
                  </a:schemeClr>
                </a:solidFill>
              </a:defRPr>
            </a:lvl3pPr>
            <a:lvl4pPr marL="1031306" indent="0">
              <a:buNone/>
              <a:defRPr sz="1053">
                <a:solidFill>
                  <a:schemeClr val="tx1">
                    <a:tint val="75000"/>
                  </a:schemeClr>
                </a:solidFill>
              </a:defRPr>
            </a:lvl4pPr>
            <a:lvl5pPr marL="1375075" indent="0">
              <a:buNone/>
              <a:defRPr sz="1053">
                <a:solidFill>
                  <a:schemeClr val="tx1">
                    <a:tint val="75000"/>
                  </a:schemeClr>
                </a:solidFill>
              </a:defRPr>
            </a:lvl5pPr>
            <a:lvl6pPr marL="1718843" indent="0">
              <a:buNone/>
              <a:defRPr sz="1053">
                <a:solidFill>
                  <a:schemeClr val="tx1">
                    <a:tint val="75000"/>
                  </a:schemeClr>
                </a:solidFill>
              </a:defRPr>
            </a:lvl6pPr>
            <a:lvl7pPr marL="2062612" indent="0">
              <a:buNone/>
              <a:defRPr sz="1053">
                <a:solidFill>
                  <a:schemeClr val="tx1">
                    <a:tint val="75000"/>
                  </a:schemeClr>
                </a:solidFill>
              </a:defRPr>
            </a:lvl7pPr>
            <a:lvl8pPr marL="2406381" indent="0">
              <a:buNone/>
              <a:defRPr sz="1053">
                <a:solidFill>
                  <a:schemeClr val="tx1">
                    <a:tint val="75000"/>
                  </a:schemeClr>
                </a:solidFill>
              </a:defRPr>
            </a:lvl8pPr>
            <a:lvl9pPr marL="2750149" indent="0">
              <a:buNone/>
              <a:defRPr sz="1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1835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0934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2062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1985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8359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4"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6"/>
            </a:lvl1pPr>
            <a:lvl2pPr>
              <a:defRPr sz="2105"/>
            </a:lvl2pPr>
            <a:lvl3pPr>
              <a:defRPr sz="1805"/>
            </a:lvl3pPr>
            <a:lvl4pPr>
              <a:defRPr sz="1504"/>
            </a:lvl4pPr>
            <a:lvl5pPr>
              <a:defRPr sz="1504"/>
            </a:lvl5pPr>
            <a:lvl6pPr>
              <a:defRPr sz="1504"/>
            </a:lvl6pPr>
            <a:lvl7pPr>
              <a:defRPr sz="1504"/>
            </a:lvl7pPr>
            <a:lvl8pPr>
              <a:defRPr sz="1504"/>
            </a:lvl8pPr>
            <a:lvl9pPr>
              <a:defRPr sz="15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540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9249D-91CA-42F7-B5A7-452C681EF979}"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451AF-A2AA-4A50-8874-3CA3AE2203AE}" type="slidenum">
              <a:rPr lang="en-US" smtClean="0"/>
              <a:t>‹#›</a:t>
            </a:fld>
            <a:endParaRPr lang="en-US"/>
          </a:p>
        </p:txBody>
      </p:sp>
    </p:spTree>
    <p:extLst>
      <p:ext uri="{BB962C8B-B14F-4D97-AF65-F5344CB8AC3E}">
        <p14:creationId xmlns:p14="http://schemas.microsoft.com/office/powerpoint/2010/main" val="41079978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4"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6"/>
            </a:lvl1pPr>
            <a:lvl2pPr marL="343769" indent="0">
              <a:buNone/>
              <a:defRPr sz="2105"/>
            </a:lvl2pPr>
            <a:lvl3pPr marL="687537" indent="0">
              <a:buNone/>
              <a:defRPr sz="1805"/>
            </a:lvl3pPr>
            <a:lvl4pPr marL="1031306" indent="0">
              <a:buNone/>
              <a:defRPr sz="1504"/>
            </a:lvl4pPr>
            <a:lvl5pPr marL="1375075" indent="0">
              <a:buNone/>
              <a:defRPr sz="1504"/>
            </a:lvl5pPr>
            <a:lvl6pPr marL="1718843" indent="0">
              <a:buNone/>
              <a:defRPr sz="1504"/>
            </a:lvl6pPr>
            <a:lvl7pPr marL="2062612" indent="0">
              <a:buNone/>
              <a:defRPr sz="1504"/>
            </a:lvl7pPr>
            <a:lvl8pPr marL="2406381" indent="0">
              <a:buNone/>
              <a:defRPr sz="1504"/>
            </a:lvl8pPr>
            <a:lvl9pPr marL="2750149" indent="0">
              <a:buNone/>
              <a:defRPr sz="1504"/>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1914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81242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6706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343769" indent="0" algn="ctr">
              <a:buNone/>
              <a:defRPr>
                <a:solidFill>
                  <a:schemeClr val="tx1">
                    <a:tint val="75000"/>
                  </a:schemeClr>
                </a:solidFill>
              </a:defRPr>
            </a:lvl2pPr>
            <a:lvl3pPr marL="687537" indent="0" algn="ctr">
              <a:buNone/>
              <a:defRPr>
                <a:solidFill>
                  <a:schemeClr val="tx1">
                    <a:tint val="75000"/>
                  </a:schemeClr>
                </a:solidFill>
              </a:defRPr>
            </a:lvl3pPr>
            <a:lvl4pPr marL="1031306" indent="0" algn="ctr">
              <a:buNone/>
              <a:defRPr>
                <a:solidFill>
                  <a:schemeClr val="tx1">
                    <a:tint val="75000"/>
                  </a:schemeClr>
                </a:solidFill>
              </a:defRPr>
            </a:lvl4pPr>
            <a:lvl5pPr marL="1375075" indent="0" algn="ctr">
              <a:buNone/>
              <a:defRPr>
                <a:solidFill>
                  <a:schemeClr val="tx1">
                    <a:tint val="75000"/>
                  </a:schemeClr>
                </a:solidFill>
              </a:defRPr>
            </a:lvl5pPr>
            <a:lvl6pPr marL="1718843" indent="0" algn="ctr">
              <a:buNone/>
              <a:defRPr>
                <a:solidFill>
                  <a:schemeClr val="tx1">
                    <a:tint val="75000"/>
                  </a:schemeClr>
                </a:solidFill>
              </a:defRPr>
            </a:lvl6pPr>
            <a:lvl7pPr marL="2062612" indent="0" algn="ctr">
              <a:buNone/>
              <a:defRPr>
                <a:solidFill>
                  <a:schemeClr val="tx1">
                    <a:tint val="75000"/>
                  </a:schemeClr>
                </a:solidFill>
              </a:defRPr>
            </a:lvl7pPr>
            <a:lvl8pPr marL="2406381" indent="0" algn="ctr">
              <a:buNone/>
              <a:defRPr>
                <a:solidFill>
                  <a:schemeClr val="tx1">
                    <a:tint val="75000"/>
                  </a:schemeClr>
                </a:solidFill>
              </a:defRPr>
            </a:lvl8pPr>
            <a:lvl9pPr marL="275014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3793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9324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8"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4">
                <a:solidFill>
                  <a:schemeClr val="tx1">
                    <a:tint val="75000"/>
                  </a:schemeClr>
                </a:solidFill>
              </a:defRPr>
            </a:lvl1pPr>
            <a:lvl2pPr marL="343769" indent="0">
              <a:buNone/>
              <a:defRPr sz="1353">
                <a:solidFill>
                  <a:schemeClr val="tx1">
                    <a:tint val="75000"/>
                  </a:schemeClr>
                </a:solidFill>
              </a:defRPr>
            </a:lvl2pPr>
            <a:lvl3pPr marL="687537" indent="0">
              <a:buNone/>
              <a:defRPr sz="1203">
                <a:solidFill>
                  <a:schemeClr val="tx1">
                    <a:tint val="75000"/>
                  </a:schemeClr>
                </a:solidFill>
              </a:defRPr>
            </a:lvl3pPr>
            <a:lvl4pPr marL="1031306" indent="0">
              <a:buNone/>
              <a:defRPr sz="1053">
                <a:solidFill>
                  <a:schemeClr val="tx1">
                    <a:tint val="75000"/>
                  </a:schemeClr>
                </a:solidFill>
              </a:defRPr>
            </a:lvl4pPr>
            <a:lvl5pPr marL="1375075" indent="0">
              <a:buNone/>
              <a:defRPr sz="1053">
                <a:solidFill>
                  <a:schemeClr val="tx1">
                    <a:tint val="75000"/>
                  </a:schemeClr>
                </a:solidFill>
              </a:defRPr>
            </a:lvl5pPr>
            <a:lvl6pPr marL="1718843" indent="0">
              <a:buNone/>
              <a:defRPr sz="1053">
                <a:solidFill>
                  <a:schemeClr val="tx1">
                    <a:tint val="75000"/>
                  </a:schemeClr>
                </a:solidFill>
              </a:defRPr>
            </a:lvl6pPr>
            <a:lvl7pPr marL="2062612" indent="0">
              <a:buNone/>
              <a:defRPr sz="1053">
                <a:solidFill>
                  <a:schemeClr val="tx1">
                    <a:tint val="75000"/>
                  </a:schemeClr>
                </a:solidFill>
              </a:defRPr>
            </a:lvl7pPr>
            <a:lvl8pPr marL="2406381" indent="0">
              <a:buNone/>
              <a:defRPr sz="1053">
                <a:solidFill>
                  <a:schemeClr val="tx1">
                    <a:tint val="75000"/>
                  </a:schemeClr>
                </a:solidFill>
              </a:defRPr>
            </a:lvl8pPr>
            <a:lvl9pPr marL="2750149" indent="0">
              <a:buNone/>
              <a:defRPr sz="1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4338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9786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16056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1582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113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F50D3B5-72CF-4F0E-8578-008569D7DD79}"/>
              </a:ext>
            </a:extLst>
          </p:cNvPr>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5" name="Oval 4">
            <a:extLst>
              <a:ext uri="{FF2B5EF4-FFF2-40B4-BE49-F238E27FC236}">
                <a16:creationId xmlns:a16="http://schemas.microsoft.com/office/drawing/2014/main" id="{0BC66FB4-3CA4-4355-8B30-558DD8AA8D67}"/>
              </a:ext>
            </a:extLst>
          </p:cNvPr>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6">
            <a:extLst>
              <a:ext uri="{FF2B5EF4-FFF2-40B4-BE49-F238E27FC236}">
                <a16:creationId xmlns:a16="http://schemas.microsoft.com/office/drawing/2014/main" id="{13167D57-4CE5-46A9-9F0C-1B283BDB4952}"/>
              </a:ext>
            </a:extLst>
          </p:cNvPr>
          <p:cNvSpPr>
            <a:spLocks noGrp="1"/>
          </p:cNvSpPr>
          <p:nvPr>
            <p:ph type="dt" sz="half" idx="10"/>
          </p:nvPr>
        </p:nvSpPr>
        <p:spPr/>
        <p:txBody>
          <a:bodyPr/>
          <a:lstStyle>
            <a:lvl1pPr>
              <a:defRPr/>
            </a:lvl1pPr>
            <a:extLst/>
          </a:lstStyle>
          <a:p>
            <a:pPr>
              <a:defRPr/>
            </a:pPr>
            <a:endParaRPr lang="en-US"/>
          </a:p>
        </p:txBody>
      </p:sp>
      <p:sp>
        <p:nvSpPr>
          <p:cNvPr id="7" name="Footer Placeholder 19">
            <a:extLst>
              <a:ext uri="{FF2B5EF4-FFF2-40B4-BE49-F238E27FC236}">
                <a16:creationId xmlns:a16="http://schemas.microsoft.com/office/drawing/2014/main" id="{42A770C4-BDA4-4DDF-BCE1-A40EE7B66398}"/>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9">
            <a:extLst>
              <a:ext uri="{FF2B5EF4-FFF2-40B4-BE49-F238E27FC236}">
                <a16:creationId xmlns:a16="http://schemas.microsoft.com/office/drawing/2014/main" id="{EAF475BF-44C9-4B74-B4FD-11EA31A14C72}"/>
              </a:ext>
            </a:extLst>
          </p:cNvPr>
          <p:cNvSpPr>
            <a:spLocks noGrp="1"/>
          </p:cNvSpPr>
          <p:nvPr>
            <p:ph type="sldNum" sz="quarter" idx="12"/>
          </p:nvPr>
        </p:nvSpPr>
        <p:spPr/>
        <p:txBody>
          <a:bodyPr/>
          <a:lstStyle>
            <a:lvl1pPr>
              <a:defRPr smtClean="0"/>
            </a:lvl1pPr>
          </a:lstStyle>
          <a:p>
            <a:pPr>
              <a:defRPr/>
            </a:pPr>
            <a:fld id="{5701C2E9-50BE-4282-B759-D4639DBEB8D1}" type="slidenum">
              <a:rPr lang="ar-SA" altLang="ar-EG"/>
              <a:pPr>
                <a:defRPr/>
              </a:pPr>
              <a:t>‹#›</a:t>
            </a:fld>
            <a:endParaRPr lang="en-US" altLang="ar-EG"/>
          </a:p>
        </p:txBody>
      </p:sp>
    </p:spTree>
    <p:extLst>
      <p:ext uri="{BB962C8B-B14F-4D97-AF65-F5344CB8AC3E}">
        <p14:creationId xmlns:p14="http://schemas.microsoft.com/office/powerpoint/2010/main" val="1998911197"/>
      </p:ext>
    </p:extLst>
  </p:cSld>
  <p:clrMapOvr>
    <a:masterClrMapping/>
  </p:clrMapOvr>
  <p:transition spd="slow">
    <p:split orient="vert"/>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4"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6"/>
            </a:lvl1pPr>
            <a:lvl2pPr>
              <a:defRPr sz="2105"/>
            </a:lvl2pPr>
            <a:lvl3pPr>
              <a:defRPr sz="1805"/>
            </a:lvl3pPr>
            <a:lvl4pPr>
              <a:defRPr sz="1504"/>
            </a:lvl4pPr>
            <a:lvl5pPr>
              <a:defRPr sz="1504"/>
            </a:lvl5pPr>
            <a:lvl6pPr>
              <a:defRPr sz="1504"/>
            </a:lvl6pPr>
            <a:lvl7pPr>
              <a:defRPr sz="1504"/>
            </a:lvl7pPr>
            <a:lvl8pPr>
              <a:defRPr sz="1504"/>
            </a:lvl8pPr>
            <a:lvl9pPr>
              <a:defRPr sz="15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9702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4"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6"/>
            </a:lvl1pPr>
            <a:lvl2pPr marL="343769" indent="0">
              <a:buNone/>
              <a:defRPr sz="2105"/>
            </a:lvl2pPr>
            <a:lvl3pPr marL="687537" indent="0">
              <a:buNone/>
              <a:defRPr sz="1805"/>
            </a:lvl3pPr>
            <a:lvl4pPr marL="1031306" indent="0">
              <a:buNone/>
              <a:defRPr sz="1504"/>
            </a:lvl4pPr>
            <a:lvl5pPr marL="1375075" indent="0">
              <a:buNone/>
              <a:defRPr sz="1504"/>
            </a:lvl5pPr>
            <a:lvl6pPr marL="1718843" indent="0">
              <a:buNone/>
              <a:defRPr sz="1504"/>
            </a:lvl6pPr>
            <a:lvl7pPr marL="2062612" indent="0">
              <a:buNone/>
              <a:defRPr sz="1504"/>
            </a:lvl7pPr>
            <a:lvl8pPr marL="2406381" indent="0">
              <a:buNone/>
              <a:defRPr sz="1504"/>
            </a:lvl8pPr>
            <a:lvl9pPr marL="2750149" indent="0">
              <a:buNone/>
              <a:defRPr sz="1504"/>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48672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07020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2372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343769" indent="0" algn="ctr">
              <a:buNone/>
              <a:defRPr>
                <a:solidFill>
                  <a:schemeClr val="tx1">
                    <a:tint val="75000"/>
                  </a:schemeClr>
                </a:solidFill>
              </a:defRPr>
            </a:lvl2pPr>
            <a:lvl3pPr marL="687537" indent="0" algn="ctr">
              <a:buNone/>
              <a:defRPr>
                <a:solidFill>
                  <a:schemeClr val="tx1">
                    <a:tint val="75000"/>
                  </a:schemeClr>
                </a:solidFill>
              </a:defRPr>
            </a:lvl3pPr>
            <a:lvl4pPr marL="1031306" indent="0" algn="ctr">
              <a:buNone/>
              <a:defRPr>
                <a:solidFill>
                  <a:schemeClr val="tx1">
                    <a:tint val="75000"/>
                  </a:schemeClr>
                </a:solidFill>
              </a:defRPr>
            </a:lvl4pPr>
            <a:lvl5pPr marL="1375075" indent="0" algn="ctr">
              <a:buNone/>
              <a:defRPr>
                <a:solidFill>
                  <a:schemeClr val="tx1">
                    <a:tint val="75000"/>
                  </a:schemeClr>
                </a:solidFill>
              </a:defRPr>
            </a:lvl5pPr>
            <a:lvl6pPr marL="1718843" indent="0" algn="ctr">
              <a:buNone/>
              <a:defRPr>
                <a:solidFill>
                  <a:schemeClr val="tx1">
                    <a:tint val="75000"/>
                  </a:schemeClr>
                </a:solidFill>
              </a:defRPr>
            </a:lvl6pPr>
            <a:lvl7pPr marL="2062612" indent="0" algn="ctr">
              <a:buNone/>
              <a:defRPr>
                <a:solidFill>
                  <a:schemeClr val="tx1">
                    <a:tint val="75000"/>
                  </a:schemeClr>
                </a:solidFill>
              </a:defRPr>
            </a:lvl7pPr>
            <a:lvl8pPr marL="2406381" indent="0" algn="ctr">
              <a:buNone/>
              <a:defRPr>
                <a:solidFill>
                  <a:schemeClr val="tx1">
                    <a:tint val="75000"/>
                  </a:schemeClr>
                </a:solidFill>
              </a:defRPr>
            </a:lvl8pPr>
            <a:lvl9pPr marL="275014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501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52059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8"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4">
                <a:solidFill>
                  <a:schemeClr val="tx1">
                    <a:tint val="75000"/>
                  </a:schemeClr>
                </a:solidFill>
              </a:defRPr>
            </a:lvl1pPr>
            <a:lvl2pPr marL="343769" indent="0">
              <a:buNone/>
              <a:defRPr sz="1353">
                <a:solidFill>
                  <a:schemeClr val="tx1">
                    <a:tint val="75000"/>
                  </a:schemeClr>
                </a:solidFill>
              </a:defRPr>
            </a:lvl2pPr>
            <a:lvl3pPr marL="687537" indent="0">
              <a:buNone/>
              <a:defRPr sz="1203">
                <a:solidFill>
                  <a:schemeClr val="tx1">
                    <a:tint val="75000"/>
                  </a:schemeClr>
                </a:solidFill>
              </a:defRPr>
            </a:lvl3pPr>
            <a:lvl4pPr marL="1031306" indent="0">
              <a:buNone/>
              <a:defRPr sz="1053">
                <a:solidFill>
                  <a:schemeClr val="tx1">
                    <a:tint val="75000"/>
                  </a:schemeClr>
                </a:solidFill>
              </a:defRPr>
            </a:lvl4pPr>
            <a:lvl5pPr marL="1375075" indent="0">
              <a:buNone/>
              <a:defRPr sz="1053">
                <a:solidFill>
                  <a:schemeClr val="tx1">
                    <a:tint val="75000"/>
                  </a:schemeClr>
                </a:solidFill>
              </a:defRPr>
            </a:lvl5pPr>
            <a:lvl6pPr marL="1718843" indent="0">
              <a:buNone/>
              <a:defRPr sz="1053">
                <a:solidFill>
                  <a:schemeClr val="tx1">
                    <a:tint val="75000"/>
                  </a:schemeClr>
                </a:solidFill>
              </a:defRPr>
            </a:lvl6pPr>
            <a:lvl7pPr marL="2062612" indent="0">
              <a:buNone/>
              <a:defRPr sz="1053">
                <a:solidFill>
                  <a:schemeClr val="tx1">
                    <a:tint val="75000"/>
                  </a:schemeClr>
                </a:solidFill>
              </a:defRPr>
            </a:lvl7pPr>
            <a:lvl8pPr marL="2406381" indent="0">
              <a:buNone/>
              <a:defRPr sz="1053">
                <a:solidFill>
                  <a:schemeClr val="tx1">
                    <a:tint val="75000"/>
                  </a:schemeClr>
                </a:solidFill>
              </a:defRPr>
            </a:lvl8pPr>
            <a:lvl9pPr marL="2750149" indent="0">
              <a:buNone/>
              <a:defRPr sz="1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08888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18206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59606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945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08481343-7CDE-4817-81F8-39FC6DC90F9F}"/>
              </a:ext>
            </a:extLst>
          </p:cNvPr>
          <p:cNvSpPr>
            <a:spLocks noGrp="1"/>
          </p:cNvSpPr>
          <p:nvPr>
            <p:ph type="dt" sz="half" idx="10"/>
          </p:nvPr>
        </p:nvSpPr>
        <p:spPr/>
        <p:txBody>
          <a:bodyPr/>
          <a:lstStyle>
            <a:lvl1pPr>
              <a:defRPr/>
            </a:lvl1pPr>
          </a:lstStyle>
          <a:p>
            <a:pPr>
              <a:defRPr/>
            </a:pPr>
            <a:endParaRPr lang="en-US"/>
          </a:p>
        </p:txBody>
      </p:sp>
      <p:sp>
        <p:nvSpPr>
          <p:cNvPr id="5" name="Footer Placeholder 9">
            <a:extLst>
              <a:ext uri="{FF2B5EF4-FFF2-40B4-BE49-F238E27FC236}">
                <a16:creationId xmlns:a16="http://schemas.microsoft.com/office/drawing/2014/main" id="{6768B409-60DA-4BD1-9BCA-ADE71C40005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AC0AC249-E465-430F-9B9E-A1FA4DC1D890}"/>
              </a:ext>
            </a:extLst>
          </p:cNvPr>
          <p:cNvSpPr>
            <a:spLocks noGrp="1"/>
          </p:cNvSpPr>
          <p:nvPr>
            <p:ph type="sldNum" sz="quarter" idx="12"/>
          </p:nvPr>
        </p:nvSpPr>
        <p:spPr/>
        <p:txBody>
          <a:bodyPr/>
          <a:lstStyle>
            <a:lvl1pPr>
              <a:defRPr/>
            </a:lvl1pPr>
          </a:lstStyle>
          <a:p>
            <a:pPr>
              <a:defRPr/>
            </a:pPr>
            <a:fld id="{CEA9DEC3-2E19-4268-9F83-DCEB92C88583}" type="slidenum">
              <a:rPr lang="ar-SA" altLang="ar-EG"/>
              <a:pPr>
                <a:defRPr/>
              </a:pPr>
              <a:t>‹#›</a:t>
            </a:fld>
            <a:endParaRPr lang="en-US" altLang="ar-EG"/>
          </a:p>
        </p:txBody>
      </p:sp>
    </p:spTree>
    <p:extLst>
      <p:ext uri="{BB962C8B-B14F-4D97-AF65-F5344CB8AC3E}">
        <p14:creationId xmlns:p14="http://schemas.microsoft.com/office/powerpoint/2010/main" val="56395724"/>
      </p:ext>
    </p:extLst>
  </p:cSld>
  <p:clrMapOvr>
    <a:masterClrMapping/>
  </p:clrMapOvr>
  <p:transition spd="slow">
    <p:split orient="vert"/>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1375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4"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6"/>
            </a:lvl1pPr>
            <a:lvl2pPr>
              <a:defRPr sz="2105"/>
            </a:lvl2pPr>
            <a:lvl3pPr>
              <a:defRPr sz="1805"/>
            </a:lvl3pPr>
            <a:lvl4pPr>
              <a:defRPr sz="1504"/>
            </a:lvl4pPr>
            <a:lvl5pPr>
              <a:defRPr sz="1504"/>
            </a:lvl5pPr>
            <a:lvl6pPr>
              <a:defRPr sz="1504"/>
            </a:lvl6pPr>
            <a:lvl7pPr>
              <a:defRPr sz="1504"/>
            </a:lvl7pPr>
            <a:lvl8pPr>
              <a:defRPr sz="1504"/>
            </a:lvl8pPr>
            <a:lvl9pPr>
              <a:defRPr sz="15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0655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4"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6"/>
            </a:lvl1pPr>
            <a:lvl2pPr marL="343769" indent="0">
              <a:buNone/>
              <a:defRPr sz="2105"/>
            </a:lvl2pPr>
            <a:lvl3pPr marL="687537" indent="0">
              <a:buNone/>
              <a:defRPr sz="1805"/>
            </a:lvl3pPr>
            <a:lvl4pPr marL="1031306" indent="0">
              <a:buNone/>
              <a:defRPr sz="1504"/>
            </a:lvl4pPr>
            <a:lvl5pPr marL="1375075" indent="0">
              <a:buNone/>
              <a:defRPr sz="1504"/>
            </a:lvl5pPr>
            <a:lvl6pPr marL="1718843" indent="0">
              <a:buNone/>
              <a:defRPr sz="1504"/>
            </a:lvl6pPr>
            <a:lvl7pPr marL="2062612" indent="0">
              <a:buNone/>
              <a:defRPr sz="1504"/>
            </a:lvl7pPr>
            <a:lvl8pPr marL="2406381" indent="0">
              <a:buNone/>
              <a:defRPr sz="1504"/>
            </a:lvl8pPr>
            <a:lvl9pPr marL="2750149" indent="0">
              <a:buNone/>
              <a:defRPr sz="1504"/>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99588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8833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7524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343769" indent="0" algn="ctr">
              <a:buNone/>
              <a:defRPr>
                <a:solidFill>
                  <a:schemeClr val="tx1">
                    <a:tint val="75000"/>
                  </a:schemeClr>
                </a:solidFill>
              </a:defRPr>
            </a:lvl2pPr>
            <a:lvl3pPr marL="687537" indent="0" algn="ctr">
              <a:buNone/>
              <a:defRPr>
                <a:solidFill>
                  <a:schemeClr val="tx1">
                    <a:tint val="75000"/>
                  </a:schemeClr>
                </a:solidFill>
              </a:defRPr>
            </a:lvl3pPr>
            <a:lvl4pPr marL="1031306" indent="0" algn="ctr">
              <a:buNone/>
              <a:defRPr>
                <a:solidFill>
                  <a:schemeClr val="tx1">
                    <a:tint val="75000"/>
                  </a:schemeClr>
                </a:solidFill>
              </a:defRPr>
            </a:lvl4pPr>
            <a:lvl5pPr marL="1375075" indent="0" algn="ctr">
              <a:buNone/>
              <a:defRPr>
                <a:solidFill>
                  <a:schemeClr val="tx1">
                    <a:tint val="75000"/>
                  </a:schemeClr>
                </a:solidFill>
              </a:defRPr>
            </a:lvl5pPr>
            <a:lvl6pPr marL="1718843" indent="0" algn="ctr">
              <a:buNone/>
              <a:defRPr>
                <a:solidFill>
                  <a:schemeClr val="tx1">
                    <a:tint val="75000"/>
                  </a:schemeClr>
                </a:solidFill>
              </a:defRPr>
            </a:lvl6pPr>
            <a:lvl7pPr marL="2062612" indent="0" algn="ctr">
              <a:buNone/>
              <a:defRPr>
                <a:solidFill>
                  <a:schemeClr val="tx1">
                    <a:tint val="75000"/>
                  </a:schemeClr>
                </a:solidFill>
              </a:defRPr>
            </a:lvl7pPr>
            <a:lvl8pPr marL="2406381" indent="0" algn="ctr">
              <a:buNone/>
              <a:defRPr>
                <a:solidFill>
                  <a:schemeClr val="tx1">
                    <a:tint val="75000"/>
                  </a:schemeClr>
                </a:solidFill>
              </a:defRPr>
            </a:lvl8pPr>
            <a:lvl9pPr marL="275014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4891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65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8"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4">
                <a:solidFill>
                  <a:schemeClr val="tx1">
                    <a:tint val="75000"/>
                  </a:schemeClr>
                </a:solidFill>
              </a:defRPr>
            </a:lvl1pPr>
            <a:lvl2pPr marL="343769" indent="0">
              <a:buNone/>
              <a:defRPr sz="1353">
                <a:solidFill>
                  <a:schemeClr val="tx1">
                    <a:tint val="75000"/>
                  </a:schemeClr>
                </a:solidFill>
              </a:defRPr>
            </a:lvl2pPr>
            <a:lvl3pPr marL="687537" indent="0">
              <a:buNone/>
              <a:defRPr sz="1203">
                <a:solidFill>
                  <a:schemeClr val="tx1">
                    <a:tint val="75000"/>
                  </a:schemeClr>
                </a:solidFill>
              </a:defRPr>
            </a:lvl3pPr>
            <a:lvl4pPr marL="1031306" indent="0">
              <a:buNone/>
              <a:defRPr sz="1053">
                <a:solidFill>
                  <a:schemeClr val="tx1">
                    <a:tint val="75000"/>
                  </a:schemeClr>
                </a:solidFill>
              </a:defRPr>
            </a:lvl4pPr>
            <a:lvl5pPr marL="1375075" indent="0">
              <a:buNone/>
              <a:defRPr sz="1053">
                <a:solidFill>
                  <a:schemeClr val="tx1">
                    <a:tint val="75000"/>
                  </a:schemeClr>
                </a:solidFill>
              </a:defRPr>
            </a:lvl5pPr>
            <a:lvl6pPr marL="1718843" indent="0">
              <a:buNone/>
              <a:defRPr sz="1053">
                <a:solidFill>
                  <a:schemeClr val="tx1">
                    <a:tint val="75000"/>
                  </a:schemeClr>
                </a:solidFill>
              </a:defRPr>
            </a:lvl6pPr>
            <a:lvl7pPr marL="2062612" indent="0">
              <a:buNone/>
              <a:defRPr sz="1053">
                <a:solidFill>
                  <a:schemeClr val="tx1">
                    <a:tint val="75000"/>
                  </a:schemeClr>
                </a:solidFill>
              </a:defRPr>
            </a:lvl7pPr>
            <a:lvl8pPr marL="2406381" indent="0">
              <a:buNone/>
              <a:defRPr sz="1053">
                <a:solidFill>
                  <a:schemeClr val="tx1">
                    <a:tint val="75000"/>
                  </a:schemeClr>
                </a:solidFill>
              </a:defRPr>
            </a:lvl8pPr>
            <a:lvl9pPr marL="2750149" indent="0">
              <a:buNone/>
              <a:defRPr sz="1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1018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3202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763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E2D31F-2F3B-4FD2-8B60-890EB041C12D}"/>
              </a:ext>
            </a:extLst>
          </p:cNvPr>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2BD6C180-B957-419E-839D-6838005C078D}"/>
              </a:ext>
            </a:extLst>
          </p:cNvPr>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Oval 5">
            <a:extLst>
              <a:ext uri="{FF2B5EF4-FFF2-40B4-BE49-F238E27FC236}">
                <a16:creationId xmlns:a16="http://schemas.microsoft.com/office/drawing/2014/main" id="{98D5C4C8-D5DC-4C6C-8B84-B68737EA277E}"/>
              </a:ext>
            </a:extLst>
          </p:cNvPr>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7" name="Oval 6">
            <a:extLst>
              <a:ext uri="{FF2B5EF4-FFF2-40B4-BE49-F238E27FC236}">
                <a16:creationId xmlns:a16="http://schemas.microsoft.com/office/drawing/2014/main" id="{1917F7D0-6F75-4F2D-9E85-E89AB72C168B}"/>
              </a:ext>
            </a:extLst>
          </p:cNvPr>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a:extLst>
              <a:ext uri="{FF2B5EF4-FFF2-40B4-BE49-F238E27FC236}">
                <a16:creationId xmlns:a16="http://schemas.microsoft.com/office/drawing/2014/main" id="{9CA3BFFC-41C7-4A92-B3AD-7F3324432C28}"/>
              </a:ext>
            </a:extLst>
          </p:cNvPr>
          <p:cNvSpPr>
            <a:spLocks noGrp="1"/>
          </p:cNvSpPr>
          <p:nvPr>
            <p:ph type="dt" sz="half" idx="10"/>
          </p:nvPr>
        </p:nvSpPr>
        <p:spPr/>
        <p:txBody>
          <a:bodyPr/>
          <a:lstStyle>
            <a:lvl1pPr>
              <a:defRPr/>
            </a:lvl1pPr>
            <a:extLst/>
          </a:lstStyle>
          <a:p>
            <a:pPr>
              <a:defRPr/>
            </a:pPr>
            <a:endParaRPr lang="en-US"/>
          </a:p>
        </p:txBody>
      </p:sp>
      <p:sp>
        <p:nvSpPr>
          <p:cNvPr id="9" name="Footer Placeholder 4">
            <a:extLst>
              <a:ext uri="{FF2B5EF4-FFF2-40B4-BE49-F238E27FC236}">
                <a16:creationId xmlns:a16="http://schemas.microsoft.com/office/drawing/2014/main" id="{58A3EC2F-A329-482D-8642-3A397CA04107}"/>
              </a:ext>
            </a:extLst>
          </p:cNvPr>
          <p:cNvSpPr>
            <a:spLocks noGrp="1"/>
          </p:cNvSpPr>
          <p:nvPr>
            <p:ph type="ftr" sz="quarter" idx="11"/>
          </p:nvPr>
        </p:nvSpPr>
        <p:spPr/>
        <p:txBody>
          <a:bodyPr/>
          <a:lstStyle>
            <a:lvl1pPr>
              <a:defRPr/>
            </a:lvl1pPr>
            <a:extLst/>
          </a:lstStyle>
          <a:p>
            <a:pPr>
              <a:defRPr/>
            </a:pPr>
            <a:endParaRPr lang="en-US"/>
          </a:p>
        </p:txBody>
      </p:sp>
      <p:sp>
        <p:nvSpPr>
          <p:cNvPr id="10" name="Slide Number Placeholder 5">
            <a:extLst>
              <a:ext uri="{FF2B5EF4-FFF2-40B4-BE49-F238E27FC236}">
                <a16:creationId xmlns:a16="http://schemas.microsoft.com/office/drawing/2014/main" id="{FFE1AE2D-7B35-487F-BCA7-AAE234F18880}"/>
              </a:ext>
            </a:extLst>
          </p:cNvPr>
          <p:cNvSpPr>
            <a:spLocks noGrp="1"/>
          </p:cNvSpPr>
          <p:nvPr>
            <p:ph type="sldNum" sz="quarter" idx="12"/>
          </p:nvPr>
        </p:nvSpPr>
        <p:spPr/>
        <p:txBody>
          <a:bodyPr/>
          <a:lstStyle>
            <a:lvl1pPr>
              <a:defRPr smtClean="0"/>
            </a:lvl1pPr>
          </a:lstStyle>
          <a:p>
            <a:pPr>
              <a:defRPr/>
            </a:pPr>
            <a:fld id="{1585A659-F802-413C-B87A-A70B7870A278}" type="slidenum">
              <a:rPr lang="ar-SA" altLang="ar-EG"/>
              <a:pPr>
                <a:defRPr/>
              </a:pPr>
              <a:t>‹#›</a:t>
            </a:fld>
            <a:endParaRPr lang="en-US" altLang="ar-EG"/>
          </a:p>
        </p:txBody>
      </p:sp>
    </p:spTree>
    <p:extLst>
      <p:ext uri="{BB962C8B-B14F-4D97-AF65-F5344CB8AC3E}">
        <p14:creationId xmlns:p14="http://schemas.microsoft.com/office/powerpoint/2010/main" val="64391366"/>
      </p:ext>
    </p:extLst>
  </p:cSld>
  <p:clrMapOvr>
    <a:masterClrMapping/>
  </p:clrMapOvr>
  <p:transition spd="slow">
    <p:split orient="vert"/>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92944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06157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4"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6"/>
            </a:lvl1pPr>
            <a:lvl2pPr>
              <a:defRPr sz="2105"/>
            </a:lvl2pPr>
            <a:lvl3pPr>
              <a:defRPr sz="1805"/>
            </a:lvl3pPr>
            <a:lvl4pPr>
              <a:defRPr sz="1504"/>
            </a:lvl4pPr>
            <a:lvl5pPr>
              <a:defRPr sz="1504"/>
            </a:lvl5pPr>
            <a:lvl6pPr>
              <a:defRPr sz="1504"/>
            </a:lvl6pPr>
            <a:lvl7pPr>
              <a:defRPr sz="1504"/>
            </a:lvl7pPr>
            <a:lvl8pPr>
              <a:defRPr sz="1504"/>
            </a:lvl8pPr>
            <a:lvl9pPr>
              <a:defRPr sz="15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96009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4"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6"/>
            </a:lvl1pPr>
            <a:lvl2pPr marL="343769" indent="0">
              <a:buNone/>
              <a:defRPr sz="2105"/>
            </a:lvl2pPr>
            <a:lvl3pPr marL="687537" indent="0">
              <a:buNone/>
              <a:defRPr sz="1805"/>
            </a:lvl3pPr>
            <a:lvl4pPr marL="1031306" indent="0">
              <a:buNone/>
              <a:defRPr sz="1504"/>
            </a:lvl4pPr>
            <a:lvl5pPr marL="1375075" indent="0">
              <a:buNone/>
              <a:defRPr sz="1504"/>
            </a:lvl5pPr>
            <a:lvl6pPr marL="1718843" indent="0">
              <a:buNone/>
              <a:defRPr sz="1504"/>
            </a:lvl6pPr>
            <a:lvl7pPr marL="2062612" indent="0">
              <a:buNone/>
              <a:defRPr sz="1504"/>
            </a:lvl7pPr>
            <a:lvl8pPr marL="2406381" indent="0">
              <a:buNone/>
              <a:defRPr sz="1504"/>
            </a:lvl8pPr>
            <a:lvl9pPr marL="2750149" indent="0">
              <a:buNone/>
              <a:defRPr sz="1504"/>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838728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74080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1029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343769" indent="0" algn="ctr">
              <a:buNone/>
              <a:defRPr>
                <a:solidFill>
                  <a:schemeClr val="tx1">
                    <a:tint val="75000"/>
                  </a:schemeClr>
                </a:solidFill>
              </a:defRPr>
            </a:lvl2pPr>
            <a:lvl3pPr marL="687537" indent="0" algn="ctr">
              <a:buNone/>
              <a:defRPr>
                <a:solidFill>
                  <a:schemeClr val="tx1">
                    <a:tint val="75000"/>
                  </a:schemeClr>
                </a:solidFill>
              </a:defRPr>
            </a:lvl3pPr>
            <a:lvl4pPr marL="1031306" indent="0" algn="ctr">
              <a:buNone/>
              <a:defRPr>
                <a:solidFill>
                  <a:schemeClr val="tx1">
                    <a:tint val="75000"/>
                  </a:schemeClr>
                </a:solidFill>
              </a:defRPr>
            </a:lvl4pPr>
            <a:lvl5pPr marL="1375075" indent="0" algn="ctr">
              <a:buNone/>
              <a:defRPr>
                <a:solidFill>
                  <a:schemeClr val="tx1">
                    <a:tint val="75000"/>
                  </a:schemeClr>
                </a:solidFill>
              </a:defRPr>
            </a:lvl5pPr>
            <a:lvl6pPr marL="1718843" indent="0" algn="ctr">
              <a:buNone/>
              <a:defRPr>
                <a:solidFill>
                  <a:schemeClr val="tx1">
                    <a:tint val="75000"/>
                  </a:schemeClr>
                </a:solidFill>
              </a:defRPr>
            </a:lvl6pPr>
            <a:lvl7pPr marL="2062612" indent="0" algn="ctr">
              <a:buNone/>
              <a:defRPr>
                <a:solidFill>
                  <a:schemeClr val="tx1">
                    <a:tint val="75000"/>
                  </a:schemeClr>
                </a:solidFill>
              </a:defRPr>
            </a:lvl7pPr>
            <a:lvl8pPr marL="2406381" indent="0" algn="ctr">
              <a:buNone/>
              <a:defRPr>
                <a:solidFill>
                  <a:schemeClr val="tx1">
                    <a:tint val="75000"/>
                  </a:schemeClr>
                </a:solidFill>
              </a:defRPr>
            </a:lvl8pPr>
            <a:lvl9pPr marL="275014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67378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75660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8"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4">
                <a:solidFill>
                  <a:schemeClr val="tx1">
                    <a:tint val="75000"/>
                  </a:schemeClr>
                </a:solidFill>
              </a:defRPr>
            </a:lvl1pPr>
            <a:lvl2pPr marL="343769" indent="0">
              <a:buNone/>
              <a:defRPr sz="1353">
                <a:solidFill>
                  <a:schemeClr val="tx1">
                    <a:tint val="75000"/>
                  </a:schemeClr>
                </a:solidFill>
              </a:defRPr>
            </a:lvl2pPr>
            <a:lvl3pPr marL="687537" indent="0">
              <a:buNone/>
              <a:defRPr sz="1203">
                <a:solidFill>
                  <a:schemeClr val="tx1">
                    <a:tint val="75000"/>
                  </a:schemeClr>
                </a:solidFill>
              </a:defRPr>
            </a:lvl3pPr>
            <a:lvl4pPr marL="1031306" indent="0">
              <a:buNone/>
              <a:defRPr sz="1053">
                <a:solidFill>
                  <a:schemeClr val="tx1">
                    <a:tint val="75000"/>
                  </a:schemeClr>
                </a:solidFill>
              </a:defRPr>
            </a:lvl4pPr>
            <a:lvl5pPr marL="1375075" indent="0">
              <a:buNone/>
              <a:defRPr sz="1053">
                <a:solidFill>
                  <a:schemeClr val="tx1">
                    <a:tint val="75000"/>
                  </a:schemeClr>
                </a:solidFill>
              </a:defRPr>
            </a:lvl5pPr>
            <a:lvl6pPr marL="1718843" indent="0">
              <a:buNone/>
              <a:defRPr sz="1053">
                <a:solidFill>
                  <a:schemeClr val="tx1">
                    <a:tint val="75000"/>
                  </a:schemeClr>
                </a:solidFill>
              </a:defRPr>
            </a:lvl6pPr>
            <a:lvl7pPr marL="2062612" indent="0">
              <a:buNone/>
              <a:defRPr sz="1053">
                <a:solidFill>
                  <a:schemeClr val="tx1">
                    <a:tint val="75000"/>
                  </a:schemeClr>
                </a:solidFill>
              </a:defRPr>
            </a:lvl7pPr>
            <a:lvl8pPr marL="2406381" indent="0">
              <a:buNone/>
              <a:defRPr sz="1053">
                <a:solidFill>
                  <a:schemeClr val="tx1">
                    <a:tint val="75000"/>
                  </a:schemeClr>
                </a:solidFill>
              </a:defRPr>
            </a:lvl8pPr>
            <a:lvl9pPr marL="2750149" indent="0">
              <a:buNone/>
              <a:defRPr sz="1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1575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632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a:extLst>
              <a:ext uri="{FF2B5EF4-FFF2-40B4-BE49-F238E27FC236}">
                <a16:creationId xmlns:a16="http://schemas.microsoft.com/office/drawing/2014/main" id="{A0585D0A-6397-4F9B-9007-000F389A1FD9}"/>
              </a:ext>
            </a:extLst>
          </p:cNvPr>
          <p:cNvSpPr>
            <a:spLocks noGrp="1"/>
          </p:cNvSpPr>
          <p:nvPr>
            <p:ph type="dt" sz="half" idx="10"/>
          </p:nvPr>
        </p:nvSpPr>
        <p:spPr/>
        <p:txBody>
          <a:bodyPr/>
          <a:lstStyle>
            <a:lvl1pPr>
              <a:defRPr/>
            </a:lvl1pPr>
          </a:lstStyle>
          <a:p>
            <a:pPr>
              <a:defRPr/>
            </a:pPr>
            <a:endParaRPr lang="en-US"/>
          </a:p>
        </p:txBody>
      </p:sp>
      <p:sp>
        <p:nvSpPr>
          <p:cNvPr id="6" name="Footer Placeholder 9">
            <a:extLst>
              <a:ext uri="{FF2B5EF4-FFF2-40B4-BE49-F238E27FC236}">
                <a16:creationId xmlns:a16="http://schemas.microsoft.com/office/drawing/2014/main" id="{7CB72D72-C418-40CB-8A3C-EBB6A99208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1">
            <a:extLst>
              <a:ext uri="{FF2B5EF4-FFF2-40B4-BE49-F238E27FC236}">
                <a16:creationId xmlns:a16="http://schemas.microsoft.com/office/drawing/2014/main" id="{0108B217-F40F-4634-8C6D-175831595949}"/>
              </a:ext>
            </a:extLst>
          </p:cNvPr>
          <p:cNvSpPr>
            <a:spLocks noGrp="1"/>
          </p:cNvSpPr>
          <p:nvPr>
            <p:ph type="sldNum" sz="quarter" idx="12"/>
          </p:nvPr>
        </p:nvSpPr>
        <p:spPr/>
        <p:txBody>
          <a:bodyPr/>
          <a:lstStyle>
            <a:lvl1pPr>
              <a:defRPr/>
            </a:lvl1pPr>
          </a:lstStyle>
          <a:p>
            <a:pPr>
              <a:defRPr/>
            </a:pPr>
            <a:fld id="{C92E8243-77B9-4442-8506-FBBF7A2FC44D}" type="slidenum">
              <a:rPr lang="ar-SA" altLang="ar-EG"/>
              <a:pPr>
                <a:defRPr/>
              </a:pPr>
              <a:t>‹#›</a:t>
            </a:fld>
            <a:endParaRPr lang="en-US" altLang="ar-EG"/>
          </a:p>
        </p:txBody>
      </p:sp>
    </p:spTree>
    <p:extLst>
      <p:ext uri="{BB962C8B-B14F-4D97-AF65-F5344CB8AC3E}">
        <p14:creationId xmlns:p14="http://schemas.microsoft.com/office/powerpoint/2010/main" val="3586077611"/>
      </p:ext>
    </p:extLst>
  </p:cSld>
  <p:clrMapOvr>
    <a:masterClrMapping/>
  </p:clrMapOvr>
  <p:transition spd="slow">
    <p:split orient="vert"/>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48025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50280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37361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4"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6"/>
            </a:lvl1pPr>
            <a:lvl2pPr>
              <a:defRPr sz="2105"/>
            </a:lvl2pPr>
            <a:lvl3pPr>
              <a:defRPr sz="1805"/>
            </a:lvl3pPr>
            <a:lvl4pPr>
              <a:defRPr sz="1504"/>
            </a:lvl4pPr>
            <a:lvl5pPr>
              <a:defRPr sz="1504"/>
            </a:lvl5pPr>
            <a:lvl6pPr>
              <a:defRPr sz="1504"/>
            </a:lvl6pPr>
            <a:lvl7pPr>
              <a:defRPr sz="1504"/>
            </a:lvl7pPr>
            <a:lvl8pPr>
              <a:defRPr sz="1504"/>
            </a:lvl8pPr>
            <a:lvl9pPr>
              <a:defRPr sz="15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23291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4"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6"/>
            </a:lvl1pPr>
            <a:lvl2pPr marL="343769" indent="0">
              <a:buNone/>
              <a:defRPr sz="2105"/>
            </a:lvl2pPr>
            <a:lvl3pPr marL="687537" indent="0">
              <a:buNone/>
              <a:defRPr sz="1805"/>
            </a:lvl3pPr>
            <a:lvl4pPr marL="1031306" indent="0">
              <a:buNone/>
              <a:defRPr sz="1504"/>
            </a:lvl4pPr>
            <a:lvl5pPr marL="1375075" indent="0">
              <a:buNone/>
              <a:defRPr sz="1504"/>
            </a:lvl5pPr>
            <a:lvl6pPr marL="1718843" indent="0">
              <a:buNone/>
              <a:defRPr sz="1504"/>
            </a:lvl6pPr>
            <a:lvl7pPr marL="2062612" indent="0">
              <a:buNone/>
              <a:defRPr sz="1504"/>
            </a:lvl7pPr>
            <a:lvl8pPr marL="2406381" indent="0">
              <a:buNone/>
              <a:defRPr sz="1504"/>
            </a:lvl8pPr>
            <a:lvl9pPr marL="2750149" indent="0">
              <a:buNone/>
              <a:defRPr sz="1504"/>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13171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50708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6642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343769" indent="0" algn="ctr">
              <a:buNone/>
              <a:defRPr>
                <a:solidFill>
                  <a:schemeClr val="tx1">
                    <a:tint val="75000"/>
                  </a:schemeClr>
                </a:solidFill>
              </a:defRPr>
            </a:lvl2pPr>
            <a:lvl3pPr marL="687537" indent="0" algn="ctr">
              <a:buNone/>
              <a:defRPr>
                <a:solidFill>
                  <a:schemeClr val="tx1">
                    <a:tint val="75000"/>
                  </a:schemeClr>
                </a:solidFill>
              </a:defRPr>
            </a:lvl3pPr>
            <a:lvl4pPr marL="1031306" indent="0" algn="ctr">
              <a:buNone/>
              <a:defRPr>
                <a:solidFill>
                  <a:schemeClr val="tx1">
                    <a:tint val="75000"/>
                  </a:schemeClr>
                </a:solidFill>
              </a:defRPr>
            </a:lvl4pPr>
            <a:lvl5pPr marL="1375075" indent="0" algn="ctr">
              <a:buNone/>
              <a:defRPr>
                <a:solidFill>
                  <a:schemeClr val="tx1">
                    <a:tint val="75000"/>
                  </a:schemeClr>
                </a:solidFill>
              </a:defRPr>
            </a:lvl5pPr>
            <a:lvl6pPr marL="1718843" indent="0" algn="ctr">
              <a:buNone/>
              <a:defRPr>
                <a:solidFill>
                  <a:schemeClr val="tx1">
                    <a:tint val="75000"/>
                  </a:schemeClr>
                </a:solidFill>
              </a:defRPr>
            </a:lvl6pPr>
            <a:lvl7pPr marL="2062612" indent="0" algn="ctr">
              <a:buNone/>
              <a:defRPr>
                <a:solidFill>
                  <a:schemeClr val="tx1">
                    <a:tint val="75000"/>
                  </a:schemeClr>
                </a:solidFill>
              </a:defRPr>
            </a:lvl7pPr>
            <a:lvl8pPr marL="2406381" indent="0" algn="ctr">
              <a:buNone/>
              <a:defRPr>
                <a:solidFill>
                  <a:schemeClr val="tx1">
                    <a:tint val="75000"/>
                  </a:schemeClr>
                </a:solidFill>
              </a:defRPr>
            </a:lvl8pPr>
            <a:lvl9pPr marL="275014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23027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09857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8"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4">
                <a:solidFill>
                  <a:schemeClr val="tx1">
                    <a:tint val="75000"/>
                  </a:schemeClr>
                </a:solidFill>
              </a:defRPr>
            </a:lvl1pPr>
            <a:lvl2pPr marL="343769" indent="0">
              <a:buNone/>
              <a:defRPr sz="1353">
                <a:solidFill>
                  <a:schemeClr val="tx1">
                    <a:tint val="75000"/>
                  </a:schemeClr>
                </a:solidFill>
              </a:defRPr>
            </a:lvl2pPr>
            <a:lvl3pPr marL="687537" indent="0">
              <a:buNone/>
              <a:defRPr sz="1203">
                <a:solidFill>
                  <a:schemeClr val="tx1">
                    <a:tint val="75000"/>
                  </a:schemeClr>
                </a:solidFill>
              </a:defRPr>
            </a:lvl3pPr>
            <a:lvl4pPr marL="1031306" indent="0">
              <a:buNone/>
              <a:defRPr sz="1053">
                <a:solidFill>
                  <a:schemeClr val="tx1">
                    <a:tint val="75000"/>
                  </a:schemeClr>
                </a:solidFill>
              </a:defRPr>
            </a:lvl4pPr>
            <a:lvl5pPr marL="1375075" indent="0">
              <a:buNone/>
              <a:defRPr sz="1053">
                <a:solidFill>
                  <a:schemeClr val="tx1">
                    <a:tint val="75000"/>
                  </a:schemeClr>
                </a:solidFill>
              </a:defRPr>
            </a:lvl5pPr>
            <a:lvl6pPr marL="1718843" indent="0">
              <a:buNone/>
              <a:defRPr sz="1053">
                <a:solidFill>
                  <a:schemeClr val="tx1">
                    <a:tint val="75000"/>
                  </a:schemeClr>
                </a:solidFill>
              </a:defRPr>
            </a:lvl6pPr>
            <a:lvl7pPr marL="2062612" indent="0">
              <a:buNone/>
              <a:defRPr sz="1053">
                <a:solidFill>
                  <a:schemeClr val="tx1">
                    <a:tint val="75000"/>
                  </a:schemeClr>
                </a:solidFill>
              </a:defRPr>
            </a:lvl7pPr>
            <a:lvl8pPr marL="2406381" indent="0">
              <a:buNone/>
              <a:defRPr sz="1053">
                <a:solidFill>
                  <a:schemeClr val="tx1">
                    <a:tint val="75000"/>
                  </a:schemeClr>
                </a:solidFill>
              </a:defRPr>
            </a:lvl8pPr>
            <a:lvl9pPr marL="2750149" indent="0">
              <a:buNone/>
              <a:defRPr sz="1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1948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73BDF4-91D4-4037-B49C-64FCD09DCA60}"/>
              </a:ext>
            </a:extLst>
          </p:cNvPr>
          <p:cNvSpPr>
            <a:spLocks noGrp="1"/>
          </p:cNvSpPr>
          <p:nvPr>
            <p:ph type="dt" sz="half" idx="10"/>
          </p:nvPr>
        </p:nvSpPr>
        <p:spPr/>
        <p:txBody>
          <a:bodyPr/>
          <a:lstStyle>
            <a:lvl1pPr>
              <a:defRPr/>
            </a:lvl1pPr>
            <a:extLst/>
          </a:lstStyle>
          <a:p>
            <a:pPr>
              <a:defRPr/>
            </a:pPr>
            <a:endParaRPr lang="en-US"/>
          </a:p>
        </p:txBody>
      </p:sp>
      <p:sp>
        <p:nvSpPr>
          <p:cNvPr id="8" name="Footer Placeholder 7">
            <a:extLst>
              <a:ext uri="{FF2B5EF4-FFF2-40B4-BE49-F238E27FC236}">
                <a16:creationId xmlns:a16="http://schemas.microsoft.com/office/drawing/2014/main" id="{F1669D00-E163-45F6-B670-88AE09919FF4}"/>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8">
            <a:extLst>
              <a:ext uri="{FF2B5EF4-FFF2-40B4-BE49-F238E27FC236}">
                <a16:creationId xmlns:a16="http://schemas.microsoft.com/office/drawing/2014/main" id="{91D41D61-E10D-415C-A7DF-2B94CEF91CCA}"/>
              </a:ext>
            </a:extLst>
          </p:cNvPr>
          <p:cNvSpPr>
            <a:spLocks noGrp="1"/>
          </p:cNvSpPr>
          <p:nvPr>
            <p:ph type="sldNum" sz="quarter" idx="12"/>
          </p:nvPr>
        </p:nvSpPr>
        <p:spPr/>
        <p:txBody>
          <a:bodyPr/>
          <a:lstStyle>
            <a:lvl1pPr>
              <a:defRPr smtClean="0"/>
            </a:lvl1pPr>
          </a:lstStyle>
          <a:p>
            <a:pPr>
              <a:defRPr/>
            </a:pPr>
            <a:fld id="{64476AB8-58E6-4D89-9BC9-FD403302D3FD}" type="slidenum">
              <a:rPr lang="ar-SA" altLang="ar-EG"/>
              <a:pPr>
                <a:defRPr/>
              </a:pPr>
              <a:t>‹#›</a:t>
            </a:fld>
            <a:endParaRPr lang="en-US" altLang="ar-EG"/>
          </a:p>
        </p:txBody>
      </p:sp>
    </p:spTree>
    <p:extLst>
      <p:ext uri="{BB962C8B-B14F-4D97-AF65-F5344CB8AC3E}">
        <p14:creationId xmlns:p14="http://schemas.microsoft.com/office/powerpoint/2010/main" val="4106311064"/>
      </p:ext>
    </p:extLst>
  </p:cSld>
  <p:clrMapOvr>
    <a:masterClrMapping/>
  </p:clrMapOvr>
  <p:transition spd="slow">
    <p:split orient="vert"/>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744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12114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3644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2624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4"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6"/>
            </a:lvl1pPr>
            <a:lvl2pPr>
              <a:defRPr sz="2105"/>
            </a:lvl2pPr>
            <a:lvl3pPr>
              <a:defRPr sz="1805"/>
            </a:lvl3pPr>
            <a:lvl4pPr>
              <a:defRPr sz="1504"/>
            </a:lvl4pPr>
            <a:lvl5pPr>
              <a:defRPr sz="1504"/>
            </a:lvl5pPr>
            <a:lvl6pPr>
              <a:defRPr sz="1504"/>
            </a:lvl6pPr>
            <a:lvl7pPr>
              <a:defRPr sz="1504"/>
            </a:lvl7pPr>
            <a:lvl8pPr>
              <a:defRPr sz="1504"/>
            </a:lvl8pPr>
            <a:lvl9pPr>
              <a:defRPr sz="15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6089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4"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6"/>
            </a:lvl1pPr>
            <a:lvl2pPr marL="343769" indent="0">
              <a:buNone/>
              <a:defRPr sz="2105"/>
            </a:lvl2pPr>
            <a:lvl3pPr marL="687537" indent="0">
              <a:buNone/>
              <a:defRPr sz="1805"/>
            </a:lvl3pPr>
            <a:lvl4pPr marL="1031306" indent="0">
              <a:buNone/>
              <a:defRPr sz="1504"/>
            </a:lvl4pPr>
            <a:lvl5pPr marL="1375075" indent="0">
              <a:buNone/>
              <a:defRPr sz="1504"/>
            </a:lvl5pPr>
            <a:lvl6pPr marL="1718843" indent="0">
              <a:buNone/>
              <a:defRPr sz="1504"/>
            </a:lvl6pPr>
            <a:lvl7pPr marL="2062612" indent="0">
              <a:buNone/>
              <a:defRPr sz="1504"/>
            </a:lvl7pPr>
            <a:lvl8pPr marL="2406381" indent="0">
              <a:buNone/>
              <a:defRPr sz="1504"/>
            </a:lvl8pPr>
            <a:lvl9pPr marL="2750149" indent="0">
              <a:buNone/>
              <a:defRPr sz="1504"/>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1156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83395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04559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343769" indent="0" algn="ctr">
              <a:buNone/>
              <a:defRPr>
                <a:solidFill>
                  <a:schemeClr val="tx1">
                    <a:tint val="75000"/>
                  </a:schemeClr>
                </a:solidFill>
              </a:defRPr>
            </a:lvl2pPr>
            <a:lvl3pPr marL="687537" indent="0" algn="ctr">
              <a:buNone/>
              <a:defRPr>
                <a:solidFill>
                  <a:schemeClr val="tx1">
                    <a:tint val="75000"/>
                  </a:schemeClr>
                </a:solidFill>
              </a:defRPr>
            </a:lvl3pPr>
            <a:lvl4pPr marL="1031306" indent="0" algn="ctr">
              <a:buNone/>
              <a:defRPr>
                <a:solidFill>
                  <a:schemeClr val="tx1">
                    <a:tint val="75000"/>
                  </a:schemeClr>
                </a:solidFill>
              </a:defRPr>
            </a:lvl4pPr>
            <a:lvl5pPr marL="1375075" indent="0" algn="ctr">
              <a:buNone/>
              <a:defRPr>
                <a:solidFill>
                  <a:schemeClr val="tx1">
                    <a:tint val="75000"/>
                  </a:schemeClr>
                </a:solidFill>
              </a:defRPr>
            </a:lvl5pPr>
            <a:lvl6pPr marL="1718843" indent="0" algn="ctr">
              <a:buNone/>
              <a:defRPr>
                <a:solidFill>
                  <a:schemeClr val="tx1">
                    <a:tint val="75000"/>
                  </a:schemeClr>
                </a:solidFill>
              </a:defRPr>
            </a:lvl6pPr>
            <a:lvl7pPr marL="2062612" indent="0" algn="ctr">
              <a:buNone/>
              <a:defRPr>
                <a:solidFill>
                  <a:schemeClr val="tx1">
                    <a:tint val="75000"/>
                  </a:schemeClr>
                </a:solidFill>
              </a:defRPr>
            </a:lvl7pPr>
            <a:lvl8pPr marL="2406381" indent="0" algn="ctr">
              <a:buNone/>
              <a:defRPr>
                <a:solidFill>
                  <a:schemeClr val="tx1">
                    <a:tint val="75000"/>
                  </a:schemeClr>
                </a:solidFill>
              </a:defRPr>
            </a:lvl8pPr>
            <a:lvl9pPr marL="275014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57401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212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3">
            <a:extLst>
              <a:ext uri="{FF2B5EF4-FFF2-40B4-BE49-F238E27FC236}">
                <a16:creationId xmlns:a16="http://schemas.microsoft.com/office/drawing/2014/main" id="{D896711B-57FD-40FB-AA0E-063B0BA94D08}"/>
              </a:ext>
            </a:extLst>
          </p:cNvPr>
          <p:cNvSpPr>
            <a:spLocks noGrp="1"/>
          </p:cNvSpPr>
          <p:nvPr>
            <p:ph type="dt" sz="half" idx="10"/>
          </p:nvPr>
        </p:nvSpPr>
        <p:spPr/>
        <p:txBody>
          <a:bodyPr/>
          <a:lstStyle>
            <a:lvl1pPr>
              <a:defRPr/>
            </a:lvl1pPr>
          </a:lstStyle>
          <a:p>
            <a:pPr>
              <a:defRPr/>
            </a:pPr>
            <a:endParaRPr lang="en-US"/>
          </a:p>
        </p:txBody>
      </p:sp>
      <p:sp>
        <p:nvSpPr>
          <p:cNvPr id="4" name="Footer Placeholder 9">
            <a:extLst>
              <a:ext uri="{FF2B5EF4-FFF2-40B4-BE49-F238E27FC236}">
                <a16:creationId xmlns:a16="http://schemas.microsoft.com/office/drawing/2014/main" id="{D8BA4497-1638-4710-9FCD-6846400C00D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1">
            <a:extLst>
              <a:ext uri="{FF2B5EF4-FFF2-40B4-BE49-F238E27FC236}">
                <a16:creationId xmlns:a16="http://schemas.microsoft.com/office/drawing/2014/main" id="{7DAFA771-CCBA-4787-8B91-7547AE862E89}"/>
              </a:ext>
            </a:extLst>
          </p:cNvPr>
          <p:cNvSpPr>
            <a:spLocks noGrp="1"/>
          </p:cNvSpPr>
          <p:nvPr>
            <p:ph type="sldNum" sz="quarter" idx="12"/>
          </p:nvPr>
        </p:nvSpPr>
        <p:spPr/>
        <p:txBody>
          <a:bodyPr/>
          <a:lstStyle>
            <a:lvl1pPr>
              <a:defRPr/>
            </a:lvl1pPr>
          </a:lstStyle>
          <a:p>
            <a:pPr>
              <a:defRPr/>
            </a:pPr>
            <a:fld id="{0DA8717E-BC51-4A11-A38E-CA621EDD8B6C}" type="slidenum">
              <a:rPr lang="ar-SA" altLang="ar-EG"/>
              <a:pPr>
                <a:defRPr/>
              </a:pPr>
              <a:t>‹#›</a:t>
            </a:fld>
            <a:endParaRPr lang="en-US" altLang="ar-EG"/>
          </a:p>
        </p:txBody>
      </p:sp>
    </p:spTree>
    <p:extLst>
      <p:ext uri="{BB962C8B-B14F-4D97-AF65-F5344CB8AC3E}">
        <p14:creationId xmlns:p14="http://schemas.microsoft.com/office/powerpoint/2010/main" val="1864272237"/>
      </p:ext>
    </p:extLst>
  </p:cSld>
  <p:clrMapOvr>
    <a:masterClrMapping/>
  </p:clrMapOvr>
  <p:transition spd="slow">
    <p:split orient="vert"/>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8"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4">
                <a:solidFill>
                  <a:schemeClr val="tx1">
                    <a:tint val="75000"/>
                  </a:schemeClr>
                </a:solidFill>
              </a:defRPr>
            </a:lvl1pPr>
            <a:lvl2pPr marL="343769" indent="0">
              <a:buNone/>
              <a:defRPr sz="1353">
                <a:solidFill>
                  <a:schemeClr val="tx1">
                    <a:tint val="75000"/>
                  </a:schemeClr>
                </a:solidFill>
              </a:defRPr>
            </a:lvl2pPr>
            <a:lvl3pPr marL="687537" indent="0">
              <a:buNone/>
              <a:defRPr sz="1203">
                <a:solidFill>
                  <a:schemeClr val="tx1">
                    <a:tint val="75000"/>
                  </a:schemeClr>
                </a:solidFill>
              </a:defRPr>
            </a:lvl3pPr>
            <a:lvl4pPr marL="1031306" indent="0">
              <a:buNone/>
              <a:defRPr sz="1053">
                <a:solidFill>
                  <a:schemeClr val="tx1">
                    <a:tint val="75000"/>
                  </a:schemeClr>
                </a:solidFill>
              </a:defRPr>
            </a:lvl4pPr>
            <a:lvl5pPr marL="1375075" indent="0">
              <a:buNone/>
              <a:defRPr sz="1053">
                <a:solidFill>
                  <a:schemeClr val="tx1">
                    <a:tint val="75000"/>
                  </a:schemeClr>
                </a:solidFill>
              </a:defRPr>
            </a:lvl5pPr>
            <a:lvl6pPr marL="1718843" indent="0">
              <a:buNone/>
              <a:defRPr sz="1053">
                <a:solidFill>
                  <a:schemeClr val="tx1">
                    <a:tint val="75000"/>
                  </a:schemeClr>
                </a:solidFill>
              </a:defRPr>
            </a:lvl6pPr>
            <a:lvl7pPr marL="2062612" indent="0">
              <a:buNone/>
              <a:defRPr sz="1053">
                <a:solidFill>
                  <a:schemeClr val="tx1">
                    <a:tint val="75000"/>
                  </a:schemeClr>
                </a:solidFill>
              </a:defRPr>
            </a:lvl7pPr>
            <a:lvl8pPr marL="2406381" indent="0">
              <a:buNone/>
              <a:defRPr sz="1053">
                <a:solidFill>
                  <a:schemeClr val="tx1">
                    <a:tint val="75000"/>
                  </a:schemeClr>
                </a:solidFill>
              </a:defRPr>
            </a:lvl8pPr>
            <a:lvl9pPr marL="2750149" indent="0">
              <a:buNone/>
              <a:defRPr sz="1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19745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0521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04529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12297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42621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4"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6"/>
            </a:lvl1pPr>
            <a:lvl2pPr>
              <a:defRPr sz="2105"/>
            </a:lvl2pPr>
            <a:lvl3pPr>
              <a:defRPr sz="1805"/>
            </a:lvl3pPr>
            <a:lvl4pPr>
              <a:defRPr sz="1504"/>
            </a:lvl4pPr>
            <a:lvl5pPr>
              <a:defRPr sz="1504"/>
            </a:lvl5pPr>
            <a:lvl6pPr>
              <a:defRPr sz="1504"/>
            </a:lvl6pPr>
            <a:lvl7pPr>
              <a:defRPr sz="1504"/>
            </a:lvl7pPr>
            <a:lvl8pPr>
              <a:defRPr sz="1504"/>
            </a:lvl8pPr>
            <a:lvl9pPr>
              <a:defRPr sz="15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76522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4"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6"/>
            </a:lvl1pPr>
            <a:lvl2pPr marL="343769" indent="0">
              <a:buNone/>
              <a:defRPr sz="2105"/>
            </a:lvl2pPr>
            <a:lvl3pPr marL="687537" indent="0">
              <a:buNone/>
              <a:defRPr sz="1805"/>
            </a:lvl3pPr>
            <a:lvl4pPr marL="1031306" indent="0">
              <a:buNone/>
              <a:defRPr sz="1504"/>
            </a:lvl4pPr>
            <a:lvl5pPr marL="1375075" indent="0">
              <a:buNone/>
              <a:defRPr sz="1504"/>
            </a:lvl5pPr>
            <a:lvl6pPr marL="1718843" indent="0">
              <a:buNone/>
              <a:defRPr sz="1504"/>
            </a:lvl6pPr>
            <a:lvl7pPr marL="2062612" indent="0">
              <a:buNone/>
              <a:defRPr sz="1504"/>
            </a:lvl7pPr>
            <a:lvl8pPr marL="2406381" indent="0">
              <a:buNone/>
              <a:defRPr sz="1504"/>
            </a:lvl8pPr>
            <a:lvl9pPr marL="2750149" indent="0">
              <a:buNone/>
              <a:defRPr sz="1504"/>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49965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16476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56361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343769" indent="0" algn="ctr">
              <a:buNone/>
              <a:defRPr>
                <a:solidFill>
                  <a:schemeClr val="tx1">
                    <a:tint val="75000"/>
                  </a:schemeClr>
                </a:solidFill>
              </a:defRPr>
            </a:lvl2pPr>
            <a:lvl3pPr marL="687537" indent="0" algn="ctr">
              <a:buNone/>
              <a:defRPr>
                <a:solidFill>
                  <a:schemeClr val="tx1">
                    <a:tint val="75000"/>
                  </a:schemeClr>
                </a:solidFill>
              </a:defRPr>
            </a:lvl3pPr>
            <a:lvl4pPr marL="1031306" indent="0" algn="ctr">
              <a:buNone/>
              <a:defRPr>
                <a:solidFill>
                  <a:schemeClr val="tx1">
                    <a:tint val="75000"/>
                  </a:schemeClr>
                </a:solidFill>
              </a:defRPr>
            </a:lvl4pPr>
            <a:lvl5pPr marL="1375075" indent="0" algn="ctr">
              <a:buNone/>
              <a:defRPr>
                <a:solidFill>
                  <a:schemeClr val="tx1">
                    <a:tint val="75000"/>
                  </a:schemeClr>
                </a:solidFill>
              </a:defRPr>
            </a:lvl5pPr>
            <a:lvl6pPr marL="1718843" indent="0" algn="ctr">
              <a:buNone/>
              <a:defRPr>
                <a:solidFill>
                  <a:schemeClr val="tx1">
                    <a:tint val="75000"/>
                  </a:schemeClr>
                </a:solidFill>
              </a:defRPr>
            </a:lvl6pPr>
            <a:lvl7pPr marL="2062612" indent="0" algn="ctr">
              <a:buNone/>
              <a:defRPr>
                <a:solidFill>
                  <a:schemeClr val="tx1">
                    <a:tint val="75000"/>
                  </a:schemeClr>
                </a:solidFill>
              </a:defRPr>
            </a:lvl7pPr>
            <a:lvl8pPr marL="2406381" indent="0" algn="ctr">
              <a:buNone/>
              <a:defRPr>
                <a:solidFill>
                  <a:schemeClr val="tx1">
                    <a:tint val="75000"/>
                  </a:schemeClr>
                </a:solidFill>
              </a:defRPr>
            </a:lvl8pPr>
            <a:lvl9pPr marL="275014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077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048CF3-BA20-4373-B8EA-5C8C0EDC3893}"/>
              </a:ext>
            </a:extLst>
          </p:cNvPr>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Rectangle 2">
            <a:extLst>
              <a:ext uri="{FF2B5EF4-FFF2-40B4-BE49-F238E27FC236}">
                <a16:creationId xmlns:a16="http://schemas.microsoft.com/office/drawing/2014/main" id="{4B0950AA-4977-489A-B67F-5098858445AB}"/>
              </a:ext>
            </a:extLst>
          </p:cNvPr>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Date Placeholder 1">
            <a:extLst>
              <a:ext uri="{FF2B5EF4-FFF2-40B4-BE49-F238E27FC236}">
                <a16:creationId xmlns:a16="http://schemas.microsoft.com/office/drawing/2014/main" id="{3183E7E1-801E-447F-B392-25776F8A1CA9}"/>
              </a:ext>
            </a:extLst>
          </p:cNvPr>
          <p:cNvSpPr>
            <a:spLocks noGrp="1"/>
          </p:cNvSpPr>
          <p:nvPr>
            <p:ph type="dt" sz="half" idx="10"/>
          </p:nvPr>
        </p:nvSpPr>
        <p:spPr/>
        <p:txBody>
          <a:bodyPr/>
          <a:lstStyle>
            <a:lvl1pPr>
              <a:defRPr/>
            </a:lvl1pPr>
            <a:extLst/>
          </a:lstStyle>
          <a:p>
            <a:pPr>
              <a:defRPr/>
            </a:pPr>
            <a:endParaRPr lang="en-US"/>
          </a:p>
        </p:txBody>
      </p:sp>
      <p:sp>
        <p:nvSpPr>
          <p:cNvPr id="5" name="Footer Placeholder 2">
            <a:extLst>
              <a:ext uri="{FF2B5EF4-FFF2-40B4-BE49-F238E27FC236}">
                <a16:creationId xmlns:a16="http://schemas.microsoft.com/office/drawing/2014/main" id="{C6A0D5C5-AD87-4604-A47C-F838A903FF06}"/>
              </a:ext>
            </a:extLst>
          </p:cNvPr>
          <p:cNvSpPr>
            <a:spLocks noGrp="1"/>
          </p:cNvSpPr>
          <p:nvPr>
            <p:ph type="ftr" sz="quarter" idx="11"/>
          </p:nvPr>
        </p:nvSpPr>
        <p:spPr/>
        <p:txBody>
          <a:bodyPr/>
          <a:lstStyle>
            <a:lvl1pPr>
              <a:defRPr/>
            </a:lvl1pPr>
            <a:extLst/>
          </a:lstStyle>
          <a:p>
            <a:pPr>
              <a:defRPr/>
            </a:pPr>
            <a:endParaRPr lang="en-US"/>
          </a:p>
        </p:txBody>
      </p:sp>
      <p:sp>
        <p:nvSpPr>
          <p:cNvPr id="6" name="Slide Number Placeholder 3">
            <a:extLst>
              <a:ext uri="{FF2B5EF4-FFF2-40B4-BE49-F238E27FC236}">
                <a16:creationId xmlns:a16="http://schemas.microsoft.com/office/drawing/2014/main" id="{62789A90-2339-46FF-9805-66CFBE3FFE3C}"/>
              </a:ext>
            </a:extLst>
          </p:cNvPr>
          <p:cNvSpPr>
            <a:spLocks noGrp="1"/>
          </p:cNvSpPr>
          <p:nvPr>
            <p:ph type="sldNum" sz="quarter" idx="12"/>
          </p:nvPr>
        </p:nvSpPr>
        <p:spPr/>
        <p:txBody>
          <a:bodyPr/>
          <a:lstStyle>
            <a:lvl1pPr>
              <a:defRPr smtClean="0"/>
            </a:lvl1pPr>
          </a:lstStyle>
          <a:p>
            <a:pPr>
              <a:defRPr/>
            </a:pPr>
            <a:fld id="{777F71D3-3BA3-42ED-83E6-C4D5478384C2}" type="slidenum">
              <a:rPr lang="ar-SA" altLang="ar-EG"/>
              <a:pPr>
                <a:defRPr/>
              </a:pPr>
              <a:t>‹#›</a:t>
            </a:fld>
            <a:endParaRPr lang="en-US" altLang="ar-EG"/>
          </a:p>
        </p:txBody>
      </p:sp>
    </p:spTree>
    <p:extLst>
      <p:ext uri="{BB962C8B-B14F-4D97-AF65-F5344CB8AC3E}">
        <p14:creationId xmlns:p14="http://schemas.microsoft.com/office/powerpoint/2010/main" val="1173312764"/>
      </p:ext>
    </p:extLst>
  </p:cSld>
  <p:clrMapOvr>
    <a:masterClrMapping/>
  </p:clrMapOvr>
  <p:transition spd="slow">
    <p:split orient="vert"/>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080952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8"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4">
                <a:solidFill>
                  <a:schemeClr val="tx1">
                    <a:tint val="75000"/>
                  </a:schemeClr>
                </a:solidFill>
              </a:defRPr>
            </a:lvl1pPr>
            <a:lvl2pPr marL="343769" indent="0">
              <a:buNone/>
              <a:defRPr sz="1353">
                <a:solidFill>
                  <a:schemeClr val="tx1">
                    <a:tint val="75000"/>
                  </a:schemeClr>
                </a:solidFill>
              </a:defRPr>
            </a:lvl2pPr>
            <a:lvl3pPr marL="687537" indent="0">
              <a:buNone/>
              <a:defRPr sz="1203">
                <a:solidFill>
                  <a:schemeClr val="tx1">
                    <a:tint val="75000"/>
                  </a:schemeClr>
                </a:solidFill>
              </a:defRPr>
            </a:lvl3pPr>
            <a:lvl4pPr marL="1031306" indent="0">
              <a:buNone/>
              <a:defRPr sz="1053">
                <a:solidFill>
                  <a:schemeClr val="tx1">
                    <a:tint val="75000"/>
                  </a:schemeClr>
                </a:solidFill>
              </a:defRPr>
            </a:lvl4pPr>
            <a:lvl5pPr marL="1375075" indent="0">
              <a:buNone/>
              <a:defRPr sz="1053">
                <a:solidFill>
                  <a:schemeClr val="tx1">
                    <a:tint val="75000"/>
                  </a:schemeClr>
                </a:solidFill>
              </a:defRPr>
            </a:lvl5pPr>
            <a:lvl6pPr marL="1718843" indent="0">
              <a:buNone/>
              <a:defRPr sz="1053">
                <a:solidFill>
                  <a:schemeClr val="tx1">
                    <a:tint val="75000"/>
                  </a:schemeClr>
                </a:solidFill>
              </a:defRPr>
            </a:lvl6pPr>
            <a:lvl7pPr marL="2062612" indent="0">
              <a:buNone/>
              <a:defRPr sz="1053">
                <a:solidFill>
                  <a:schemeClr val="tx1">
                    <a:tint val="75000"/>
                  </a:schemeClr>
                </a:solidFill>
              </a:defRPr>
            </a:lvl7pPr>
            <a:lvl8pPr marL="2406381" indent="0">
              <a:buNone/>
              <a:defRPr sz="1053">
                <a:solidFill>
                  <a:schemeClr val="tx1">
                    <a:tint val="75000"/>
                  </a:schemeClr>
                </a:solidFill>
              </a:defRPr>
            </a:lvl8pPr>
            <a:lvl9pPr marL="2750149" indent="0">
              <a:buNone/>
              <a:defRPr sz="1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08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94278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64428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72129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2872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4"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6"/>
            </a:lvl1pPr>
            <a:lvl2pPr>
              <a:defRPr sz="2105"/>
            </a:lvl2pPr>
            <a:lvl3pPr>
              <a:defRPr sz="1805"/>
            </a:lvl3pPr>
            <a:lvl4pPr>
              <a:defRPr sz="1504"/>
            </a:lvl4pPr>
            <a:lvl5pPr>
              <a:defRPr sz="1504"/>
            </a:lvl5pPr>
            <a:lvl6pPr>
              <a:defRPr sz="1504"/>
            </a:lvl6pPr>
            <a:lvl7pPr>
              <a:defRPr sz="1504"/>
            </a:lvl7pPr>
            <a:lvl8pPr>
              <a:defRPr sz="1504"/>
            </a:lvl8pPr>
            <a:lvl9pPr>
              <a:defRPr sz="15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98633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4"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6"/>
            </a:lvl1pPr>
            <a:lvl2pPr marL="343769" indent="0">
              <a:buNone/>
              <a:defRPr sz="2105"/>
            </a:lvl2pPr>
            <a:lvl3pPr marL="687537" indent="0">
              <a:buNone/>
              <a:defRPr sz="1805"/>
            </a:lvl3pPr>
            <a:lvl4pPr marL="1031306" indent="0">
              <a:buNone/>
              <a:defRPr sz="1504"/>
            </a:lvl4pPr>
            <a:lvl5pPr marL="1375075" indent="0">
              <a:buNone/>
              <a:defRPr sz="1504"/>
            </a:lvl5pPr>
            <a:lvl6pPr marL="1718843" indent="0">
              <a:buNone/>
              <a:defRPr sz="1504"/>
            </a:lvl6pPr>
            <a:lvl7pPr marL="2062612" indent="0">
              <a:buNone/>
              <a:defRPr sz="1504"/>
            </a:lvl7pPr>
            <a:lvl8pPr marL="2406381" indent="0">
              <a:buNone/>
              <a:defRPr sz="1504"/>
            </a:lvl8pPr>
            <a:lvl9pPr marL="2750149" indent="0">
              <a:buNone/>
              <a:defRPr sz="1504"/>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41800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46975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305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AC85BD-4F3C-4FBE-8A48-43D03B55469C}"/>
              </a:ext>
            </a:extLst>
          </p:cNvPr>
          <p:cNvSpPr>
            <a:spLocks noGrp="1"/>
          </p:cNvSpPr>
          <p:nvPr>
            <p:ph type="dt" sz="half" idx="10"/>
          </p:nvPr>
        </p:nvSpPr>
        <p:spPr/>
        <p:txBody>
          <a:bodyPr/>
          <a:lstStyle>
            <a:lvl1pPr>
              <a:defRPr/>
            </a:lvl1pPr>
            <a:extLst/>
          </a:lstStyle>
          <a:p>
            <a:pPr>
              <a:defRPr/>
            </a:pPr>
            <a:endParaRPr lang="en-US"/>
          </a:p>
        </p:txBody>
      </p:sp>
      <p:sp>
        <p:nvSpPr>
          <p:cNvPr id="6" name="Footer Placeholder 5">
            <a:extLst>
              <a:ext uri="{FF2B5EF4-FFF2-40B4-BE49-F238E27FC236}">
                <a16:creationId xmlns:a16="http://schemas.microsoft.com/office/drawing/2014/main" id="{094A8056-D426-4FB5-87DA-ECD4D55B5A5E}"/>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155D3431-1182-4D4F-B294-7235045AA00A}"/>
              </a:ext>
            </a:extLst>
          </p:cNvPr>
          <p:cNvSpPr>
            <a:spLocks noGrp="1"/>
          </p:cNvSpPr>
          <p:nvPr>
            <p:ph type="sldNum" sz="quarter" idx="12"/>
          </p:nvPr>
        </p:nvSpPr>
        <p:spPr/>
        <p:txBody>
          <a:bodyPr/>
          <a:lstStyle>
            <a:lvl1pPr>
              <a:defRPr smtClean="0"/>
            </a:lvl1pPr>
          </a:lstStyle>
          <a:p>
            <a:pPr>
              <a:defRPr/>
            </a:pPr>
            <a:fld id="{03A0EC3C-BA7D-4355-9B2E-E2FBAE5195EC}" type="slidenum">
              <a:rPr lang="ar-SA" altLang="ar-EG"/>
              <a:pPr>
                <a:defRPr/>
              </a:pPr>
              <a:t>‹#›</a:t>
            </a:fld>
            <a:endParaRPr lang="en-US" altLang="ar-EG"/>
          </a:p>
        </p:txBody>
      </p:sp>
    </p:spTree>
    <p:extLst>
      <p:ext uri="{BB962C8B-B14F-4D97-AF65-F5344CB8AC3E}">
        <p14:creationId xmlns:p14="http://schemas.microsoft.com/office/powerpoint/2010/main" val="733352003"/>
      </p:ext>
    </p:extLst>
  </p:cSld>
  <p:clrMapOvr>
    <a:masterClrMapping/>
  </p:clrMapOvr>
  <p:transition spd="slow">
    <p:split orient="vert"/>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343769" indent="0" algn="ctr">
              <a:buNone/>
              <a:defRPr>
                <a:solidFill>
                  <a:schemeClr val="tx1">
                    <a:tint val="75000"/>
                  </a:schemeClr>
                </a:solidFill>
              </a:defRPr>
            </a:lvl2pPr>
            <a:lvl3pPr marL="687537" indent="0" algn="ctr">
              <a:buNone/>
              <a:defRPr>
                <a:solidFill>
                  <a:schemeClr val="tx1">
                    <a:tint val="75000"/>
                  </a:schemeClr>
                </a:solidFill>
              </a:defRPr>
            </a:lvl3pPr>
            <a:lvl4pPr marL="1031306" indent="0" algn="ctr">
              <a:buNone/>
              <a:defRPr>
                <a:solidFill>
                  <a:schemeClr val="tx1">
                    <a:tint val="75000"/>
                  </a:schemeClr>
                </a:solidFill>
              </a:defRPr>
            </a:lvl4pPr>
            <a:lvl5pPr marL="1375075" indent="0" algn="ctr">
              <a:buNone/>
              <a:defRPr>
                <a:solidFill>
                  <a:schemeClr val="tx1">
                    <a:tint val="75000"/>
                  </a:schemeClr>
                </a:solidFill>
              </a:defRPr>
            </a:lvl5pPr>
            <a:lvl6pPr marL="1718843" indent="0" algn="ctr">
              <a:buNone/>
              <a:defRPr>
                <a:solidFill>
                  <a:schemeClr val="tx1">
                    <a:tint val="75000"/>
                  </a:schemeClr>
                </a:solidFill>
              </a:defRPr>
            </a:lvl6pPr>
            <a:lvl7pPr marL="2062612" indent="0" algn="ctr">
              <a:buNone/>
              <a:defRPr>
                <a:solidFill>
                  <a:schemeClr val="tx1">
                    <a:tint val="75000"/>
                  </a:schemeClr>
                </a:solidFill>
              </a:defRPr>
            </a:lvl7pPr>
            <a:lvl8pPr marL="2406381" indent="0" algn="ctr">
              <a:buNone/>
              <a:defRPr>
                <a:solidFill>
                  <a:schemeClr val="tx1">
                    <a:tint val="75000"/>
                  </a:schemeClr>
                </a:solidFill>
              </a:defRPr>
            </a:lvl8pPr>
            <a:lvl9pPr marL="275014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81619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53481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8"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4">
                <a:solidFill>
                  <a:schemeClr val="tx1">
                    <a:tint val="75000"/>
                  </a:schemeClr>
                </a:solidFill>
              </a:defRPr>
            </a:lvl1pPr>
            <a:lvl2pPr marL="343769" indent="0">
              <a:buNone/>
              <a:defRPr sz="1353">
                <a:solidFill>
                  <a:schemeClr val="tx1">
                    <a:tint val="75000"/>
                  </a:schemeClr>
                </a:solidFill>
              </a:defRPr>
            </a:lvl2pPr>
            <a:lvl3pPr marL="687537" indent="0">
              <a:buNone/>
              <a:defRPr sz="1203">
                <a:solidFill>
                  <a:schemeClr val="tx1">
                    <a:tint val="75000"/>
                  </a:schemeClr>
                </a:solidFill>
              </a:defRPr>
            </a:lvl3pPr>
            <a:lvl4pPr marL="1031306" indent="0">
              <a:buNone/>
              <a:defRPr sz="1053">
                <a:solidFill>
                  <a:schemeClr val="tx1">
                    <a:tint val="75000"/>
                  </a:schemeClr>
                </a:solidFill>
              </a:defRPr>
            </a:lvl4pPr>
            <a:lvl5pPr marL="1375075" indent="0">
              <a:buNone/>
              <a:defRPr sz="1053">
                <a:solidFill>
                  <a:schemeClr val="tx1">
                    <a:tint val="75000"/>
                  </a:schemeClr>
                </a:solidFill>
              </a:defRPr>
            </a:lvl5pPr>
            <a:lvl6pPr marL="1718843" indent="0">
              <a:buNone/>
              <a:defRPr sz="1053">
                <a:solidFill>
                  <a:schemeClr val="tx1">
                    <a:tint val="75000"/>
                  </a:schemeClr>
                </a:solidFill>
              </a:defRPr>
            </a:lvl6pPr>
            <a:lvl7pPr marL="2062612" indent="0">
              <a:buNone/>
              <a:defRPr sz="1053">
                <a:solidFill>
                  <a:schemeClr val="tx1">
                    <a:tint val="75000"/>
                  </a:schemeClr>
                </a:solidFill>
              </a:defRPr>
            </a:lvl7pPr>
            <a:lvl8pPr marL="2406381" indent="0">
              <a:buNone/>
              <a:defRPr sz="1053">
                <a:solidFill>
                  <a:schemeClr val="tx1">
                    <a:tint val="75000"/>
                  </a:schemeClr>
                </a:solidFill>
              </a:defRPr>
            </a:lvl8pPr>
            <a:lvl9pPr marL="2750149" indent="0">
              <a:buNone/>
              <a:defRPr sz="1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0643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79346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20347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40404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19740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4"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6"/>
            </a:lvl1pPr>
            <a:lvl2pPr>
              <a:defRPr sz="2105"/>
            </a:lvl2pPr>
            <a:lvl3pPr>
              <a:defRPr sz="1805"/>
            </a:lvl3pPr>
            <a:lvl4pPr>
              <a:defRPr sz="1504"/>
            </a:lvl4pPr>
            <a:lvl5pPr>
              <a:defRPr sz="1504"/>
            </a:lvl5pPr>
            <a:lvl6pPr>
              <a:defRPr sz="1504"/>
            </a:lvl6pPr>
            <a:lvl7pPr>
              <a:defRPr sz="1504"/>
            </a:lvl7pPr>
            <a:lvl8pPr>
              <a:defRPr sz="1504"/>
            </a:lvl8pPr>
            <a:lvl9pPr>
              <a:defRPr sz="15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80617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4"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6"/>
            </a:lvl1pPr>
            <a:lvl2pPr marL="343769" indent="0">
              <a:buNone/>
              <a:defRPr sz="2105"/>
            </a:lvl2pPr>
            <a:lvl3pPr marL="687537" indent="0">
              <a:buNone/>
              <a:defRPr sz="1805"/>
            </a:lvl3pPr>
            <a:lvl4pPr marL="1031306" indent="0">
              <a:buNone/>
              <a:defRPr sz="1504"/>
            </a:lvl4pPr>
            <a:lvl5pPr marL="1375075" indent="0">
              <a:buNone/>
              <a:defRPr sz="1504"/>
            </a:lvl5pPr>
            <a:lvl6pPr marL="1718843" indent="0">
              <a:buNone/>
              <a:defRPr sz="1504"/>
            </a:lvl6pPr>
            <a:lvl7pPr marL="2062612" indent="0">
              <a:buNone/>
              <a:defRPr sz="1504"/>
            </a:lvl7pPr>
            <a:lvl8pPr marL="2406381" indent="0">
              <a:buNone/>
              <a:defRPr sz="1504"/>
            </a:lvl8pPr>
            <a:lvl9pPr marL="2750149" indent="0">
              <a:buNone/>
              <a:defRPr sz="1504"/>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43629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873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9249D-91CA-42F7-B5A7-452C681EF979}"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451AF-A2AA-4A50-8874-3CA3AE2203AE}" type="slidenum">
              <a:rPr lang="en-US" smtClean="0"/>
              <a:t>‹#›</a:t>
            </a:fld>
            <a:endParaRPr lang="en-US"/>
          </a:p>
        </p:txBody>
      </p:sp>
    </p:spTree>
    <p:extLst>
      <p:ext uri="{BB962C8B-B14F-4D97-AF65-F5344CB8AC3E}">
        <p14:creationId xmlns:p14="http://schemas.microsoft.com/office/powerpoint/2010/main" val="2535306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A43367-3411-4999-9E57-3FDE7CE78F14}"/>
              </a:ext>
            </a:extLst>
          </p:cNvPr>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hangingPunct="1">
              <a:lnSpc>
                <a:spcPts val="3000"/>
              </a:lnSpc>
              <a:spcBef>
                <a:spcPts val="600"/>
              </a:spcBef>
              <a:buClr>
                <a:schemeClr val="accent1"/>
              </a:buClr>
              <a:buSzPct val="80000"/>
              <a:buFont typeface="Wingdings 2"/>
              <a:buNone/>
              <a:defRPr/>
            </a:pPr>
            <a:endParaRPr lang="en-US" sz="3200">
              <a:latin typeface="+mn-lt"/>
              <a:cs typeface="+mn-cs"/>
            </a:endParaRPr>
          </a:p>
        </p:txBody>
      </p:sp>
      <p:sp>
        <p:nvSpPr>
          <p:cNvPr id="6" name="Flowchart: Process 5">
            <a:extLst>
              <a:ext uri="{FF2B5EF4-FFF2-40B4-BE49-F238E27FC236}">
                <a16:creationId xmlns:a16="http://schemas.microsoft.com/office/drawing/2014/main" id="{207A3040-018C-475E-AC8B-09E8956F2656}"/>
              </a:ext>
            </a:extLst>
          </p:cNvPr>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Flowchart: Process 6">
            <a:extLst>
              <a:ext uri="{FF2B5EF4-FFF2-40B4-BE49-F238E27FC236}">
                <a16:creationId xmlns:a16="http://schemas.microsoft.com/office/drawing/2014/main" id="{D5CA7C63-7FCD-4735-9AE4-18EBDFA21D0C}"/>
              </a:ext>
            </a:extLst>
          </p:cNvPr>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a:extLst>
              <a:ext uri="{FF2B5EF4-FFF2-40B4-BE49-F238E27FC236}">
                <a16:creationId xmlns:a16="http://schemas.microsoft.com/office/drawing/2014/main" id="{554AEDA7-F9AC-4FEE-BD74-C51611B88DC5}"/>
              </a:ext>
            </a:extLst>
          </p:cNvPr>
          <p:cNvSpPr>
            <a:spLocks noGrp="1"/>
          </p:cNvSpPr>
          <p:nvPr>
            <p:ph type="dt" sz="half" idx="10"/>
          </p:nvPr>
        </p:nvSpPr>
        <p:spPr/>
        <p:txBody>
          <a:bodyPr/>
          <a:lstStyle>
            <a:lvl1pPr>
              <a:defRPr/>
            </a:lvl1pPr>
            <a:extLst/>
          </a:lstStyle>
          <a:p>
            <a:pPr>
              <a:defRPr/>
            </a:pPr>
            <a:endParaRPr lang="en-US"/>
          </a:p>
        </p:txBody>
      </p:sp>
      <p:sp>
        <p:nvSpPr>
          <p:cNvPr id="9" name="Footer Placeholder 5">
            <a:extLst>
              <a:ext uri="{FF2B5EF4-FFF2-40B4-BE49-F238E27FC236}">
                <a16:creationId xmlns:a16="http://schemas.microsoft.com/office/drawing/2014/main" id="{33DD2EB1-81FD-4C6C-B78F-9B5E0BD5994D}"/>
              </a:ext>
            </a:extLst>
          </p:cNvPr>
          <p:cNvSpPr>
            <a:spLocks noGrp="1"/>
          </p:cNvSpPr>
          <p:nvPr>
            <p:ph type="ftr" sz="quarter" idx="11"/>
          </p:nvPr>
        </p:nvSpPr>
        <p:spPr/>
        <p:txBody>
          <a:bodyPr/>
          <a:lstStyle>
            <a:lvl1pPr>
              <a:defRPr/>
            </a:lvl1pPr>
            <a:extLst/>
          </a:lstStyle>
          <a:p>
            <a:pPr>
              <a:defRPr/>
            </a:pPr>
            <a:endParaRPr lang="en-US"/>
          </a:p>
        </p:txBody>
      </p:sp>
      <p:sp>
        <p:nvSpPr>
          <p:cNvPr id="10" name="Slide Number Placeholder 6">
            <a:extLst>
              <a:ext uri="{FF2B5EF4-FFF2-40B4-BE49-F238E27FC236}">
                <a16:creationId xmlns:a16="http://schemas.microsoft.com/office/drawing/2014/main" id="{969D5078-244B-4998-9959-0341DCC704B6}"/>
              </a:ext>
            </a:extLst>
          </p:cNvPr>
          <p:cNvSpPr>
            <a:spLocks noGrp="1"/>
          </p:cNvSpPr>
          <p:nvPr>
            <p:ph type="sldNum" sz="quarter" idx="12"/>
          </p:nvPr>
        </p:nvSpPr>
        <p:spPr/>
        <p:txBody>
          <a:bodyPr/>
          <a:lstStyle>
            <a:lvl1pPr>
              <a:defRPr smtClean="0"/>
            </a:lvl1pPr>
          </a:lstStyle>
          <a:p>
            <a:pPr>
              <a:defRPr/>
            </a:pPr>
            <a:fld id="{5C5616AD-DB57-4631-A5FA-936E8555225B}" type="slidenum">
              <a:rPr lang="ar-SA" altLang="ar-EG"/>
              <a:pPr>
                <a:defRPr/>
              </a:pPr>
              <a:t>‹#›</a:t>
            </a:fld>
            <a:endParaRPr lang="en-US" altLang="ar-EG"/>
          </a:p>
        </p:txBody>
      </p:sp>
    </p:spTree>
    <p:extLst>
      <p:ext uri="{BB962C8B-B14F-4D97-AF65-F5344CB8AC3E}">
        <p14:creationId xmlns:p14="http://schemas.microsoft.com/office/powerpoint/2010/main" val="3667690331"/>
      </p:ext>
    </p:extLst>
  </p:cSld>
  <p:clrMapOvr>
    <a:masterClrMapping/>
  </p:clrMapOvr>
  <p:transition spd="slow">
    <p:split orient="vert"/>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6385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343769" indent="0" algn="ctr">
              <a:buNone/>
              <a:defRPr>
                <a:solidFill>
                  <a:schemeClr val="tx1">
                    <a:tint val="75000"/>
                  </a:schemeClr>
                </a:solidFill>
              </a:defRPr>
            </a:lvl2pPr>
            <a:lvl3pPr marL="687537" indent="0" algn="ctr">
              <a:buNone/>
              <a:defRPr>
                <a:solidFill>
                  <a:schemeClr val="tx1">
                    <a:tint val="75000"/>
                  </a:schemeClr>
                </a:solidFill>
              </a:defRPr>
            </a:lvl3pPr>
            <a:lvl4pPr marL="1031306" indent="0" algn="ctr">
              <a:buNone/>
              <a:defRPr>
                <a:solidFill>
                  <a:schemeClr val="tx1">
                    <a:tint val="75000"/>
                  </a:schemeClr>
                </a:solidFill>
              </a:defRPr>
            </a:lvl4pPr>
            <a:lvl5pPr marL="1375075" indent="0" algn="ctr">
              <a:buNone/>
              <a:defRPr>
                <a:solidFill>
                  <a:schemeClr val="tx1">
                    <a:tint val="75000"/>
                  </a:schemeClr>
                </a:solidFill>
              </a:defRPr>
            </a:lvl5pPr>
            <a:lvl6pPr marL="1718843" indent="0" algn="ctr">
              <a:buNone/>
              <a:defRPr>
                <a:solidFill>
                  <a:schemeClr val="tx1">
                    <a:tint val="75000"/>
                  </a:schemeClr>
                </a:solidFill>
              </a:defRPr>
            </a:lvl6pPr>
            <a:lvl7pPr marL="2062612" indent="0" algn="ctr">
              <a:buNone/>
              <a:defRPr>
                <a:solidFill>
                  <a:schemeClr val="tx1">
                    <a:tint val="75000"/>
                  </a:schemeClr>
                </a:solidFill>
              </a:defRPr>
            </a:lvl7pPr>
            <a:lvl8pPr marL="2406381" indent="0" algn="ctr">
              <a:buNone/>
              <a:defRPr>
                <a:solidFill>
                  <a:schemeClr val="tx1">
                    <a:tint val="75000"/>
                  </a:schemeClr>
                </a:solidFill>
              </a:defRPr>
            </a:lvl8pPr>
            <a:lvl9pPr marL="275014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44480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34289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8"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4">
                <a:solidFill>
                  <a:schemeClr val="tx1">
                    <a:tint val="75000"/>
                  </a:schemeClr>
                </a:solidFill>
              </a:defRPr>
            </a:lvl1pPr>
            <a:lvl2pPr marL="343769" indent="0">
              <a:buNone/>
              <a:defRPr sz="1353">
                <a:solidFill>
                  <a:schemeClr val="tx1">
                    <a:tint val="75000"/>
                  </a:schemeClr>
                </a:solidFill>
              </a:defRPr>
            </a:lvl2pPr>
            <a:lvl3pPr marL="687537" indent="0">
              <a:buNone/>
              <a:defRPr sz="1203">
                <a:solidFill>
                  <a:schemeClr val="tx1">
                    <a:tint val="75000"/>
                  </a:schemeClr>
                </a:solidFill>
              </a:defRPr>
            </a:lvl3pPr>
            <a:lvl4pPr marL="1031306" indent="0">
              <a:buNone/>
              <a:defRPr sz="1053">
                <a:solidFill>
                  <a:schemeClr val="tx1">
                    <a:tint val="75000"/>
                  </a:schemeClr>
                </a:solidFill>
              </a:defRPr>
            </a:lvl4pPr>
            <a:lvl5pPr marL="1375075" indent="0">
              <a:buNone/>
              <a:defRPr sz="1053">
                <a:solidFill>
                  <a:schemeClr val="tx1">
                    <a:tint val="75000"/>
                  </a:schemeClr>
                </a:solidFill>
              </a:defRPr>
            </a:lvl5pPr>
            <a:lvl6pPr marL="1718843" indent="0">
              <a:buNone/>
              <a:defRPr sz="1053">
                <a:solidFill>
                  <a:schemeClr val="tx1">
                    <a:tint val="75000"/>
                  </a:schemeClr>
                </a:solidFill>
              </a:defRPr>
            </a:lvl6pPr>
            <a:lvl7pPr marL="2062612" indent="0">
              <a:buNone/>
              <a:defRPr sz="1053">
                <a:solidFill>
                  <a:schemeClr val="tx1">
                    <a:tint val="75000"/>
                  </a:schemeClr>
                </a:solidFill>
              </a:defRPr>
            </a:lvl7pPr>
            <a:lvl8pPr marL="2406381" indent="0">
              <a:buNone/>
              <a:defRPr sz="1053">
                <a:solidFill>
                  <a:schemeClr val="tx1">
                    <a:tint val="75000"/>
                  </a:schemeClr>
                </a:solidFill>
              </a:defRPr>
            </a:lvl8pPr>
            <a:lvl9pPr marL="2750149" indent="0">
              <a:buNone/>
              <a:defRPr sz="1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68835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076091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64991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06323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1271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4"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6"/>
            </a:lvl1pPr>
            <a:lvl2pPr>
              <a:defRPr sz="2105"/>
            </a:lvl2pPr>
            <a:lvl3pPr>
              <a:defRPr sz="1805"/>
            </a:lvl3pPr>
            <a:lvl4pPr>
              <a:defRPr sz="1504"/>
            </a:lvl4pPr>
            <a:lvl5pPr>
              <a:defRPr sz="1504"/>
            </a:lvl5pPr>
            <a:lvl6pPr>
              <a:defRPr sz="1504"/>
            </a:lvl6pPr>
            <a:lvl7pPr>
              <a:defRPr sz="1504"/>
            </a:lvl7pPr>
            <a:lvl8pPr>
              <a:defRPr sz="1504"/>
            </a:lvl8pPr>
            <a:lvl9pPr>
              <a:defRPr sz="15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036830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4"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6"/>
            </a:lvl1pPr>
            <a:lvl2pPr marL="343769" indent="0">
              <a:buNone/>
              <a:defRPr sz="2105"/>
            </a:lvl2pPr>
            <a:lvl3pPr marL="687537" indent="0">
              <a:buNone/>
              <a:defRPr sz="1805"/>
            </a:lvl3pPr>
            <a:lvl4pPr marL="1031306" indent="0">
              <a:buNone/>
              <a:defRPr sz="1504"/>
            </a:lvl4pPr>
            <a:lvl5pPr marL="1375075" indent="0">
              <a:buNone/>
              <a:defRPr sz="1504"/>
            </a:lvl5pPr>
            <a:lvl6pPr marL="1718843" indent="0">
              <a:buNone/>
              <a:defRPr sz="1504"/>
            </a:lvl6pPr>
            <a:lvl7pPr marL="2062612" indent="0">
              <a:buNone/>
              <a:defRPr sz="1504"/>
            </a:lvl7pPr>
            <a:lvl8pPr marL="2406381" indent="0">
              <a:buNone/>
              <a:defRPr sz="1504"/>
            </a:lvl8pPr>
            <a:lvl9pPr marL="2750149" indent="0">
              <a:buNone/>
              <a:defRPr sz="1504"/>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02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28BB3F9F-3236-4882-B876-6580F23B8225}"/>
              </a:ext>
            </a:extLst>
          </p:cNvPr>
          <p:cNvSpPr>
            <a:spLocks noGrp="1"/>
          </p:cNvSpPr>
          <p:nvPr>
            <p:ph type="dt" sz="half" idx="10"/>
          </p:nvPr>
        </p:nvSpPr>
        <p:spPr/>
        <p:txBody>
          <a:bodyPr/>
          <a:lstStyle>
            <a:lvl1pPr>
              <a:defRPr/>
            </a:lvl1pPr>
          </a:lstStyle>
          <a:p>
            <a:pPr>
              <a:defRPr/>
            </a:pPr>
            <a:endParaRPr lang="en-US"/>
          </a:p>
        </p:txBody>
      </p:sp>
      <p:sp>
        <p:nvSpPr>
          <p:cNvPr id="5" name="Footer Placeholder 9">
            <a:extLst>
              <a:ext uri="{FF2B5EF4-FFF2-40B4-BE49-F238E27FC236}">
                <a16:creationId xmlns:a16="http://schemas.microsoft.com/office/drawing/2014/main" id="{A43CDA9C-DC8F-413D-AABB-76BE6F5FF12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06A1A822-431D-4E6A-9B51-02B8F93A4CC4}"/>
              </a:ext>
            </a:extLst>
          </p:cNvPr>
          <p:cNvSpPr>
            <a:spLocks noGrp="1"/>
          </p:cNvSpPr>
          <p:nvPr>
            <p:ph type="sldNum" sz="quarter" idx="12"/>
          </p:nvPr>
        </p:nvSpPr>
        <p:spPr/>
        <p:txBody>
          <a:bodyPr/>
          <a:lstStyle>
            <a:lvl1pPr>
              <a:defRPr/>
            </a:lvl1pPr>
          </a:lstStyle>
          <a:p>
            <a:pPr>
              <a:defRPr/>
            </a:pPr>
            <a:fld id="{9F902043-AA84-49F0-A86C-4EF43BECC941}" type="slidenum">
              <a:rPr lang="ar-SA" altLang="ar-EG"/>
              <a:pPr>
                <a:defRPr/>
              </a:pPr>
              <a:t>‹#›</a:t>
            </a:fld>
            <a:endParaRPr lang="en-US" altLang="ar-EG"/>
          </a:p>
        </p:txBody>
      </p:sp>
    </p:spTree>
    <p:extLst>
      <p:ext uri="{BB962C8B-B14F-4D97-AF65-F5344CB8AC3E}">
        <p14:creationId xmlns:p14="http://schemas.microsoft.com/office/powerpoint/2010/main" val="2746010341"/>
      </p:ext>
    </p:extLst>
  </p:cSld>
  <p:clrMapOvr>
    <a:masterClrMapping/>
  </p:clrMapOvr>
  <p:transition spd="slow">
    <p:split orient="vert"/>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66455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336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CC32C827-B265-44EB-9A38-F09E77AF1EB1}"/>
              </a:ext>
            </a:extLst>
          </p:cNvPr>
          <p:cNvSpPr>
            <a:spLocks noGrp="1"/>
          </p:cNvSpPr>
          <p:nvPr>
            <p:ph type="dt" sz="half" idx="10"/>
          </p:nvPr>
        </p:nvSpPr>
        <p:spPr/>
        <p:txBody>
          <a:bodyPr/>
          <a:lstStyle>
            <a:lvl1pPr>
              <a:defRPr/>
            </a:lvl1pPr>
          </a:lstStyle>
          <a:p>
            <a:pPr>
              <a:defRPr/>
            </a:pPr>
            <a:endParaRPr lang="en-US"/>
          </a:p>
        </p:txBody>
      </p:sp>
      <p:sp>
        <p:nvSpPr>
          <p:cNvPr id="5" name="Footer Placeholder 9">
            <a:extLst>
              <a:ext uri="{FF2B5EF4-FFF2-40B4-BE49-F238E27FC236}">
                <a16:creationId xmlns:a16="http://schemas.microsoft.com/office/drawing/2014/main" id="{DF8FF1EC-E2D3-433F-9711-6EF7BBBF7B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307742E4-B0E4-450C-BE12-551F66F069B0}"/>
              </a:ext>
            </a:extLst>
          </p:cNvPr>
          <p:cNvSpPr>
            <a:spLocks noGrp="1"/>
          </p:cNvSpPr>
          <p:nvPr>
            <p:ph type="sldNum" sz="quarter" idx="12"/>
          </p:nvPr>
        </p:nvSpPr>
        <p:spPr/>
        <p:txBody>
          <a:bodyPr/>
          <a:lstStyle>
            <a:lvl1pPr>
              <a:defRPr/>
            </a:lvl1pPr>
          </a:lstStyle>
          <a:p>
            <a:pPr>
              <a:defRPr/>
            </a:pPr>
            <a:fld id="{952F279F-7F99-4F12-8FA2-AB2027F73A9E}" type="slidenum">
              <a:rPr lang="ar-SA" altLang="ar-EG"/>
              <a:pPr>
                <a:defRPr/>
              </a:pPr>
              <a:t>‹#›</a:t>
            </a:fld>
            <a:endParaRPr lang="en-US" altLang="ar-EG"/>
          </a:p>
        </p:txBody>
      </p:sp>
    </p:spTree>
    <p:extLst>
      <p:ext uri="{BB962C8B-B14F-4D97-AF65-F5344CB8AC3E}">
        <p14:creationId xmlns:p14="http://schemas.microsoft.com/office/powerpoint/2010/main" val="3828944788"/>
      </p:ext>
    </p:extLst>
  </p:cSld>
  <p:clrMapOvr>
    <a:masterClrMapping/>
  </p:clrMapOvr>
  <p:transition spd="slow">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a:p>
        </p:txBody>
      </p:sp>
      <p:sp>
        <p:nvSpPr>
          <p:cNvPr id="4" name="Date Placeholder 23">
            <a:extLst>
              <a:ext uri="{FF2B5EF4-FFF2-40B4-BE49-F238E27FC236}">
                <a16:creationId xmlns:a16="http://schemas.microsoft.com/office/drawing/2014/main" id="{17CE0245-734E-4AC0-AF72-6D43FC0F6C4F}"/>
              </a:ext>
            </a:extLst>
          </p:cNvPr>
          <p:cNvSpPr>
            <a:spLocks noGrp="1"/>
          </p:cNvSpPr>
          <p:nvPr>
            <p:ph type="dt" sz="half" idx="10"/>
          </p:nvPr>
        </p:nvSpPr>
        <p:spPr/>
        <p:txBody>
          <a:bodyPr/>
          <a:lstStyle>
            <a:lvl1pPr>
              <a:defRPr/>
            </a:lvl1pPr>
          </a:lstStyle>
          <a:p>
            <a:pPr>
              <a:defRPr/>
            </a:pPr>
            <a:endParaRPr lang="en-US"/>
          </a:p>
        </p:txBody>
      </p:sp>
      <p:sp>
        <p:nvSpPr>
          <p:cNvPr id="5" name="Footer Placeholder 9">
            <a:extLst>
              <a:ext uri="{FF2B5EF4-FFF2-40B4-BE49-F238E27FC236}">
                <a16:creationId xmlns:a16="http://schemas.microsoft.com/office/drawing/2014/main" id="{AF305FA3-B480-4708-A8CB-01BF07A981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41E67642-CCC5-48C1-9423-F821A7206380}"/>
              </a:ext>
            </a:extLst>
          </p:cNvPr>
          <p:cNvSpPr>
            <a:spLocks noGrp="1"/>
          </p:cNvSpPr>
          <p:nvPr>
            <p:ph type="sldNum" sz="quarter" idx="12"/>
          </p:nvPr>
        </p:nvSpPr>
        <p:spPr/>
        <p:txBody>
          <a:bodyPr/>
          <a:lstStyle>
            <a:lvl1pPr>
              <a:defRPr/>
            </a:lvl1pPr>
          </a:lstStyle>
          <a:p>
            <a:pPr>
              <a:defRPr/>
            </a:pPr>
            <a:fld id="{5E229FBD-4338-4F38-BAAD-B5EA4376BCAC}" type="slidenum">
              <a:rPr lang="ar-SA" altLang="ar-EG"/>
              <a:pPr>
                <a:defRPr/>
              </a:pPr>
              <a:t>‹#›</a:t>
            </a:fld>
            <a:endParaRPr lang="en-US" altLang="ar-EG"/>
          </a:p>
        </p:txBody>
      </p:sp>
    </p:spTree>
    <p:extLst>
      <p:ext uri="{BB962C8B-B14F-4D97-AF65-F5344CB8AC3E}">
        <p14:creationId xmlns:p14="http://schemas.microsoft.com/office/powerpoint/2010/main" val="2737177513"/>
      </p:ext>
    </p:extLst>
  </p:cSld>
  <p:clrMapOvr>
    <a:masterClrMapping/>
  </p:clrMapOvr>
  <p:transition spd="slow">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23">
            <a:extLst>
              <a:ext uri="{FF2B5EF4-FFF2-40B4-BE49-F238E27FC236}">
                <a16:creationId xmlns:a16="http://schemas.microsoft.com/office/drawing/2014/main" id="{D62F9D16-764A-4C64-AEA8-424ECA249162}"/>
              </a:ext>
            </a:extLst>
          </p:cNvPr>
          <p:cNvSpPr>
            <a:spLocks noGrp="1"/>
          </p:cNvSpPr>
          <p:nvPr>
            <p:ph type="dt" sz="half" idx="10"/>
          </p:nvPr>
        </p:nvSpPr>
        <p:spPr/>
        <p:txBody>
          <a:bodyPr/>
          <a:lstStyle>
            <a:lvl1pPr>
              <a:defRPr/>
            </a:lvl1pPr>
          </a:lstStyle>
          <a:p>
            <a:pPr>
              <a:defRPr/>
            </a:pPr>
            <a:endParaRPr lang="en-US"/>
          </a:p>
        </p:txBody>
      </p:sp>
      <p:sp>
        <p:nvSpPr>
          <p:cNvPr id="3" name="Footer Placeholder 9">
            <a:extLst>
              <a:ext uri="{FF2B5EF4-FFF2-40B4-BE49-F238E27FC236}">
                <a16:creationId xmlns:a16="http://schemas.microsoft.com/office/drawing/2014/main" id="{2056D909-A1FC-4AAA-B212-CDDCB835679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1">
            <a:extLst>
              <a:ext uri="{FF2B5EF4-FFF2-40B4-BE49-F238E27FC236}">
                <a16:creationId xmlns:a16="http://schemas.microsoft.com/office/drawing/2014/main" id="{0D142C18-A295-4998-9296-414F85FF0671}"/>
              </a:ext>
            </a:extLst>
          </p:cNvPr>
          <p:cNvSpPr>
            <a:spLocks noGrp="1"/>
          </p:cNvSpPr>
          <p:nvPr>
            <p:ph type="sldNum" sz="quarter" idx="12"/>
          </p:nvPr>
        </p:nvSpPr>
        <p:spPr/>
        <p:txBody>
          <a:bodyPr/>
          <a:lstStyle>
            <a:lvl1pPr>
              <a:defRPr/>
            </a:lvl1pPr>
          </a:lstStyle>
          <a:p>
            <a:pPr>
              <a:defRPr/>
            </a:pPr>
            <a:fld id="{BE4FEA90-085E-4A30-82B0-647BA7B343D9}" type="slidenum">
              <a:rPr lang="ar-SA" altLang="ar-EG"/>
              <a:pPr>
                <a:defRPr/>
              </a:pPr>
              <a:t>‹#›</a:t>
            </a:fld>
            <a:endParaRPr lang="en-US" altLang="ar-EG"/>
          </a:p>
        </p:txBody>
      </p:sp>
    </p:spTree>
    <p:extLst>
      <p:ext uri="{BB962C8B-B14F-4D97-AF65-F5344CB8AC3E}">
        <p14:creationId xmlns:p14="http://schemas.microsoft.com/office/powerpoint/2010/main" val="294515544"/>
      </p:ext>
    </p:extLst>
  </p:cSld>
  <p:clrMapOvr>
    <a:masterClrMapping/>
  </p:clrMapOvr>
  <p:transition spd="slow">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D8BD707-D9CF-40AE-B4C6-C98DA3205C09}" type="datetimeFigureOut">
              <a:rPr lang="en-US" smtClean="0"/>
              <a:pPr/>
              <a:t>12/14/2021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2694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2099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3147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9197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9451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9249D-91CA-42F7-B5A7-452C681EF979}"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451AF-A2AA-4A50-8874-3CA3AE2203AE}" type="slidenum">
              <a:rPr lang="en-US" smtClean="0"/>
              <a:t>‹#›</a:t>
            </a:fld>
            <a:endParaRPr lang="en-US"/>
          </a:p>
        </p:txBody>
      </p:sp>
    </p:spTree>
    <p:extLst>
      <p:ext uri="{BB962C8B-B14F-4D97-AF65-F5344CB8AC3E}">
        <p14:creationId xmlns:p14="http://schemas.microsoft.com/office/powerpoint/2010/main" val="2096105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95391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8540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6021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7"/>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1"/>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1"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extLst>
      <p:ext uri="{BB962C8B-B14F-4D97-AF65-F5344CB8AC3E}">
        <p14:creationId xmlns:p14="http://schemas.microsoft.com/office/powerpoint/2010/main" val="39654305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37664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13613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729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0967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7801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06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C9249D-91CA-42F7-B5A7-452C681EF979}"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451AF-A2AA-4A50-8874-3CA3AE2203AE}" type="slidenum">
              <a:rPr lang="en-US" smtClean="0"/>
              <a:t>‹#›</a:t>
            </a:fld>
            <a:endParaRPr lang="en-US"/>
          </a:p>
        </p:txBody>
      </p:sp>
    </p:spTree>
    <p:extLst>
      <p:ext uri="{BB962C8B-B14F-4D97-AF65-F5344CB8AC3E}">
        <p14:creationId xmlns:p14="http://schemas.microsoft.com/office/powerpoint/2010/main" val="2194899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5551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491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023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3544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8348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5946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1693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343769" indent="0" algn="ctr">
              <a:buNone/>
              <a:defRPr>
                <a:solidFill>
                  <a:schemeClr val="tx1">
                    <a:tint val="75000"/>
                  </a:schemeClr>
                </a:solidFill>
              </a:defRPr>
            </a:lvl2pPr>
            <a:lvl3pPr marL="687537" indent="0" algn="ctr">
              <a:buNone/>
              <a:defRPr>
                <a:solidFill>
                  <a:schemeClr val="tx1">
                    <a:tint val="75000"/>
                  </a:schemeClr>
                </a:solidFill>
              </a:defRPr>
            </a:lvl3pPr>
            <a:lvl4pPr marL="1031306" indent="0" algn="ctr">
              <a:buNone/>
              <a:defRPr>
                <a:solidFill>
                  <a:schemeClr val="tx1">
                    <a:tint val="75000"/>
                  </a:schemeClr>
                </a:solidFill>
              </a:defRPr>
            </a:lvl4pPr>
            <a:lvl5pPr marL="1375075" indent="0" algn="ctr">
              <a:buNone/>
              <a:defRPr>
                <a:solidFill>
                  <a:schemeClr val="tx1">
                    <a:tint val="75000"/>
                  </a:schemeClr>
                </a:solidFill>
              </a:defRPr>
            </a:lvl5pPr>
            <a:lvl6pPr marL="1718843" indent="0" algn="ctr">
              <a:buNone/>
              <a:defRPr>
                <a:solidFill>
                  <a:schemeClr val="tx1">
                    <a:tint val="75000"/>
                  </a:schemeClr>
                </a:solidFill>
              </a:defRPr>
            </a:lvl6pPr>
            <a:lvl7pPr marL="2062612" indent="0" algn="ctr">
              <a:buNone/>
              <a:defRPr>
                <a:solidFill>
                  <a:schemeClr val="tx1">
                    <a:tint val="75000"/>
                  </a:schemeClr>
                </a:solidFill>
              </a:defRPr>
            </a:lvl7pPr>
            <a:lvl8pPr marL="2406381" indent="0" algn="ctr">
              <a:buNone/>
              <a:defRPr>
                <a:solidFill>
                  <a:schemeClr val="tx1">
                    <a:tint val="75000"/>
                  </a:schemeClr>
                </a:solidFill>
              </a:defRPr>
            </a:lvl8pPr>
            <a:lvl9pPr marL="275014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7638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60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8"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4">
                <a:solidFill>
                  <a:schemeClr val="tx1">
                    <a:tint val="75000"/>
                  </a:schemeClr>
                </a:solidFill>
              </a:defRPr>
            </a:lvl1pPr>
            <a:lvl2pPr marL="343769" indent="0">
              <a:buNone/>
              <a:defRPr sz="1353">
                <a:solidFill>
                  <a:schemeClr val="tx1">
                    <a:tint val="75000"/>
                  </a:schemeClr>
                </a:solidFill>
              </a:defRPr>
            </a:lvl2pPr>
            <a:lvl3pPr marL="687537" indent="0">
              <a:buNone/>
              <a:defRPr sz="1203">
                <a:solidFill>
                  <a:schemeClr val="tx1">
                    <a:tint val="75000"/>
                  </a:schemeClr>
                </a:solidFill>
              </a:defRPr>
            </a:lvl3pPr>
            <a:lvl4pPr marL="1031306" indent="0">
              <a:buNone/>
              <a:defRPr sz="1053">
                <a:solidFill>
                  <a:schemeClr val="tx1">
                    <a:tint val="75000"/>
                  </a:schemeClr>
                </a:solidFill>
              </a:defRPr>
            </a:lvl4pPr>
            <a:lvl5pPr marL="1375075" indent="0">
              <a:buNone/>
              <a:defRPr sz="1053">
                <a:solidFill>
                  <a:schemeClr val="tx1">
                    <a:tint val="75000"/>
                  </a:schemeClr>
                </a:solidFill>
              </a:defRPr>
            </a:lvl5pPr>
            <a:lvl6pPr marL="1718843" indent="0">
              <a:buNone/>
              <a:defRPr sz="1053">
                <a:solidFill>
                  <a:schemeClr val="tx1">
                    <a:tint val="75000"/>
                  </a:schemeClr>
                </a:solidFill>
              </a:defRPr>
            </a:lvl6pPr>
            <a:lvl7pPr marL="2062612" indent="0">
              <a:buNone/>
              <a:defRPr sz="1053">
                <a:solidFill>
                  <a:schemeClr val="tx1">
                    <a:tint val="75000"/>
                  </a:schemeClr>
                </a:solidFill>
              </a:defRPr>
            </a:lvl7pPr>
            <a:lvl8pPr marL="2406381" indent="0">
              <a:buNone/>
              <a:defRPr sz="1053">
                <a:solidFill>
                  <a:schemeClr val="tx1">
                    <a:tint val="75000"/>
                  </a:schemeClr>
                </a:solidFill>
              </a:defRPr>
            </a:lvl8pPr>
            <a:lvl9pPr marL="2750149" indent="0">
              <a:buNone/>
              <a:defRPr sz="1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212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C9249D-91CA-42F7-B5A7-452C681EF979}" type="datetimeFigureOut">
              <a:rPr lang="en-US" smtClean="0"/>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C451AF-A2AA-4A50-8874-3CA3AE2203AE}" type="slidenum">
              <a:rPr lang="en-US" smtClean="0"/>
              <a:t>‹#›</a:t>
            </a:fld>
            <a:endParaRPr lang="en-US"/>
          </a:p>
        </p:txBody>
      </p:sp>
    </p:spTree>
    <p:extLst>
      <p:ext uri="{BB962C8B-B14F-4D97-AF65-F5344CB8AC3E}">
        <p14:creationId xmlns:p14="http://schemas.microsoft.com/office/powerpoint/2010/main" val="16154968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7626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1424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04482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8216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4"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6"/>
            </a:lvl1pPr>
            <a:lvl2pPr>
              <a:defRPr sz="2105"/>
            </a:lvl2pPr>
            <a:lvl3pPr>
              <a:defRPr sz="1805"/>
            </a:lvl3pPr>
            <a:lvl4pPr>
              <a:defRPr sz="1504"/>
            </a:lvl4pPr>
            <a:lvl5pPr>
              <a:defRPr sz="1504"/>
            </a:lvl5pPr>
            <a:lvl6pPr>
              <a:defRPr sz="1504"/>
            </a:lvl6pPr>
            <a:lvl7pPr>
              <a:defRPr sz="1504"/>
            </a:lvl7pPr>
            <a:lvl8pPr>
              <a:defRPr sz="1504"/>
            </a:lvl8pPr>
            <a:lvl9pPr>
              <a:defRPr sz="15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1783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4"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6"/>
            </a:lvl1pPr>
            <a:lvl2pPr marL="343769" indent="0">
              <a:buNone/>
              <a:defRPr sz="2105"/>
            </a:lvl2pPr>
            <a:lvl3pPr marL="687537" indent="0">
              <a:buNone/>
              <a:defRPr sz="1805"/>
            </a:lvl3pPr>
            <a:lvl4pPr marL="1031306" indent="0">
              <a:buNone/>
              <a:defRPr sz="1504"/>
            </a:lvl4pPr>
            <a:lvl5pPr marL="1375075" indent="0">
              <a:buNone/>
              <a:defRPr sz="1504"/>
            </a:lvl5pPr>
            <a:lvl6pPr marL="1718843" indent="0">
              <a:buNone/>
              <a:defRPr sz="1504"/>
            </a:lvl6pPr>
            <a:lvl7pPr marL="2062612" indent="0">
              <a:buNone/>
              <a:defRPr sz="1504"/>
            </a:lvl7pPr>
            <a:lvl8pPr marL="2406381" indent="0">
              <a:buNone/>
              <a:defRPr sz="1504"/>
            </a:lvl8pPr>
            <a:lvl9pPr marL="2750149" indent="0">
              <a:buNone/>
              <a:defRPr sz="1504"/>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9715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872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3894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343769" indent="0" algn="ctr">
              <a:buNone/>
              <a:defRPr>
                <a:solidFill>
                  <a:schemeClr val="tx1">
                    <a:tint val="75000"/>
                  </a:schemeClr>
                </a:solidFill>
              </a:defRPr>
            </a:lvl2pPr>
            <a:lvl3pPr marL="687537" indent="0" algn="ctr">
              <a:buNone/>
              <a:defRPr>
                <a:solidFill>
                  <a:schemeClr val="tx1">
                    <a:tint val="75000"/>
                  </a:schemeClr>
                </a:solidFill>
              </a:defRPr>
            </a:lvl3pPr>
            <a:lvl4pPr marL="1031306" indent="0" algn="ctr">
              <a:buNone/>
              <a:defRPr>
                <a:solidFill>
                  <a:schemeClr val="tx1">
                    <a:tint val="75000"/>
                  </a:schemeClr>
                </a:solidFill>
              </a:defRPr>
            </a:lvl4pPr>
            <a:lvl5pPr marL="1375075" indent="0" algn="ctr">
              <a:buNone/>
              <a:defRPr>
                <a:solidFill>
                  <a:schemeClr val="tx1">
                    <a:tint val="75000"/>
                  </a:schemeClr>
                </a:solidFill>
              </a:defRPr>
            </a:lvl5pPr>
            <a:lvl6pPr marL="1718843" indent="0" algn="ctr">
              <a:buNone/>
              <a:defRPr>
                <a:solidFill>
                  <a:schemeClr val="tx1">
                    <a:tint val="75000"/>
                  </a:schemeClr>
                </a:solidFill>
              </a:defRPr>
            </a:lvl6pPr>
            <a:lvl7pPr marL="2062612" indent="0" algn="ctr">
              <a:buNone/>
              <a:defRPr>
                <a:solidFill>
                  <a:schemeClr val="tx1">
                    <a:tint val="75000"/>
                  </a:schemeClr>
                </a:solidFill>
              </a:defRPr>
            </a:lvl7pPr>
            <a:lvl8pPr marL="2406381" indent="0" algn="ctr">
              <a:buNone/>
              <a:defRPr>
                <a:solidFill>
                  <a:schemeClr val="tx1">
                    <a:tint val="75000"/>
                  </a:schemeClr>
                </a:solidFill>
              </a:defRPr>
            </a:lvl8pPr>
            <a:lvl9pPr marL="275014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7821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31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C9249D-91CA-42F7-B5A7-452C681EF979}"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C451AF-A2AA-4A50-8874-3CA3AE2203AE}" type="slidenum">
              <a:rPr lang="en-US" smtClean="0"/>
              <a:t>‹#›</a:t>
            </a:fld>
            <a:endParaRPr lang="en-US"/>
          </a:p>
        </p:txBody>
      </p:sp>
    </p:spTree>
    <p:extLst>
      <p:ext uri="{BB962C8B-B14F-4D97-AF65-F5344CB8AC3E}">
        <p14:creationId xmlns:p14="http://schemas.microsoft.com/office/powerpoint/2010/main" val="5439335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8"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4">
                <a:solidFill>
                  <a:schemeClr val="tx1">
                    <a:tint val="75000"/>
                  </a:schemeClr>
                </a:solidFill>
              </a:defRPr>
            </a:lvl1pPr>
            <a:lvl2pPr marL="343769" indent="0">
              <a:buNone/>
              <a:defRPr sz="1353">
                <a:solidFill>
                  <a:schemeClr val="tx1">
                    <a:tint val="75000"/>
                  </a:schemeClr>
                </a:solidFill>
              </a:defRPr>
            </a:lvl2pPr>
            <a:lvl3pPr marL="687537" indent="0">
              <a:buNone/>
              <a:defRPr sz="1203">
                <a:solidFill>
                  <a:schemeClr val="tx1">
                    <a:tint val="75000"/>
                  </a:schemeClr>
                </a:solidFill>
              </a:defRPr>
            </a:lvl3pPr>
            <a:lvl4pPr marL="1031306" indent="0">
              <a:buNone/>
              <a:defRPr sz="1053">
                <a:solidFill>
                  <a:schemeClr val="tx1">
                    <a:tint val="75000"/>
                  </a:schemeClr>
                </a:solidFill>
              </a:defRPr>
            </a:lvl4pPr>
            <a:lvl5pPr marL="1375075" indent="0">
              <a:buNone/>
              <a:defRPr sz="1053">
                <a:solidFill>
                  <a:schemeClr val="tx1">
                    <a:tint val="75000"/>
                  </a:schemeClr>
                </a:solidFill>
              </a:defRPr>
            </a:lvl5pPr>
            <a:lvl6pPr marL="1718843" indent="0">
              <a:buNone/>
              <a:defRPr sz="1053">
                <a:solidFill>
                  <a:schemeClr val="tx1">
                    <a:tint val="75000"/>
                  </a:schemeClr>
                </a:solidFill>
              </a:defRPr>
            </a:lvl6pPr>
            <a:lvl7pPr marL="2062612" indent="0">
              <a:buNone/>
              <a:defRPr sz="1053">
                <a:solidFill>
                  <a:schemeClr val="tx1">
                    <a:tint val="75000"/>
                  </a:schemeClr>
                </a:solidFill>
              </a:defRPr>
            </a:lvl7pPr>
            <a:lvl8pPr marL="2406381" indent="0">
              <a:buNone/>
              <a:defRPr sz="1053">
                <a:solidFill>
                  <a:schemeClr val="tx1">
                    <a:tint val="75000"/>
                  </a:schemeClr>
                </a:solidFill>
              </a:defRPr>
            </a:lvl8pPr>
            <a:lvl9pPr marL="2750149" indent="0">
              <a:buNone/>
              <a:defRPr sz="1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4990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0665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0953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8979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0128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4"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6"/>
            </a:lvl1pPr>
            <a:lvl2pPr>
              <a:defRPr sz="2105"/>
            </a:lvl2pPr>
            <a:lvl3pPr>
              <a:defRPr sz="1805"/>
            </a:lvl3pPr>
            <a:lvl4pPr>
              <a:defRPr sz="1504"/>
            </a:lvl4pPr>
            <a:lvl5pPr>
              <a:defRPr sz="1504"/>
            </a:lvl5pPr>
            <a:lvl6pPr>
              <a:defRPr sz="1504"/>
            </a:lvl6pPr>
            <a:lvl7pPr>
              <a:defRPr sz="1504"/>
            </a:lvl7pPr>
            <a:lvl8pPr>
              <a:defRPr sz="1504"/>
            </a:lvl8pPr>
            <a:lvl9pPr>
              <a:defRPr sz="15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6257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4"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6"/>
            </a:lvl1pPr>
            <a:lvl2pPr marL="343769" indent="0">
              <a:buNone/>
              <a:defRPr sz="2105"/>
            </a:lvl2pPr>
            <a:lvl3pPr marL="687537" indent="0">
              <a:buNone/>
              <a:defRPr sz="1805"/>
            </a:lvl3pPr>
            <a:lvl4pPr marL="1031306" indent="0">
              <a:buNone/>
              <a:defRPr sz="1504"/>
            </a:lvl4pPr>
            <a:lvl5pPr marL="1375075" indent="0">
              <a:buNone/>
              <a:defRPr sz="1504"/>
            </a:lvl5pPr>
            <a:lvl6pPr marL="1718843" indent="0">
              <a:buNone/>
              <a:defRPr sz="1504"/>
            </a:lvl6pPr>
            <a:lvl7pPr marL="2062612" indent="0">
              <a:buNone/>
              <a:defRPr sz="1504"/>
            </a:lvl7pPr>
            <a:lvl8pPr marL="2406381" indent="0">
              <a:buNone/>
              <a:defRPr sz="1504"/>
            </a:lvl8pPr>
            <a:lvl9pPr marL="2750149" indent="0">
              <a:buNone/>
              <a:defRPr sz="1504"/>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00941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9038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9838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343769" indent="0" algn="ctr">
              <a:buNone/>
              <a:defRPr>
                <a:solidFill>
                  <a:schemeClr val="tx1">
                    <a:tint val="75000"/>
                  </a:schemeClr>
                </a:solidFill>
              </a:defRPr>
            </a:lvl2pPr>
            <a:lvl3pPr marL="687537" indent="0" algn="ctr">
              <a:buNone/>
              <a:defRPr>
                <a:solidFill>
                  <a:schemeClr val="tx1">
                    <a:tint val="75000"/>
                  </a:schemeClr>
                </a:solidFill>
              </a:defRPr>
            </a:lvl3pPr>
            <a:lvl4pPr marL="1031306" indent="0" algn="ctr">
              <a:buNone/>
              <a:defRPr>
                <a:solidFill>
                  <a:schemeClr val="tx1">
                    <a:tint val="75000"/>
                  </a:schemeClr>
                </a:solidFill>
              </a:defRPr>
            </a:lvl4pPr>
            <a:lvl5pPr marL="1375075" indent="0" algn="ctr">
              <a:buNone/>
              <a:defRPr>
                <a:solidFill>
                  <a:schemeClr val="tx1">
                    <a:tint val="75000"/>
                  </a:schemeClr>
                </a:solidFill>
              </a:defRPr>
            </a:lvl5pPr>
            <a:lvl6pPr marL="1718843" indent="0" algn="ctr">
              <a:buNone/>
              <a:defRPr>
                <a:solidFill>
                  <a:schemeClr val="tx1">
                    <a:tint val="75000"/>
                  </a:schemeClr>
                </a:solidFill>
              </a:defRPr>
            </a:lvl6pPr>
            <a:lvl7pPr marL="2062612" indent="0" algn="ctr">
              <a:buNone/>
              <a:defRPr>
                <a:solidFill>
                  <a:schemeClr val="tx1">
                    <a:tint val="75000"/>
                  </a:schemeClr>
                </a:solidFill>
              </a:defRPr>
            </a:lvl7pPr>
            <a:lvl8pPr marL="2406381" indent="0" algn="ctr">
              <a:buNone/>
              <a:defRPr>
                <a:solidFill>
                  <a:schemeClr val="tx1">
                    <a:tint val="75000"/>
                  </a:schemeClr>
                </a:solidFill>
              </a:defRPr>
            </a:lvl8pPr>
            <a:lvl9pPr marL="275014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725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9249D-91CA-42F7-B5A7-452C681EF979}" type="datetimeFigureOut">
              <a:rPr lang="en-US" smtClean="0"/>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C451AF-A2AA-4A50-8874-3CA3AE2203AE}" type="slidenum">
              <a:rPr lang="en-US" smtClean="0"/>
              <a:t>‹#›</a:t>
            </a:fld>
            <a:endParaRPr lang="en-US"/>
          </a:p>
        </p:txBody>
      </p:sp>
    </p:spTree>
    <p:extLst>
      <p:ext uri="{BB962C8B-B14F-4D97-AF65-F5344CB8AC3E}">
        <p14:creationId xmlns:p14="http://schemas.microsoft.com/office/powerpoint/2010/main" val="23820434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7790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8"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4">
                <a:solidFill>
                  <a:schemeClr val="tx1">
                    <a:tint val="75000"/>
                  </a:schemeClr>
                </a:solidFill>
              </a:defRPr>
            </a:lvl1pPr>
            <a:lvl2pPr marL="343769" indent="0">
              <a:buNone/>
              <a:defRPr sz="1353">
                <a:solidFill>
                  <a:schemeClr val="tx1">
                    <a:tint val="75000"/>
                  </a:schemeClr>
                </a:solidFill>
              </a:defRPr>
            </a:lvl2pPr>
            <a:lvl3pPr marL="687537" indent="0">
              <a:buNone/>
              <a:defRPr sz="1203">
                <a:solidFill>
                  <a:schemeClr val="tx1">
                    <a:tint val="75000"/>
                  </a:schemeClr>
                </a:solidFill>
              </a:defRPr>
            </a:lvl3pPr>
            <a:lvl4pPr marL="1031306" indent="0">
              <a:buNone/>
              <a:defRPr sz="1053">
                <a:solidFill>
                  <a:schemeClr val="tx1">
                    <a:tint val="75000"/>
                  </a:schemeClr>
                </a:solidFill>
              </a:defRPr>
            </a:lvl4pPr>
            <a:lvl5pPr marL="1375075" indent="0">
              <a:buNone/>
              <a:defRPr sz="1053">
                <a:solidFill>
                  <a:schemeClr val="tx1">
                    <a:tint val="75000"/>
                  </a:schemeClr>
                </a:solidFill>
              </a:defRPr>
            </a:lvl5pPr>
            <a:lvl6pPr marL="1718843" indent="0">
              <a:buNone/>
              <a:defRPr sz="1053">
                <a:solidFill>
                  <a:schemeClr val="tx1">
                    <a:tint val="75000"/>
                  </a:schemeClr>
                </a:solidFill>
              </a:defRPr>
            </a:lvl6pPr>
            <a:lvl7pPr marL="2062612" indent="0">
              <a:buNone/>
              <a:defRPr sz="1053">
                <a:solidFill>
                  <a:schemeClr val="tx1">
                    <a:tint val="75000"/>
                  </a:schemeClr>
                </a:solidFill>
              </a:defRPr>
            </a:lvl7pPr>
            <a:lvl8pPr marL="2406381" indent="0">
              <a:buNone/>
              <a:defRPr sz="1053">
                <a:solidFill>
                  <a:schemeClr val="tx1">
                    <a:tint val="75000"/>
                  </a:schemeClr>
                </a:solidFill>
              </a:defRPr>
            </a:lvl8pPr>
            <a:lvl9pPr marL="2750149" indent="0">
              <a:buNone/>
              <a:defRPr sz="1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3897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9687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9108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3358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6487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4"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6"/>
            </a:lvl1pPr>
            <a:lvl2pPr>
              <a:defRPr sz="2105"/>
            </a:lvl2pPr>
            <a:lvl3pPr>
              <a:defRPr sz="1805"/>
            </a:lvl3pPr>
            <a:lvl4pPr>
              <a:defRPr sz="1504"/>
            </a:lvl4pPr>
            <a:lvl5pPr>
              <a:defRPr sz="1504"/>
            </a:lvl5pPr>
            <a:lvl6pPr>
              <a:defRPr sz="1504"/>
            </a:lvl6pPr>
            <a:lvl7pPr>
              <a:defRPr sz="1504"/>
            </a:lvl7pPr>
            <a:lvl8pPr>
              <a:defRPr sz="1504"/>
            </a:lvl8pPr>
            <a:lvl9pPr>
              <a:defRPr sz="15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2184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4"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6"/>
            </a:lvl1pPr>
            <a:lvl2pPr marL="343769" indent="0">
              <a:buNone/>
              <a:defRPr sz="2105"/>
            </a:lvl2pPr>
            <a:lvl3pPr marL="687537" indent="0">
              <a:buNone/>
              <a:defRPr sz="1805"/>
            </a:lvl3pPr>
            <a:lvl4pPr marL="1031306" indent="0">
              <a:buNone/>
              <a:defRPr sz="1504"/>
            </a:lvl4pPr>
            <a:lvl5pPr marL="1375075" indent="0">
              <a:buNone/>
              <a:defRPr sz="1504"/>
            </a:lvl5pPr>
            <a:lvl6pPr marL="1718843" indent="0">
              <a:buNone/>
              <a:defRPr sz="1504"/>
            </a:lvl6pPr>
            <a:lvl7pPr marL="2062612" indent="0">
              <a:buNone/>
              <a:defRPr sz="1504"/>
            </a:lvl7pPr>
            <a:lvl8pPr marL="2406381" indent="0">
              <a:buNone/>
              <a:defRPr sz="1504"/>
            </a:lvl8pPr>
            <a:lvl9pPr marL="2750149" indent="0">
              <a:buNone/>
              <a:defRPr sz="1504"/>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082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3068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399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C9249D-91CA-42F7-B5A7-452C681EF979}"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451AF-A2AA-4A50-8874-3CA3AE2203AE}" type="slidenum">
              <a:rPr lang="en-US" smtClean="0"/>
              <a:t>‹#›</a:t>
            </a:fld>
            <a:endParaRPr lang="en-US"/>
          </a:p>
        </p:txBody>
      </p:sp>
    </p:spTree>
    <p:extLst>
      <p:ext uri="{BB962C8B-B14F-4D97-AF65-F5344CB8AC3E}">
        <p14:creationId xmlns:p14="http://schemas.microsoft.com/office/powerpoint/2010/main" val="17979067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343769" indent="0" algn="ctr">
              <a:buNone/>
              <a:defRPr>
                <a:solidFill>
                  <a:schemeClr val="tx1">
                    <a:tint val="75000"/>
                  </a:schemeClr>
                </a:solidFill>
              </a:defRPr>
            </a:lvl2pPr>
            <a:lvl3pPr marL="687537" indent="0" algn="ctr">
              <a:buNone/>
              <a:defRPr>
                <a:solidFill>
                  <a:schemeClr val="tx1">
                    <a:tint val="75000"/>
                  </a:schemeClr>
                </a:solidFill>
              </a:defRPr>
            </a:lvl3pPr>
            <a:lvl4pPr marL="1031306" indent="0" algn="ctr">
              <a:buNone/>
              <a:defRPr>
                <a:solidFill>
                  <a:schemeClr val="tx1">
                    <a:tint val="75000"/>
                  </a:schemeClr>
                </a:solidFill>
              </a:defRPr>
            </a:lvl4pPr>
            <a:lvl5pPr marL="1375075" indent="0" algn="ctr">
              <a:buNone/>
              <a:defRPr>
                <a:solidFill>
                  <a:schemeClr val="tx1">
                    <a:tint val="75000"/>
                  </a:schemeClr>
                </a:solidFill>
              </a:defRPr>
            </a:lvl5pPr>
            <a:lvl6pPr marL="1718843" indent="0" algn="ctr">
              <a:buNone/>
              <a:defRPr>
                <a:solidFill>
                  <a:schemeClr val="tx1">
                    <a:tint val="75000"/>
                  </a:schemeClr>
                </a:solidFill>
              </a:defRPr>
            </a:lvl6pPr>
            <a:lvl7pPr marL="2062612" indent="0" algn="ctr">
              <a:buNone/>
              <a:defRPr>
                <a:solidFill>
                  <a:schemeClr val="tx1">
                    <a:tint val="75000"/>
                  </a:schemeClr>
                </a:solidFill>
              </a:defRPr>
            </a:lvl7pPr>
            <a:lvl8pPr marL="2406381" indent="0" algn="ctr">
              <a:buNone/>
              <a:defRPr>
                <a:solidFill>
                  <a:schemeClr val="tx1">
                    <a:tint val="75000"/>
                  </a:schemeClr>
                </a:solidFill>
              </a:defRPr>
            </a:lvl8pPr>
            <a:lvl9pPr marL="275014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5302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9362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8"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4">
                <a:solidFill>
                  <a:schemeClr val="tx1">
                    <a:tint val="75000"/>
                  </a:schemeClr>
                </a:solidFill>
              </a:defRPr>
            </a:lvl1pPr>
            <a:lvl2pPr marL="343769" indent="0">
              <a:buNone/>
              <a:defRPr sz="1353">
                <a:solidFill>
                  <a:schemeClr val="tx1">
                    <a:tint val="75000"/>
                  </a:schemeClr>
                </a:solidFill>
              </a:defRPr>
            </a:lvl2pPr>
            <a:lvl3pPr marL="687537" indent="0">
              <a:buNone/>
              <a:defRPr sz="1203">
                <a:solidFill>
                  <a:schemeClr val="tx1">
                    <a:tint val="75000"/>
                  </a:schemeClr>
                </a:solidFill>
              </a:defRPr>
            </a:lvl3pPr>
            <a:lvl4pPr marL="1031306" indent="0">
              <a:buNone/>
              <a:defRPr sz="1053">
                <a:solidFill>
                  <a:schemeClr val="tx1">
                    <a:tint val="75000"/>
                  </a:schemeClr>
                </a:solidFill>
              </a:defRPr>
            </a:lvl4pPr>
            <a:lvl5pPr marL="1375075" indent="0">
              <a:buNone/>
              <a:defRPr sz="1053">
                <a:solidFill>
                  <a:schemeClr val="tx1">
                    <a:tint val="75000"/>
                  </a:schemeClr>
                </a:solidFill>
              </a:defRPr>
            </a:lvl5pPr>
            <a:lvl6pPr marL="1718843" indent="0">
              <a:buNone/>
              <a:defRPr sz="1053">
                <a:solidFill>
                  <a:schemeClr val="tx1">
                    <a:tint val="75000"/>
                  </a:schemeClr>
                </a:solidFill>
              </a:defRPr>
            </a:lvl6pPr>
            <a:lvl7pPr marL="2062612" indent="0">
              <a:buNone/>
              <a:defRPr sz="1053">
                <a:solidFill>
                  <a:schemeClr val="tx1">
                    <a:tint val="75000"/>
                  </a:schemeClr>
                </a:solidFill>
              </a:defRPr>
            </a:lvl7pPr>
            <a:lvl8pPr marL="2406381" indent="0">
              <a:buNone/>
              <a:defRPr sz="1053">
                <a:solidFill>
                  <a:schemeClr val="tx1">
                    <a:tint val="75000"/>
                  </a:schemeClr>
                </a:solidFill>
              </a:defRPr>
            </a:lvl8pPr>
            <a:lvl9pPr marL="2750149" indent="0">
              <a:buNone/>
              <a:defRPr sz="1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0790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1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6861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58340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9663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4"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6"/>
            </a:lvl1pPr>
            <a:lvl2pPr>
              <a:defRPr sz="2105"/>
            </a:lvl2pPr>
            <a:lvl3pPr>
              <a:defRPr sz="1805"/>
            </a:lvl3pPr>
            <a:lvl4pPr>
              <a:defRPr sz="1504"/>
            </a:lvl4pPr>
            <a:lvl5pPr>
              <a:defRPr sz="1504"/>
            </a:lvl5pPr>
            <a:lvl6pPr>
              <a:defRPr sz="1504"/>
            </a:lvl6pPr>
            <a:lvl7pPr>
              <a:defRPr sz="1504"/>
            </a:lvl7pPr>
            <a:lvl8pPr>
              <a:defRPr sz="1504"/>
            </a:lvl8pPr>
            <a:lvl9pPr>
              <a:defRPr sz="15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2332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4"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6"/>
            </a:lvl1pPr>
            <a:lvl2pPr marL="343769" indent="0">
              <a:buNone/>
              <a:defRPr sz="2105"/>
            </a:lvl2pPr>
            <a:lvl3pPr marL="687537" indent="0">
              <a:buNone/>
              <a:defRPr sz="1805"/>
            </a:lvl3pPr>
            <a:lvl4pPr marL="1031306" indent="0">
              <a:buNone/>
              <a:defRPr sz="1504"/>
            </a:lvl4pPr>
            <a:lvl5pPr marL="1375075" indent="0">
              <a:buNone/>
              <a:defRPr sz="1504"/>
            </a:lvl5pPr>
            <a:lvl6pPr marL="1718843" indent="0">
              <a:buNone/>
              <a:defRPr sz="1504"/>
            </a:lvl6pPr>
            <a:lvl7pPr marL="2062612" indent="0">
              <a:buNone/>
              <a:defRPr sz="1504"/>
            </a:lvl7pPr>
            <a:lvl8pPr marL="2406381" indent="0">
              <a:buNone/>
              <a:defRPr sz="1504"/>
            </a:lvl8pPr>
            <a:lvl9pPr marL="2750149" indent="0">
              <a:buNone/>
              <a:defRPr sz="1504"/>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1791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291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C9249D-91CA-42F7-B5A7-452C681EF979}"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451AF-A2AA-4A50-8874-3CA3AE2203AE}" type="slidenum">
              <a:rPr lang="en-US" smtClean="0"/>
              <a:t>‹#›</a:t>
            </a:fld>
            <a:endParaRPr lang="en-US"/>
          </a:p>
        </p:txBody>
      </p:sp>
    </p:spTree>
    <p:extLst>
      <p:ext uri="{BB962C8B-B14F-4D97-AF65-F5344CB8AC3E}">
        <p14:creationId xmlns:p14="http://schemas.microsoft.com/office/powerpoint/2010/main" val="29904016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7829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343769" indent="0" algn="ctr">
              <a:buNone/>
              <a:defRPr>
                <a:solidFill>
                  <a:schemeClr val="tx1">
                    <a:tint val="75000"/>
                  </a:schemeClr>
                </a:solidFill>
              </a:defRPr>
            </a:lvl2pPr>
            <a:lvl3pPr marL="687537" indent="0" algn="ctr">
              <a:buNone/>
              <a:defRPr>
                <a:solidFill>
                  <a:schemeClr val="tx1">
                    <a:tint val="75000"/>
                  </a:schemeClr>
                </a:solidFill>
              </a:defRPr>
            </a:lvl3pPr>
            <a:lvl4pPr marL="1031306" indent="0" algn="ctr">
              <a:buNone/>
              <a:defRPr>
                <a:solidFill>
                  <a:schemeClr val="tx1">
                    <a:tint val="75000"/>
                  </a:schemeClr>
                </a:solidFill>
              </a:defRPr>
            </a:lvl4pPr>
            <a:lvl5pPr marL="1375075" indent="0" algn="ctr">
              <a:buNone/>
              <a:defRPr>
                <a:solidFill>
                  <a:schemeClr val="tx1">
                    <a:tint val="75000"/>
                  </a:schemeClr>
                </a:solidFill>
              </a:defRPr>
            </a:lvl5pPr>
            <a:lvl6pPr marL="1718843" indent="0" algn="ctr">
              <a:buNone/>
              <a:defRPr>
                <a:solidFill>
                  <a:schemeClr val="tx1">
                    <a:tint val="75000"/>
                  </a:schemeClr>
                </a:solidFill>
              </a:defRPr>
            </a:lvl6pPr>
            <a:lvl7pPr marL="2062612" indent="0" algn="ctr">
              <a:buNone/>
              <a:defRPr>
                <a:solidFill>
                  <a:schemeClr val="tx1">
                    <a:tint val="75000"/>
                  </a:schemeClr>
                </a:solidFill>
              </a:defRPr>
            </a:lvl7pPr>
            <a:lvl8pPr marL="2406381" indent="0" algn="ctr">
              <a:buNone/>
              <a:defRPr>
                <a:solidFill>
                  <a:schemeClr val="tx1">
                    <a:tint val="75000"/>
                  </a:schemeClr>
                </a:solidFill>
              </a:defRPr>
            </a:lvl8pPr>
            <a:lvl9pPr marL="275014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5384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1786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8"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4">
                <a:solidFill>
                  <a:schemeClr val="tx1">
                    <a:tint val="75000"/>
                  </a:schemeClr>
                </a:solidFill>
              </a:defRPr>
            </a:lvl1pPr>
            <a:lvl2pPr marL="343769" indent="0">
              <a:buNone/>
              <a:defRPr sz="1353">
                <a:solidFill>
                  <a:schemeClr val="tx1">
                    <a:tint val="75000"/>
                  </a:schemeClr>
                </a:solidFill>
              </a:defRPr>
            </a:lvl2pPr>
            <a:lvl3pPr marL="687537" indent="0">
              <a:buNone/>
              <a:defRPr sz="1203">
                <a:solidFill>
                  <a:schemeClr val="tx1">
                    <a:tint val="75000"/>
                  </a:schemeClr>
                </a:solidFill>
              </a:defRPr>
            </a:lvl3pPr>
            <a:lvl4pPr marL="1031306" indent="0">
              <a:buNone/>
              <a:defRPr sz="1053">
                <a:solidFill>
                  <a:schemeClr val="tx1">
                    <a:tint val="75000"/>
                  </a:schemeClr>
                </a:solidFill>
              </a:defRPr>
            </a:lvl4pPr>
            <a:lvl5pPr marL="1375075" indent="0">
              <a:buNone/>
              <a:defRPr sz="1053">
                <a:solidFill>
                  <a:schemeClr val="tx1">
                    <a:tint val="75000"/>
                  </a:schemeClr>
                </a:solidFill>
              </a:defRPr>
            </a:lvl5pPr>
            <a:lvl6pPr marL="1718843" indent="0">
              <a:buNone/>
              <a:defRPr sz="1053">
                <a:solidFill>
                  <a:schemeClr val="tx1">
                    <a:tint val="75000"/>
                  </a:schemeClr>
                </a:solidFill>
              </a:defRPr>
            </a:lvl6pPr>
            <a:lvl7pPr marL="2062612" indent="0">
              <a:buNone/>
              <a:defRPr sz="1053">
                <a:solidFill>
                  <a:schemeClr val="tx1">
                    <a:tint val="75000"/>
                  </a:schemeClr>
                </a:solidFill>
              </a:defRPr>
            </a:lvl7pPr>
            <a:lvl8pPr marL="2406381" indent="0">
              <a:buNone/>
              <a:defRPr sz="1053">
                <a:solidFill>
                  <a:schemeClr val="tx1">
                    <a:tint val="75000"/>
                  </a:schemeClr>
                </a:solidFill>
              </a:defRPr>
            </a:lvl8pPr>
            <a:lvl9pPr marL="2750149" indent="0">
              <a:buNone/>
              <a:defRPr sz="1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7669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23538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7816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4350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3365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4"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6"/>
            </a:lvl1pPr>
            <a:lvl2pPr>
              <a:defRPr sz="2105"/>
            </a:lvl2pPr>
            <a:lvl3pPr>
              <a:defRPr sz="1805"/>
            </a:lvl3pPr>
            <a:lvl4pPr>
              <a:defRPr sz="1504"/>
            </a:lvl4pPr>
            <a:lvl5pPr>
              <a:defRPr sz="1504"/>
            </a:lvl5pPr>
            <a:lvl6pPr>
              <a:defRPr sz="1504"/>
            </a:lvl6pPr>
            <a:lvl7pPr>
              <a:defRPr sz="1504"/>
            </a:lvl7pPr>
            <a:lvl8pPr>
              <a:defRPr sz="1504"/>
            </a:lvl8pPr>
            <a:lvl9pPr>
              <a:defRPr sz="15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0305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4"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6"/>
            </a:lvl1pPr>
            <a:lvl2pPr marL="343769" indent="0">
              <a:buNone/>
              <a:defRPr sz="2105"/>
            </a:lvl2pPr>
            <a:lvl3pPr marL="687537" indent="0">
              <a:buNone/>
              <a:defRPr sz="1805"/>
            </a:lvl3pPr>
            <a:lvl4pPr marL="1031306" indent="0">
              <a:buNone/>
              <a:defRPr sz="1504"/>
            </a:lvl4pPr>
            <a:lvl5pPr marL="1375075" indent="0">
              <a:buNone/>
              <a:defRPr sz="1504"/>
            </a:lvl5pPr>
            <a:lvl6pPr marL="1718843" indent="0">
              <a:buNone/>
              <a:defRPr sz="1504"/>
            </a:lvl6pPr>
            <a:lvl7pPr marL="2062612" indent="0">
              <a:buNone/>
              <a:defRPr sz="1504"/>
            </a:lvl7pPr>
            <a:lvl8pPr marL="2406381" indent="0">
              <a:buNone/>
              <a:defRPr sz="1504"/>
            </a:lvl8pPr>
            <a:lvl9pPr marL="2750149" indent="0">
              <a:buNone/>
              <a:defRPr sz="1504"/>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3205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 /><Relationship Id="rId3" Type="http://schemas.openxmlformats.org/officeDocument/2006/relationships/slideLayout" Target="../slideLayouts/slideLayout104.xml" /><Relationship Id="rId7" Type="http://schemas.openxmlformats.org/officeDocument/2006/relationships/slideLayout" Target="../slideLayouts/slideLayout108.xml" /><Relationship Id="rId12" Type="http://schemas.openxmlformats.org/officeDocument/2006/relationships/theme" Target="../theme/theme10.xml" /><Relationship Id="rId2" Type="http://schemas.openxmlformats.org/officeDocument/2006/relationships/slideLayout" Target="../slideLayouts/slideLayout103.xml" /><Relationship Id="rId1" Type="http://schemas.openxmlformats.org/officeDocument/2006/relationships/slideLayout" Target="../slideLayouts/slideLayout102.xml" /><Relationship Id="rId6" Type="http://schemas.openxmlformats.org/officeDocument/2006/relationships/slideLayout" Target="../slideLayouts/slideLayout107.xml" /><Relationship Id="rId11" Type="http://schemas.openxmlformats.org/officeDocument/2006/relationships/slideLayout" Target="../slideLayouts/slideLayout112.xml" /><Relationship Id="rId5" Type="http://schemas.openxmlformats.org/officeDocument/2006/relationships/slideLayout" Target="../slideLayouts/slideLayout106.xml" /><Relationship Id="rId10" Type="http://schemas.openxmlformats.org/officeDocument/2006/relationships/slideLayout" Target="../slideLayouts/slideLayout111.xml" /><Relationship Id="rId4" Type="http://schemas.openxmlformats.org/officeDocument/2006/relationships/slideLayout" Target="../slideLayouts/slideLayout105.xml" /><Relationship Id="rId9" Type="http://schemas.openxmlformats.org/officeDocument/2006/relationships/slideLayout" Target="../slideLayouts/slideLayout110.xml" /></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 /><Relationship Id="rId3" Type="http://schemas.openxmlformats.org/officeDocument/2006/relationships/slideLayout" Target="../slideLayouts/slideLayout115.xml" /><Relationship Id="rId7" Type="http://schemas.openxmlformats.org/officeDocument/2006/relationships/slideLayout" Target="../slideLayouts/slideLayout119.xml" /><Relationship Id="rId12" Type="http://schemas.openxmlformats.org/officeDocument/2006/relationships/theme" Target="../theme/theme11.xml" /><Relationship Id="rId2" Type="http://schemas.openxmlformats.org/officeDocument/2006/relationships/slideLayout" Target="../slideLayouts/slideLayout114.xml" /><Relationship Id="rId1" Type="http://schemas.openxmlformats.org/officeDocument/2006/relationships/slideLayout" Target="../slideLayouts/slideLayout113.xml" /><Relationship Id="rId6" Type="http://schemas.openxmlformats.org/officeDocument/2006/relationships/slideLayout" Target="../slideLayouts/slideLayout118.xml" /><Relationship Id="rId11" Type="http://schemas.openxmlformats.org/officeDocument/2006/relationships/slideLayout" Target="../slideLayouts/slideLayout123.xml" /><Relationship Id="rId5" Type="http://schemas.openxmlformats.org/officeDocument/2006/relationships/slideLayout" Target="../slideLayouts/slideLayout117.xml" /><Relationship Id="rId10" Type="http://schemas.openxmlformats.org/officeDocument/2006/relationships/slideLayout" Target="../slideLayouts/slideLayout122.xml" /><Relationship Id="rId4" Type="http://schemas.openxmlformats.org/officeDocument/2006/relationships/slideLayout" Target="../slideLayouts/slideLayout116.xml" /><Relationship Id="rId9" Type="http://schemas.openxmlformats.org/officeDocument/2006/relationships/slideLayout" Target="../slideLayouts/slideLayout121.xml" /></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 /><Relationship Id="rId3" Type="http://schemas.openxmlformats.org/officeDocument/2006/relationships/slideLayout" Target="../slideLayouts/slideLayout126.xml" /><Relationship Id="rId7" Type="http://schemas.openxmlformats.org/officeDocument/2006/relationships/slideLayout" Target="../slideLayouts/slideLayout130.xml" /><Relationship Id="rId12" Type="http://schemas.openxmlformats.org/officeDocument/2006/relationships/theme" Target="../theme/theme12.xml" /><Relationship Id="rId2" Type="http://schemas.openxmlformats.org/officeDocument/2006/relationships/slideLayout" Target="../slideLayouts/slideLayout125.xml" /><Relationship Id="rId1" Type="http://schemas.openxmlformats.org/officeDocument/2006/relationships/slideLayout" Target="../slideLayouts/slideLayout124.xml" /><Relationship Id="rId6" Type="http://schemas.openxmlformats.org/officeDocument/2006/relationships/slideLayout" Target="../slideLayouts/slideLayout129.xml" /><Relationship Id="rId11" Type="http://schemas.openxmlformats.org/officeDocument/2006/relationships/slideLayout" Target="../slideLayouts/slideLayout134.xml" /><Relationship Id="rId5" Type="http://schemas.openxmlformats.org/officeDocument/2006/relationships/slideLayout" Target="../slideLayouts/slideLayout128.xml" /><Relationship Id="rId10" Type="http://schemas.openxmlformats.org/officeDocument/2006/relationships/slideLayout" Target="../slideLayouts/slideLayout133.xml" /><Relationship Id="rId4" Type="http://schemas.openxmlformats.org/officeDocument/2006/relationships/slideLayout" Target="../slideLayouts/slideLayout127.xml" /><Relationship Id="rId9" Type="http://schemas.openxmlformats.org/officeDocument/2006/relationships/slideLayout" Target="../slideLayouts/slideLayout132.xml" /></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 /><Relationship Id="rId3" Type="http://schemas.openxmlformats.org/officeDocument/2006/relationships/slideLayout" Target="../slideLayouts/slideLayout137.xml" /><Relationship Id="rId7" Type="http://schemas.openxmlformats.org/officeDocument/2006/relationships/slideLayout" Target="../slideLayouts/slideLayout141.xml" /><Relationship Id="rId12" Type="http://schemas.openxmlformats.org/officeDocument/2006/relationships/theme" Target="../theme/theme13.xml" /><Relationship Id="rId2" Type="http://schemas.openxmlformats.org/officeDocument/2006/relationships/slideLayout" Target="../slideLayouts/slideLayout136.xml" /><Relationship Id="rId1" Type="http://schemas.openxmlformats.org/officeDocument/2006/relationships/slideLayout" Target="../slideLayouts/slideLayout135.xml" /><Relationship Id="rId6" Type="http://schemas.openxmlformats.org/officeDocument/2006/relationships/slideLayout" Target="../slideLayouts/slideLayout140.xml" /><Relationship Id="rId11" Type="http://schemas.openxmlformats.org/officeDocument/2006/relationships/slideLayout" Target="../slideLayouts/slideLayout145.xml" /><Relationship Id="rId5" Type="http://schemas.openxmlformats.org/officeDocument/2006/relationships/slideLayout" Target="../slideLayouts/slideLayout139.xml" /><Relationship Id="rId10" Type="http://schemas.openxmlformats.org/officeDocument/2006/relationships/slideLayout" Target="../slideLayouts/slideLayout144.xml" /><Relationship Id="rId4" Type="http://schemas.openxmlformats.org/officeDocument/2006/relationships/slideLayout" Target="../slideLayouts/slideLayout138.xml" /><Relationship Id="rId9" Type="http://schemas.openxmlformats.org/officeDocument/2006/relationships/slideLayout" Target="../slideLayouts/slideLayout143.xml" /></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 /><Relationship Id="rId3" Type="http://schemas.openxmlformats.org/officeDocument/2006/relationships/slideLayout" Target="../slideLayouts/slideLayout148.xml" /><Relationship Id="rId7" Type="http://schemas.openxmlformats.org/officeDocument/2006/relationships/slideLayout" Target="../slideLayouts/slideLayout152.xml" /><Relationship Id="rId12" Type="http://schemas.openxmlformats.org/officeDocument/2006/relationships/theme" Target="../theme/theme14.xml" /><Relationship Id="rId2" Type="http://schemas.openxmlformats.org/officeDocument/2006/relationships/slideLayout" Target="../slideLayouts/slideLayout147.xml" /><Relationship Id="rId1" Type="http://schemas.openxmlformats.org/officeDocument/2006/relationships/slideLayout" Target="../slideLayouts/slideLayout146.xml" /><Relationship Id="rId6" Type="http://schemas.openxmlformats.org/officeDocument/2006/relationships/slideLayout" Target="../slideLayouts/slideLayout151.xml" /><Relationship Id="rId11" Type="http://schemas.openxmlformats.org/officeDocument/2006/relationships/slideLayout" Target="../slideLayouts/slideLayout156.xml" /><Relationship Id="rId5" Type="http://schemas.openxmlformats.org/officeDocument/2006/relationships/slideLayout" Target="../slideLayouts/slideLayout150.xml" /><Relationship Id="rId10" Type="http://schemas.openxmlformats.org/officeDocument/2006/relationships/slideLayout" Target="../slideLayouts/slideLayout155.xml" /><Relationship Id="rId4" Type="http://schemas.openxmlformats.org/officeDocument/2006/relationships/slideLayout" Target="../slideLayouts/slideLayout149.xml" /><Relationship Id="rId9" Type="http://schemas.openxmlformats.org/officeDocument/2006/relationships/slideLayout" Target="../slideLayouts/slideLayout154.xml" /></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 /><Relationship Id="rId3" Type="http://schemas.openxmlformats.org/officeDocument/2006/relationships/slideLayout" Target="../slideLayouts/slideLayout159.xml" /><Relationship Id="rId7" Type="http://schemas.openxmlformats.org/officeDocument/2006/relationships/slideLayout" Target="../slideLayouts/slideLayout163.xml" /><Relationship Id="rId12" Type="http://schemas.openxmlformats.org/officeDocument/2006/relationships/theme" Target="../theme/theme15.xml" /><Relationship Id="rId2" Type="http://schemas.openxmlformats.org/officeDocument/2006/relationships/slideLayout" Target="../slideLayouts/slideLayout158.xml" /><Relationship Id="rId1" Type="http://schemas.openxmlformats.org/officeDocument/2006/relationships/slideLayout" Target="../slideLayouts/slideLayout157.xml" /><Relationship Id="rId6" Type="http://schemas.openxmlformats.org/officeDocument/2006/relationships/slideLayout" Target="../slideLayouts/slideLayout162.xml" /><Relationship Id="rId11" Type="http://schemas.openxmlformats.org/officeDocument/2006/relationships/slideLayout" Target="../slideLayouts/slideLayout167.xml" /><Relationship Id="rId5" Type="http://schemas.openxmlformats.org/officeDocument/2006/relationships/slideLayout" Target="../slideLayouts/slideLayout161.xml" /><Relationship Id="rId10" Type="http://schemas.openxmlformats.org/officeDocument/2006/relationships/slideLayout" Target="../slideLayouts/slideLayout166.xml" /><Relationship Id="rId4" Type="http://schemas.openxmlformats.org/officeDocument/2006/relationships/slideLayout" Target="../slideLayouts/slideLayout160.xml" /><Relationship Id="rId9" Type="http://schemas.openxmlformats.org/officeDocument/2006/relationships/slideLayout" Target="../slideLayouts/slideLayout165.xml" /></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5.xml" /><Relationship Id="rId3" Type="http://schemas.openxmlformats.org/officeDocument/2006/relationships/slideLayout" Target="../slideLayouts/slideLayout170.xml" /><Relationship Id="rId7" Type="http://schemas.openxmlformats.org/officeDocument/2006/relationships/slideLayout" Target="../slideLayouts/slideLayout174.xml" /><Relationship Id="rId12" Type="http://schemas.openxmlformats.org/officeDocument/2006/relationships/theme" Target="../theme/theme16.xml" /><Relationship Id="rId2" Type="http://schemas.openxmlformats.org/officeDocument/2006/relationships/slideLayout" Target="../slideLayouts/slideLayout169.xml" /><Relationship Id="rId1" Type="http://schemas.openxmlformats.org/officeDocument/2006/relationships/slideLayout" Target="../slideLayouts/slideLayout168.xml" /><Relationship Id="rId6" Type="http://schemas.openxmlformats.org/officeDocument/2006/relationships/slideLayout" Target="../slideLayouts/slideLayout173.xml" /><Relationship Id="rId11" Type="http://schemas.openxmlformats.org/officeDocument/2006/relationships/slideLayout" Target="../slideLayouts/slideLayout178.xml" /><Relationship Id="rId5" Type="http://schemas.openxmlformats.org/officeDocument/2006/relationships/slideLayout" Target="../slideLayouts/slideLayout172.xml" /><Relationship Id="rId10" Type="http://schemas.openxmlformats.org/officeDocument/2006/relationships/slideLayout" Target="../slideLayouts/slideLayout177.xml" /><Relationship Id="rId4" Type="http://schemas.openxmlformats.org/officeDocument/2006/relationships/slideLayout" Target="../slideLayouts/slideLayout171.xml" /><Relationship Id="rId9" Type="http://schemas.openxmlformats.org/officeDocument/2006/relationships/slideLayout" Target="../slideLayouts/slideLayout176.xml" /></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6.xml" /><Relationship Id="rId3" Type="http://schemas.openxmlformats.org/officeDocument/2006/relationships/slideLayout" Target="../slideLayouts/slideLayout181.xml" /><Relationship Id="rId7" Type="http://schemas.openxmlformats.org/officeDocument/2006/relationships/slideLayout" Target="../slideLayouts/slideLayout185.xml" /><Relationship Id="rId12" Type="http://schemas.openxmlformats.org/officeDocument/2006/relationships/theme" Target="../theme/theme17.xml" /><Relationship Id="rId2" Type="http://schemas.openxmlformats.org/officeDocument/2006/relationships/slideLayout" Target="../slideLayouts/slideLayout180.xml" /><Relationship Id="rId1" Type="http://schemas.openxmlformats.org/officeDocument/2006/relationships/slideLayout" Target="../slideLayouts/slideLayout179.xml" /><Relationship Id="rId6" Type="http://schemas.openxmlformats.org/officeDocument/2006/relationships/slideLayout" Target="../slideLayouts/slideLayout184.xml" /><Relationship Id="rId11" Type="http://schemas.openxmlformats.org/officeDocument/2006/relationships/slideLayout" Target="../slideLayouts/slideLayout189.xml" /><Relationship Id="rId5" Type="http://schemas.openxmlformats.org/officeDocument/2006/relationships/slideLayout" Target="../slideLayouts/slideLayout183.xml" /><Relationship Id="rId10" Type="http://schemas.openxmlformats.org/officeDocument/2006/relationships/slideLayout" Target="../slideLayouts/slideLayout188.xml" /><Relationship Id="rId4" Type="http://schemas.openxmlformats.org/officeDocument/2006/relationships/slideLayout" Target="../slideLayouts/slideLayout182.xml" /><Relationship Id="rId9" Type="http://schemas.openxmlformats.org/officeDocument/2006/relationships/slideLayout" Target="../slideLayouts/slideLayout187.xml" /></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7.xml" /><Relationship Id="rId3" Type="http://schemas.openxmlformats.org/officeDocument/2006/relationships/slideLayout" Target="../slideLayouts/slideLayout192.xml" /><Relationship Id="rId7" Type="http://schemas.openxmlformats.org/officeDocument/2006/relationships/slideLayout" Target="../slideLayouts/slideLayout196.xml" /><Relationship Id="rId12" Type="http://schemas.openxmlformats.org/officeDocument/2006/relationships/theme" Target="../theme/theme18.xml" /><Relationship Id="rId2" Type="http://schemas.openxmlformats.org/officeDocument/2006/relationships/slideLayout" Target="../slideLayouts/slideLayout191.xml" /><Relationship Id="rId1" Type="http://schemas.openxmlformats.org/officeDocument/2006/relationships/slideLayout" Target="../slideLayouts/slideLayout190.xml" /><Relationship Id="rId6" Type="http://schemas.openxmlformats.org/officeDocument/2006/relationships/slideLayout" Target="../slideLayouts/slideLayout195.xml" /><Relationship Id="rId11" Type="http://schemas.openxmlformats.org/officeDocument/2006/relationships/slideLayout" Target="../slideLayouts/slideLayout200.xml" /><Relationship Id="rId5" Type="http://schemas.openxmlformats.org/officeDocument/2006/relationships/slideLayout" Target="../slideLayouts/slideLayout194.xml" /><Relationship Id="rId10" Type="http://schemas.openxmlformats.org/officeDocument/2006/relationships/slideLayout" Target="../slideLayouts/slideLayout199.xml" /><Relationship Id="rId4" Type="http://schemas.openxmlformats.org/officeDocument/2006/relationships/slideLayout" Target="../slideLayouts/slideLayout193.xml" /><Relationship Id="rId9" Type="http://schemas.openxmlformats.org/officeDocument/2006/relationships/slideLayout" Target="../slideLayouts/slideLayout198.xml" /></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8.xml" /><Relationship Id="rId3" Type="http://schemas.openxmlformats.org/officeDocument/2006/relationships/slideLayout" Target="../slideLayouts/slideLayout203.xml" /><Relationship Id="rId7" Type="http://schemas.openxmlformats.org/officeDocument/2006/relationships/slideLayout" Target="../slideLayouts/slideLayout207.xml" /><Relationship Id="rId12" Type="http://schemas.openxmlformats.org/officeDocument/2006/relationships/theme" Target="../theme/theme19.xml" /><Relationship Id="rId2" Type="http://schemas.openxmlformats.org/officeDocument/2006/relationships/slideLayout" Target="../slideLayouts/slideLayout202.xml" /><Relationship Id="rId1" Type="http://schemas.openxmlformats.org/officeDocument/2006/relationships/slideLayout" Target="../slideLayouts/slideLayout201.xml" /><Relationship Id="rId6" Type="http://schemas.openxmlformats.org/officeDocument/2006/relationships/slideLayout" Target="../slideLayouts/slideLayout206.xml" /><Relationship Id="rId11" Type="http://schemas.openxmlformats.org/officeDocument/2006/relationships/slideLayout" Target="../slideLayouts/slideLayout211.xml" /><Relationship Id="rId5" Type="http://schemas.openxmlformats.org/officeDocument/2006/relationships/slideLayout" Target="../slideLayouts/slideLayout205.xml" /><Relationship Id="rId10" Type="http://schemas.openxmlformats.org/officeDocument/2006/relationships/slideLayout" Target="../slideLayouts/slideLayout210.xml" /><Relationship Id="rId4" Type="http://schemas.openxmlformats.org/officeDocument/2006/relationships/slideLayout" Target="../slideLayouts/slideLayout204.xml" /><Relationship Id="rId9" Type="http://schemas.openxmlformats.org/officeDocument/2006/relationships/slideLayout" Target="../slideLayouts/slideLayout20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slideLayout" Target="../slideLayouts/slideLayout24.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slideLayout" Target="../slideLayouts/slideLayout23.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 Id="rId14" Type="http://schemas.openxmlformats.org/officeDocument/2006/relationships/theme" Target="../theme/theme2.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 /><Relationship Id="rId3" Type="http://schemas.openxmlformats.org/officeDocument/2006/relationships/slideLayout" Target="../slideLayouts/slideLayout27.xml" /><Relationship Id="rId7" Type="http://schemas.openxmlformats.org/officeDocument/2006/relationships/slideLayout" Target="../slideLayouts/slideLayout31.xml" /><Relationship Id="rId12" Type="http://schemas.openxmlformats.org/officeDocument/2006/relationships/theme" Target="../theme/theme3.xml" /><Relationship Id="rId2" Type="http://schemas.openxmlformats.org/officeDocument/2006/relationships/slideLayout" Target="../slideLayouts/slideLayout26.xml" /><Relationship Id="rId1" Type="http://schemas.openxmlformats.org/officeDocument/2006/relationships/slideLayout" Target="../slideLayouts/slideLayout25.xml" /><Relationship Id="rId6" Type="http://schemas.openxmlformats.org/officeDocument/2006/relationships/slideLayout" Target="../slideLayouts/slideLayout30.xml" /><Relationship Id="rId11" Type="http://schemas.openxmlformats.org/officeDocument/2006/relationships/slideLayout" Target="../slideLayouts/slideLayout35.xml" /><Relationship Id="rId5" Type="http://schemas.openxmlformats.org/officeDocument/2006/relationships/slideLayout" Target="../slideLayouts/slideLayout29.xml" /><Relationship Id="rId10" Type="http://schemas.openxmlformats.org/officeDocument/2006/relationships/slideLayout" Target="../slideLayouts/slideLayout34.xml" /><Relationship Id="rId4" Type="http://schemas.openxmlformats.org/officeDocument/2006/relationships/slideLayout" Target="../slideLayouts/slideLayout28.xml" /><Relationship Id="rId9" Type="http://schemas.openxmlformats.org/officeDocument/2006/relationships/slideLayout" Target="../slideLayouts/slideLayout33.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 /><Relationship Id="rId3" Type="http://schemas.openxmlformats.org/officeDocument/2006/relationships/slideLayout" Target="../slideLayouts/slideLayout38.xml" /><Relationship Id="rId7" Type="http://schemas.openxmlformats.org/officeDocument/2006/relationships/slideLayout" Target="../slideLayouts/slideLayout42.xml" /><Relationship Id="rId12" Type="http://schemas.openxmlformats.org/officeDocument/2006/relationships/theme" Target="../theme/theme4.xml" /><Relationship Id="rId2" Type="http://schemas.openxmlformats.org/officeDocument/2006/relationships/slideLayout" Target="../slideLayouts/slideLayout37.xml" /><Relationship Id="rId1" Type="http://schemas.openxmlformats.org/officeDocument/2006/relationships/slideLayout" Target="../slideLayouts/slideLayout36.xml" /><Relationship Id="rId6" Type="http://schemas.openxmlformats.org/officeDocument/2006/relationships/slideLayout" Target="../slideLayouts/slideLayout41.xml" /><Relationship Id="rId11" Type="http://schemas.openxmlformats.org/officeDocument/2006/relationships/slideLayout" Target="../slideLayouts/slideLayout46.xml" /><Relationship Id="rId5" Type="http://schemas.openxmlformats.org/officeDocument/2006/relationships/slideLayout" Target="../slideLayouts/slideLayout40.xml" /><Relationship Id="rId10" Type="http://schemas.openxmlformats.org/officeDocument/2006/relationships/slideLayout" Target="../slideLayouts/slideLayout45.xml" /><Relationship Id="rId4" Type="http://schemas.openxmlformats.org/officeDocument/2006/relationships/slideLayout" Target="../slideLayouts/slideLayout39.xml" /><Relationship Id="rId9" Type="http://schemas.openxmlformats.org/officeDocument/2006/relationships/slideLayout" Target="../slideLayouts/slideLayout44.xml" /></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 /><Relationship Id="rId3" Type="http://schemas.openxmlformats.org/officeDocument/2006/relationships/slideLayout" Target="../slideLayouts/slideLayout49.xml" /><Relationship Id="rId7" Type="http://schemas.openxmlformats.org/officeDocument/2006/relationships/slideLayout" Target="../slideLayouts/slideLayout53.xml" /><Relationship Id="rId12" Type="http://schemas.openxmlformats.org/officeDocument/2006/relationships/theme" Target="../theme/theme5.xml" /><Relationship Id="rId2" Type="http://schemas.openxmlformats.org/officeDocument/2006/relationships/slideLayout" Target="../slideLayouts/slideLayout48.xml" /><Relationship Id="rId1" Type="http://schemas.openxmlformats.org/officeDocument/2006/relationships/slideLayout" Target="../slideLayouts/slideLayout47.xml" /><Relationship Id="rId6" Type="http://schemas.openxmlformats.org/officeDocument/2006/relationships/slideLayout" Target="../slideLayouts/slideLayout52.xml" /><Relationship Id="rId11" Type="http://schemas.openxmlformats.org/officeDocument/2006/relationships/slideLayout" Target="../slideLayouts/slideLayout57.xml" /><Relationship Id="rId5" Type="http://schemas.openxmlformats.org/officeDocument/2006/relationships/slideLayout" Target="../slideLayouts/slideLayout51.xml" /><Relationship Id="rId10" Type="http://schemas.openxmlformats.org/officeDocument/2006/relationships/slideLayout" Target="../slideLayouts/slideLayout56.xml" /><Relationship Id="rId4" Type="http://schemas.openxmlformats.org/officeDocument/2006/relationships/slideLayout" Target="../slideLayouts/slideLayout50.xml" /><Relationship Id="rId9" Type="http://schemas.openxmlformats.org/officeDocument/2006/relationships/slideLayout" Target="../slideLayouts/slideLayout55.xml" /></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 /><Relationship Id="rId3" Type="http://schemas.openxmlformats.org/officeDocument/2006/relationships/slideLayout" Target="../slideLayouts/slideLayout60.xml" /><Relationship Id="rId7" Type="http://schemas.openxmlformats.org/officeDocument/2006/relationships/slideLayout" Target="../slideLayouts/slideLayout64.xml" /><Relationship Id="rId12" Type="http://schemas.openxmlformats.org/officeDocument/2006/relationships/theme" Target="../theme/theme6.xml" /><Relationship Id="rId2" Type="http://schemas.openxmlformats.org/officeDocument/2006/relationships/slideLayout" Target="../slideLayouts/slideLayout59.xml" /><Relationship Id="rId1" Type="http://schemas.openxmlformats.org/officeDocument/2006/relationships/slideLayout" Target="../slideLayouts/slideLayout58.xml" /><Relationship Id="rId6" Type="http://schemas.openxmlformats.org/officeDocument/2006/relationships/slideLayout" Target="../slideLayouts/slideLayout63.xml" /><Relationship Id="rId11" Type="http://schemas.openxmlformats.org/officeDocument/2006/relationships/slideLayout" Target="../slideLayouts/slideLayout68.xml" /><Relationship Id="rId5" Type="http://schemas.openxmlformats.org/officeDocument/2006/relationships/slideLayout" Target="../slideLayouts/slideLayout62.xml" /><Relationship Id="rId10" Type="http://schemas.openxmlformats.org/officeDocument/2006/relationships/slideLayout" Target="../slideLayouts/slideLayout67.xml" /><Relationship Id="rId4" Type="http://schemas.openxmlformats.org/officeDocument/2006/relationships/slideLayout" Target="../slideLayouts/slideLayout61.xml" /><Relationship Id="rId9" Type="http://schemas.openxmlformats.org/officeDocument/2006/relationships/slideLayout" Target="../slideLayouts/slideLayout66.xml" /></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 /><Relationship Id="rId3" Type="http://schemas.openxmlformats.org/officeDocument/2006/relationships/slideLayout" Target="../slideLayouts/slideLayout71.xml" /><Relationship Id="rId7" Type="http://schemas.openxmlformats.org/officeDocument/2006/relationships/slideLayout" Target="../slideLayouts/slideLayout75.xml" /><Relationship Id="rId12" Type="http://schemas.openxmlformats.org/officeDocument/2006/relationships/theme" Target="../theme/theme7.xml" /><Relationship Id="rId2" Type="http://schemas.openxmlformats.org/officeDocument/2006/relationships/slideLayout" Target="../slideLayouts/slideLayout70.xml" /><Relationship Id="rId1" Type="http://schemas.openxmlformats.org/officeDocument/2006/relationships/slideLayout" Target="../slideLayouts/slideLayout69.xml" /><Relationship Id="rId6" Type="http://schemas.openxmlformats.org/officeDocument/2006/relationships/slideLayout" Target="../slideLayouts/slideLayout74.xml" /><Relationship Id="rId11" Type="http://schemas.openxmlformats.org/officeDocument/2006/relationships/slideLayout" Target="../slideLayouts/slideLayout79.xml" /><Relationship Id="rId5" Type="http://schemas.openxmlformats.org/officeDocument/2006/relationships/slideLayout" Target="../slideLayouts/slideLayout73.xml" /><Relationship Id="rId10" Type="http://schemas.openxmlformats.org/officeDocument/2006/relationships/slideLayout" Target="../slideLayouts/slideLayout78.xml" /><Relationship Id="rId4" Type="http://schemas.openxmlformats.org/officeDocument/2006/relationships/slideLayout" Target="../slideLayouts/slideLayout72.xml" /><Relationship Id="rId9" Type="http://schemas.openxmlformats.org/officeDocument/2006/relationships/slideLayout" Target="../slideLayouts/slideLayout77.xml" /></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 /><Relationship Id="rId3" Type="http://schemas.openxmlformats.org/officeDocument/2006/relationships/slideLayout" Target="../slideLayouts/slideLayout82.xml" /><Relationship Id="rId7" Type="http://schemas.openxmlformats.org/officeDocument/2006/relationships/slideLayout" Target="../slideLayouts/slideLayout86.xml" /><Relationship Id="rId12" Type="http://schemas.openxmlformats.org/officeDocument/2006/relationships/theme" Target="../theme/theme8.xml" /><Relationship Id="rId2" Type="http://schemas.openxmlformats.org/officeDocument/2006/relationships/slideLayout" Target="../slideLayouts/slideLayout81.xml" /><Relationship Id="rId1" Type="http://schemas.openxmlformats.org/officeDocument/2006/relationships/slideLayout" Target="../slideLayouts/slideLayout80.xml" /><Relationship Id="rId6" Type="http://schemas.openxmlformats.org/officeDocument/2006/relationships/slideLayout" Target="../slideLayouts/slideLayout85.xml" /><Relationship Id="rId11" Type="http://schemas.openxmlformats.org/officeDocument/2006/relationships/slideLayout" Target="../slideLayouts/slideLayout90.xml" /><Relationship Id="rId5" Type="http://schemas.openxmlformats.org/officeDocument/2006/relationships/slideLayout" Target="../slideLayouts/slideLayout84.xml" /><Relationship Id="rId10" Type="http://schemas.openxmlformats.org/officeDocument/2006/relationships/slideLayout" Target="../slideLayouts/slideLayout89.xml" /><Relationship Id="rId4" Type="http://schemas.openxmlformats.org/officeDocument/2006/relationships/slideLayout" Target="../slideLayouts/slideLayout83.xml" /><Relationship Id="rId9" Type="http://schemas.openxmlformats.org/officeDocument/2006/relationships/slideLayout" Target="../slideLayouts/slideLayout88.xml" /></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 /><Relationship Id="rId3" Type="http://schemas.openxmlformats.org/officeDocument/2006/relationships/slideLayout" Target="../slideLayouts/slideLayout93.xml" /><Relationship Id="rId7" Type="http://schemas.openxmlformats.org/officeDocument/2006/relationships/slideLayout" Target="../slideLayouts/slideLayout97.xml" /><Relationship Id="rId12" Type="http://schemas.openxmlformats.org/officeDocument/2006/relationships/theme" Target="../theme/theme9.xml" /><Relationship Id="rId2" Type="http://schemas.openxmlformats.org/officeDocument/2006/relationships/slideLayout" Target="../slideLayouts/slideLayout92.xml" /><Relationship Id="rId1" Type="http://schemas.openxmlformats.org/officeDocument/2006/relationships/slideLayout" Target="../slideLayouts/slideLayout91.xml" /><Relationship Id="rId6" Type="http://schemas.openxmlformats.org/officeDocument/2006/relationships/slideLayout" Target="../slideLayouts/slideLayout96.xml" /><Relationship Id="rId11" Type="http://schemas.openxmlformats.org/officeDocument/2006/relationships/slideLayout" Target="../slideLayouts/slideLayout101.xml" /><Relationship Id="rId5" Type="http://schemas.openxmlformats.org/officeDocument/2006/relationships/slideLayout" Target="../slideLayouts/slideLayout95.xml" /><Relationship Id="rId10" Type="http://schemas.openxmlformats.org/officeDocument/2006/relationships/slideLayout" Target="../slideLayouts/slideLayout100.xml" /><Relationship Id="rId4" Type="http://schemas.openxmlformats.org/officeDocument/2006/relationships/slideLayout" Target="../slideLayouts/slideLayout94.xml" /><Relationship Id="rId9" Type="http://schemas.openxmlformats.org/officeDocument/2006/relationships/slideLayout" Target="../slideLayouts/slideLayout9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9000"/>
                <a:lumOff val="9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9249D-91CA-42F7-B5A7-452C681EF979}" type="datetimeFigureOut">
              <a:rPr lang="en-US" smtClean="0"/>
              <a:t>12/14/2021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451AF-A2AA-4A50-8874-3CA3AE2203AE}" type="slidenum">
              <a:rPr lang="en-US" smtClean="0"/>
              <a:t>‹#›</a:t>
            </a:fld>
            <a:endParaRPr lang="en-US"/>
          </a:p>
        </p:txBody>
      </p:sp>
    </p:spTree>
    <p:extLst>
      <p:ext uri="{BB962C8B-B14F-4D97-AF65-F5344CB8AC3E}">
        <p14:creationId xmlns:p14="http://schemas.microsoft.com/office/powerpoint/2010/main" val="2533067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2">
                <a:solidFill>
                  <a:schemeClr val="tx1">
                    <a:tint val="75000"/>
                  </a:schemeClr>
                </a:solidFill>
              </a:defRPr>
            </a:lvl1p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3"/>
          </p:nvPr>
        </p:nvSpPr>
        <p:spPr>
          <a:xfrm>
            <a:off x="3124202" y="6356354"/>
            <a:ext cx="2895600" cy="365125"/>
          </a:xfrm>
          <a:prstGeom prst="rect">
            <a:avLst/>
          </a:prstGeom>
        </p:spPr>
        <p:txBody>
          <a:bodyPr vert="horz" lIns="91440" tIns="45720" rIns="91440" bIns="45720" rtlCol="0" anchor="ctr"/>
          <a:lstStyle>
            <a:lvl1pPr algn="ctr">
              <a:defRPr sz="902">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2">
                <a:solidFill>
                  <a:schemeClr val="tx1">
                    <a:tint val="75000"/>
                  </a:schemeClr>
                </a:solidFill>
              </a:defRPr>
            </a:lvl1p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534520"/>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ctr" defTabSz="687537" rtl="0" eaLnBrk="1" latinLnBrk="0" hangingPunct="1">
        <a:spcBef>
          <a:spcPct val="0"/>
        </a:spcBef>
        <a:buNone/>
        <a:defRPr sz="3308" kern="1200">
          <a:solidFill>
            <a:schemeClr val="tx1"/>
          </a:solidFill>
          <a:latin typeface="+mj-lt"/>
          <a:ea typeface="+mj-ea"/>
          <a:cs typeface="+mj-cs"/>
        </a:defRPr>
      </a:lvl1pPr>
    </p:titleStyle>
    <p:bodyStyle>
      <a:lvl1pPr marL="257827" indent="-257827" algn="l" defTabSz="687537" rtl="0" eaLnBrk="1" latinLnBrk="0" hangingPunct="1">
        <a:spcBef>
          <a:spcPct val="20000"/>
        </a:spcBef>
        <a:buFont typeface="Arial" pitchFamily="34" charset="0"/>
        <a:buChar char="•"/>
        <a:defRPr sz="2406" kern="1200">
          <a:solidFill>
            <a:schemeClr val="tx1"/>
          </a:solidFill>
          <a:latin typeface="+mn-lt"/>
          <a:ea typeface="+mn-ea"/>
          <a:cs typeface="+mn-cs"/>
        </a:defRPr>
      </a:lvl1pPr>
      <a:lvl2pPr marL="558624" indent="-214855" algn="l" defTabSz="687537" rtl="0" eaLnBrk="1" latinLnBrk="0" hangingPunct="1">
        <a:spcBef>
          <a:spcPct val="20000"/>
        </a:spcBef>
        <a:buFont typeface="Arial" pitchFamily="34" charset="0"/>
        <a:buChar char="–"/>
        <a:defRPr sz="2105" kern="1200">
          <a:solidFill>
            <a:schemeClr val="tx1"/>
          </a:solidFill>
          <a:latin typeface="+mn-lt"/>
          <a:ea typeface="+mn-ea"/>
          <a:cs typeface="+mn-cs"/>
        </a:defRPr>
      </a:lvl2pPr>
      <a:lvl3pPr marL="859422" indent="-171884" algn="l" defTabSz="687537" rtl="0" eaLnBrk="1" latinLnBrk="0" hangingPunct="1">
        <a:spcBef>
          <a:spcPct val="20000"/>
        </a:spcBef>
        <a:buFont typeface="Arial" pitchFamily="34" charset="0"/>
        <a:buChar char="•"/>
        <a:defRPr sz="1805" kern="1200">
          <a:solidFill>
            <a:schemeClr val="tx1"/>
          </a:solidFill>
          <a:latin typeface="+mn-lt"/>
          <a:ea typeface="+mn-ea"/>
          <a:cs typeface="+mn-cs"/>
        </a:defRPr>
      </a:lvl3pPr>
      <a:lvl4pPr marL="1203190"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4pPr>
      <a:lvl5pPr marL="1546959"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5pPr>
      <a:lvl6pPr marL="1890728"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6pPr>
      <a:lvl7pPr marL="2234496"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7pPr>
      <a:lvl8pPr marL="2578265"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8pPr>
      <a:lvl9pPr marL="2922034"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9pPr>
    </p:bodyStyle>
    <p:otherStyle>
      <a:defPPr>
        <a:defRPr lang="en-US"/>
      </a:defPPr>
      <a:lvl1pPr marL="0" algn="l" defTabSz="687537" rtl="0" eaLnBrk="1" latinLnBrk="0" hangingPunct="1">
        <a:defRPr sz="1353" kern="1200">
          <a:solidFill>
            <a:schemeClr val="tx1"/>
          </a:solidFill>
          <a:latin typeface="+mn-lt"/>
          <a:ea typeface="+mn-ea"/>
          <a:cs typeface="+mn-cs"/>
        </a:defRPr>
      </a:lvl1pPr>
      <a:lvl2pPr marL="343769" algn="l" defTabSz="687537" rtl="0" eaLnBrk="1" latinLnBrk="0" hangingPunct="1">
        <a:defRPr sz="1353" kern="1200">
          <a:solidFill>
            <a:schemeClr val="tx1"/>
          </a:solidFill>
          <a:latin typeface="+mn-lt"/>
          <a:ea typeface="+mn-ea"/>
          <a:cs typeface="+mn-cs"/>
        </a:defRPr>
      </a:lvl2pPr>
      <a:lvl3pPr marL="687537" algn="l" defTabSz="687537" rtl="0" eaLnBrk="1" latinLnBrk="0" hangingPunct="1">
        <a:defRPr sz="1353" kern="1200">
          <a:solidFill>
            <a:schemeClr val="tx1"/>
          </a:solidFill>
          <a:latin typeface="+mn-lt"/>
          <a:ea typeface="+mn-ea"/>
          <a:cs typeface="+mn-cs"/>
        </a:defRPr>
      </a:lvl3pPr>
      <a:lvl4pPr marL="1031306" algn="l" defTabSz="687537" rtl="0" eaLnBrk="1" latinLnBrk="0" hangingPunct="1">
        <a:defRPr sz="1353" kern="1200">
          <a:solidFill>
            <a:schemeClr val="tx1"/>
          </a:solidFill>
          <a:latin typeface="+mn-lt"/>
          <a:ea typeface="+mn-ea"/>
          <a:cs typeface="+mn-cs"/>
        </a:defRPr>
      </a:lvl4pPr>
      <a:lvl5pPr marL="1375075" algn="l" defTabSz="687537" rtl="0" eaLnBrk="1" latinLnBrk="0" hangingPunct="1">
        <a:defRPr sz="1353" kern="1200">
          <a:solidFill>
            <a:schemeClr val="tx1"/>
          </a:solidFill>
          <a:latin typeface="+mn-lt"/>
          <a:ea typeface="+mn-ea"/>
          <a:cs typeface="+mn-cs"/>
        </a:defRPr>
      </a:lvl5pPr>
      <a:lvl6pPr marL="1718843" algn="l" defTabSz="687537" rtl="0" eaLnBrk="1" latinLnBrk="0" hangingPunct="1">
        <a:defRPr sz="1353" kern="1200">
          <a:solidFill>
            <a:schemeClr val="tx1"/>
          </a:solidFill>
          <a:latin typeface="+mn-lt"/>
          <a:ea typeface="+mn-ea"/>
          <a:cs typeface="+mn-cs"/>
        </a:defRPr>
      </a:lvl6pPr>
      <a:lvl7pPr marL="2062612" algn="l" defTabSz="687537" rtl="0" eaLnBrk="1" latinLnBrk="0" hangingPunct="1">
        <a:defRPr sz="1353" kern="1200">
          <a:solidFill>
            <a:schemeClr val="tx1"/>
          </a:solidFill>
          <a:latin typeface="+mn-lt"/>
          <a:ea typeface="+mn-ea"/>
          <a:cs typeface="+mn-cs"/>
        </a:defRPr>
      </a:lvl7pPr>
      <a:lvl8pPr marL="2406381" algn="l" defTabSz="687537" rtl="0" eaLnBrk="1" latinLnBrk="0" hangingPunct="1">
        <a:defRPr sz="1353" kern="1200">
          <a:solidFill>
            <a:schemeClr val="tx1"/>
          </a:solidFill>
          <a:latin typeface="+mn-lt"/>
          <a:ea typeface="+mn-ea"/>
          <a:cs typeface="+mn-cs"/>
        </a:defRPr>
      </a:lvl8pPr>
      <a:lvl9pPr marL="2750149" algn="l" defTabSz="687537" rtl="0" eaLnBrk="1" latinLnBrk="0" hangingPunct="1">
        <a:defRPr sz="135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2">
                <a:solidFill>
                  <a:schemeClr val="tx1">
                    <a:tint val="75000"/>
                  </a:schemeClr>
                </a:solidFill>
              </a:defRPr>
            </a:lvl1p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3"/>
          </p:nvPr>
        </p:nvSpPr>
        <p:spPr>
          <a:xfrm>
            <a:off x="3124202" y="6356354"/>
            <a:ext cx="2895600" cy="365125"/>
          </a:xfrm>
          <a:prstGeom prst="rect">
            <a:avLst/>
          </a:prstGeom>
        </p:spPr>
        <p:txBody>
          <a:bodyPr vert="horz" lIns="91440" tIns="45720" rIns="91440" bIns="45720" rtlCol="0" anchor="ctr"/>
          <a:lstStyle>
            <a:lvl1pPr algn="ctr">
              <a:defRPr sz="902">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2">
                <a:solidFill>
                  <a:schemeClr val="tx1">
                    <a:tint val="75000"/>
                  </a:schemeClr>
                </a:solidFill>
              </a:defRPr>
            </a:lvl1p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185670"/>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defTabSz="687537" rtl="0" eaLnBrk="1" latinLnBrk="0" hangingPunct="1">
        <a:spcBef>
          <a:spcPct val="0"/>
        </a:spcBef>
        <a:buNone/>
        <a:defRPr sz="3308" kern="1200">
          <a:solidFill>
            <a:schemeClr val="tx1"/>
          </a:solidFill>
          <a:latin typeface="+mj-lt"/>
          <a:ea typeface="+mj-ea"/>
          <a:cs typeface="+mj-cs"/>
        </a:defRPr>
      </a:lvl1pPr>
    </p:titleStyle>
    <p:bodyStyle>
      <a:lvl1pPr marL="257827" indent="-257827" algn="l" defTabSz="687537" rtl="0" eaLnBrk="1" latinLnBrk="0" hangingPunct="1">
        <a:spcBef>
          <a:spcPct val="20000"/>
        </a:spcBef>
        <a:buFont typeface="Arial" pitchFamily="34" charset="0"/>
        <a:buChar char="•"/>
        <a:defRPr sz="2406" kern="1200">
          <a:solidFill>
            <a:schemeClr val="tx1"/>
          </a:solidFill>
          <a:latin typeface="+mn-lt"/>
          <a:ea typeface="+mn-ea"/>
          <a:cs typeface="+mn-cs"/>
        </a:defRPr>
      </a:lvl1pPr>
      <a:lvl2pPr marL="558624" indent="-214855" algn="l" defTabSz="687537" rtl="0" eaLnBrk="1" latinLnBrk="0" hangingPunct="1">
        <a:spcBef>
          <a:spcPct val="20000"/>
        </a:spcBef>
        <a:buFont typeface="Arial" pitchFamily="34" charset="0"/>
        <a:buChar char="–"/>
        <a:defRPr sz="2105" kern="1200">
          <a:solidFill>
            <a:schemeClr val="tx1"/>
          </a:solidFill>
          <a:latin typeface="+mn-lt"/>
          <a:ea typeface="+mn-ea"/>
          <a:cs typeface="+mn-cs"/>
        </a:defRPr>
      </a:lvl2pPr>
      <a:lvl3pPr marL="859422" indent="-171884" algn="l" defTabSz="687537" rtl="0" eaLnBrk="1" latinLnBrk="0" hangingPunct="1">
        <a:spcBef>
          <a:spcPct val="20000"/>
        </a:spcBef>
        <a:buFont typeface="Arial" pitchFamily="34" charset="0"/>
        <a:buChar char="•"/>
        <a:defRPr sz="1805" kern="1200">
          <a:solidFill>
            <a:schemeClr val="tx1"/>
          </a:solidFill>
          <a:latin typeface="+mn-lt"/>
          <a:ea typeface="+mn-ea"/>
          <a:cs typeface="+mn-cs"/>
        </a:defRPr>
      </a:lvl3pPr>
      <a:lvl4pPr marL="1203190"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4pPr>
      <a:lvl5pPr marL="1546959"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5pPr>
      <a:lvl6pPr marL="1890728"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6pPr>
      <a:lvl7pPr marL="2234496"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7pPr>
      <a:lvl8pPr marL="2578265"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8pPr>
      <a:lvl9pPr marL="2922034"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9pPr>
    </p:bodyStyle>
    <p:otherStyle>
      <a:defPPr>
        <a:defRPr lang="en-US"/>
      </a:defPPr>
      <a:lvl1pPr marL="0" algn="l" defTabSz="687537" rtl="0" eaLnBrk="1" latinLnBrk="0" hangingPunct="1">
        <a:defRPr sz="1353" kern="1200">
          <a:solidFill>
            <a:schemeClr val="tx1"/>
          </a:solidFill>
          <a:latin typeface="+mn-lt"/>
          <a:ea typeface="+mn-ea"/>
          <a:cs typeface="+mn-cs"/>
        </a:defRPr>
      </a:lvl1pPr>
      <a:lvl2pPr marL="343769" algn="l" defTabSz="687537" rtl="0" eaLnBrk="1" latinLnBrk="0" hangingPunct="1">
        <a:defRPr sz="1353" kern="1200">
          <a:solidFill>
            <a:schemeClr val="tx1"/>
          </a:solidFill>
          <a:latin typeface="+mn-lt"/>
          <a:ea typeface="+mn-ea"/>
          <a:cs typeface="+mn-cs"/>
        </a:defRPr>
      </a:lvl2pPr>
      <a:lvl3pPr marL="687537" algn="l" defTabSz="687537" rtl="0" eaLnBrk="1" latinLnBrk="0" hangingPunct="1">
        <a:defRPr sz="1353" kern="1200">
          <a:solidFill>
            <a:schemeClr val="tx1"/>
          </a:solidFill>
          <a:latin typeface="+mn-lt"/>
          <a:ea typeface="+mn-ea"/>
          <a:cs typeface="+mn-cs"/>
        </a:defRPr>
      </a:lvl3pPr>
      <a:lvl4pPr marL="1031306" algn="l" defTabSz="687537" rtl="0" eaLnBrk="1" latinLnBrk="0" hangingPunct="1">
        <a:defRPr sz="1353" kern="1200">
          <a:solidFill>
            <a:schemeClr val="tx1"/>
          </a:solidFill>
          <a:latin typeface="+mn-lt"/>
          <a:ea typeface="+mn-ea"/>
          <a:cs typeface="+mn-cs"/>
        </a:defRPr>
      </a:lvl4pPr>
      <a:lvl5pPr marL="1375075" algn="l" defTabSz="687537" rtl="0" eaLnBrk="1" latinLnBrk="0" hangingPunct="1">
        <a:defRPr sz="1353" kern="1200">
          <a:solidFill>
            <a:schemeClr val="tx1"/>
          </a:solidFill>
          <a:latin typeface="+mn-lt"/>
          <a:ea typeface="+mn-ea"/>
          <a:cs typeface="+mn-cs"/>
        </a:defRPr>
      </a:lvl5pPr>
      <a:lvl6pPr marL="1718843" algn="l" defTabSz="687537" rtl="0" eaLnBrk="1" latinLnBrk="0" hangingPunct="1">
        <a:defRPr sz="1353" kern="1200">
          <a:solidFill>
            <a:schemeClr val="tx1"/>
          </a:solidFill>
          <a:latin typeface="+mn-lt"/>
          <a:ea typeface="+mn-ea"/>
          <a:cs typeface="+mn-cs"/>
        </a:defRPr>
      </a:lvl6pPr>
      <a:lvl7pPr marL="2062612" algn="l" defTabSz="687537" rtl="0" eaLnBrk="1" latinLnBrk="0" hangingPunct="1">
        <a:defRPr sz="1353" kern="1200">
          <a:solidFill>
            <a:schemeClr val="tx1"/>
          </a:solidFill>
          <a:latin typeface="+mn-lt"/>
          <a:ea typeface="+mn-ea"/>
          <a:cs typeface="+mn-cs"/>
        </a:defRPr>
      </a:lvl7pPr>
      <a:lvl8pPr marL="2406381" algn="l" defTabSz="687537" rtl="0" eaLnBrk="1" latinLnBrk="0" hangingPunct="1">
        <a:defRPr sz="1353" kern="1200">
          <a:solidFill>
            <a:schemeClr val="tx1"/>
          </a:solidFill>
          <a:latin typeface="+mn-lt"/>
          <a:ea typeface="+mn-ea"/>
          <a:cs typeface="+mn-cs"/>
        </a:defRPr>
      </a:lvl8pPr>
      <a:lvl9pPr marL="2750149" algn="l" defTabSz="687537" rtl="0" eaLnBrk="1" latinLnBrk="0" hangingPunct="1">
        <a:defRPr sz="135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2">
                <a:solidFill>
                  <a:schemeClr val="tx1">
                    <a:tint val="75000"/>
                  </a:schemeClr>
                </a:solidFill>
              </a:defRPr>
            </a:lvl1p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3"/>
          </p:nvPr>
        </p:nvSpPr>
        <p:spPr>
          <a:xfrm>
            <a:off x="3124202" y="6356354"/>
            <a:ext cx="2895600" cy="365125"/>
          </a:xfrm>
          <a:prstGeom prst="rect">
            <a:avLst/>
          </a:prstGeom>
        </p:spPr>
        <p:txBody>
          <a:bodyPr vert="horz" lIns="91440" tIns="45720" rIns="91440" bIns="45720" rtlCol="0" anchor="ctr"/>
          <a:lstStyle>
            <a:lvl1pPr algn="ctr">
              <a:defRPr sz="902">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2">
                <a:solidFill>
                  <a:schemeClr val="tx1">
                    <a:tint val="75000"/>
                  </a:schemeClr>
                </a:solidFill>
              </a:defRPr>
            </a:lvl1p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504452"/>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ctr" defTabSz="687537" rtl="0" eaLnBrk="1" latinLnBrk="0" hangingPunct="1">
        <a:spcBef>
          <a:spcPct val="0"/>
        </a:spcBef>
        <a:buNone/>
        <a:defRPr sz="3308" kern="1200">
          <a:solidFill>
            <a:schemeClr val="tx1"/>
          </a:solidFill>
          <a:latin typeface="+mj-lt"/>
          <a:ea typeface="+mj-ea"/>
          <a:cs typeface="+mj-cs"/>
        </a:defRPr>
      </a:lvl1pPr>
    </p:titleStyle>
    <p:bodyStyle>
      <a:lvl1pPr marL="257827" indent="-257827" algn="l" defTabSz="687537" rtl="0" eaLnBrk="1" latinLnBrk="0" hangingPunct="1">
        <a:spcBef>
          <a:spcPct val="20000"/>
        </a:spcBef>
        <a:buFont typeface="Arial" pitchFamily="34" charset="0"/>
        <a:buChar char="•"/>
        <a:defRPr sz="2406" kern="1200">
          <a:solidFill>
            <a:schemeClr val="tx1"/>
          </a:solidFill>
          <a:latin typeface="+mn-lt"/>
          <a:ea typeface="+mn-ea"/>
          <a:cs typeface="+mn-cs"/>
        </a:defRPr>
      </a:lvl1pPr>
      <a:lvl2pPr marL="558624" indent="-214855" algn="l" defTabSz="687537" rtl="0" eaLnBrk="1" latinLnBrk="0" hangingPunct="1">
        <a:spcBef>
          <a:spcPct val="20000"/>
        </a:spcBef>
        <a:buFont typeface="Arial" pitchFamily="34" charset="0"/>
        <a:buChar char="–"/>
        <a:defRPr sz="2105" kern="1200">
          <a:solidFill>
            <a:schemeClr val="tx1"/>
          </a:solidFill>
          <a:latin typeface="+mn-lt"/>
          <a:ea typeface="+mn-ea"/>
          <a:cs typeface="+mn-cs"/>
        </a:defRPr>
      </a:lvl2pPr>
      <a:lvl3pPr marL="859422" indent="-171884" algn="l" defTabSz="687537" rtl="0" eaLnBrk="1" latinLnBrk="0" hangingPunct="1">
        <a:spcBef>
          <a:spcPct val="20000"/>
        </a:spcBef>
        <a:buFont typeface="Arial" pitchFamily="34" charset="0"/>
        <a:buChar char="•"/>
        <a:defRPr sz="1805" kern="1200">
          <a:solidFill>
            <a:schemeClr val="tx1"/>
          </a:solidFill>
          <a:latin typeface="+mn-lt"/>
          <a:ea typeface="+mn-ea"/>
          <a:cs typeface="+mn-cs"/>
        </a:defRPr>
      </a:lvl3pPr>
      <a:lvl4pPr marL="1203190"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4pPr>
      <a:lvl5pPr marL="1546959"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5pPr>
      <a:lvl6pPr marL="1890728"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6pPr>
      <a:lvl7pPr marL="2234496"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7pPr>
      <a:lvl8pPr marL="2578265"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8pPr>
      <a:lvl9pPr marL="2922034"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9pPr>
    </p:bodyStyle>
    <p:otherStyle>
      <a:defPPr>
        <a:defRPr lang="en-US"/>
      </a:defPPr>
      <a:lvl1pPr marL="0" algn="l" defTabSz="687537" rtl="0" eaLnBrk="1" latinLnBrk="0" hangingPunct="1">
        <a:defRPr sz="1353" kern="1200">
          <a:solidFill>
            <a:schemeClr val="tx1"/>
          </a:solidFill>
          <a:latin typeface="+mn-lt"/>
          <a:ea typeface="+mn-ea"/>
          <a:cs typeface="+mn-cs"/>
        </a:defRPr>
      </a:lvl1pPr>
      <a:lvl2pPr marL="343769" algn="l" defTabSz="687537" rtl="0" eaLnBrk="1" latinLnBrk="0" hangingPunct="1">
        <a:defRPr sz="1353" kern="1200">
          <a:solidFill>
            <a:schemeClr val="tx1"/>
          </a:solidFill>
          <a:latin typeface="+mn-lt"/>
          <a:ea typeface="+mn-ea"/>
          <a:cs typeface="+mn-cs"/>
        </a:defRPr>
      </a:lvl2pPr>
      <a:lvl3pPr marL="687537" algn="l" defTabSz="687537" rtl="0" eaLnBrk="1" latinLnBrk="0" hangingPunct="1">
        <a:defRPr sz="1353" kern="1200">
          <a:solidFill>
            <a:schemeClr val="tx1"/>
          </a:solidFill>
          <a:latin typeface="+mn-lt"/>
          <a:ea typeface="+mn-ea"/>
          <a:cs typeface="+mn-cs"/>
        </a:defRPr>
      </a:lvl3pPr>
      <a:lvl4pPr marL="1031306" algn="l" defTabSz="687537" rtl="0" eaLnBrk="1" latinLnBrk="0" hangingPunct="1">
        <a:defRPr sz="1353" kern="1200">
          <a:solidFill>
            <a:schemeClr val="tx1"/>
          </a:solidFill>
          <a:latin typeface="+mn-lt"/>
          <a:ea typeface="+mn-ea"/>
          <a:cs typeface="+mn-cs"/>
        </a:defRPr>
      </a:lvl4pPr>
      <a:lvl5pPr marL="1375075" algn="l" defTabSz="687537" rtl="0" eaLnBrk="1" latinLnBrk="0" hangingPunct="1">
        <a:defRPr sz="1353" kern="1200">
          <a:solidFill>
            <a:schemeClr val="tx1"/>
          </a:solidFill>
          <a:latin typeface="+mn-lt"/>
          <a:ea typeface="+mn-ea"/>
          <a:cs typeface="+mn-cs"/>
        </a:defRPr>
      </a:lvl5pPr>
      <a:lvl6pPr marL="1718843" algn="l" defTabSz="687537" rtl="0" eaLnBrk="1" latinLnBrk="0" hangingPunct="1">
        <a:defRPr sz="1353" kern="1200">
          <a:solidFill>
            <a:schemeClr val="tx1"/>
          </a:solidFill>
          <a:latin typeface="+mn-lt"/>
          <a:ea typeface="+mn-ea"/>
          <a:cs typeface="+mn-cs"/>
        </a:defRPr>
      </a:lvl6pPr>
      <a:lvl7pPr marL="2062612" algn="l" defTabSz="687537" rtl="0" eaLnBrk="1" latinLnBrk="0" hangingPunct="1">
        <a:defRPr sz="1353" kern="1200">
          <a:solidFill>
            <a:schemeClr val="tx1"/>
          </a:solidFill>
          <a:latin typeface="+mn-lt"/>
          <a:ea typeface="+mn-ea"/>
          <a:cs typeface="+mn-cs"/>
        </a:defRPr>
      </a:lvl7pPr>
      <a:lvl8pPr marL="2406381" algn="l" defTabSz="687537" rtl="0" eaLnBrk="1" latinLnBrk="0" hangingPunct="1">
        <a:defRPr sz="1353" kern="1200">
          <a:solidFill>
            <a:schemeClr val="tx1"/>
          </a:solidFill>
          <a:latin typeface="+mn-lt"/>
          <a:ea typeface="+mn-ea"/>
          <a:cs typeface="+mn-cs"/>
        </a:defRPr>
      </a:lvl8pPr>
      <a:lvl9pPr marL="2750149" algn="l" defTabSz="687537" rtl="0" eaLnBrk="1" latinLnBrk="0" hangingPunct="1">
        <a:defRPr sz="135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2">
                <a:solidFill>
                  <a:schemeClr val="tx1">
                    <a:tint val="75000"/>
                  </a:schemeClr>
                </a:solidFill>
              </a:defRPr>
            </a:lvl1p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3"/>
          </p:nvPr>
        </p:nvSpPr>
        <p:spPr>
          <a:xfrm>
            <a:off x="3124202" y="6356354"/>
            <a:ext cx="2895600" cy="365125"/>
          </a:xfrm>
          <a:prstGeom prst="rect">
            <a:avLst/>
          </a:prstGeom>
        </p:spPr>
        <p:txBody>
          <a:bodyPr vert="horz" lIns="91440" tIns="45720" rIns="91440" bIns="45720" rtlCol="0" anchor="ctr"/>
          <a:lstStyle>
            <a:lvl1pPr algn="ctr">
              <a:defRPr sz="902">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2">
                <a:solidFill>
                  <a:schemeClr val="tx1">
                    <a:tint val="75000"/>
                  </a:schemeClr>
                </a:solidFill>
              </a:defRPr>
            </a:lvl1p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803201"/>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ctr" defTabSz="687537" rtl="0" eaLnBrk="1" latinLnBrk="0" hangingPunct="1">
        <a:spcBef>
          <a:spcPct val="0"/>
        </a:spcBef>
        <a:buNone/>
        <a:defRPr sz="3308" kern="1200">
          <a:solidFill>
            <a:schemeClr val="tx1"/>
          </a:solidFill>
          <a:latin typeface="+mj-lt"/>
          <a:ea typeface="+mj-ea"/>
          <a:cs typeface="+mj-cs"/>
        </a:defRPr>
      </a:lvl1pPr>
    </p:titleStyle>
    <p:bodyStyle>
      <a:lvl1pPr marL="257827" indent="-257827" algn="l" defTabSz="687537" rtl="0" eaLnBrk="1" latinLnBrk="0" hangingPunct="1">
        <a:spcBef>
          <a:spcPct val="20000"/>
        </a:spcBef>
        <a:buFont typeface="Arial" pitchFamily="34" charset="0"/>
        <a:buChar char="•"/>
        <a:defRPr sz="2406" kern="1200">
          <a:solidFill>
            <a:schemeClr val="tx1"/>
          </a:solidFill>
          <a:latin typeface="+mn-lt"/>
          <a:ea typeface="+mn-ea"/>
          <a:cs typeface="+mn-cs"/>
        </a:defRPr>
      </a:lvl1pPr>
      <a:lvl2pPr marL="558624" indent="-214855" algn="l" defTabSz="687537" rtl="0" eaLnBrk="1" latinLnBrk="0" hangingPunct="1">
        <a:spcBef>
          <a:spcPct val="20000"/>
        </a:spcBef>
        <a:buFont typeface="Arial" pitchFamily="34" charset="0"/>
        <a:buChar char="–"/>
        <a:defRPr sz="2105" kern="1200">
          <a:solidFill>
            <a:schemeClr val="tx1"/>
          </a:solidFill>
          <a:latin typeface="+mn-lt"/>
          <a:ea typeface="+mn-ea"/>
          <a:cs typeface="+mn-cs"/>
        </a:defRPr>
      </a:lvl2pPr>
      <a:lvl3pPr marL="859422" indent="-171884" algn="l" defTabSz="687537" rtl="0" eaLnBrk="1" latinLnBrk="0" hangingPunct="1">
        <a:spcBef>
          <a:spcPct val="20000"/>
        </a:spcBef>
        <a:buFont typeface="Arial" pitchFamily="34" charset="0"/>
        <a:buChar char="•"/>
        <a:defRPr sz="1805" kern="1200">
          <a:solidFill>
            <a:schemeClr val="tx1"/>
          </a:solidFill>
          <a:latin typeface="+mn-lt"/>
          <a:ea typeface="+mn-ea"/>
          <a:cs typeface="+mn-cs"/>
        </a:defRPr>
      </a:lvl3pPr>
      <a:lvl4pPr marL="1203190"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4pPr>
      <a:lvl5pPr marL="1546959"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5pPr>
      <a:lvl6pPr marL="1890728"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6pPr>
      <a:lvl7pPr marL="2234496"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7pPr>
      <a:lvl8pPr marL="2578265"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8pPr>
      <a:lvl9pPr marL="2922034"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9pPr>
    </p:bodyStyle>
    <p:otherStyle>
      <a:defPPr>
        <a:defRPr lang="en-US"/>
      </a:defPPr>
      <a:lvl1pPr marL="0" algn="l" defTabSz="687537" rtl="0" eaLnBrk="1" latinLnBrk="0" hangingPunct="1">
        <a:defRPr sz="1353" kern="1200">
          <a:solidFill>
            <a:schemeClr val="tx1"/>
          </a:solidFill>
          <a:latin typeface="+mn-lt"/>
          <a:ea typeface="+mn-ea"/>
          <a:cs typeface="+mn-cs"/>
        </a:defRPr>
      </a:lvl1pPr>
      <a:lvl2pPr marL="343769" algn="l" defTabSz="687537" rtl="0" eaLnBrk="1" latinLnBrk="0" hangingPunct="1">
        <a:defRPr sz="1353" kern="1200">
          <a:solidFill>
            <a:schemeClr val="tx1"/>
          </a:solidFill>
          <a:latin typeface="+mn-lt"/>
          <a:ea typeface="+mn-ea"/>
          <a:cs typeface="+mn-cs"/>
        </a:defRPr>
      </a:lvl2pPr>
      <a:lvl3pPr marL="687537" algn="l" defTabSz="687537" rtl="0" eaLnBrk="1" latinLnBrk="0" hangingPunct="1">
        <a:defRPr sz="1353" kern="1200">
          <a:solidFill>
            <a:schemeClr val="tx1"/>
          </a:solidFill>
          <a:latin typeface="+mn-lt"/>
          <a:ea typeface="+mn-ea"/>
          <a:cs typeface="+mn-cs"/>
        </a:defRPr>
      </a:lvl3pPr>
      <a:lvl4pPr marL="1031306" algn="l" defTabSz="687537" rtl="0" eaLnBrk="1" latinLnBrk="0" hangingPunct="1">
        <a:defRPr sz="1353" kern="1200">
          <a:solidFill>
            <a:schemeClr val="tx1"/>
          </a:solidFill>
          <a:latin typeface="+mn-lt"/>
          <a:ea typeface="+mn-ea"/>
          <a:cs typeface="+mn-cs"/>
        </a:defRPr>
      </a:lvl4pPr>
      <a:lvl5pPr marL="1375075" algn="l" defTabSz="687537" rtl="0" eaLnBrk="1" latinLnBrk="0" hangingPunct="1">
        <a:defRPr sz="1353" kern="1200">
          <a:solidFill>
            <a:schemeClr val="tx1"/>
          </a:solidFill>
          <a:latin typeface="+mn-lt"/>
          <a:ea typeface="+mn-ea"/>
          <a:cs typeface="+mn-cs"/>
        </a:defRPr>
      </a:lvl5pPr>
      <a:lvl6pPr marL="1718843" algn="l" defTabSz="687537" rtl="0" eaLnBrk="1" latinLnBrk="0" hangingPunct="1">
        <a:defRPr sz="1353" kern="1200">
          <a:solidFill>
            <a:schemeClr val="tx1"/>
          </a:solidFill>
          <a:latin typeface="+mn-lt"/>
          <a:ea typeface="+mn-ea"/>
          <a:cs typeface="+mn-cs"/>
        </a:defRPr>
      </a:lvl6pPr>
      <a:lvl7pPr marL="2062612" algn="l" defTabSz="687537" rtl="0" eaLnBrk="1" latinLnBrk="0" hangingPunct="1">
        <a:defRPr sz="1353" kern="1200">
          <a:solidFill>
            <a:schemeClr val="tx1"/>
          </a:solidFill>
          <a:latin typeface="+mn-lt"/>
          <a:ea typeface="+mn-ea"/>
          <a:cs typeface="+mn-cs"/>
        </a:defRPr>
      </a:lvl7pPr>
      <a:lvl8pPr marL="2406381" algn="l" defTabSz="687537" rtl="0" eaLnBrk="1" latinLnBrk="0" hangingPunct="1">
        <a:defRPr sz="1353" kern="1200">
          <a:solidFill>
            <a:schemeClr val="tx1"/>
          </a:solidFill>
          <a:latin typeface="+mn-lt"/>
          <a:ea typeface="+mn-ea"/>
          <a:cs typeface="+mn-cs"/>
        </a:defRPr>
      </a:lvl8pPr>
      <a:lvl9pPr marL="2750149" algn="l" defTabSz="687537" rtl="0" eaLnBrk="1" latinLnBrk="0" hangingPunct="1">
        <a:defRPr sz="1353"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2">
                <a:solidFill>
                  <a:schemeClr val="tx1">
                    <a:tint val="75000"/>
                  </a:schemeClr>
                </a:solidFill>
              </a:defRPr>
            </a:lvl1p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3"/>
          </p:nvPr>
        </p:nvSpPr>
        <p:spPr>
          <a:xfrm>
            <a:off x="3124202" y="6356354"/>
            <a:ext cx="2895600" cy="365125"/>
          </a:xfrm>
          <a:prstGeom prst="rect">
            <a:avLst/>
          </a:prstGeom>
        </p:spPr>
        <p:txBody>
          <a:bodyPr vert="horz" lIns="91440" tIns="45720" rIns="91440" bIns="45720" rtlCol="0" anchor="ctr"/>
          <a:lstStyle>
            <a:lvl1pPr algn="ctr">
              <a:defRPr sz="902">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2">
                <a:solidFill>
                  <a:schemeClr val="tx1">
                    <a:tint val="75000"/>
                  </a:schemeClr>
                </a:solidFill>
              </a:defRPr>
            </a:lvl1p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905753"/>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ctr" defTabSz="687537" rtl="0" eaLnBrk="1" latinLnBrk="0" hangingPunct="1">
        <a:spcBef>
          <a:spcPct val="0"/>
        </a:spcBef>
        <a:buNone/>
        <a:defRPr sz="3308" kern="1200">
          <a:solidFill>
            <a:schemeClr val="tx1"/>
          </a:solidFill>
          <a:latin typeface="+mj-lt"/>
          <a:ea typeface="+mj-ea"/>
          <a:cs typeface="+mj-cs"/>
        </a:defRPr>
      </a:lvl1pPr>
    </p:titleStyle>
    <p:bodyStyle>
      <a:lvl1pPr marL="257827" indent="-257827" algn="l" defTabSz="687537" rtl="0" eaLnBrk="1" latinLnBrk="0" hangingPunct="1">
        <a:spcBef>
          <a:spcPct val="20000"/>
        </a:spcBef>
        <a:buFont typeface="Arial" pitchFamily="34" charset="0"/>
        <a:buChar char="•"/>
        <a:defRPr sz="2406" kern="1200">
          <a:solidFill>
            <a:schemeClr val="tx1"/>
          </a:solidFill>
          <a:latin typeface="+mn-lt"/>
          <a:ea typeface="+mn-ea"/>
          <a:cs typeface="+mn-cs"/>
        </a:defRPr>
      </a:lvl1pPr>
      <a:lvl2pPr marL="558624" indent="-214855" algn="l" defTabSz="687537" rtl="0" eaLnBrk="1" latinLnBrk="0" hangingPunct="1">
        <a:spcBef>
          <a:spcPct val="20000"/>
        </a:spcBef>
        <a:buFont typeface="Arial" pitchFamily="34" charset="0"/>
        <a:buChar char="–"/>
        <a:defRPr sz="2105" kern="1200">
          <a:solidFill>
            <a:schemeClr val="tx1"/>
          </a:solidFill>
          <a:latin typeface="+mn-lt"/>
          <a:ea typeface="+mn-ea"/>
          <a:cs typeface="+mn-cs"/>
        </a:defRPr>
      </a:lvl2pPr>
      <a:lvl3pPr marL="859422" indent="-171884" algn="l" defTabSz="687537" rtl="0" eaLnBrk="1" latinLnBrk="0" hangingPunct="1">
        <a:spcBef>
          <a:spcPct val="20000"/>
        </a:spcBef>
        <a:buFont typeface="Arial" pitchFamily="34" charset="0"/>
        <a:buChar char="•"/>
        <a:defRPr sz="1805" kern="1200">
          <a:solidFill>
            <a:schemeClr val="tx1"/>
          </a:solidFill>
          <a:latin typeface="+mn-lt"/>
          <a:ea typeface="+mn-ea"/>
          <a:cs typeface="+mn-cs"/>
        </a:defRPr>
      </a:lvl3pPr>
      <a:lvl4pPr marL="1203190"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4pPr>
      <a:lvl5pPr marL="1546959"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5pPr>
      <a:lvl6pPr marL="1890728"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6pPr>
      <a:lvl7pPr marL="2234496"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7pPr>
      <a:lvl8pPr marL="2578265"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8pPr>
      <a:lvl9pPr marL="2922034"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9pPr>
    </p:bodyStyle>
    <p:otherStyle>
      <a:defPPr>
        <a:defRPr lang="en-US"/>
      </a:defPPr>
      <a:lvl1pPr marL="0" algn="l" defTabSz="687537" rtl="0" eaLnBrk="1" latinLnBrk="0" hangingPunct="1">
        <a:defRPr sz="1353" kern="1200">
          <a:solidFill>
            <a:schemeClr val="tx1"/>
          </a:solidFill>
          <a:latin typeface="+mn-lt"/>
          <a:ea typeface="+mn-ea"/>
          <a:cs typeface="+mn-cs"/>
        </a:defRPr>
      </a:lvl1pPr>
      <a:lvl2pPr marL="343769" algn="l" defTabSz="687537" rtl="0" eaLnBrk="1" latinLnBrk="0" hangingPunct="1">
        <a:defRPr sz="1353" kern="1200">
          <a:solidFill>
            <a:schemeClr val="tx1"/>
          </a:solidFill>
          <a:latin typeface="+mn-lt"/>
          <a:ea typeface="+mn-ea"/>
          <a:cs typeface="+mn-cs"/>
        </a:defRPr>
      </a:lvl2pPr>
      <a:lvl3pPr marL="687537" algn="l" defTabSz="687537" rtl="0" eaLnBrk="1" latinLnBrk="0" hangingPunct="1">
        <a:defRPr sz="1353" kern="1200">
          <a:solidFill>
            <a:schemeClr val="tx1"/>
          </a:solidFill>
          <a:latin typeface="+mn-lt"/>
          <a:ea typeface="+mn-ea"/>
          <a:cs typeface="+mn-cs"/>
        </a:defRPr>
      </a:lvl3pPr>
      <a:lvl4pPr marL="1031306" algn="l" defTabSz="687537" rtl="0" eaLnBrk="1" latinLnBrk="0" hangingPunct="1">
        <a:defRPr sz="1353" kern="1200">
          <a:solidFill>
            <a:schemeClr val="tx1"/>
          </a:solidFill>
          <a:latin typeface="+mn-lt"/>
          <a:ea typeface="+mn-ea"/>
          <a:cs typeface="+mn-cs"/>
        </a:defRPr>
      </a:lvl4pPr>
      <a:lvl5pPr marL="1375075" algn="l" defTabSz="687537" rtl="0" eaLnBrk="1" latinLnBrk="0" hangingPunct="1">
        <a:defRPr sz="1353" kern="1200">
          <a:solidFill>
            <a:schemeClr val="tx1"/>
          </a:solidFill>
          <a:latin typeface="+mn-lt"/>
          <a:ea typeface="+mn-ea"/>
          <a:cs typeface="+mn-cs"/>
        </a:defRPr>
      </a:lvl5pPr>
      <a:lvl6pPr marL="1718843" algn="l" defTabSz="687537" rtl="0" eaLnBrk="1" latinLnBrk="0" hangingPunct="1">
        <a:defRPr sz="1353" kern="1200">
          <a:solidFill>
            <a:schemeClr val="tx1"/>
          </a:solidFill>
          <a:latin typeface="+mn-lt"/>
          <a:ea typeface="+mn-ea"/>
          <a:cs typeface="+mn-cs"/>
        </a:defRPr>
      </a:lvl6pPr>
      <a:lvl7pPr marL="2062612" algn="l" defTabSz="687537" rtl="0" eaLnBrk="1" latinLnBrk="0" hangingPunct="1">
        <a:defRPr sz="1353" kern="1200">
          <a:solidFill>
            <a:schemeClr val="tx1"/>
          </a:solidFill>
          <a:latin typeface="+mn-lt"/>
          <a:ea typeface="+mn-ea"/>
          <a:cs typeface="+mn-cs"/>
        </a:defRPr>
      </a:lvl7pPr>
      <a:lvl8pPr marL="2406381" algn="l" defTabSz="687537" rtl="0" eaLnBrk="1" latinLnBrk="0" hangingPunct="1">
        <a:defRPr sz="1353" kern="1200">
          <a:solidFill>
            <a:schemeClr val="tx1"/>
          </a:solidFill>
          <a:latin typeface="+mn-lt"/>
          <a:ea typeface="+mn-ea"/>
          <a:cs typeface="+mn-cs"/>
        </a:defRPr>
      </a:lvl8pPr>
      <a:lvl9pPr marL="2750149" algn="l" defTabSz="687537" rtl="0" eaLnBrk="1" latinLnBrk="0" hangingPunct="1">
        <a:defRPr sz="1353"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2">
                <a:solidFill>
                  <a:schemeClr val="tx1">
                    <a:tint val="75000"/>
                  </a:schemeClr>
                </a:solidFill>
              </a:defRPr>
            </a:lvl1p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3"/>
          </p:nvPr>
        </p:nvSpPr>
        <p:spPr>
          <a:xfrm>
            <a:off x="3124202" y="6356354"/>
            <a:ext cx="2895600" cy="365125"/>
          </a:xfrm>
          <a:prstGeom prst="rect">
            <a:avLst/>
          </a:prstGeom>
        </p:spPr>
        <p:txBody>
          <a:bodyPr vert="horz" lIns="91440" tIns="45720" rIns="91440" bIns="45720" rtlCol="0" anchor="ctr"/>
          <a:lstStyle>
            <a:lvl1pPr algn="ctr">
              <a:defRPr sz="902">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2">
                <a:solidFill>
                  <a:schemeClr val="tx1">
                    <a:tint val="75000"/>
                  </a:schemeClr>
                </a:solidFill>
              </a:defRPr>
            </a:lvl1p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053560"/>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ctr" defTabSz="687537" rtl="0" eaLnBrk="1" latinLnBrk="0" hangingPunct="1">
        <a:spcBef>
          <a:spcPct val="0"/>
        </a:spcBef>
        <a:buNone/>
        <a:defRPr sz="3308" kern="1200">
          <a:solidFill>
            <a:schemeClr val="tx1"/>
          </a:solidFill>
          <a:latin typeface="+mj-lt"/>
          <a:ea typeface="+mj-ea"/>
          <a:cs typeface="+mj-cs"/>
        </a:defRPr>
      </a:lvl1pPr>
    </p:titleStyle>
    <p:bodyStyle>
      <a:lvl1pPr marL="257827" indent="-257827" algn="l" defTabSz="687537" rtl="0" eaLnBrk="1" latinLnBrk="0" hangingPunct="1">
        <a:spcBef>
          <a:spcPct val="20000"/>
        </a:spcBef>
        <a:buFont typeface="Arial" pitchFamily="34" charset="0"/>
        <a:buChar char="•"/>
        <a:defRPr sz="2406" kern="1200">
          <a:solidFill>
            <a:schemeClr val="tx1"/>
          </a:solidFill>
          <a:latin typeface="+mn-lt"/>
          <a:ea typeface="+mn-ea"/>
          <a:cs typeface="+mn-cs"/>
        </a:defRPr>
      </a:lvl1pPr>
      <a:lvl2pPr marL="558624" indent="-214855" algn="l" defTabSz="687537" rtl="0" eaLnBrk="1" latinLnBrk="0" hangingPunct="1">
        <a:spcBef>
          <a:spcPct val="20000"/>
        </a:spcBef>
        <a:buFont typeface="Arial" pitchFamily="34" charset="0"/>
        <a:buChar char="–"/>
        <a:defRPr sz="2105" kern="1200">
          <a:solidFill>
            <a:schemeClr val="tx1"/>
          </a:solidFill>
          <a:latin typeface="+mn-lt"/>
          <a:ea typeface="+mn-ea"/>
          <a:cs typeface="+mn-cs"/>
        </a:defRPr>
      </a:lvl2pPr>
      <a:lvl3pPr marL="859422" indent="-171884" algn="l" defTabSz="687537" rtl="0" eaLnBrk="1" latinLnBrk="0" hangingPunct="1">
        <a:spcBef>
          <a:spcPct val="20000"/>
        </a:spcBef>
        <a:buFont typeface="Arial" pitchFamily="34" charset="0"/>
        <a:buChar char="•"/>
        <a:defRPr sz="1805" kern="1200">
          <a:solidFill>
            <a:schemeClr val="tx1"/>
          </a:solidFill>
          <a:latin typeface="+mn-lt"/>
          <a:ea typeface="+mn-ea"/>
          <a:cs typeface="+mn-cs"/>
        </a:defRPr>
      </a:lvl3pPr>
      <a:lvl4pPr marL="1203190"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4pPr>
      <a:lvl5pPr marL="1546959"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5pPr>
      <a:lvl6pPr marL="1890728"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6pPr>
      <a:lvl7pPr marL="2234496"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7pPr>
      <a:lvl8pPr marL="2578265"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8pPr>
      <a:lvl9pPr marL="2922034"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9pPr>
    </p:bodyStyle>
    <p:otherStyle>
      <a:defPPr>
        <a:defRPr lang="en-US"/>
      </a:defPPr>
      <a:lvl1pPr marL="0" algn="l" defTabSz="687537" rtl="0" eaLnBrk="1" latinLnBrk="0" hangingPunct="1">
        <a:defRPr sz="1353" kern="1200">
          <a:solidFill>
            <a:schemeClr val="tx1"/>
          </a:solidFill>
          <a:latin typeface="+mn-lt"/>
          <a:ea typeface="+mn-ea"/>
          <a:cs typeface="+mn-cs"/>
        </a:defRPr>
      </a:lvl1pPr>
      <a:lvl2pPr marL="343769" algn="l" defTabSz="687537" rtl="0" eaLnBrk="1" latinLnBrk="0" hangingPunct="1">
        <a:defRPr sz="1353" kern="1200">
          <a:solidFill>
            <a:schemeClr val="tx1"/>
          </a:solidFill>
          <a:latin typeface="+mn-lt"/>
          <a:ea typeface="+mn-ea"/>
          <a:cs typeface="+mn-cs"/>
        </a:defRPr>
      </a:lvl2pPr>
      <a:lvl3pPr marL="687537" algn="l" defTabSz="687537" rtl="0" eaLnBrk="1" latinLnBrk="0" hangingPunct="1">
        <a:defRPr sz="1353" kern="1200">
          <a:solidFill>
            <a:schemeClr val="tx1"/>
          </a:solidFill>
          <a:latin typeface="+mn-lt"/>
          <a:ea typeface="+mn-ea"/>
          <a:cs typeface="+mn-cs"/>
        </a:defRPr>
      </a:lvl3pPr>
      <a:lvl4pPr marL="1031306" algn="l" defTabSz="687537" rtl="0" eaLnBrk="1" latinLnBrk="0" hangingPunct="1">
        <a:defRPr sz="1353" kern="1200">
          <a:solidFill>
            <a:schemeClr val="tx1"/>
          </a:solidFill>
          <a:latin typeface="+mn-lt"/>
          <a:ea typeface="+mn-ea"/>
          <a:cs typeface="+mn-cs"/>
        </a:defRPr>
      </a:lvl4pPr>
      <a:lvl5pPr marL="1375075" algn="l" defTabSz="687537" rtl="0" eaLnBrk="1" latinLnBrk="0" hangingPunct="1">
        <a:defRPr sz="1353" kern="1200">
          <a:solidFill>
            <a:schemeClr val="tx1"/>
          </a:solidFill>
          <a:latin typeface="+mn-lt"/>
          <a:ea typeface="+mn-ea"/>
          <a:cs typeface="+mn-cs"/>
        </a:defRPr>
      </a:lvl5pPr>
      <a:lvl6pPr marL="1718843" algn="l" defTabSz="687537" rtl="0" eaLnBrk="1" latinLnBrk="0" hangingPunct="1">
        <a:defRPr sz="1353" kern="1200">
          <a:solidFill>
            <a:schemeClr val="tx1"/>
          </a:solidFill>
          <a:latin typeface="+mn-lt"/>
          <a:ea typeface="+mn-ea"/>
          <a:cs typeface="+mn-cs"/>
        </a:defRPr>
      </a:lvl6pPr>
      <a:lvl7pPr marL="2062612" algn="l" defTabSz="687537" rtl="0" eaLnBrk="1" latinLnBrk="0" hangingPunct="1">
        <a:defRPr sz="1353" kern="1200">
          <a:solidFill>
            <a:schemeClr val="tx1"/>
          </a:solidFill>
          <a:latin typeface="+mn-lt"/>
          <a:ea typeface="+mn-ea"/>
          <a:cs typeface="+mn-cs"/>
        </a:defRPr>
      </a:lvl7pPr>
      <a:lvl8pPr marL="2406381" algn="l" defTabSz="687537" rtl="0" eaLnBrk="1" latinLnBrk="0" hangingPunct="1">
        <a:defRPr sz="1353" kern="1200">
          <a:solidFill>
            <a:schemeClr val="tx1"/>
          </a:solidFill>
          <a:latin typeface="+mn-lt"/>
          <a:ea typeface="+mn-ea"/>
          <a:cs typeface="+mn-cs"/>
        </a:defRPr>
      </a:lvl8pPr>
      <a:lvl9pPr marL="2750149" algn="l" defTabSz="687537" rtl="0" eaLnBrk="1" latinLnBrk="0" hangingPunct="1">
        <a:defRPr sz="1353"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2">
                <a:solidFill>
                  <a:schemeClr val="tx1">
                    <a:tint val="75000"/>
                  </a:schemeClr>
                </a:solidFill>
              </a:defRPr>
            </a:lvl1p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3"/>
          </p:nvPr>
        </p:nvSpPr>
        <p:spPr>
          <a:xfrm>
            <a:off x="3124202" y="6356354"/>
            <a:ext cx="2895600" cy="365125"/>
          </a:xfrm>
          <a:prstGeom prst="rect">
            <a:avLst/>
          </a:prstGeom>
        </p:spPr>
        <p:txBody>
          <a:bodyPr vert="horz" lIns="91440" tIns="45720" rIns="91440" bIns="45720" rtlCol="0" anchor="ctr"/>
          <a:lstStyle>
            <a:lvl1pPr algn="ctr">
              <a:defRPr sz="902">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2">
                <a:solidFill>
                  <a:schemeClr val="tx1">
                    <a:tint val="75000"/>
                  </a:schemeClr>
                </a:solidFill>
              </a:defRPr>
            </a:lvl1p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190946"/>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ctr" defTabSz="687537" rtl="0" eaLnBrk="1" latinLnBrk="0" hangingPunct="1">
        <a:spcBef>
          <a:spcPct val="0"/>
        </a:spcBef>
        <a:buNone/>
        <a:defRPr sz="3308" kern="1200">
          <a:solidFill>
            <a:schemeClr val="tx1"/>
          </a:solidFill>
          <a:latin typeface="+mj-lt"/>
          <a:ea typeface="+mj-ea"/>
          <a:cs typeface="+mj-cs"/>
        </a:defRPr>
      </a:lvl1pPr>
    </p:titleStyle>
    <p:bodyStyle>
      <a:lvl1pPr marL="257827" indent="-257827" algn="l" defTabSz="687537" rtl="0" eaLnBrk="1" latinLnBrk="0" hangingPunct="1">
        <a:spcBef>
          <a:spcPct val="20000"/>
        </a:spcBef>
        <a:buFont typeface="Arial" pitchFamily="34" charset="0"/>
        <a:buChar char="•"/>
        <a:defRPr sz="2406" kern="1200">
          <a:solidFill>
            <a:schemeClr val="tx1"/>
          </a:solidFill>
          <a:latin typeface="+mn-lt"/>
          <a:ea typeface="+mn-ea"/>
          <a:cs typeface="+mn-cs"/>
        </a:defRPr>
      </a:lvl1pPr>
      <a:lvl2pPr marL="558624" indent="-214855" algn="l" defTabSz="687537" rtl="0" eaLnBrk="1" latinLnBrk="0" hangingPunct="1">
        <a:spcBef>
          <a:spcPct val="20000"/>
        </a:spcBef>
        <a:buFont typeface="Arial" pitchFamily="34" charset="0"/>
        <a:buChar char="–"/>
        <a:defRPr sz="2105" kern="1200">
          <a:solidFill>
            <a:schemeClr val="tx1"/>
          </a:solidFill>
          <a:latin typeface="+mn-lt"/>
          <a:ea typeface="+mn-ea"/>
          <a:cs typeface="+mn-cs"/>
        </a:defRPr>
      </a:lvl2pPr>
      <a:lvl3pPr marL="859422" indent="-171884" algn="l" defTabSz="687537" rtl="0" eaLnBrk="1" latinLnBrk="0" hangingPunct="1">
        <a:spcBef>
          <a:spcPct val="20000"/>
        </a:spcBef>
        <a:buFont typeface="Arial" pitchFamily="34" charset="0"/>
        <a:buChar char="•"/>
        <a:defRPr sz="1805" kern="1200">
          <a:solidFill>
            <a:schemeClr val="tx1"/>
          </a:solidFill>
          <a:latin typeface="+mn-lt"/>
          <a:ea typeface="+mn-ea"/>
          <a:cs typeface="+mn-cs"/>
        </a:defRPr>
      </a:lvl3pPr>
      <a:lvl4pPr marL="1203190"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4pPr>
      <a:lvl5pPr marL="1546959"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5pPr>
      <a:lvl6pPr marL="1890728"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6pPr>
      <a:lvl7pPr marL="2234496"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7pPr>
      <a:lvl8pPr marL="2578265"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8pPr>
      <a:lvl9pPr marL="2922034"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9pPr>
    </p:bodyStyle>
    <p:otherStyle>
      <a:defPPr>
        <a:defRPr lang="en-US"/>
      </a:defPPr>
      <a:lvl1pPr marL="0" algn="l" defTabSz="687537" rtl="0" eaLnBrk="1" latinLnBrk="0" hangingPunct="1">
        <a:defRPr sz="1353" kern="1200">
          <a:solidFill>
            <a:schemeClr val="tx1"/>
          </a:solidFill>
          <a:latin typeface="+mn-lt"/>
          <a:ea typeface="+mn-ea"/>
          <a:cs typeface="+mn-cs"/>
        </a:defRPr>
      </a:lvl1pPr>
      <a:lvl2pPr marL="343769" algn="l" defTabSz="687537" rtl="0" eaLnBrk="1" latinLnBrk="0" hangingPunct="1">
        <a:defRPr sz="1353" kern="1200">
          <a:solidFill>
            <a:schemeClr val="tx1"/>
          </a:solidFill>
          <a:latin typeface="+mn-lt"/>
          <a:ea typeface="+mn-ea"/>
          <a:cs typeface="+mn-cs"/>
        </a:defRPr>
      </a:lvl2pPr>
      <a:lvl3pPr marL="687537" algn="l" defTabSz="687537" rtl="0" eaLnBrk="1" latinLnBrk="0" hangingPunct="1">
        <a:defRPr sz="1353" kern="1200">
          <a:solidFill>
            <a:schemeClr val="tx1"/>
          </a:solidFill>
          <a:latin typeface="+mn-lt"/>
          <a:ea typeface="+mn-ea"/>
          <a:cs typeface="+mn-cs"/>
        </a:defRPr>
      </a:lvl3pPr>
      <a:lvl4pPr marL="1031306" algn="l" defTabSz="687537" rtl="0" eaLnBrk="1" latinLnBrk="0" hangingPunct="1">
        <a:defRPr sz="1353" kern="1200">
          <a:solidFill>
            <a:schemeClr val="tx1"/>
          </a:solidFill>
          <a:latin typeface="+mn-lt"/>
          <a:ea typeface="+mn-ea"/>
          <a:cs typeface="+mn-cs"/>
        </a:defRPr>
      </a:lvl4pPr>
      <a:lvl5pPr marL="1375075" algn="l" defTabSz="687537" rtl="0" eaLnBrk="1" latinLnBrk="0" hangingPunct="1">
        <a:defRPr sz="1353" kern="1200">
          <a:solidFill>
            <a:schemeClr val="tx1"/>
          </a:solidFill>
          <a:latin typeface="+mn-lt"/>
          <a:ea typeface="+mn-ea"/>
          <a:cs typeface="+mn-cs"/>
        </a:defRPr>
      </a:lvl5pPr>
      <a:lvl6pPr marL="1718843" algn="l" defTabSz="687537" rtl="0" eaLnBrk="1" latinLnBrk="0" hangingPunct="1">
        <a:defRPr sz="1353" kern="1200">
          <a:solidFill>
            <a:schemeClr val="tx1"/>
          </a:solidFill>
          <a:latin typeface="+mn-lt"/>
          <a:ea typeface="+mn-ea"/>
          <a:cs typeface="+mn-cs"/>
        </a:defRPr>
      </a:lvl6pPr>
      <a:lvl7pPr marL="2062612" algn="l" defTabSz="687537" rtl="0" eaLnBrk="1" latinLnBrk="0" hangingPunct="1">
        <a:defRPr sz="1353" kern="1200">
          <a:solidFill>
            <a:schemeClr val="tx1"/>
          </a:solidFill>
          <a:latin typeface="+mn-lt"/>
          <a:ea typeface="+mn-ea"/>
          <a:cs typeface="+mn-cs"/>
        </a:defRPr>
      </a:lvl7pPr>
      <a:lvl8pPr marL="2406381" algn="l" defTabSz="687537" rtl="0" eaLnBrk="1" latinLnBrk="0" hangingPunct="1">
        <a:defRPr sz="1353" kern="1200">
          <a:solidFill>
            <a:schemeClr val="tx1"/>
          </a:solidFill>
          <a:latin typeface="+mn-lt"/>
          <a:ea typeface="+mn-ea"/>
          <a:cs typeface="+mn-cs"/>
        </a:defRPr>
      </a:lvl8pPr>
      <a:lvl9pPr marL="2750149" algn="l" defTabSz="687537" rtl="0" eaLnBrk="1" latinLnBrk="0" hangingPunct="1">
        <a:defRPr sz="1353"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2">
                <a:solidFill>
                  <a:schemeClr val="tx1">
                    <a:tint val="75000"/>
                  </a:schemeClr>
                </a:solidFill>
              </a:defRPr>
            </a:lvl1p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3"/>
          </p:nvPr>
        </p:nvSpPr>
        <p:spPr>
          <a:xfrm>
            <a:off x="3124202" y="6356354"/>
            <a:ext cx="2895600" cy="365125"/>
          </a:xfrm>
          <a:prstGeom prst="rect">
            <a:avLst/>
          </a:prstGeom>
        </p:spPr>
        <p:txBody>
          <a:bodyPr vert="horz" lIns="91440" tIns="45720" rIns="91440" bIns="45720" rtlCol="0" anchor="ctr"/>
          <a:lstStyle>
            <a:lvl1pPr algn="ctr">
              <a:defRPr sz="902">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2">
                <a:solidFill>
                  <a:schemeClr val="tx1">
                    <a:tint val="75000"/>
                  </a:schemeClr>
                </a:solidFill>
              </a:defRPr>
            </a:lvl1p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37568"/>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ctr" defTabSz="687537" rtl="0" eaLnBrk="1" latinLnBrk="0" hangingPunct="1">
        <a:spcBef>
          <a:spcPct val="0"/>
        </a:spcBef>
        <a:buNone/>
        <a:defRPr sz="3308" kern="1200">
          <a:solidFill>
            <a:schemeClr val="tx1"/>
          </a:solidFill>
          <a:latin typeface="+mj-lt"/>
          <a:ea typeface="+mj-ea"/>
          <a:cs typeface="+mj-cs"/>
        </a:defRPr>
      </a:lvl1pPr>
    </p:titleStyle>
    <p:bodyStyle>
      <a:lvl1pPr marL="257827" indent="-257827" algn="l" defTabSz="687537" rtl="0" eaLnBrk="1" latinLnBrk="0" hangingPunct="1">
        <a:spcBef>
          <a:spcPct val="20000"/>
        </a:spcBef>
        <a:buFont typeface="Arial" pitchFamily="34" charset="0"/>
        <a:buChar char="•"/>
        <a:defRPr sz="2406" kern="1200">
          <a:solidFill>
            <a:schemeClr val="tx1"/>
          </a:solidFill>
          <a:latin typeface="+mn-lt"/>
          <a:ea typeface="+mn-ea"/>
          <a:cs typeface="+mn-cs"/>
        </a:defRPr>
      </a:lvl1pPr>
      <a:lvl2pPr marL="558624" indent="-214855" algn="l" defTabSz="687537" rtl="0" eaLnBrk="1" latinLnBrk="0" hangingPunct="1">
        <a:spcBef>
          <a:spcPct val="20000"/>
        </a:spcBef>
        <a:buFont typeface="Arial" pitchFamily="34" charset="0"/>
        <a:buChar char="–"/>
        <a:defRPr sz="2105" kern="1200">
          <a:solidFill>
            <a:schemeClr val="tx1"/>
          </a:solidFill>
          <a:latin typeface="+mn-lt"/>
          <a:ea typeface="+mn-ea"/>
          <a:cs typeface="+mn-cs"/>
        </a:defRPr>
      </a:lvl2pPr>
      <a:lvl3pPr marL="859422" indent="-171884" algn="l" defTabSz="687537" rtl="0" eaLnBrk="1" latinLnBrk="0" hangingPunct="1">
        <a:spcBef>
          <a:spcPct val="20000"/>
        </a:spcBef>
        <a:buFont typeface="Arial" pitchFamily="34" charset="0"/>
        <a:buChar char="•"/>
        <a:defRPr sz="1805" kern="1200">
          <a:solidFill>
            <a:schemeClr val="tx1"/>
          </a:solidFill>
          <a:latin typeface="+mn-lt"/>
          <a:ea typeface="+mn-ea"/>
          <a:cs typeface="+mn-cs"/>
        </a:defRPr>
      </a:lvl3pPr>
      <a:lvl4pPr marL="1203190"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4pPr>
      <a:lvl5pPr marL="1546959"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5pPr>
      <a:lvl6pPr marL="1890728"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6pPr>
      <a:lvl7pPr marL="2234496"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7pPr>
      <a:lvl8pPr marL="2578265"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8pPr>
      <a:lvl9pPr marL="2922034"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9pPr>
    </p:bodyStyle>
    <p:otherStyle>
      <a:defPPr>
        <a:defRPr lang="en-US"/>
      </a:defPPr>
      <a:lvl1pPr marL="0" algn="l" defTabSz="687537" rtl="0" eaLnBrk="1" latinLnBrk="0" hangingPunct="1">
        <a:defRPr sz="1353" kern="1200">
          <a:solidFill>
            <a:schemeClr val="tx1"/>
          </a:solidFill>
          <a:latin typeface="+mn-lt"/>
          <a:ea typeface="+mn-ea"/>
          <a:cs typeface="+mn-cs"/>
        </a:defRPr>
      </a:lvl1pPr>
      <a:lvl2pPr marL="343769" algn="l" defTabSz="687537" rtl="0" eaLnBrk="1" latinLnBrk="0" hangingPunct="1">
        <a:defRPr sz="1353" kern="1200">
          <a:solidFill>
            <a:schemeClr val="tx1"/>
          </a:solidFill>
          <a:latin typeface="+mn-lt"/>
          <a:ea typeface="+mn-ea"/>
          <a:cs typeface="+mn-cs"/>
        </a:defRPr>
      </a:lvl2pPr>
      <a:lvl3pPr marL="687537" algn="l" defTabSz="687537" rtl="0" eaLnBrk="1" latinLnBrk="0" hangingPunct="1">
        <a:defRPr sz="1353" kern="1200">
          <a:solidFill>
            <a:schemeClr val="tx1"/>
          </a:solidFill>
          <a:latin typeface="+mn-lt"/>
          <a:ea typeface="+mn-ea"/>
          <a:cs typeface="+mn-cs"/>
        </a:defRPr>
      </a:lvl3pPr>
      <a:lvl4pPr marL="1031306" algn="l" defTabSz="687537" rtl="0" eaLnBrk="1" latinLnBrk="0" hangingPunct="1">
        <a:defRPr sz="1353" kern="1200">
          <a:solidFill>
            <a:schemeClr val="tx1"/>
          </a:solidFill>
          <a:latin typeface="+mn-lt"/>
          <a:ea typeface="+mn-ea"/>
          <a:cs typeface="+mn-cs"/>
        </a:defRPr>
      </a:lvl4pPr>
      <a:lvl5pPr marL="1375075" algn="l" defTabSz="687537" rtl="0" eaLnBrk="1" latinLnBrk="0" hangingPunct="1">
        <a:defRPr sz="1353" kern="1200">
          <a:solidFill>
            <a:schemeClr val="tx1"/>
          </a:solidFill>
          <a:latin typeface="+mn-lt"/>
          <a:ea typeface="+mn-ea"/>
          <a:cs typeface="+mn-cs"/>
        </a:defRPr>
      </a:lvl5pPr>
      <a:lvl6pPr marL="1718843" algn="l" defTabSz="687537" rtl="0" eaLnBrk="1" latinLnBrk="0" hangingPunct="1">
        <a:defRPr sz="1353" kern="1200">
          <a:solidFill>
            <a:schemeClr val="tx1"/>
          </a:solidFill>
          <a:latin typeface="+mn-lt"/>
          <a:ea typeface="+mn-ea"/>
          <a:cs typeface="+mn-cs"/>
        </a:defRPr>
      </a:lvl6pPr>
      <a:lvl7pPr marL="2062612" algn="l" defTabSz="687537" rtl="0" eaLnBrk="1" latinLnBrk="0" hangingPunct="1">
        <a:defRPr sz="1353" kern="1200">
          <a:solidFill>
            <a:schemeClr val="tx1"/>
          </a:solidFill>
          <a:latin typeface="+mn-lt"/>
          <a:ea typeface="+mn-ea"/>
          <a:cs typeface="+mn-cs"/>
        </a:defRPr>
      </a:lvl7pPr>
      <a:lvl8pPr marL="2406381" algn="l" defTabSz="687537" rtl="0" eaLnBrk="1" latinLnBrk="0" hangingPunct="1">
        <a:defRPr sz="1353" kern="1200">
          <a:solidFill>
            <a:schemeClr val="tx1"/>
          </a:solidFill>
          <a:latin typeface="+mn-lt"/>
          <a:ea typeface="+mn-ea"/>
          <a:cs typeface="+mn-cs"/>
        </a:defRPr>
      </a:lvl8pPr>
      <a:lvl9pPr marL="2750149" algn="l" defTabSz="687537" rtl="0" eaLnBrk="1" latinLnBrk="0" hangingPunct="1">
        <a:defRPr sz="1353"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2">
                <a:solidFill>
                  <a:schemeClr val="tx1">
                    <a:tint val="75000"/>
                  </a:schemeClr>
                </a:solidFill>
              </a:defRPr>
            </a:lvl1p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3"/>
          </p:nvPr>
        </p:nvSpPr>
        <p:spPr>
          <a:xfrm>
            <a:off x="3124202" y="6356354"/>
            <a:ext cx="2895600" cy="365125"/>
          </a:xfrm>
          <a:prstGeom prst="rect">
            <a:avLst/>
          </a:prstGeom>
        </p:spPr>
        <p:txBody>
          <a:bodyPr vert="horz" lIns="91440" tIns="45720" rIns="91440" bIns="45720" rtlCol="0" anchor="ctr"/>
          <a:lstStyle>
            <a:lvl1pPr algn="ctr">
              <a:defRPr sz="902">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2">
                <a:solidFill>
                  <a:schemeClr val="tx1">
                    <a:tint val="75000"/>
                  </a:schemeClr>
                </a:solidFill>
              </a:defRPr>
            </a:lvl1p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357087"/>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xStyles>
    <p:titleStyle>
      <a:lvl1pPr algn="ctr" defTabSz="687537" rtl="0" eaLnBrk="1" latinLnBrk="0" hangingPunct="1">
        <a:spcBef>
          <a:spcPct val="0"/>
        </a:spcBef>
        <a:buNone/>
        <a:defRPr sz="3308" kern="1200">
          <a:solidFill>
            <a:schemeClr val="tx1"/>
          </a:solidFill>
          <a:latin typeface="+mj-lt"/>
          <a:ea typeface="+mj-ea"/>
          <a:cs typeface="+mj-cs"/>
        </a:defRPr>
      </a:lvl1pPr>
    </p:titleStyle>
    <p:bodyStyle>
      <a:lvl1pPr marL="257827" indent="-257827" algn="l" defTabSz="687537" rtl="0" eaLnBrk="1" latinLnBrk="0" hangingPunct="1">
        <a:spcBef>
          <a:spcPct val="20000"/>
        </a:spcBef>
        <a:buFont typeface="Arial" pitchFamily="34" charset="0"/>
        <a:buChar char="•"/>
        <a:defRPr sz="2406" kern="1200">
          <a:solidFill>
            <a:schemeClr val="tx1"/>
          </a:solidFill>
          <a:latin typeface="+mn-lt"/>
          <a:ea typeface="+mn-ea"/>
          <a:cs typeface="+mn-cs"/>
        </a:defRPr>
      </a:lvl1pPr>
      <a:lvl2pPr marL="558624" indent="-214855" algn="l" defTabSz="687537" rtl="0" eaLnBrk="1" latinLnBrk="0" hangingPunct="1">
        <a:spcBef>
          <a:spcPct val="20000"/>
        </a:spcBef>
        <a:buFont typeface="Arial" pitchFamily="34" charset="0"/>
        <a:buChar char="–"/>
        <a:defRPr sz="2105" kern="1200">
          <a:solidFill>
            <a:schemeClr val="tx1"/>
          </a:solidFill>
          <a:latin typeface="+mn-lt"/>
          <a:ea typeface="+mn-ea"/>
          <a:cs typeface="+mn-cs"/>
        </a:defRPr>
      </a:lvl2pPr>
      <a:lvl3pPr marL="859422" indent="-171884" algn="l" defTabSz="687537" rtl="0" eaLnBrk="1" latinLnBrk="0" hangingPunct="1">
        <a:spcBef>
          <a:spcPct val="20000"/>
        </a:spcBef>
        <a:buFont typeface="Arial" pitchFamily="34" charset="0"/>
        <a:buChar char="•"/>
        <a:defRPr sz="1805" kern="1200">
          <a:solidFill>
            <a:schemeClr val="tx1"/>
          </a:solidFill>
          <a:latin typeface="+mn-lt"/>
          <a:ea typeface="+mn-ea"/>
          <a:cs typeface="+mn-cs"/>
        </a:defRPr>
      </a:lvl3pPr>
      <a:lvl4pPr marL="1203190"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4pPr>
      <a:lvl5pPr marL="1546959"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5pPr>
      <a:lvl6pPr marL="1890728"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6pPr>
      <a:lvl7pPr marL="2234496"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7pPr>
      <a:lvl8pPr marL="2578265"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8pPr>
      <a:lvl9pPr marL="2922034"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9pPr>
    </p:bodyStyle>
    <p:otherStyle>
      <a:defPPr>
        <a:defRPr lang="en-US"/>
      </a:defPPr>
      <a:lvl1pPr marL="0" algn="l" defTabSz="687537" rtl="0" eaLnBrk="1" latinLnBrk="0" hangingPunct="1">
        <a:defRPr sz="1353" kern="1200">
          <a:solidFill>
            <a:schemeClr val="tx1"/>
          </a:solidFill>
          <a:latin typeface="+mn-lt"/>
          <a:ea typeface="+mn-ea"/>
          <a:cs typeface="+mn-cs"/>
        </a:defRPr>
      </a:lvl1pPr>
      <a:lvl2pPr marL="343769" algn="l" defTabSz="687537" rtl="0" eaLnBrk="1" latinLnBrk="0" hangingPunct="1">
        <a:defRPr sz="1353" kern="1200">
          <a:solidFill>
            <a:schemeClr val="tx1"/>
          </a:solidFill>
          <a:latin typeface="+mn-lt"/>
          <a:ea typeface="+mn-ea"/>
          <a:cs typeface="+mn-cs"/>
        </a:defRPr>
      </a:lvl2pPr>
      <a:lvl3pPr marL="687537" algn="l" defTabSz="687537" rtl="0" eaLnBrk="1" latinLnBrk="0" hangingPunct="1">
        <a:defRPr sz="1353" kern="1200">
          <a:solidFill>
            <a:schemeClr val="tx1"/>
          </a:solidFill>
          <a:latin typeface="+mn-lt"/>
          <a:ea typeface="+mn-ea"/>
          <a:cs typeface="+mn-cs"/>
        </a:defRPr>
      </a:lvl3pPr>
      <a:lvl4pPr marL="1031306" algn="l" defTabSz="687537" rtl="0" eaLnBrk="1" latinLnBrk="0" hangingPunct="1">
        <a:defRPr sz="1353" kern="1200">
          <a:solidFill>
            <a:schemeClr val="tx1"/>
          </a:solidFill>
          <a:latin typeface="+mn-lt"/>
          <a:ea typeface="+mn-ea"/>
          <a:cs typeface="+mn-cs"/>
        </a:defRPr>
      </a:lvl4pPr>
      <a:lvl5pPr marL="1375075" algn="l" defTabSz="687537" rtl="0" eaLnBrk="1" latinLnBrk="0" hangingPunct="1">
        <a:defRPr sz="1353" kern="1200">
          <a:solidFill>
            <a:schemeClr val="tx1"/>
          </a:solidFill>
          <a:latin typeface="+mn-lt"/>
          <a:ea typeface="+mn-ea"/>
          <a:cs typeface="+mn-cs"/>
        </a:defRPr>
      </a:lvl5pPr>
      <a:lvl6pPr marL="1718843" algn="l" defTabSz="687537" rtl="0" eaLnBrk="1" latinLnBrk="0" hangingPunct="1">
        <a:defRPr sz="1353" kern="1200">
          <a:solidFill>
            <a:schemeClr val="tx1"/>
          </a:solidFill>
          <a:latin typeface="+mn-lt"/>
          <a:ea typeface="+mn-ea"/>
          <a:cs typeface="+mn-cs"/>
        </a:defRPr>
      </a:lvl6pPr>
      <a:lvl7pPr marL="2062612" algn="l" defTabSz="687537" rtl="0" eaLnBrk="1" latinLnBrk="0" hangingPunct="1">
        <a:defRPr sz="1353" kern="1200">
          <a:solidFill>
            <a:schemeClr val="tx1"/>
          </a:solidFill>
          <a:latin typeface="+mn-lt"/>
          <a:ea typeface="+mn-ea"/>
          <a:cs typeface="+mn-cs"/>
        </a:defRPr>
      </a:lvl7pPr>
      <a:lvl8pPr marL="2406381" algn="l" defTabSz="687537" rtl="0" eaLnBrk="1" latinLnBrk="0" hangingPunct="1">
        <a:defRPr sz="1353" kern="1200">
          <a:solidFill>
            <a:schemeClr val="tx1"/>
          </a:solidFill>
          <a:latin typeface="+mn-lt"/>
          <a:ea typeface="+mn-ea"/>
          <a:cs typeface="+mn-cs"/>
        </a:defRPr>
      </a:lvl8pPr>
      <a:lvl9pPr marL="2750149" algn="l" defTabSz="687537" rtl="0" eaLnBrk="1" latinLnBrk="0" hangingPunct="1">
        <a:defRPr sz="1353"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2">
                <a:solidFill>
                  <a:schemeClr val="tx1">
                    <a:tint val="75000"/>
                  </a:schemeClr>
                </a:solidFill>
              </a:defRPr>
            </a:lvl1p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3"/>
          </p:nvPr>
        </p:nvSpPr>
        <p:spPr>
          <a:xfrm>
            <a:off x="3124202" y="6356354"/>
            <a:ext cx="2895600" cy="365125"/>
          </a:xfrm>
          <a:prstGeom prst="rect">
            <a:avLst/>
          </a:prstGeom>
        </p:spPr>
        <p:txBody>
          <a:bodyPr vert="horz" lIns="91440" tIns="45720" rIns="91440" bIns="45720" rtlCol="0" anchor="ctr"/>
          <a:lstStyle>
            <a:lvl1pPr algn="ctr">
              <a:defRPr sz="902">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2">
                <a:solidFill>
                  <a:schemeClr val="tx1">
                    <a:tint val="75000"/>
                  </a:schemeClr>
                </a:solidFill>
              </a:defRPr>
            </a:lvl1p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291384"/>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xStyles>
    <p:titleStyle>
      <a:lvl1pPr algn="ctr" defTabSz="687537" rtl="0" eaLnBrk="1" latinLnBrk="0" hangingPunct="1">
        <a:spcBef>
          <a:spcPct val="0"/>
        </a:spcBef>
        <a:buNone/>
        <a:defRPr sz="3308" kern="1200">
          <a:solidFill>
            <a:schemeClr val="tx1"/>
          </a:solidFill>
          <a:latin typeface="+mj-lt"/>
          <a:ea typeface="+mj-ea"/>
          <a:cs typeface="+mj-cs"/>
        </a:defRPr>
      </a:lvl1pPr>
    </p:titleStyle>
    <p:bodyStyle>
      <a:lvl1pPr marL="257827" indent="-257827" algn="l" defTabSz="687537" rtl="0" eaLnBrk="1" latinLnBrk="0" hangingPunct="1">
        <a:spcBef>
          <a:spcPct val="20000"/>
        </a:spcBef>
        <a:buFont typeface="Arial" pitchFamily="34" charset="0"/>
        <a:buChar char="•"/>
        <a:defRPr sz="2406" kern="1200">
          <a:solidFill>
            <a:schemeClr val="tx1"/>
          </a:solidFill>
          <a:latin typeface="+mn-lt"/>
          <a:ea typeface="+mn-ea"/>
          <a:cs typeface="+mn-cs"/>
        </a:defRPr>
      </a:lvl1pPr>
      <a:lvl2pPr marL="558624" indent="-214855" algn="l" defTabSz="687537" rtl="0" eaLnBrk="1" latinLnBrk="0" hangingPunct="1">
        <a:spcBef>
          <a:spcPct val="20000"/>
        </a:spcBef>
        <a:buFont typeface="Arial" pitchFamily="34" charset="0"/>
        <a:buChar char="–"/>
        <a:defRPr sz="2105" kern="1200">
          <a:solidFill>
            <a:schemeClr val="tx1"/>
          </a:solidFill>
          <a:latin typeface="+mn-lt"/>
          <a:ea typeface="+mn-ea"/>
          <a:cs typeface="+mn-cs"/>
        </a:defRPr>
      </a:lvl2pPr>
      <a:lvl3pPr marL="859422" indent="-171884" algn="l" defTabSz="687537" rtl="0" eaLnBrk="1" latinLnBrk="0" hangingPunct="1">
        <a:spcBef>
          <a:spcPct val="20000"/>
        </a:spcBef>
        <a:buFont typeface="Arial" pitchFamily="34" charset="0"/>
        <a:buChar char="•"/>
        <a:defRPr sz="1805" kern="1200">
          <a:solidFill>
            <a:schemeClr val="tx1"/>
          </a:solidFill>
          <a:latin typeface="+mn-lt"/>
          <a:ea typeface="+mn-ea"/>
          <a:cs typeface="+mn-cs"/>
        </a:defRPr>
      </a:lvl3pPr>
      <a:lvl4pPr marL="1203190"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4pPr>
      <a:lvl5pPr marL="1546959"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5pPr>
      <a:lvl6pPr marL="1890728"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6pPr>
      <a:lvl7pPr marL="2234496"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7pPr>
      <a:lvl8pPr marL="2578265"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8pPr>
      <a:lvl9pPr marL="2922034"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9pPr>
    </p:bodyStyle>
    <p:otherStyle>
      <a:defPPr>
        <a:defRPr lang="en-US"/>
      </a:defPPr>
      <a:lvl1pPr marL="0" algn="l" defTabSz="687537" rtl="0" eaLnBrk="1" latinLnBrk="0" hangingPunct="1">
        <a:defRPr sz="1353" kern="1200">
          <a:solidFill>
            <a:schemeClr val="tx1"/>
          </a:solidFill>
          <a:latin typeface="+mn-lt"/>
          <a:ea typeface="+mn-ea"/>
          <a:cs typeface="+mn-cs"/>
        </a:defRPr>
      </a:lvl1pPr>
      <a:lvl2pPr marL="343769" algn="l" defTabSz="687537" rtl="0" eaLnBrk="1" latinLnBrk="0" hangingPunct="1">
        <a:defRPr sz="1353" kern="1200">
          <a:solidFill>
            <a:schemeClr val="tx1"/>
          </a:solidFill>
          <a:latin typeface="+mn-lt"/>
          <a:ea typeface="+mn-ea"/>
          <a:cs typeface="+mn-cs"/>
        </a:defRPr>
      </a:lvl2pPr>
      <a:lvl3pPr marL="687537" algn="l" defTabSz="687537" rtl="0" eaLnBrk="1" latinLnBrk="0" hangingPunct="1">
        <a:defRPr sz="1353" kern="1200">
          <a:solidFill>
            <a:schemeClr val="tx1"/>
          </a:solidFill>
          <a:latin typeface="+mn-lt"/>
          <a:ea typeface="+mn-ea"/>
          <a:cs typeface="+mn-cs"/>
        </a:defRPr>
      </a:lvl3pPr>
      <a:lvl4pPr marL="1031306" algn="l" defTabSz="687537" rtl="0" eaLnBrk="1" latinLnBrk="0" hangingPunct="1">
        <a:defRPr sz="1353" kern="1200">
          <a:solidFill>
            <a:schemeClr val="tx1"/>
          </a:solidFill>
          <a:latin typeface="+mn-lt"/>
          <a:ea typeface="+mn-ea"/>
          <a:cs typeface="+mn-cs"/>
        </a:defRPr>
      </a:lvl4pPr>
      <a:lvl5pPr marL="1375075" algn="l" defTabSz="687537" rtl="0" eaLnBrk="1" latinLnBrk="0" hangingPunct="1">
        <a:defRPr sz="1353" kern="1200">
          <a:solidFill>
            <a:schemeClr val="tx1"/>
          </a:solidFill>
          <a:latin typeface="+mn-lt"/>
          <a:ea typeface="+mn-ea"/>
          <a:cs typeface="+mn-cs"/>
        </a:defRPr>
      </a:lvl5pPr>
      <a:lvl6pPr marL="1718843" algn="l" defTabSz="687537" rtl="0" eaLnBrk="1" latinLnBrk="0" hangingPunct="1">
        <a:defRPr sz="1353" kern="1200">
          <a:solidFill>
            <a:schemeClr val="tx1"/>
          </a:solidFill>
          <a:latin typeface="+mn-lt"/>
          <a:ea typeface="+mn-ea"/>
          <a:cs typeface="+mn-cs"/>
        </a:defRPr>
      </a:lvl6pPr>
      <a:lvl7pPr marL="2062612" algn="l" defTabSz="687537" rtl="0" eaLnBrk="1" latinLnBrk="0" hangingPunct="1">
        <a:defRPr sz="1353" kern="1200">
          <a:solidFill>
            <a:schemeClr val="tx1"/>
          </a:solidFill>
          <a:latin typeface="+mn-lt"/>
          <a:ea typeface="+mn-ea"/>
          <a:cs typeface="+mn-cs"/>
        </a:defRPr>
      </a:lvl7pPr>
      <a:lvl8pPr marL="2406381" algn="l" defTabSz="687537" rtl="0" eaLnBrk="1" latinLnBrk="0" hangingPunct="1">
        <a:defRPr sz="1353" kern="1200">
          <a:solidFill>
            <a:schemeClr val="tx1"/>
          </a:solidFill>
          <a:latin typeface="+mn-lt"/>
          <a:ea typeface="+mn-ea"/>
          <a:cs typeface="+mn-cs"/>
        </a:defRPr>
      </a:lvl8pPr>
      <a:lvl9pPr marL="2750149" algn="l" defTabSz="687537" rtl="0" eaLnBrk="1" latinLnBrk="0" hangingPunct="1">
        <a:defRPr sz="135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9000"/>
                <a:lumOff val="9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a:gradFill>
        <a:effectLst/>
      </p:bgPr>
    </p:bg>
    <p:spTree>
      <p:nvGrpSpPr>
        <p:cNvPr id="1" name=""/>
        <p:cNvGrpSpPr/>
        <p:nvPr/>
      </p:nvGrpSpPr>
      <p:grpSpPr>
        <a:xfrm>
          <a:off x="0" y="0"/>
          <a:ext cx="0" cy="0"/>
          <a:chOff x="0" y="0"/>
          <a:chExt cx="0" cy="0"/>
        </a:xfrm>
      </p:grpSpPr>
      <p:sp>
        <p:nvSpPr>
          <p:cNvPr id="7" name="Pie 6">
            <a:extLst>
              <a:ext uri="{FF2B5EF4-FFF2-40B4-BE49-F238E27FC236}">
                <a16:creationId xmlns:a16="http://schemas.microsoft.com/office/drawing/2014/main" id="{52E15CDD-53EF-4B3D-A499-A251F3898515}"/>
              </a:ext>
            </a:extLst>
          </p:cNvPr>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Oval 7">
            <a:extLst>
              <a:ext uri="{FF2B5EF4-FFF2-40B4-BE49-F238E27FC236}">
                <a16:creationId xmlns:a16="http://schemas.microsoft.com/office/drawing/2014/main" id="{11A57EBA-9DA8-4443-84FB-FE82E88DA87A}"/>
              </a:ext>
            </a:extLst>
          </p:cNvPr>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Donut 10">
            <a:extLst>
              <a:ext uri="{FF2B5EF4-FFF2-40B4-BE49-F238E27FC236}">
                <a16:creationId xmlns:a16="http://schemas.microsoft.com/office/drawing/2014/main" id="{2D1475E5-7920-4A70-A1B0-CB66358F3917}"/>
              </a:ext>
            </a:extLst>
          </p:cNvPr>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a:extLst>
              <a:ext uri="{FF2B5EF4-FFF2-40B4-BE49-F238E27FC236}">
                <a16:creationId xmlns:a16="http://schemas.microsoft.com/office/drawing/2014/main" id="{B7BEFDC6-D26D-4C70-A474-420727D59136}"/>
              </a:ext>
            </a:extLst>
          </p:cNvPr>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Title Placeholder 4">
            <a:extLst>
              <a:ext uri="{FF2B5EF4-FFF2-40B4-BE49-F238E27FC236}">
                <a16:creationId xmlns:a16="http://schemas.microsoft.com/office/drawing/2014/main" id="{B64B3293-252E-47A2-91B1-C1CA44A52C76}"/>
              </a:ext>
            </a:extLst>
          </p:cNvPr>
          <p:cNvSpPr>
            <a:spLocks noGrp="1"/>
          </p:cNvSpPr>
          <p:nvPr>
            <p:ph type="title"/>
          </p:nvPr>
        </p:nvSpPr>
        <p:spPr>
          <a:xfrm>
            <a:off x="1435100" y="274638"/>
            <a:ext cx="7499350" cy="1143000"/>
          </a:xfrm>
          <a:prstGeom prst="rect">
            <a:avLst/>
          </a:prstGeom>
        </p:spPr>
        <p:txBody>
          <a:bodyPr anchor="ctr">
            <a:normAutofit/>
          </a:bodyPr>
          <a:lstStyle/>
          <a:p>
            <a:r>
              <a:rPr lang="en-US"/>
              <a:t>Click to edit Master title style</a:t>
            </a:r>
          </a:p>
        </p:txBody>
      </p:sp>
      <p:sp>
        <p:nvSpPr>
          <p:cNvPr id="1033" name="Text Placeholder 8">
            <a:extLst>
              <a:ext uri="{FF2B5EF4-FFF2-40B4-BE49-F238E27FC236}">
                <a16:creationId xmlns:a16="http://schemas.microsoft.com/office/drawing/2014/main" id="{EAC1BF18-AD7B-46B8-AC9A-8BAAE3618D35}"/>
              </a:ext>
            </a:extLst>
          </p:cNvPr>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EG"/>
              <a:t>Click to edit Master text styles</a:t>
            </a:r>
          </a:p>
          <a:p>
            <a:pPr lvl="1"/>
            <a:r>
              <a:rPr lang="en-US" altLang="ar-EG"/>
              <a:t>Second level</a:t>
            </a:r>
          </a:p>
          <a:p>
            <a:pPr lvl="2"/>
            <a:r>
              <a:rPr lang="en-US" altLang="ar-EG"/>
              <a:t>Third level</a:t>
            </a:r>
          </a:p>
          <a:p>
            <a:pPr lvl="3"/>
            <a:r>
              <a:rPr lang="en-US" altLang="ar-EG"/>
              <a:t>Fourth level</a:t>
            </a:r>
          </a:p>
          <a:p>
            <a:pPr lvl="4"/>
            <a:r>
              <a:rPr lang="en-US" altLang="ar-EG"/>
              <a:t>Fifth level</a:t>
            </a:r>
          </a:p>
        </p:txBody>
      </p:sp>
      <p:sp>
        <p:nvSpPr>
          <p:cNvPr id="24" name="Date Placeholder 23">
            <a:extLst>
              <a:ext uri="{FF2B5EF4-FFF2-40B4-BE49-F238E27FC236}">
                <a16:creationId xmlns:a16="http://schemas.microsoft.com/office/drawing/2014/main" id="{006F4799-FF85-41A5-B64B-6148052A0B26}"/>
              </a:ext>
            </a:extLst>
          </p:cNvPr>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latin typeface="Arial" charset="0"/>
                <a:cs typeface="Arial" charset="0"/>
              </a:defRPr>
            </a:lvl1pPr>
            <a:extLst/>
          </a:lstStyle>
          <a:p>
            <a:pPr>
              <a:defRPr/>
            </a:pPr>
            <a:endParaRPr lang="en-US"/>
          </a:p>
        </p:txBody>
      </p:sp>
      <p:sp>
        <p:nvSpPr>
          <p:cNvPr id="10" name="Footer Placeholder 9">
            <a:extLst>
              <a:ext uri="{FF2B5EF4-FFF2-40B4-BE49-F238E27FC236}">
                <a16:creationId xmlns:a16="http://schemas.microsoft.com/office/drawing/2014/main" id="{4024050A-C3D2-4049-A296-D87CC2BA2D36}"/>
              </a:ext>
            </a:extLst>
          </p:cNvPr>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latin typeface="Arial" charset="0"/>
                <a:cs typeface="Arial" charset="0"/>
              </a:defRPr>
            </a:lvl1pPr>
            <a:extLst/>
          </a:lstStyle>
          <a:p>
            <a:pPr>
              <a:defRPr/>
            </a:pPr>
            <a:endParaRPr lang="en-US"/>
          </a:p>
        </p:txBody>
      </p:sp>
      <p:sp>
        <p:nvSpPr>
          <p:cNvPr id="22" name="Slide Number Placeholder 21">
            <a:extLst>
              <a:ext uri="{FF2B5EF4-FFF2-40B4-BE49-F238E27FC236}">
                <a16:creationId xmlns:a16="http://schemas.microsoft.com/office/drawing/2014/main" id="{A7756644-C853-4B11-9645-E470A38A1DAA}"/>
              </a:ext>
            </a:extLst>
          </p:cNvPr>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smtClean="0">
                <a:solidFill>
                  <a:srgbClr val="B5A788"/>
                </a:solidFill>
              </a:defRPr>
            </a:lvl1pPr>
          </a:lstStyle>
          <a:p>
            <a:pPr>
              <a:defRPr/>
            </a:pPr>
            <a:fld id="{35C94EA6-FCC4-4DEF-B38D-552BD2B83482}" type="slidenum">
              <a:rPr lang="ar-SA" altLang="ar-EG"/>
              <a:pPr>
                <a:defRPr/>
              </a:pPr>
              <a:t>‹#›</a:t>
            </a:fld>
            <a:endParaRPr lang="en-US" altLang="ar-EG"/>
          </a:p>
        </p:txBody>
      </p:sp>
      <p:sp>
        <p:nvSpPr>
          <p:cNvPr id="15" name="Rectangle 14">
            <a:extLst>
              <a:ext uri="{FF2B5EF4-FFF2-40B4-BE49-F238E27FC236}">
                <a16:creationId xmlns:a16="http://schemas.microsoft.com/office/drawing/2014/main" id="{2816C435-3142-4AF1-8451-E1C61A1B3923}"/>
              </a:ext>
            </a:extLst>
          </p:cNvPr>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360470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split orient="vert"/>
  </p:transition>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9000"/>
                <a:lumOff val="9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12/14/2021</a:t>
            </a:fld>
            <a:endParaRPr lang="en-US"/>
          </a:p>
        </p:txBody>
      </p:sp>
      <p:sp>
        <p:nvSpPr>
          <p:cNvPr id="22" name="Footer Placeholder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extLst>
      <p:ext uri="{BB962C8B-B14F-4D97-AF65-F5344CB8AC3E}">
        <p14:creationId xmlns:p14="http://schemas.microsoft.com/office/powerpoint/2010/main" val="4206183932"/>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140410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2">
                <a:solidFill>
                  <a:schemeClr val="tx1">
                    <a:tint val="75000"/>
                  </a:schemeClr>
                </a:solidFill>
              </a:defRPr>
            </a:lvl1p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3"/>
          </p:nvPr>
        </p:nvSpPr>
        <p:spPr>
          <a:xfrm>
            <a:off x="3124202" y="6356354"/>
            <a:ext cx="2895600" cy="365125"/>
          </a:xfrm>
          <a:prstGeom prst="rect">
            <a:avLst/>
          </a:prstGeom>
        </p:spPr>
        <p:txBody>
          <a:bodyPr vert="horz" lIns="91440" tIns="45720" rIns="91440" bIns="45720" rtlCol="0" anchor="ctr"/>
          <a:lstStyle>
            <a:lvl1pPr algn="ctr">
              <a:defRPr sz="902">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2">
                <a:solidFill>
                  <a:schemeClr val="tx1">
                    <a:tint val="75000"/>
                  </a:schemeClr>
                </a:solidFill>
              </a:defRPr>
            </a:lvl1p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297015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687537" rtl="0" eaLnBrk="1" latinLnBrk="0" hangingPunct="1">
        <a:spcBef>
          <a:spcPct val="0"/>
        </a:spcBef>
        <a:buNone/>
        <a:defRPr sz="3308" kern="1200">
          <a:solidFill>
            <a:schemeClr val="tx1"/>
          </a:solidFill>
          <a:latin typeface="+mj-lt"/>
          <a:ea typeface="+mj-ea"/>
          <a:cs typeface="+mj-cs"/>
        </a:defRPr>
      </a:lvl1pPr>
    </p:titleStyle>
    <p:bodyStyle>
      <a:lvl1pPr marL="257827" indent="-257827" algn="l" defTabSz="687537" rtl="0" eaLnBrk="1" latinLnBrk="0" hangingPunct="1">
        <a:spcBef>
          <a:spcPct val="20000"/>
        </a:spcBef>
        <a:buFont typeface="Arial" pitchFamily="34" charset="0"/>
        <a:buChar char="•"/>
        <a:defRPr sz="2406" kern="1200">
          <a:solidFill>
            <a:schemeClr val="tx1"/>
          </a:solidFill>
          <a:latin typeface="+mn-lt"/>
          <a:ea typeface="+mn-ea"/>
          <a:cs typeface="+mn-cs"/>
        </a:defRPr>
      </a:lvl1pPr>
      <a:lvl2pPr marL="558624" indent="-214855" algn="l" defTabSz="687537" rtl="0" eaLnBrk="1" latinLnBrk="0" hangingPunct="1">
        <a:spcBef>
          <a:spcPct val="20000"/>
        </a:spcBef>
        <a:buFont typeface="Arial" pitchFamily="34" charset="0"/>
        <a:buChar char="–"/>
        <a:defRPr sz="2105" kern="1200">
          <a:solidFill>
            <a:schemeClr val="tx1"/>
          </a:solidFill>
          <a:latin typeface="+mn-lt"/>
          <a:ea typeface="+mn-ea"/>
          <a:cs typeface="+mn-cs"/>
        </a:defRPr>
      </a:lvl2pPr>
      <a:lvl3pPr marL="859422" indent="-171884" algn="l" defTabSz="687537" rtl="0" eaLnBrk="1" latinLnBrk="0" hangingPunct="1">
        <a:spcBef>
          <a:spcPct val="20000"/>
        </a:spcBef>
        <a:buFont typeface="Arial" pitchFamily="34" charset="0"/>
        <a:buChar char="•"/>
        <a:defRPr sz="1805" kern="1200">
          <a:solidFill>
            <a:schemeClr val="tx1"/>
          </a:solidFill>
          <a:latin typeface="+mn-lt"/>
          <a:ea typeface="+mn-ea"/>
          <a:cs typeface="+mn-cs"/>
        </a:defRPr>
      </a:lvl3pPr>
      <a:lvl4pPr marL="1203190"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4pPr>
      <a:lvl5pPr marL="1546959"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5pPr>
      <a:lvl6pPr marL="1890728"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6pPr>
      <a:lvl7pPr marL="2234496"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7pPr>
      <a:lvl8pPr marL="2578265"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8pPr>
      <a:lvl9pPr marL="2922034"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9pPr>
    </p:bodyStyle>
    <p:otherStyle>
      <a:defPPr>
        <a:defRPr lang="en-US"/>
      </a:defPPr>
      <a:lvl1pPr marL="0" algn="l" defTabSz="687537" rtl="0" eaLnBrk="1" latinLnBrk="0" hangingPunct="1">
        <a:defRPr sz="1353" kern="1200">
          <a:solidFill>
            <a:schemeClr val="tx1"/>
          </a:solidFill>
          <a:latin typeface="+mn-lt"/>
          <a:ea typeface="+mn-ea"/>
          <a:cs typeface="+mn-cs"/>
        </a:defRPr>
      </a:lvl1pPr>
      <a:lvl2pPr marL="343769" algn="l" defTabSz="687537" rtl="0" eaLnBrk="1" latinLnBrk="0" hangingPunct="1">
        <a:defRPr sz="1353" kern="1200">
          <a:solidFill>
            <a:schemeClr val="tx1"/>
          </a:solidFill>
          <a:latin typeface="+mn-lt"/>
          <a:ea typeface="+mn-ea"/>
          <a:cs typeface="+mn-cs"/>
        </a:defRPr>
      </a:lvl2pPr>
      <a:lvl3pPr marL="687537" algn="l" defTabSz="687537" rtl="0" eaLnBrk="1" latinLnBrk="0" hangingPunct="1">
        <a:defRPr sz="1353" kern="1200">
          <a:solidFill>
            <a:schemeClr val="tx1"/>
          </a:solidFill>
          <a:latin typeface="+mn-lt"/>
          <a:ea typeface="+mn-ea"/>
          <a:cs typeface="+mn-cs"/>
        </a:defRPr>
      </a:lvl3pPr>
      <a:lvl4pPr marL="1031306" algn="l" defTabSz="687537" rtl="0" eaLnBrk="1" latinLnBrk="0" hangingPunct="1">
        <a:defRPr sz="1353" kern="1200">
          <a:solidFill>
            <a:schemeClr val="tx1"/>
          </a:solidFill>
          <a:latin typeface="+mn-lt"/>
          <a:ea typeface="+mn-ea"/>
          <a:cs typeface="+mn-cs"/>
        </a:defRPr>
      </a:lvl4pPr>
      <a:lvl5pPr marL="1375075" algn="l" defTabSz="687537" rtl="0" eaLnBrk="1" latinLnBrk="0" hangingPunct="1">
        <a:defRPr sz="1353" kern="1200">
          <a:solidFill>
            <a:schemeClr val="tx1"/>
          </a:solidFill>
          <a:latin typeface="+mn-lt"/>
          <a:ea typeface="+mn-ea"/>
          <a:cs typeface="+mn-cs"/>
        </a:defRPr>
      </a:lvl5pPr>
      <a:lvl6pPr marL="1718843" algn="l" defTabSz="687537" rtl="0" eaLnBrk="1" latinLnBrk="0" hangingPunct="1">
        <a:defRPr sz="1353" kern="1200">
          <a:solidFill>
            <a:schemeClr val="tx1"/>
          </a:solidFill>
          <a:latin typeface="+mn-lt"/>
          <a:ea typeface="+mn-ea"/>
          <a:cs typeface="+mn-cs"/>
        </a:defRPr>
      </a:lvl6pPr>
      <a:lvl7pPr marL="2062612" algn="l" defTabSz="687537" rtl="0" eaLnBrk="1" latinLnBrk="0" hangingPunct="1">
        <a:defRPr sz="1353" kern="1200">
          <a:solidFill>
            <a:schemeClr val="tx1"/>
          </a:solidFill>
          <a:latin typeface="+mn-lt"/>
          <a:ea typeface="+mn-ea"/>
          <a:cs typeface="+mn-cs"/>
        </a:defRPr>
      </a:lvl7pPr>
      <a:lvl8pPr marL="2406381" algn="l" defTabSz="687537" rtl="0" eaLnBrk="1" latinLnBrk="0" hangingPunct="1">
        <a:defRPr sz="1353" kern="1200">
          <a:solidFill>
            <a:schemeClr val="tx1"/>
          </a:solidFill>
          <a:latin typeface="+mn-lt"/>
          <a:ea typeface="+mn-ea"/>
          <a:cs typeface="+mn-cs"/>
        </a:defRPr>
      </a:lvl8pPr>
      <a:lvl9pPr marL="2750149" algn="l" defTabSz="687537" rtl="0" eaLnBrk="1" latinLnBrk="0" hangingPunct="1">
        <a:defRPr sz="135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2">
                <a:solidFill>
                  <a:schemeClr val="tx1">
                    <a:tint val="75000"/>
                  </a:schemeClr>
                </a:solidFill>
              </a:defRPr>
            </a:lvl1p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3"/>
          </p:nvPr>
        </p:nvSpPr>
        <p:spPr>
          <a:xfrm>
            <a:off x="3124202" y="6356354"/>
            <a:ext cx="2895600" cy="365125"/>
          </a:xfrm>
          <a:prstGeom prst="rect">
            <a:avLst/>
          </a:prstGeom>
        </p:spPr>
        <p:txBody>
          <a:bodyPr vert="horz" lIns="91440" tIns="45720" rIns="91440" bIns="45720" rtlCol="0" anchor="ctr"/>
          <a:lstStyle>
            <a:lvl1pPr algn="ctr">
              <a:defRPr sz="902">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2">
                <a:solidFill>
                  <a:schemeClr val="tx1">
                    <a:tint val="75000"/>
                  </a:schemeClr>
                </a:solidFill>
              </a:defRPr>
            </a:lvl1p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11889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687537" rtl="0" eaLnBrk="1" latinLnBrk="0" hangingPunct="1">
        <a:spcBef>
          <a:spcPct val="0"/>
        </a:spcBef>
        <a:buNone/>
        <a:defRPr sz="3308" kern="1200">
          <a:solidFill>
            <a:schemeClr val="tx1"/>
          </a:solidFill>
          <a:latin typeface="+mj-lt"/>
          <a:ea typeface="+mj-ea"/>
          <a:cs typeface="+mj-cs"/>
        </a:defRPr>
      </a:lvl1pPr>
    </p:titleStyle>
    <p:bodyStyle>
      <a:lvl1pPr marL="257827" indent="-257827" algn="l" defTabSz="687537" rtl="0" eaLnBrk="1" latinLnBrk="0" hangingPunct="1">
        <a:spcBef>
          <a:spcPct val="20000"/>
        </a:spcBef>
        <a:buFont typeface="Arial" pitchFamily="34" charset="0"/>
        <a:buChar char="•"/>
        <a:defRPr sz="2406" kern="1200">
          <a:solidFill>
            <a:schemeClr val="tx1"/>
          </a:solidFill>
          <a:latin typeface="+mn-lt"/>
          <a:ea typeface="+mn-ea"/>
          <a:cs typeface="+mn-cs"/>
        </a:defRPr>
      </a:lvl1pPr>
      <a:lvl2pPr marL="558624" indent="-214855" algn="l" defTabSz="687537" rtl="0" eaLnBrk="1" latinLnBrk="0" hangingPunct="1">
        <a:spcBef>
          <a:spcPct val="20000"/>
        </a:spcBef>
        <a:buFont typeface="Arial" pitchFamily="34" charset="0"/>
        <a:buChar char="–"/>
        <a:defRPr sz="2105" kern="1200">
          <a:solidFill>
            <a:schemeClr val="tx1"/>
          </a:solidFill>
          <a:latin typeface="+mn-lt"/>
          <a:ea typeface="+mn-ea"/>
          <a:cs typeface="+mn-cs"/>
        </a:defRPr>
      </a:lvl2pPr>
      <a:lvl3pPr marL="859422" indent="-171884" algn="l" defTabSz="687537" rtl="0" eaLnBrk="1" latinLnBrk="0" hangingPunct="1">
        <a:spcBef>
          <a:spcPct val="20000"/>
        </a:spcBef>
        <a:buFont typeface="Arial" pitchFamily="34" charset="0"/>
        <a:buChar char="•"/>
        <a:defRPr sz="1805" kern="1200">
          <a:solidFill>
            <a:schemeClr val="tx1"/>
          </a:solidFill>
          <a:latin typeface="+mn-lt"/>
          <a:ea typeface="+mn-ea"/>
          <a:cs typeface="+mn-cs"/>
        </a:defRPr>
      </a:lvl3pPr>
      <a:lvl4pPr marL="1203190"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4pPr>
      <a:lvl5pPr marL="1546959"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5pPr>
      <a:lvl6pPr marL="1890728"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6pPr>
      <a:lvl7pPr marL="2234496"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7pPr>
      <a:lvl8pPr marL="2578265"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8pPr>
      <a:lvl9pPr marL="2922034"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9pPr>
    </p:bodyStyle>
    <p:otherStyle>
      <a:defPPr>
        <a:defRPr lang="en-US"/>
      </a:defPPr>
      <a:lvl1pPr marL="0" algn="l" defTabSz="687537" rtl="0" eaLnBrk="1" latinLnBrk="0" hangingPunct="1">
        <a:defRPr sz="1353" kern="1200">
          <a:solidFill>
            <a:schemeClr val="tx1"/>
          </a:solidFill>
          <a:latin typeface="+mn-lt"/>
          <a:ea typeface="+mn-ea"/>
          <a:cs typeface="+mn-cs"/>
        </a:defRPr>
      </a:lvl1pPr>
      <a:lvl2pPr marL="343769" algn="l" defTabSz="687537" rtl="0" eaLnBrk="1" latinLnBrk="0" hangingPunct="1">
        <a:defRPr sz="1353" kern="1200">
          <a:solidFill>
            <a:schemeClr val="tx1"/>
          </a:solidFill>
          <a:latin typeface="+mn-lt"/>
          <a:ea typeface="+mn-ea"/>
          <a:cs typeface="+mn-cs"/>
        </a:defRPr>
      </a:lvl2pPr>
      <a:lvl3pPr marL="687537" algn="l" defTabSz="687537" rtl="0" eaLnBrk="1" latinLnBrk="0" hangingPunct="1">
        <a:defRPr sz="1353" kern="1200">
          <a:solidFill>
            <a:schemeClr val="tx1"/>
          </a:solidFill>
          <a:latin typeface="+mn-lt"/>
          <a:ea typeface="+mn-ea"/>
          <a:cs typeface="+mn-cs"/>
        </a:defRPr>
      </a:lvl3pPr>
      <a:lvl4pPr marL="1031306" algn="l" defTabSz="687537" rtl="0" eaLnBrk="1" latinLnBrk="0" hangingPunct="1">
        <a:defRPr sz="1353" kern="1200">
          <a:solidFill>
            <a:schemeClr val="tx1"/>
          </a:solidFill>
          <a:latin typeface="+mn-lt"/>
          <a:ea typeface="+mn-ea"/>
          <a:cs typeface="+mn-cs"/>
        </a:defRPr>
      </a:lvl4pPr>
      <a:lvl5pPr marL="1375075" algn="l" defTabSz="687537" rtl="0" eaLnBrk="1" latinLnBrk="0" hangingPunct="1">
        <a:defRPr sz="1353" kern="1200">
          <a:solidFill>
            <a:schemeClr val="tx1"/>
          </a:solidFill>
          <a:latin typeface="+mn-lt"/>
          <a:ea typeface="+mn-ea"/>
          <a:cs typeface="+mn-cs"/>
        </a:defRPr>
      </a:lvl5pPr>
      <a:lvl6pPr marL="1718843" algn="l" defTabSz="687537" rtl="0" eaLnBrk="1" latinLnBrk="0" hangingPunct="1">
        <a:defRPr sz="1353" kern="1200">
          <a:solidFill>
            <a:schemeClr val="tx1"/>
          </a:solidFill>
          <a:latin typeface="+mn-lt"/>
          <a:ea typeface="+mn-ea"/>
          <a:cs typeface="+mn-cs"/>
        </a:defRPr>
      </a:lvl6pPr>
      <a:lvl7pPr marL="2062612" algn="l" defTabSz="687537" rtl="0" eaLnBrk="1" latinLnBrk="0" hangingPunct="1">
        <a:defRPr sz="1353" kern="1200">
          <a:solidFill>
            <a:schemeClr val="tx1"/>
          </a:solidFill>
          <a:latin typeface="+mn-lt"/>
          <a:ea typeface="+mn-ea"/>
          <a:cs typeface="+mn-cs"/>
        </a:defRPr>
      </a:lvl7pPr>
      <a:lvl8pPr marL="2406381" algn="l" defTabSz="687537" rtl="0" eaLnBrk="1" latinLnBrk="0" hangingPunct="1">
        <a:defRPr sz="1353" kern="1200">
          <a:solidFill>
            <a:schemeClr val="tx1"/>
          </a:solidFill>
          <a:latin typeface="+mn-lt"/>
          <a:ea typeface="+mn-ea"/>
          <a:cs typeface="+mn-cs"/>
        </a:defRPr>
      </a:lvl8pPr>
      <a:lvl9pPr marL="2750149" algn="l" defTabSz="687537" rtl="0" eaLnBrk="1" latinLnBrk="0" hangingPunct="1">
        <a:defRPr sz="135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2">
                <a:solidFill>
                  <a:schemeClr val="tx1">
                    <a:tint val="75000"/>
                  </a:schemeClr>
                </a:solidFill>
              </a:defRPr>
            </a:lvl1p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3"/>
          </p:nvPr>
        </p:nvSpPr>
        <p:spPr>
          <a:xfrm>
            <a:off x="3124202" y="6356354"/>
            <a:ext cx="2895600" cy="365125"/>
          </a:xfrm>
          <a:prstGeom prst="rect">
            <a:avLst/>
          </a:prstGeom>
        </p:spPr>
        <p:txBody>
          <a:bodyPr vert="horz" lIns="91440" tIns="45720" rIns="91440" bIns="45720" rtlCol="0" anchor="ctr"/>
          <a:lstStyle>
            <a:lvl1pPr algn="ctr">
              <a:defRPr sz="902">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2">
                <a:solidFill>
                  <a:schemeClr val="tx1">
                    <a:tint val="75000"/>
                  </a:schemeClr>
                </a:solidFill>
              </a:defRPr>
            </a:lvl1p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23578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defTabSz="687537" rtl="0" eaLnBrk="1" latinLnBrk="0" hangingPunct="1">
        <a:spcBef>
          <a:spcPct val="0"/>
        </a:spcBef>
        <a:buNone/>
        <a:defRPr sz="3308" kern="1200">
          <a:solidFill>
            <a:schemeClr val="tx1"/>
          </a:solidFill>
          <a:latin typeface="+mj-lt"/>
          <a:ea typeface="+mj-ea"/>
          <a:cs typeface="+mj-cs"/>
        </a:defRPr>
      </a:lvl1pPr>
    </p:titleStyle>
    <p:bodyStyle>
      <a:lvl1pPr marL="257827" indent="-257827" algn="l" defTabSz="687537" rtl="0" eaLnBrk="1" latinLnBrk="0" hangingPunct="1">
        <a:spcBef>
          <a:spcPct val="20000"/>
        </a:spcBef>
        <a:buFont typeface="Arial" pitchFamily="34" charset="0"/>
        <a:buChar char="•"/>
        <a:defRPr sz="2406" kern="1200">
          <a:solidFill>
            <a:schemeClr val="tx1"/>
          </a:solidFill>
          <a:latin typeface="+mn-lt"/>
          <a:ea typeface="+mn-ea"/>
          <a:cs typeface="+mn-cs"/>
        </a:defRPr>
      </a:lvl1pPr>
      <a:lvl2pPr marL="558624" indent="-214855" algn="l" defTabSz="687537" rtl="0" eaLnBrk="1" latinLnBrk="0" hangingPunct="1">
        <a:spcBef>
          <a:spcPct val="20000"/>
        </a:spcBef>
        <a:buFont typeface="Arial" pitchFamily="34" charset="0"/>
        <a:buChar char="–"/>
        <a:defRPr sz="2105" kern="1200">
          <a:solidFill>
            <a:schemeClr val="tx1"/>
          </a:solidFill>
          <a:latin typeface="+mn-lt"/>
          <a:ea typeface="+mn-ea"/>
          <a:cs typeface="+mn-cs"/>
        </a:defRPr>
      </a:lvl2pPr>
      <a:lvl3pPr marL="859422" indent="-171884" algn="l" defTabSz="687537" rtl="0" eaLnBrk="1" latinLnBrk="0" hangingPunct="1">
        <a:spcBef>
          <a:spcPct val="20000"/>
        </a:spcBef>
        <a:buFont typeface="Arial" pitchFamily="34" charset="0"/>
        <a:buChar char="•"/>
        <a:defRPr sz="1805" kern="1200">
          <a:solidFill>
            <a:schemeClr val="tx1"/>
          </a:solidFill>
          <a:latin typeface="+mn-lt"/>
          <a:ea typeface="+mn-ea"/>
          <a:cs typeface="+mn-cs"/>
        </a:defRPr>
      </a:lvl3pPr>
      <a:lvl4pPr marL="1203190"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4pPr>
      <a:lvl5pPr marL="1546959"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5pPr>
      <a:lvl6pPr marL="1890728"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6pPr>
      <a:lvl7pPr marL="2234496"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7pPr>
      <a:lvl8pPr marL="2578265"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8pPr>
      <a:lvl9pPr marL="2922034"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9pPr>
    </p:bodyStyle>
    <p:otherStyle>
      <a:defPPr>
        <a:defRPr lang="en-US"/>
      </a:defPPr>
      <a:lvl1pPr marL="0" algn="l" defTabSz="687537" rtl="0" eaLnBrk="1" latinLnBrk="0" hangingPunct="1">
        <a:defRPr sz="1353" kern="1200">
          <a:solidFill>
            <a:schemeClr val="tx1"/>
          </a:solidFill>
          <a:latin typeface="+mn-lt"/>
          <a:ea typeface="+mn-ea"/>
          <a:cs typeface="+mn-cs"/>
        </a:defRPr>
      </a:lvl1pPr>
      <a:lvl2pPr marL="343769" algn="l" defTabSz="687537" rtl="0" eaLnBrk="1" latinLnBrk="0" hangingPunct="1">
        <a:defRPr sz="1353" kern="1200">
          <a:solidFill>
            <a:schemeClr val="tx1"/>
          </a:solidFill>
          <a:latin typeface="+mn-lt"/>
          <a:ea typeface="+mn-ea"/>
          <a:cs typeface="+mn-cs"/>
        </a:defRPr>
      </a:lvl2pPr>
      <a:lvl3pPr marL="687537" algn="l" defTabSz="687537" rtl="0" eaLnBrk="1" latinLnBrk="0" hangingPunct="1">
        <a:defRPr sz="1353" kern="1200">
          <a:solidFill>
            <a:schemeClr val="tx1"/>
          </a:solidFill>
          <a:latin typeface="+mn-lt"/>
          <a:ea typeface="+mn-ea"/>
          <a:cs typeface="+mn-cs"/>
        </a:defRPr>
      </a:lvl3pPr>
      <a:lvl4pPr marL="1031306" algn="l" defTabSz="687537" rtl="0" eaLnBrk="1" latinLnBrk="0" hangingPunct="1">
        <a:defRPr sz="1353" kern="1200">
          <a:solidFill>
            <a:schemeClr val="tx1"/>
          </a:solidFill>
          <a:latin typeface="+mn-lt"/>
          <a:ea typeface="+mn-ea"/>
          <a:cs typeface="+mn-cs"/>
        </a:defRPr>
      </a:lvl4pPr>
      <a:lvl5pPr marL="1375075" algn="l" defTabSz="687537" rtl="0" eaLnBrk="1" latinLnBrk="0" hangingPunct="1">
        <a:defRPr sz="1353" kern="1200">
          <a:solidFill>
            <a:schemeClr val="tx1"/>
          </a:solidFill>
          <a:latin typeface="+mn-lt"/>
          <a:ea typeface="+mn-ea"/>
          <a:cs typeface="+mn-cs"/>
        </a:defRPr>
      </a:lvl5pPr>
      <a:lvl6pPr marL="1718843" algn="l" defTabSz="687537" rtl="0" eaLnBrk="1" latinLnBrk="0" hangingPunct="1">
        <a:defRPr sz="1353" kern="1200">
          <a:solidFill>
            <a:schemeClr val="tx1"/>
          </a:solidFill>
          <a:latin typeface="+mn-lt"/>
          <a:ea typeface="+mn-ea"/>
          <a:cs typeface="+mn-cs"/>
        </a:defRPr>
      </a:lvl6pPr>
      <a:lvl7pPr marL="2062612" algn="l" defTabSz="687537" rtl="0" eaLnBrk="1" latinLnBrk="0" hangingPunct="1">
        <a:defRPr sz="1353" kern="1200">
          <a:solidFill>
            <a:schemeClr val="tx1"/>
          </a:solidFill>
          <a:latin typeface="+mn-lt"/>
          <a:ea typeface="+mn-ea"/>
          <a:cs typeface="+mn-cs"/>
        </a:defRPr>
      </a:lvl7pPr>
      <a:lvl8pPr marL="2406381" algn="l" defTabSz="687537" rtl="0" eaLnBrk="1" latinLnBrk="0" hangingPunct="1">
        <a:defRPr sz="1353" kern="1200">
          <a:solidFill>
            <a:schemeClr val="tx1"/>
          </a:solidFill>
          <a:latin typeface="+mn-lt"/>
          <a:ea typeface="+mn-ea"/>
          <a:cs typeface="+mn-cs"/>
        </a:defRPr>
      </a:lvl8pPr>
      <a:lvl9pPr marL="2750149" algn="l" defTabSz="687537" rtl="0" eaLnBrk="1" latinLnBrk="0" hangingPunct="1">
        <a:defRPr sz="135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2">
                <a:solidFill>
                  <a:schemeClr val="tx1">
                    <a:tint val="75000"/>
                  </a:schemeClr>
                </a:solidFill>
              </a:defRPr>
            </a:lvl1p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3"/>
          </p:nvPr>
        </p:nvSpPr>
        <p:spPr>
          <a:xfrm>
            <a:off x="3124202" y="6356354"/>
            <a:ext cx="2895600" cy="365125"/>
          </a:xfrm>
          <a:prstGeom prst="rect">
            <a:avLst/>
          </a:prstGeom>
        </p:spPr>
        <p:txBody>
          <a:bodyPr vert="horz" lIns="91440" tIns="45720" rIns="91440" bIns="45720" rtlCol="0" anchor="ctr"/>
          <a:lstStyle>
            <a:lvl1pPr algn="ctr">
              <a:defRPr sz="902">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2">
                <a:solidFill>
                  <a:schemeClr val="tx1">
                    <a:tint val="75000"/>
                  </a:schemeClr>
                </a:solidFill>
              </a:defRPr>
            </a:lvl1p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038323"/>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ctr" defTabSz="687537" rtl="0" eaLnBrk="1" latinLnBrk="0" hangingPunct="1">
        <a:spcBef>
          <a:spcPct val="0"/>
        </a:spcBef>
        <a:buNone/>
        <a:defRPr sz="3308" kern="1200">
          <a:solidFill>
            <a:schemeClr val="tx1"/>
          </a:solidFill>
          <a:latin typeface="+mj-lt"/>
          <a:ea typeface="+mj-ea"/>
          <a:cs typeface="+mj-cs"/>
        </a:defRPr>
      </a:lvl1pPr>
    </p:titleStyle>
    <p:bodyStyle>
      <a:lvl1pPr marL="257827" indent="-257827" algn="l" defTabSz="687537" rtl="0" eaLnBrk="1" latinLnBrk="0" hangingPunct="1">
        <a:spcBef>
          <a:spcPct val="20000"/>
        </a:spcBef>
        <a:buFont typeface="Arial" pitchFamily="34" charset="0"/>
        <a:buChar char="•"/>
        <a:defRPr sz="2406" kern="1200">
          <a:solidFill>
            <a:schemeClr val="tx1"/>
          </a:solidFill>
          <a:latin typeface="+mn-lt"/>
          <a:ea typeface="+mn-ea"/>
          <a:cs typeface="+mn-cs"/>
        </a:defRPr>
      </a:lvl1pPr>
      <a:lvl2pPr marL="558624" indent="-214855" algn="l" defTabSz="687537" rtl="0" eaLnBrk="1" latinLnBrk="0" hangingPunct="1">
        <a:spcBef>
          <a:spcPct val="20000"/>
        </a:spcBef>
        <a:buFont typeface="Arial" pitchFamily="34" charset="0"/>
        <a:buChar char="–"/>
        <a:defRPr sz="2105" kern="1200">
          <a:solidFill>
            <a:schemeClr val="tx1"/>
          </a:solidFill>
          <a:latin typeface="+mn-lt"/>
          <a:ea typeface="+mn-ea"/>
          <a:cs typeface="+mn-cs"/>
        </a:defRPr>
      </a:lvl2pPr>
      <a:lvl3pPr marL="859422" indent="-171884" algn="l" defTabSz="687537" rtl="0" eaLnBrk="1" latinLnBrk="0" hangingPunct="1">
        <a:spcBef>
          <a:spcPct val="20000"/>
        </a:spcBef>
        <a:buFont typeface="Arial" pitchFamily="34" charset="0"/>
        <a:buChar char="•"/>
        <a:defRPr sz="1805" kern="1200">
          <a:solidFill>
            <a:schemeClr val="tx1"/>
          </a:solidFill>
          <a:latin typeface="+mn-lt"/>
          <a:ea typeface="+mn-ea"/>
          <a:cs typeface="+mn-cs"/>
        </a:defRPr>
      </a:lvl3pPr>
      <a:lvl4pPr marL="1203190"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4pPr>
      <a:lvl5pPr marL="1546959"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5pPr>
      <a:lvl6pPr marL="1890728"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6pPr>
      <a:lvl7pPr marL="2234496"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7pPr>
      <a:lvl8pPr marL="2578265"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8pPr>
      <a:lvl9pPr marL="2922034"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9pPr>
    </p:bodyStyle>
    <p:otherStyle>
      <a:defPPr>
        <a:defRPr lang="en-US"/>
      </a:defPPr>
      <a:lvl1pPr marL="0" algn="l" defTabSz="687537" rtl="0" eaLnBrk="1" latinLnBrk="0" hangingPunct="1">
        <a:defRPr sz="1353" kern="1200">
          <a:solidFill>
            <a:schemeClr val="tx1"/>
          </a:solidFill>
          <a:latin typeface="+mn-lt"/>
          <a:ea typeface="+mn-ea"/>
          <a:cs typeface="+mn-cs"/>
        </a:defRPr>
      </a:lvl1pPr>
      <a:lvl2pPr marL="343769" algn="l" defTabSz="687537" rtl="0" eaLnBrk="1" latinLnBrk="0" hangingPunct="1">
        <a:defRPr sz="1353" kern="1200">
          <a:solidFill>
            <a:schemeClr val="tx1"/>
          </a:solidFill>
          <a:latin typeface="+mn-lt"/>
          <a:ea typeface="+mn-ea"/>
          <a:cs typeface="+mn-cs"/>
        </a:defRPr>
      </a:lvl2pPr>
      <a:lvl3pPr marL="687537" algn="l" defTabSz="687537" rtl="0" eaLnBrk="1" latinLnBrk="0" hangingPunct="1">
        <a:defRPr sz="1353" kern="1200">
          <a:solidFill>
            <a:schemeClr val="tx1"/>
          </a:solidFill>
          <a:latin typeface="+mn-lt"/>
          <a:ea typeface="+mn-ea"/>
          <a:cs typeface="+mn-cs"/>
        </a:defRPr>
      </a:lvl3pPr>
      <a:lvl4pPr marL="1031306" algn="l" defTabSz="687537" rtl="0" eaLnBrk="1" latinLnBrk="0" hangingPunct="1">
        <a:defRPr sz="1353" kern="1200">
          <a:solidFill>
            <a:schemeClr val="tx1"/>
          </a:solidFill>
          <a:latin typeface="+mn-lt"/>
          <a:ea typeface="+mn-ea"/>
          <a:cs typeface="+mn-cs"/>
        </a:defRPr>
      </a:lvl4pPr>
      <a:lvl5pPr marL="1375075" algn="l" defTabSz="687537" rtl="0" eaLnBrk="1" latinLnBrk="0" hangingPunct="1">
        <a:defRPr sz="1353" kern="1200">
          <a:solidFill>
            <a:schemeClr val="tx1"/>
          </a:solidFill>
          <a:latin typeface="+mn-lt"/>
          <a:ea typeface="+mn-ea"/>
          <a:cs typeface="+mn-cs"/>
        </a:defRPr>
      </a:lvl5pPr>
      <a:lvl6pPr marL="1718843" algn="l" defTabSz="687537" rtl="0" eaLnBrk="1" latinLnBrk="0" hangingPunct="1">
        <a:defRPr sz="1353" kern="1200">
          <a:solidFill>
            <a:schemeClr val="tx1"/>
          </a:solidFill>
          <a:latin typeface="+mn-lt"/>
          <a:ea typeface="+mn-ea"/>
          <a:cs typeface="+mn-cs"/>
        </a:defRPr>
      </a:lvl6pPr>
      <a:lvl7pPr marL="2062612" algn="l" defTabSz="687537" rtl="0" eaLnBrk="1" latinLnBrk="0" hangingPunct="1">
        <a:defRPr sz="1353" kern="1200">
          <a:solidFill>
            <a:schemeClr val="tx1"/>
          </a:solidFill>
          <a:latin typeface="+mn-lt"/>
          <a:ea typeface="+mn-ea"/>
          <a:cs typeface="+mn-cs"/>
        </a:defRPr>
      </a:lvl7pPr>
      <a:lvl8pPr marL="2406381" algn="l" defTabSz="687537" rtl="0" eaLnBrk="1" latinLnBrk="0" hangingPunct="1">
        <a:defRPr sz="1353" kern="1200">
          <a:solidFill>
            <a:schemeClr val="tx1"/>
          </a:solidFill>
          <a:latin typeface="+mn-lt"/>
          <a:ea typeface="+mn-ea"/>
          <a:cs typeface="+mn-cs"/>
        </a:defRPr>
      </a:lvl8pPr>
      <a:lvl9pPr marL="2750149" algn="l" defTabSz="687537" rtl="0" eaLnBrk="1" latinLnBrk="0" hangingPunct="1">
        <a:defRPr sz="135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2">
                <a:solidFill>
                  <a:schemeClr val="tx1">
                    <a:tint val="75000"/>
                  </a:schemeClr>
                </a:solidFill>
              </a:defRPr>
            </a:lvl1pPr>
          </a:lstStyle>
          <a:p>
            <a:fld id="{A334E06F-B271-40F4-B685-62C962FDC46D}" type="datetimeFigureOut">
              <a:rPr lang="en-US" smtClean="0">
                <a:solidFill>
                  <a:prstClr val="black">
                    <a:tint val="75000"/>
                  </a:prstClr>
                </a:solidFill>
              </a:rPr>
              <a:pPr/>
              <a:t>12/14/2021</a:t>
            </a:fld>
            <a:endParaRPr lang="en-US">
              <a:solidFill>
                <a:prstClr val="black">
                  <a:tint val="75000"/>
                </a:prstClr>
              </a:solidFill>
            </a:endParaRPr>
          </a:p>
        </p:txBody>
      </p:sp>
      <p:sp>
        <p:nvSpPr>
          <p:cNvPr id="5" name="Footer Placeholder 4"/>
          <p:cNvSpPr>
            <a:spLocks noGrp="1"/>
          </p:cNvSpPr>
          <p:nvPr>
            <p:ph type="ftr" sz="quarter" idx="3"/>
          </p:nvPr>
        </p:nvSpPr>
        <p:spPr>
          <a:xfrm>
            <a:off x="3124202" y="6356354"/>
            <a:ext cx="2895600" cy="365125"/>
          </a:xfrm>
          <a:prstGeom prst="rect">
            <a:avLst/>
          </a:prstGeom>
        </p:spPr>
        <p:txBody>
          <a:bodyPr vert="horz" lIns="91440" tIns="45720" rIns="91440" bIns="45720" rtlCol="0" anchor="ctr"/>
          <a:lstStyle>
            <a:lvl1pPr algn="ctr">
              <a:defRPr sz="902">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2">
                <a:solidFill>
                  <a:schemeClr val="tx1">
                    <a:tint val="75000"/>
                  </a:schemeClr>
                </a:solidFill>
              </a:defRPr>
            </a:lvl1pPr>
          </a:lstStyle>
          <a:p>
            <a:fld id="{5F023D62-750D-4D2C-A56B-564F8A161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948680"/>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ctr" defTabSz="687537" rtl="0" eaLnBrk="1" latinLnBrk="0" hangingPunct="1">
        <a:spcBef>
          <a:spcPct val="0"/>
        </a:spcBef>
        <a:buNone/>
        <a:defRPr sz="3308" kern="1200">
          <a:solidFill>
            <a:schemeClr val="tx1"/>
          </a:solidFill>
          <a:latin typeface="+mj-lt"/>
          <a:ea typeface="+mj-ea"/>
          <a:cs typeface="+mj-cs"/>
        </a:defRPr>
      </a:lvl1pPr>
    </p:titleStyle>
    <p:bodyStyle>
      <a:lvl1pPr marL="257827" indent="-257827" algn="l" defTabSz="687537" rtl="0" eaLnBrk="1" latinLnBrk="0" hangingPunct="1">
        <a:spcBef>
          <a:spcPct val="20000"/>
        </a:spcBef>
        <a:buFont typeface="Arial" pitchFamily="34" charset="0"/>
        <a:buChar char="•"/>
        <a:defRPr sz="2406" kern="1200">
          <a:solidFill>
            <a:schemeClr val="tx1"/>
          </a:solidFill>
          <a:latin typeface="+mn-lt"/>
          <a:ea typeface="+mn-ea"/>
          <a:cs typeface="+mn-cs"/>
        </a:defRPr>
      </a:lvl1pPr>
      <a:lvl2pPr marL="558624" indent="-214855" algn="l" defTabSz="687537" rtl="0" eaLnBrk="1" latinLnBrk="0" hangingPunct="1">
        <a:spcBef>
          <a:spcPct val="20000"/>
        </a:spcBef>
        <a:buFont typeface="Arial" pitchFamily="34" charset="0"/>
        <a:buChar char="–"/>
        <a:defRPr sz="2105" kern="1200">
          <a:solidFill>
            <a:schemeClr val="tx1"/>
          </a:solidFill>
          <a:latin typeface="+mn-lt"/>
          <a:ea typeface="+mn-ea"/>
          <a:cs typeface="+mn-cs"/>
        </a:defRPr>
      </a:lvl2pPr>
      <a:lvl3pPr marL="859422" indent="-171884" algn="l" defTabSz="687537" rtl="0" eaLnBrk="1" latinLnBrk="0" hangingPunct="1">
        <a:spcBef>
          <a:spcPct val="20000"/>
        </a:spcBef>
        <a:buFont typeface="Arial" pitchFamily="34" charset="0"/>
        <a:buChar char="•"/>
        <a:defRPr sz="1805" kern="1200">
          <a:solidFill>
            <a:schemeClr val="tx1"/>
          </a:solidFill>
          <a:latin typeface="+mn-lt"/>
          <a:ea typeface="+mn-ea"/>
          <a:cs typeface="+mn-cs"/>
        </a:defRPr>
      </a:lvl3pPr>
      <a:lvl4pPr marL="1203190"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4pPr>
      <a:lvl5pPr marL="1546959"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5pPr>
      <a:lvl6pPr marL="1890728"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6pPr>
      <a:lvl7pPr marL="2234496"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7pPr>
      <a:lvl8pPr marL="2578265"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8pPr>
      <a:lvl9pPr marL="2922034"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9pPr>
    </p:bodyStyle>
    <p:otherStyle>
      <a:defPPr>
        <a:defRPr lang="en-US"/>
      </a:defPPr>
      <a:lvl1pPr marL="0" algn="l" defTabSz="687537" rtl="0" eaLnBrk="1" latinLnBrk="0" hangingPunct="1">
        <a:defRPr sz="1353" kern="1200">
          <a:solidFill>
            <a:schemeClr val="tx1"/>
          </a:solidFill>
          <a:latin typeface="+mn-lt"/>
          <a:ea typeface="+mn-ea"/>
          <a:cs typeface="+mn-cs"/>
        </a:defRPr>
      </a:lvl1pPr>
      <a:lvl2pPr marL="343769" algn="l" defTabSz="687537" rtl="0" eaLnBrk="1" latinLnBrk="0" hangingPunct="1">
        <a:defRPr sz="1353" kern="1200">
          <a:solidFill>
            <a:schemeClr val="tx1"/>
          </a:solidFill>
          <a:latin typeface="+mn-lt"/>
          <a:ea typeface="+mn-ea"/>
          <a:cs typeface="+mn-cs"/>
        </a:defRPr>
      </a:lvl2pPr>
      <a:lvl3pPr marL="687537" algn="l" defTabSz="687537" rtl="0" eaLnBrk="1" latinLnBrk="0" hangingPunct="1">
        <a:defRPr sz="1353" kern="1200">
          <a:solidFill>
            <a:schemeClr val="tx1"/>
          </a:solidFill>
          <a:latin typeface="+mn-lt"/>
          <a:ea typeface="+mn-ea"/>
          <a:cs typeface="+mn-cs"/>
        </a:defRPr>
      </a:lvl3pPr>
      <a:lvl4pPr marL="1031306" algn="l" defTabSz="687537" rtl="0" eaLnBrk="1" latinLnBrk="0" hangingPunct="1">
        <a:defRPr sz="1353" kern="1200">
          <a:solidFill>
            <a:schemeClr val="tx1"/>
          </a:solidFill>
          <a:latin typeface="+mn-lt"/>
          <a:ea typeface="+mn-ea"/>
          <a:cs typeface="+mn-cs"/>
        </a:defRPr>
      </a:lvl4pPr>
      <a:lvl5pPr marL="1375075" algn="l" defTabSz="687537" rtl="0" eaLnBrk="1" latinLnBrk="0" hangingPunct="1">
        <a:defRPr sz="1353" kern="1200">
          <a:solidFill>
            <a:schemeClr val="tx1"/>
          </a:solidFill>
          <a:latin typeface="+mn-lt"/>
          <a:ea typeface="+mn-ea"/>
          <a:cs typeface="+mn-cs"/>
        </a:defRPr>
      </a:lvl5pPr>
      <a:lvl6pPr marL="1718843" algn="l" defTabSz="687537" rtl="0" eaLnBrk="1" latinLnBrk="0" hangingPunct="1">
        <a:defRPr sz="1353" kern="1200">
          <a:solidFill>
            <a:schemeClr val="tx1"/>
          </a:solidFill>
          <a:latin typeface="+mn-lt"/>
          <a:ea typeface="+mn-ea"/>
          <a:cs typeface="+mn-cs"/>
        </a:defRPr>
      </a:lvl6pPr>
      <a:lvl7pPr marL="2062612" algn="l" defTabSz="687537" rtl="0" eaLnBrk="1" latinLnBrk="0" hangingPunct="1">
        <a:defRPr sz="1353" kern="1200">
          <a:solidFill>
            <a:schemeClr val="tx1"/>
          </a:solidFill>
          <a:latin typeface="+mn-lt"/>
          <a:ea typeface="+mn-ea"/>
          <a:cs typeface="+mn-cs"/>
        </a:defRPr>
      </a:lvl7pPr>
      <a:lvl8pPr marL="2406381" algn="l" defTabSz="687537" rtl="0" eaLnBrk="1" latinLnBrk="0" hangingPunct="1">
        <a:defRPr sz="1353" kern="1200">
          <a:solidFill>
            <a:schemeClr val="tx1"/>
          </a:solidFill>
          <a:latin typeface="+mn-lt"/>
          <a:ea typeface="+mn-ea"/>
          <a:cs typeface="+mn-cs"/>
        </a:defRPr>
      </a:lvl8pPr>
      <a:lvl9pPr marL="2750149" algn="l" defTabSz="687537"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1.xml" /></Relationships>
</file>

<file path=ppt/slides/_rels/slide11.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75.xml" /></Relationships>
</file>

<file path=ppt/slides/_rels/slide12.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92.xml" /></Relationships>
</file>

<file path=ppt/slides/_rels/slide13.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119.xml" /></Relationships>
</file>

<file path=ppt/slides/_rels/slide14.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3.xml" /><Relationship Id="rId1" Type="http://schemas.openxmlformats.org/officeDocument/2006/relationships/slideLayout" Target="../slideLayouts/slideLayout108.xml" /></Relationships>
</file>

<file path=ppt/slides/_rels/slide15.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4.xml" /><Relationship Id="rId1" Type="http://schemas.openxmlformats.org/officeDocument/2006/relationships/slideLayout" Target="../slideLayouts/slideLayout97.xml" /></Relationships>
</file>

<file path=ppt/slides/_rels/slide16.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97.xml" /></Relationships>
</file>

<file path=ppt/slides/_rels/slide17.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97.xml" /></Relationships>
</file>

<file path=ppt/slides/_rels/slide18.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130.xml" /></Relationships>
</file>

<file path=ppt/slides/_rels/slide19.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130.xml" /></Relationships>
</file>

<file path=ppt/slides/_rels/slide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136.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7.xml" /></Relationships>
</file>

<file path=ppt/slides/_rels/slide22.xml.rels><?xml version="1.0" encoding="UTF-8" standalone="yes"?>
<Relationships xmlns="http://schemas.openxmlformats.org/package/2006/relationships"><Relationship Id="rId2" Type="http://schemas.openxmlformats.org/officeDocument/2006/relationships/image" Target="../media/image21.emf"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13.xml" /></Relationships>
</file>

<file path=ppt/slides/_rels/slide25.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18.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9.xml" /></Relationships>
</file>

<file path=ppt/slides/_rels/slide27.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notesSlide" Target="../notesSlides/notesSlide5.xml" /><Relationship Id="rId1" Type="http://schemas.openxmlformats.org/officeDocument/2006/relationships/slideLayout" Target="../slideLayouts/slideLayout163.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5.xml" /></Relationships>
</file>

<file path=ppt/slides/_rels/slide29.xml.rels><?xml version="1.0" encoding="UTF-8" standalone="yes"?>
<Relationships xmlns="http://schemas.openxmlformats.org/package/2006/relationships"><Relationship Id="rId3" Type="http://schemas.openxmlformats.org/officeDocument/2006/relationships/image" Target="../media/image26.jpeg" /><Relationship Id="rId2" Type="http://schemas.openxmlformats.org/officeDocument/2006/relationships/notesSlide" Target="../notesSlides/notesSlide6.xml" /><Relationship Id="rId1" Type="http://schemas.openxmlformats.org/officeDocument/2006/relationships/slideLayout" Target="../slideLayouts/slideLayout197.xml" /></Relationships>
</file>

<file path=ppt/slides/_rels/slide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196.xml" /></Relationships>
</file>

<file path=ppt/slides/_rels/slide31.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image" Target="../media/image28.png" /><Relationship Id="rId1" Type="http://schemas.openxmlformats.org/officeDocument/2006/relationships/slideLayout" Target="../slideLayouts/slideLayout205.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2.xml" /></Relationships>
</file>

<file path=ppt/slides/_rels/slide33.xml.rels><?xml version="1.0" encoding="UTF-8" standalone="yes"?>
<Relationships xmlns="http://schemas.openxmlformats.org/package/2006/relationships"><Relationship Id="rId2" Type="http://schemas.openxmlformats.org/officeDocument/2006/relationships/image" Target="../media/image29.png" /><Relationship Id="rId1" Type="http://schemas.openxmlformats.org/officeDocument/2006/relationships/slideLayout" Target="../slideLayouts/slideLayout31.xml" /></Relationships>
</file>

<file path=ppt/slides/_rels/slide4.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53.xml" /></Relationships>
</file>

<file path=ppt/slides/_rels/slide6.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39.xml" /></Relationships>
</file>

<file path=ppt/slides/_rels/slide7.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1.xml" /><Relationship Id="rId1" Type="http://schemas.openxmlformats.org/officeDocument/2006/relationships/slideLayout" Target="../slideLayouts/slideLayout64.xml" /></Relationships>
</file>

<file path=ppt/slides/_rels/slide8.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2.xml" /><Relationship Id="rId1" Type="http://schemas.openxmlformats.org/officeDocument/2006/relationships/slideLayout" Target="../slideLayouts/slideLayout2.xml" /><Relationship Id="rId4" Type="http://schemas.openxmlformats.org/officeDocument/2006/relationships/image" Target="../media/image11.png"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6.xml" /></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zh-CN" b="1" dirty="0">
                <a:solidFill>
                  <a:srgbClr val="FF0000"/>
                </a:solidFill>
                <a:effectLst>
                  <a:outerShdw blurRad="50000" dist="30000" dir="5400000" algn="tl" rotWithShape="0">
                    <a:srgbClr val="000000">
                      <a:alpha val="30000"/>
                    </a:srgbClr>
                  </a:outerShdw>
                </a:effectLst>
                <a:latin typeface="Gill Sans MT"/>
                <a:ea typeface="SimSun" pitchFamily="2" charset="-122"/>
              </a:rPr>
              <a:t>SPINAL CORD </a:t>
            </a:r>
            <a:endParaRPr lang="en-US" b="1" dirty="0">
              <a:solidFill>
                <a:srgbClr val="FF0000"/>
              </a:solidFill>
            </a:endParaRPr>
          </a:p>
        </p:txBody>
      </p:sp>
      <p:sp>
        <p:nvSpPr>
          <p:cNvPr id="3" name="Subtitle 2"/>
          <p:cNvSpPr>
            <a:spLocks noGrp="1"/>
          </p:cNvSpPr>
          <p:nvPr>
            <p:ph idx="1"/>
          </p:nvPr>
        </p:nvSpPr>
        <p:spPr/>
        <p:txBody>
          <a:bodyPr/>
          <a:lstStyle/>
          <a:p>
            <a:pPr lvl="0" rtl="1">
              <a:buClr>
                <a:srgbClr val="0BD0D9"/>
              </a:buClr>
              <a:buSzPct val="95000"/>
            </a:pPr>
            <a:r>
              <a:rPr lang="en-US" sz="4000" b="1" dirty="0">
                <a:solidFill>
                  <a:srgbClr val="FF0000"/>
                </a:solidFill>
                <a:latin typeface="Constantia"/>
              </a:rPr>
              <a:t>BY DR. DALIA M.</a:t>
            </a:r>
          </a:p>
          <a:p>
            <a:pPr lvl="0" rtl="1">
              <a:buClr>
                <a:srgbClr val="0BD0D9"/>
              </a:buClr>
              <a:buSzPct val="95000"/>
            </a:pPr>
            <a:r>
              <a:rPr lang="en-US" sz="4000" b="1" dirty="0">
                <a:solidFill>
                  <a:srgbClr val="FF0000"/>
                </a:solidFill>
                <a:latin typeface="Constantia"/>
              </a:rPr>
              <a:t> BIRAM</a:t>
            </a:r>
            <a:endParaRPr lang="ar-EG" sz="4000" b="1" dirty="0">
              <a:solidFill>
                <a:srgbClr val="FF0000"/>
              </a:solidFill>
              <a:latin typeface="Constantia"/>
            </a:endParaRPr>
          </a:p>
          <a:p>
            <a:endParaRPr lang="en-US" dirty="0"/>
          </a:p>
        </p:txBody>
      </p:sp>
      <p:pic>
        <p:nvPicPr>
          <p:cNvPr id="4" name="Picture 3"/>
          <p:cNvPicPr>
            <a:picLocks noChangeAspect="1"/>
          </p:cNvPicPr>
          <p:nvPr/>
        </p:nvPicPr>
        <p:blipFill>
          <a:blip r:embed="rId2"/>
          <a:stretch>
            <a:fillRect/>
          </a:stretch>
        </p:blipFill>
        <p:spPr>
          <a:xfrm>
            <a:off x="4536572" y="276913"/>
            <a:ext cx="4602879" cy="6157249"/>
          </a:xfrm>
          <a:prstGeom prst="rect">
            <a:avLst/>
          </a:prstGeom>
        </p:spPr>
      </p:pic>
    </p:spTree>
    <p:extLst>
      <p:ext uri="{BB962C8B-B14F-4D97-AF65-F5344CB8AC3E}">
        <p14:creationId xmlns:p14="http://schemas.microsoft.com/office/powerpoint/2010/main" val="3426873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fontScale="92500"/>
          </a:bodyPr>
          <a:lstStyle/>
          <a:p>
            <a:r>
              <a:rPr lang="en-US" b="1" dirty="0"/>
              <a:t>A 35-year-old woman suffers intractable pain in her left forearm.</a:t>
            </a:r>
          </a:p>
          <a:p>
            <a:r>
              <a:rPr lang="en-US" b="1" dirty="0"/>
              <a:t>Neurosurgical consultation leads to a decision to conduct</a:t>
            </a:r>
          </a:p>
          <a:p>
            <a:r>
              <a:rPr lang="en-US" b="1" dirty="0"/>
              <a:t>a </a:t>
            </a:r>
            <a:r>
              <a:rPr lang="en-US" b="1" dirty="0" err="1"/>
              <a:t>rhizotomy</a:t>
            </a:r>
            <a:r>
              <a:rPr lang="en-US" b="1" dirty="0"/>
              <a:t> to relieve the condition. At which of the following</a:t>
            </a:r>
          </a:p>
          <a:p>
            <a:r>
              <a:rPr lang="en-US" b="1" dirty="0"/>
              <a:t>locations is the </a:t>
            </a:r>
            <a:r>
              <a:rPr lang="en-US" b="1" dirty="0" err="1"/>
              <a:t>rhizotomy</a:t>
            </a:r>
            <a:r>
              <a:rPr lang="en-US" b="1" dirty="0"/>
              <a:t> best performed to relieve the patient’s</a:t>
            </a:r>
          </a:p>
          <a:p>
            <a:r>
              <a:rPr lang="en-US" b="1" dirty="0"/>
              <a:t>pain?</a:t>
            </a:r>
          </a:p>
          <a:p>
            <a:r>
              <a:rPr lang="en-US" b="1" dirty="0"/>
              <a:t>(A) Posterior (dorsal) roots</a:t>
            </a:r>
          </a:p>
          <a:p>
            <a:r>
              <a:rPr lang="en-US" b="1" dirty="0"/>
              <a:t>(B) Posterior (dorsal) primary rami</a:t>
            </a:r>
          </a:p>
          <a:p>
            <a:r>
              <a:rPr lang="en-US" b="1" dirty="0"/>
              <a:t>(C) Spinal nerves</a:t>
            </a:r>
          </a:p>
          <a:p>
            <a:r>
              <a:rPr lang="en-US" b="1" dirty="0"/>
              <a:t>(D) Anterior (ventral) roots</a:t>
            </a:r>
          </a:p>
          <a:p>
            <a:r>
              <a:rPr lang="en-US" b="1" dirty="0"/>
              <a:t>(E) Anterior (ventral) primary rami</a:t>
            </a:r>
          </a:p>
        </p:txBody>
      </p:sp>
    </p:spTree>
    <p:extLst>
      <p:ext uri="{BB962C8B-B14F-4D97-AF65-F5344CB8AC3E}">
        <p14:creationId xmlns:p14="http://schemas.microsoft.com/office/powerpoint/2010/main" val="3347170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87EE6-6310-4D63-B039-AD7A4F92B1DC}"/>
              </a:ext>
            </a:extLst>
          </p:cNvPr>
          <p:cNvSpPr/>
          <p:nvPr/>
        </p:nvSpPr>
        <p:spPr>
          <a:xfrm>
            <a:off x="107504" y="938564"/>
            <a:ext cx="6264697" cy="4951355"/>
          </a:xfrm>
          <a:prstGeom prst="rect">
            <a:avLst/>
          </a:prstGeom>
        </p:spPr>
        <p:txBody>
          <a:bodyPr wrap="square">
            <a:spAutoFit/>
          </a:bodyPr>
          <a:lstStyle/>
          <a:p>
            <a:pPr marL="558624" lvl="1" indent="-214855" algn="ctr">
              <a:lnSpc>
                <a:spcPct val="125000"/>
              </a:lnSpc>
              <a:buFont typeface="Symbol" panose="05050102010706020507" pitchFamily="18" charset="2"/>
              <a:buChar char=""/>
              <a:tabLst>
                <a:tab pos="205306" algn="l"/>
                <a:tab pos="687537" algn="l"/>
                <a:tab pos="4554935" algn="r"/>
              </a:tabLst>
            </a:pPr>
            <a:r>
              <a:rPr lang="en-US" sz="2105" b="1" dirty="0">
                <a:solidFill>
                  <a:srgbClr val="FF0000"/>
                </a:solidFill>
                <a:latin typeface="Arial" panose="020B0604020202020204" pitchFamily="34" charset="0"/>
                <a:ea typeface="Times New Roman" panose="02020603050405020304" pitchFamily="18" charset="0"/>
              </a:rPr>
              <a:t>Exit of the spinal nerves</a:t>
            </a:r>
            <a:endParaRPr lang="en-US" sz="2105" dirty="0">
              <a:solidFill>
                <a:prstClr val="black"/>
              </a:solidFill>
              <a:latin typeface="Times New Roman" panose="02020603050405020304" pitchFamily="18" charset="0"/>
              <a:ea typeface="Times New Roman" panose="02020603050405020304" pitchFamily="18" charset="0"/>
            </a:endParaRPr>
          </a:p>
          <a:p>
            <a:pPr algn="justLow">
              <a:lnSpc>
                <a:spcPct val="125000"/>
              </a:lnSpc>
              <a:tabLst>
                <a:tab pos="205306" algn="l"/>
                <a:tab pos="4554935" algn="r"/>
              </a:tabLst>
            </a:pPr>
            <a:r>
              <a:rPr lang="en-US" sz="2105" b="1" dirty="0">
                <a:solidFill>
                  <a:srgbClr val="0000FF"/>
                </a:solidFill>
                <a:latin typeface="Arial" panose="020B0604020202020204" pitchFamily="34" charset="0"/>
                <a:ea typeface="Times New Roman" panose="02020603050405020304" pitchFamily="18" charset="0"/>
              </a:rPr>
              <a:t>1- Cervical nerves:</a:t>
            </a:r>
            <a:r>
              <a:rPr lang="en-US" sz="2105" dirty="0">
                <a:solidFill>
                  <a:srgbClr val="0000FF"/>
                </a:solidFill>
                <a:latin typeface="Arial" panose="020B0604020202020204" pitchFamily="34" charset="0"/>
                <a:ea typeface="Times New Roman" panose="02020603050405020304" pitchFamily="18" charset="0"/>
              </a:rPr>
              <a:t> </a:t>
            </a:r>
            <a:r>
              <a:rPr lang="en-US" sz="2105" dirty="0">
                <a:solidFill>
                  <a:prstClr val="black"/>
                </a:solidFill>
                <a:latin typeface="Arial" panose="020B0604020202020204" pitchFamily="34" charset="0"/>
                <a:ea typeface="Times New Roman" panose="02020603050405020304" pitchFamily="18" charset="0"/>
              </a:rPr>
              <a:t>each nerve from C1-7 leaves the vertebral canal through </a:t>
            </a:r>
            <a:r>
              <a:rPr lang="en-US" sz="2105" b="1" dirty="0">
                <a:solidFill>
                  <a:srgbClr val="0000FF"/>
                </a:solidFill>
                <a:latin typeface="Arial" panose="020B0604020202020204" pitchFamily="34" charset="0"/>
                <a:ea typeface="Times New Roman" panose="02020603050405020304" pitchFamily="18" charset="0"/>
              </a:rPr>
              <a:t>intervertebral foramen </a:t>
            </a:r>
            <a:r>
              <a:rPr lang="en-US" sz="2105" b="1" dirty="0">
                <a:solidFill>
                  <a:srgbClr val="FF0000"/>
                </a:solidFill>
                <a:latin typeface="Arial" panose="020B0604020202020204" pitchFamily="34" charset="0"/>
                <a:ea typeface="Times New Roman" panose="02020603050405020304" pitchFamily="18" charset="0"/>
              </a:rPr>
              <a:t>above</a:t>
            </a:r>
            <a:r>
              <a:rPr lang="en-US" sz="2105" dirty="0">
                <a:solidFill>
                  <a:prstClr val="black"/>
                </a:solidFill>
                <a:latin typeface="Arial" panose="020B0604020202020204" pitchFamily="34" charset="0"/>
                <a:ea typeface="Times New Roman" panose="02020603050405020304" pitchFamily="18" charset="0"/>
              </a:rPr>
              <a:t> the vertebra of the same number. </a:t>
            </a:r>
            <a:endParaRPr lang="en-US" sz="2105" dirty="0">
              <a:solidFill>
                <a:prstClr val="black"/>
              </a:solidFill>
              <a:latin typeface="Times New Roman" panose="02020603050405020304" pitchFamily="18" charset="0"/>
              <a:ea typeface="Times New Roman" panose="02020603050405020304" pitchFamily="18" charset="0"/>
            </a:endParaRPr>
          </a:p>
          <a:p>
            <a:pPr algn="justLow">
              <a:lnSpc>
                <a:spcPct val="125000"/>
              </a:lnSpc>
              <a:tabLst>
                <a:tab pos="205306" algn="l"/>
                <a:tab pos="4554935" algn="r"/>
              </a:tabLst>
            </a:pPr>
            <a:r>
              <a:rPr lang="en-US" sz="2105" b="1" dirty="0">
                <a:solidFill>
                  <a:srgbClr val="FF0000"/>
                </a:solidFill>
                <a:latin typeface="Arial" panose="020B0604020202020204" pitchFamily="34" charset="0"/>
                <a:ea typeface="Times New Roman" panose="02020603050405020304" pitchFamily="18" charset="0"/>
              </a:rPr>
              <a:t>- C8 nerve</a:t>
            </a:r>
            <a:r>
              <a:rPr lang="en-US" sz="2105" dirty="0">
                <a:solidFill>
                  <a:prstClr val="black"/>
                </a:solidFill>
                <a:latin typeface="Arial" panose="020B0604020202020204" pitchFamily="34" charset="0"/>
                <a:ea typeface="Times New Roman" panose="02020603050405020304" pitchFamily="18" charset="0"/>
              </a:rPr>
              <a:t> leaves </a:t>
            </a:r>
            <a:r>
              <a:rPr lang="en-US" sz="2105" b="1" dirty="0">
                <a:solidFill>
                  <a:srgbClr val="FF0000"/>
                </a:solidFill>
                <a:latin typeface="Arial" panose="020B0604020202020204" pitchFamily="34" charset="0"/>
                <a:ea typeface="Times New Roman" panose="02020603050405020304" pitchFamily="18" charset="0"/>
              </a:rPr>
              <a:t>below</a:t>
            </a:r>
            <a:r>
              <a:rPr lang="en-US" sz="2105" dirty="0">
                <a:solidFill>
                  <a:prstClr val="black"/>
                </a:solidFill>
                <a:latin typeface="Arial" panose="020B0604020202020204" pitchFamily="34" charset="0"/>
                <a:ea typeface="Times New Roman" panose="02020603050405020304" pitchFamily="18" charset="0"/>
              </a:rPr>
              <a:t> C7 vertebra.</a:t>
            </a:r>
            <a:endParaRPr lang="en-US" sz="2105" dirty="0">
              <a:solidFill>
                <a:prstClr val="black"/>
              </a:solidFill>
              <a:latin typeface="Times New Roman" panose="02020603050405020304" pitchFamily="18" charset="0"/>
              <a:ea typeface="Times New Roman" panose="02020603050405020304" pitchFamily="18" charset="0"/>
            </a:endParaRPr>
          </a:p>
          <a:p>
            <a:pPr algn="justLow">
              <a:lnSpc>
                <a:spcPct val="125000"/>
              </a:lnSpc>
              <a:tabLst>
                <a:tab pos="205306" algn="l"/>
                <a:tab pos="4554935" algn="r"/>
              </a:tabLst>
            </a:pPr>
            <a:r>
              <a:rPr lang="en-US" sz="2105" b="1" dirty="0">
                <a:solidFill>
                  <a:srgbClr val="0000FF"/>
                </a:solidFill>
                <a:latin typeface="Arial" panose="020B0604020202020204" pitchFamily="34" charset="0"/>
                <a:ea typeface="Times New Roman" panose="02020603050405020304" pitchFamily="18" charset="0"/>
              </a:rPr>
              <a:t>2- Thoracic and lumbar nerves</a:t>
            </a:r>
            <a:r>
              <a:rPr lang="en-US" sz="2105" dirty="0">
                <a:solidFill>
                  <a:srgbClr val="0000FF"/>
                </a:solidFill>
                <a:latin typeface="Arial" panose="020B0604020202020204" pitchFamily="34" charset="0"/>
                <a:ea typeface="Times New Roman" panose="02020603050405020304" pitchFamily="18" charset="0"/>
              </a:rPr>
              <a:t>; </a:t>
            </a:r>
            <a:r>
              <a:rPr lang="en-US" sz="2105" dirty="0">
                <a:solidFill>
                  <a:prstClr val="black"/>
                </a:solidFill>
                <a:latin typeface="Arial" panose="020B0604020202020204" pitchFamily="34" charset="0"/>
                <a:ea typeface="Times New Roman" panose="02020603050405020304" pitchFamily="18" charset="0"/>
              </a:rPr>
              <a:t>each leaves the vertebral canal </a:t>
            </a:r>
            <a:r>
              <a:rPr lang="en-US" sz="2105" b="1" dirty="0">
                <a:solidFill>
                  <a:srgbClr val="FF0000"/>
                </a:solidFill>
                <a:latin typeface="Arial" panose="020B0604020202020204" pitchFamily="34" charset="0"/>
                <a:ea typeface="Times New Roman" panose="02020603050405020304" pitchFamily="18" charset="0"/>
              </a:rPr>
              <a:t>below</a:t>
            </a:r>
            <a:r>
              <a:rPr lang="en-US" sz="2105" dirty="0">
                <a:solidFill>
                  <a:prstClr val="black"/>
                </a:solidFill>
                <a:latin typeface="Arial" panose="020B0604020202020204" pitchFamily="34" charset="0"/>
                <a:ea typeface="Times New Roman" panose="02020603050405020304" pitchFamily="18" charset="0"/>
              </a:rPr>
              <a:t> the vertebra of the same number.</a:t>
            </a:r>
            <a:endParaRPr lang="en-US" sz="2105" dirty="0">
              <a:solidFill>
                <a:prstClr val="black"/>
              </a:solidFill>
              <a:latin typeface="Times New Roman" panose="02020603050405020304" pitchFamily="18" charset="0"/>
              <a:ea typeface="Times New Roman" panose="02020603050405020304" pitchFamily="18" charset="0"/>
            </a:endParaRPr>
          </a:p>
          <a:p>
            <a:pPr algn="justLow">
              <a:lnSpc>
                <a:spcPct val="125000"/>
              </a:lnSpc>
              <a:tabLst>
                <a:tab pos="205306" algn="l"/>
                <a:tab pos="4554935" algn="r"/>
              </a:tabLst>
            </a:pPr>
            <a:r>
              <a:rPr lang="en-US" sz="2105" b="1" dirty="0">
                <a:solidFill>
                  <a:srgbClr val="0000FF"/>
                </a:solidFill>
                <a:latin typeface="Arial" panose="020B0604020202020204" pitchFamily="34" charset="0"/>
                <a:ea typeface="Times New Roman" panose="02020603050405020304" pitchFamily="18" charset="0"/>
              </a:rPr>
              <a:t>3- Sacral 1- 4 nerves</a:t>
            </a:r>
            <a:r>
              <a:rPr lang="en-US" sz="2105" dirty="0">
                <a:solidFill>
                  <a:srgbClr val="0000FF"/>
                </a:solidFill>
                <a:latin typeface="Arial" panose="020B0604020202020204" pitchFamily="34" charset="0"/>
                <a:ea typeface="Times New Roman" panose="02020603050405020304" pitchFamily="18" charset="0"/>
              </a:rPr>
              <a:t>; </a:t>
            </a:r>
            <a:r>
              <a:rPr lang="en-US" sz="2105" dirty="0">
                <a:solidFill>
                  <a:prstClr val="black"/>
                </a:solidFill>
                <a:latin typeface="Arial" panose="020B0604020202020204" pitchFamily="34" charset="0"/>
                <a:ea typeface="Times New Roman" panose="02020603050405020304" pitchFamily="18" charset="0"/>
              </a:rPr>
              <a:t>leaves the vertebral canal through the anterior and posterior sacral </a:t>
            </a:r>
            <a:r>
              <a:rPr lang="en-US" sz="2105" b="1" dirty="0">
                <a:solidFill>
                  <a:prstClr val="black"/>
                </a:solidFill>
                <a:latin typeface="Arial" panose="020B0604020202020204" pitchFamily="34" charset="0"/>
                <a:ea typeface="Times New Roman" panose="02020603050405020304" pitchFamily="18" charset="0"/>
              </a:rPr>
              <a:t>foramina</a:t>
            </a:r>
            <a:r>
              <a:rPr lang="en-US" sz="2105" dirty="0">
                <a:solidFill>
                  <a:prstClr val="black"/>
                </a:solidFill>
                <a:latin typeface="Arial" panose="020B0604020202020204" pitchFamily="34" charset="0"/>
                <a:ea typeface="Times New Roman" panose="02020603050405020304" pitchFamily="18" charset="0"/>
              </a:rPr>
              <a:t>.</a:t>
            </a:r>
            <a:endParaRPr lang="en-US" sz="2105" dirty="0">
              <a:solidFill>
                <a:prstClr val="black"/>
              </a:solidFill>
              <a:latin typeface="Times New Roman" panose="02020603050405020304" pitchFamily="18" charset="0"/>
              <a:ea typeface="Times New Roman" panose="02020603050405020304" pitchFamily="18" charset="0"/>
            </a:endParaRPr>
          </a:p>
          <a:p>
            <a:pPr algn="justLow">
              <a:lnSpc>
                <a:spcPct val="125000"/>
              </a:lnSpc>
              <a:tabLst>
                <a:tab pos="205306" algn="l"/>
                <a:tab pos="4554935" algn="r"/>
              </a:tabLst>
            </a:pPr>
            <a:r>
              <a:rPr lang="en-US" sz="2105" b="1" dirty="0">
                <a:solidFill>
                  <a:srgbClr val="0000FF"/>
                </a:solidFill>
                <a:latin typeface="Arial" panose="020B0604020202020204" pitchFamily="34" charset="0"/>
                <a:ea typeface="Times New Roman" panose="02020603050405020304" pitchFamily="18" charset="0"/>
              </a:rPr>
              <a:t>4- The 5</a:t>
            </a:r>
            <a:r>
              <a:rPr lang="en-US" sz="2105" b="1" baseline="30000" dirty="0">
                <a:solidFill>
                  <a:srgbClr val="0000FF"/>
                </a:solidFill>
                <a:latin typeface="Arial" panose="020B0604020202020204" pitchFamily="34" charset="0"/>
                <a:ea typeface="Times New Roman" panose="02020603050405020304" pitchFamily="18" charset="0"/>
              </a:rPr>
              <a:t>th</a:t>
            </a:r>
            <a:r>
              <a:rPr lang="en-US" sz="2105" b="1" dirty="0">
                <a:solidFill>
                  <a:srgbClr val="0000FF"/>
                </a:solidFill>
                <a:latin typeface="Arial" panose="020B0604020202020204" pitchFamily="34" charset="0"/>
                <a:ea typeface="Times New Roman" panose="02020603050405020304" pitchFamily="18" charset="0"/>
              </a:rPr>
              <a:t> sacral and coccygeal nerves </a:t>
            </a:r>
            <a:r>
              <a:rPr lang="en-US" sz="2105" dirty="0">
                <a:solidFill>
                  <a:prstClr val="black"/>
                </a:solidFill>
                <a:latin typeface="Arial" panose="020B0604020202020204" pitchFamily="34" charset="0"/>
                <a:ea typeface="Times New Roman" panose="02020603050405020304" pitchFamily="18" charset="0"/>
              </a:rPr>
              <a:t>leave the canal through the </a:t>
            </a:r>
            <a:r>
              <a:rPr lang="en-US" sz="2105" b="1" dirty="0">
                <a:solidFill>
                  <a:prstClr val="black"/>
                </a:solidFill>
                <a:latin typeface="Arial" panose="020B0604020202020204" pitchFamily="34" charset="0"/>
                <a:ea typeface="Times New Roman" panose="02020603050405020304" pitchFamily="18" charset="0"/>
              </a:rPr>
              <a:t>sacral hiatus.</a:t>
            </a:r>
            <a:endParaRPr lang="en-US" sz="2105" dirty="0">
              <a:solidFill>
                <a:prstClr val="black"/>
              </a:solidFill>
              <a:latin typeface="Times New Roman" panose="02020603050405020304" pitchFamily="18" charset="0"/>
              <a:ea typeface="Times New Roman" panose="02020603050405020304" pitchFamily="18" charset="0"/>
            </a:endParaRPr>
          </a:p>
        </p:txBody>
      </p:sp>
      <p:pic>
        <p:nvPicPr>
          <p:cNvPr id="4" name="Picture 2">
            <a:extLst>
              <a:ext uri="{FF2B5EF4-FFF2-40B4-BE49-F238E27FC236}">
                <a16:creationId xmlns:a16="http://schemas.microsoft.com/office/drawing/2014/main" id="{076616D1-7C5A-4774-9193-A640A2FE857A}"/>
              </a:ext>
            </a:extLst>
          </p:cNvPr>
          <p:cNvPicPr>
            <a:picLocks noChangeAspect="1" noChangeArrowheads="1"/>
          </p:cNvPicPr>
          <p:nvPr/>
        </p:nvPicPr>
        <p:blipFill rotWithShape="1">
          <a:blip r:embed="rId2" cstate="print"/>
          <a:srcRect l="20717" t="8184" r="69792" b="49448"/>
          <a:stretch/>
        </p:blipFill>
        <p:spPr bwMode="auto">
          <a:xfrm>
            <a:off x="6588225" y="1080040"/>
            <a:ext cx="2448272" cy="4927089"/>
          </a:xfrm>
          <a:prstGeom prst="rect">
            <a:avLst/>
          </a:prstGeom>
          <a:noFill/>
          <a:ln w="9525">
            <a:noFill/>
            <a:miter lim="800000"/>
            <a:headEnd/>
            <a:tailEnd/>
          </a:ln>
        </p:spPr>
      </p:pic>
      <p:sp>
        <p:nvSpPr>
          <p:cNvPr id="3" name="TextBox 2"/>
          <p:cNvSpPr txBox="1"/>
          <p:nvPr/>
        </p:nvSpPr>
        <p:spPr>
          <a:xfrm>
            <a:off x="7880991" y="793580"/>
            <a:ext cx="873306" cy="462563"/>
          </a:xfrm>
          <a:prstGeom prst="rect">
            <a:avLst/>
          </a:prstGeom>
          <a:noFill/>
        </p:spPr>
        <p:txBody>
          <a:bodyPr wrap="square" rtlCol="0">
            <a:spAutoFit/>
          </a:bodyPr>
          <a:lstStyle/>
          <a:p>
            <a:r>
              <a:rPr lang="en-US" sz="2406" b="1" dirty="0">
                <a:solidFill>
                  <a:srgbClr val="FF0000"/>
                </a:solidFill>
              </a:rPr>
              <a:t>V   S</a:t>
            </a:r>
          </a:p>
        </p:txBody>
      </p:sp>
    </p:spTree>
    <p:extLst>
      <p:ext uri="{BB962C8B-B14F-4D97-AF65-F5344CB8AC3E}">
        <p14:creationId xmlns:p14="http://schemas.microsoft.com/office/powerpoint/2010/main" val="187188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arn(inVertical)">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arn(inVertical)">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arn(inVertical)">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barn(inVertical)">
                                      <p:cBhvr>
                                        <p:cTn id="2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593733"/>
          </a:xfrm>
        </p:spPr>
        <p:txBody>
          <a:bodyPr>
            <a:normAutofit fontScale="90000"/>
          </a:bodyPr>
          <a:lstStyle/>
          <a:p>
            <a:r>
              <a:rPr lang="en-US" altLang="zh-CN" sz="3600" b="1" dirty="0">
                <a:solidFill>
                  <a:srgbClr val="572314"/>
                </a:solidFill>
                <a:effectLst>
                  <a:outerShdw blurRad="38100" dist="38100" dir="2700000" algn="tl">
                    <a:srgbClr val="C0C0C0"/>
                  </a:outerShdw>
                </a:effectLst>
                <a:latin typeface="Gill Sans MT"/>
                <a:ea typeface="SimSun" pitchFamily="2" charset="-122"/>
              </a:rPr>
              <a:t>Meninges of the Spinal Cord</a:t>
            </a:r>
            <a:endParaRPr lang="en-US" dirty="0"/>
          </a:p>
        </p:txBody>
      </p:sp>
      <p:sp>
        <p:nvSpPr>
          <p:cNvPr id="9" name="Content Placeholder 8"/>
          <p:cNvSpPr>
            <a:spLocks noGrp="1"/>
          </p:cNvSpPr>
          <p:nvPr>
            <p:ph idx="1"/>
          </p:nvPr>
        </p:nvSpPr>
        <p:spPr/>
        <p:txBody>
          <a:bodyPr/>
          <a:lstStyle/>
          <a:p>
            <a:endParaRPr lang="en-US"/>
          </a:p>
        </p:txBody>
      </p:sp>
      <p:pic>
        <p:nvPicPr>
          <p:cNvPr id="7" name="Picture 6"/>
          <p:cNvPicPr>
            <a:picLocks noChangeAspect="1"/>
          </p:cNvPicPr>
          <p:nvPr/>
        </p:nvPicPr>
        <p:blipFill>
          <a:blip r:embed="rId2"/>
          <a:stretch>
            <a:fillRect/>
          </a:stretch>
        </p:blipFill>
        <p:spPr>
          <a:xfrm>
            <a:off x="22860" y="990600"/>
            <a:ext cx="8788152" cy="5867400"/>
          </a:xfrm>
          <a:prstGeom prst="rect">
            <a:avLst/>
          </a:prstGeom>
        </p:spPr>
      </p:pic>
    </p:spTree>
    <p:extLst>
      <p:ext uri="{BB962C8B-B14F-4D97-AF65-F5344CB8AC3E}">
        <p14:creationId xmlns:p14="http://schemas.microsoft.com/office/powerpoint/2010/main" val="590554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244" y="5105400"/>
            <a:ext cx="9040756" cy="1712007"/>
          </a:xfrm>
          <a:prstGeom prst="rect">
            <a:avLst/>
          </a:prstGeom>
          <a:noFill/>
          <a:effectLst>
            <a:outerShdw blurRad="50800" dist="38100" dir="8100000" algn="tr" rotWithShape="0">
              <a:prstClr val="black">
                <a:alpha val="40000"/>
              </a:prstClr>
            </a:outerShdw>
          </a:effectLst>
        </p:spPr>
        <p:txBody>
          <a:bodyPr wrap="square">
            <a:spAutoFit/>
          </a:bodyPr>
          <a:lstStyle/>
          <a:p>
            <a:pPr>
              <a:spcBef>
                <a:spcPct val="50000"/>
              </a:spcBef>
            </a:pPr>
            <a:r>
              <a:rPr lang="en-US" sz="2105" b="1" dirty="0">
                <a:solidFill>
                  <a:srgbClr val="C00000"/>
                </a:solidFill>
              </a:rPr>
              <a:t>Dura mater </a:t>
            </a:r>
            <a:r>
              <a:rPr lang="en-US" sz="2105" b="1" dirty="0">
                <a:solidFill>
                  <a:prstClr val="black"/>
                </a:solidFill>
              </a:rPr>
              <a:t>is dense strong fibrous membrane </a:t>
            </a:r>
            <a:r>
              <a:rPr lang="en-US" sz="2105" b="1" dirty="0">
                <a:solidFill>
                  <a:srgbClr val="C00000"/>
                </a:solidFill>
              </a:rPr>
              <a:t>ends at S2 level </a:t>
            </a:r>
            <a:r>
              <a:rPr lang="en-US" sz="2105" b="1" dirty="0">
                <a:solidFill>
                  <a:prstClr val="black"/>
                </a:solidFill>
              </a:rPr>
              <a:t>and forms a </a:t>
            </a:r>
            <a:r>
              <a:rPr lang="en-US" sz="2105" b="1" dirty="0">
                <a:solidFill>
                  <a:srgbClr val="C00000"/>
                </a:solidFill>
                <a:latin typeface="Arial" panose="020B0604020202020204" pitchFamily="34" charset="0"/>
                <a:ea typeface="Times New Roman" panose="02020603050405020304" pitchFamily="18" charset="0"/>
              </a:rPr>
              <a:t>tubular sheath </a:t>
            </a:r>
            <a:r>
              <a:rPr lang="en-US" sz="2105" b="1" dirty="0">
                <a:solidFill>
                  <a:prstClr val="black"/>
                </a:solidFill>
                <a:latin typeface="Arial" panose="020B0604020202020204" pitchFamily="34" charset="0"/>
                <a:ea typeface="Times New Roman" panose="02020603050405020304" pitchFamily="18" charset="0"/>
              </a:rPr>
              <a:t>around the nerve roots till the intervertebral foramen</a:t>
            </a:r>
          </a:p>
          <a:p>
            <a:pPr>
              <a:spcBef>
                <a:spcPct val="50000"/>
              </a:spcBef>
            </a:pPr>
            <a:r>
              <a:rPr lang="fr-FR" sz="2105" b="1" dirty="0">
                <a:solidFill>
                  <a:prstClr val="black"/>
                </a:solidFill>
                <a:latin typeface="Arial" panose="020B0604020202020204" pitchFamily="34" charset="0"/>
                <a:ea typeface="Times New Roman" panose="02020603050405020304" pitchFamily="18" charset="0"/>
              </a:rPr>
              <a:t>Extradural </a:t>
            </a:r>
            <a:r>
              <a:rPr lang="fr-FR" sz="2105" b="1" dirty="0" err="1">
                <a:solidFill>
                  <a:prstClr val="black"/>
                </a:solidFill>
                <a:latin typeface="Arial" panose="020B0604020202020204" pitchFamily="34" charset="0"/>
                <a:ea typeface="Times New Roman" panose="02020603050405020304" pitchFamily="18" charset="0"/>
              </a:rPr>
              <a:t>space</a:t>
            </a:r>
            <a:r>
              <a:rPr lang="fr-FR" sz="2105" b="1" dirty="0">
                <a:solidFill>
                  <a:prstClr val="black"/>
                </a:solidFill>
                <a:latin typeface="Arial" panose="020B0604020202020204" pitchFamily="34" charset="0"/>
                <a:ea typeface="Times New Roman" panose="02020603050405020304" pitchFamily="18" charset="0"/>
              </a:rPr>
              <a:t> </a:t>
            </a:r>
            <a:r>
              <a:rPr lang="fr-FR" sz="2105" b="1" dirty="0" err="1">
                <a:solidFill>
                  <a:prstClr val="black"/>
                </a:solidFill>
                <a:latin typeface="Arial" panose="020B0604020202020204" pitchFamily="34" charset="0"/>
                <a:ea typeface="Times New Roman" panose="02020603050405020304" pitchFamily="18" charset="0"/>
              </a:rPr>
              <a:t>contains</a:t>
            </a:r>
            <a:r>
              <a:rPr lang="fr-FR" sz="2105" b="1" dirty="0">
                <a:solidFill>
                  <a:prstClr val="black"/>
                </a:solidFill>
                <a:latin typeface="Arial" panose="020B0604020202020204" pitchFamily="34" charset="0"/>
                <a:ea typeface="Times New Roman" panose="02020603050405020304" pitchFamily="18" charset="0"/>
              </a:rPr>
              <a:t> </a:t>
            </a:r>
            <a:r>
              <a:rPr lang="fr-FR" sz="2105" b="1" dirty="0" err="1">
                <a:solidFill>
                  <a:prstClr val="black"/>
                </a:solidFill>
                <a:latin typeface="Arial" panose="020B0604020202020204" pitchFamily="34" charset="0"/>
                <a:ea typeface="Times New Roman" panose="02020603050405020304" pitchFamily="18" charset="0"/>
              </a:rPr>
              <a:t>internal</a:t>
            </a:r>
            <a:r>
              <a:rPr lang="fr-FR" sz="2105" b="1" dirty="0">
                <a:solidFill>
                  <a:prstClr val="black"/>
                </a:solidFill>
                <a:latin typeface="Arial" panose="020B0604020202020204" pitchFamily="34" charset="0"/>
                <a:ea typeface="Times New Roman" panose="02020603050405020304" pitchFamily="18" charset="0"/>
              </a:rPr>
              <a:t> </a:t>
            </a:r>
            <a:r>
              <a:rPr lang="fr-FR" sz="2105" b="1" dirty="0" err="1">
                <a:solidFill>
                  <a:prstClr val="black"/>
                </a:solidFill>
                <a:latin typeface="Arial" panose="020B0604020202020204" pitchFamily="34" charset="0"/>
                <a:ea typeface="Times New Roman" panose="02020603050405020304" pitchFamily="18" charset="0"/>
              </a:rPr>
              <a:t>vertebral</a:t>
            </a:r>
            <a:r>
              <a:rPr lang="fr-FR" sz="2105" b="1" dirty="0">
                <a:solidFill>
                  <a:prstClr val="black"/>
                </a:solidFill>
                <a:latin typeface="Arial" panose="020B0604020202020204" pitchFamily="34" charset="0"/>
                <a:ea typeface="Times New Roman" panose="02020603050405020304" pitchFamily="18" charset="0"/>
              </a:rPr>
              <a:t> </a:t>
            </a:r>
            <a:r>
              <a:rPr lang="fr-FR" sz="2105" b="1" dirty="0" err="1">
                <a:solidFill>
                  <a:prstClr val="black"/>
                </a:solidFill>
                <a:latin typeface="Arial" panose="020B0604020202020204" pitchFamily="34" charset="0"/>
                <a:ea typeface="Times New Roman" panose="02020603050405020304" pitchFamily="18" charset="0"/>
              </a:rPr>
              <a:t>venous</a:t>
            </a:r>
            <a:r>
              <a:rPr lang="fr-FR" sz="2105" b="1" dirty="0">
                <a:solidFill>
                  <a:prstClr val="black"/>
                </a:solidFill>
                <a:latin typeface="Arial" panose="020B0604020202020204" pitchFamily="34" charset="0"/>
                <a:ea typeface="Times New Roman" panose="02020603050405020304" pitchFamily="18" charset="0"/>
              </a:rPr>
              <a:t> plexus and fat.</a:t>
            </a:r>
          </a:p>
          <a:p>
            <a:pPr>
              <a:spcBef>
                <a:spcPct val="50000"/>
              </a:spcBef>
            </a:pPr>
            <a:endParaRPr lang="en-US" sz="2105" b="1" dirty="0">
              <a:solidFill>
                <a:prstClr val="black"/>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15" y="381000"/>
            <a:ext cx="9076158" cy="4230886"/>
          </a:xfrm>
          <a:prstGeom prst="rect">
            <a:avLst/>
          </a:prstGeom>
        </p:spPr>
      </p:pic>
    </p:spTree>
    <p:extLst>
      <p:ext uri="{BB962C8B-B14F-4D97-AF65-F5344CB8AC3E}">
        <p14:creationId xmlns:p14="http://schemas.microsoft.com/office/powerpoint/2010/main" val="3800829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lum contrast="20000"/>
          </a:blip>
          <a:srcRect l="42609" t="6314" r="8862"/>
          <a:stretch>
            <a:fillRect/>
          </a:stretch>
        </p:blipFill>
        <p:spPr>
          <a:xfrm>
            <a:off x="3276600" y="850872"/>
            <a:ext cx="6143625" cy="5156256"/>
          </a:xfrm>
          <a:prstGeom prst="rect">
            <a:avLst/>
          </a:prstGeom>
          <a:noFill/>
        </p:spPr>
      </p:pic>
      <p:sp>
        <p:nvSpPr>
          <p:cNvPr id="5" name="AutoShape 32"/>
          <p:cNvSpPr>
            <a:spLocks/>
          </p:cNvSpPr>
          <p:nvPr/>
        </p:nvSpPr>
        <p:spPr bwMode="auto">
          <a:xfrm flipH="1">
            <a:off x="-103958" y="3807588"/>
            <a:ext cx="3717626" cy="324840"/>
          </a:xfrm>
          <a:prstGeom prst="callout2">
            <a:avLst>
              <a:gd name="adj1" fmla="val 76941"/>
              <a:gd name="adj2" fmla="val 16639"/>
              <a:gd name="adj3" fmla="val 67511"/>
              <a:gd name="adj4" fmla="val -16129"/>
              <a:gd name="adj5" fmla="val -15024"/>
              <a:gd name="adj6" fmla="val -74637"/>
            </a:avLst>
          </a:prstGeom>
          <a:noFill/>
          <a:ln w="38100">
            <a:solidFill>
              <a:srgbClr val="7030A0"/>
            </a:solidFill>
            <a:miter lim="800000"/>
            <a:headEnd/>
            <a:tailEnd type="triangle" w="med" len="med"/>
          </a:ln>
          <a:effectLst>
            <a:outerShdw blurRad="50800" dist="38100" dir="8100000" algn="tr" rotWithShape="0">
              <a:prstClr val="black">
                <a:alpha val="40000"/>
              </a:prstClr>
            </a:outerShdw>
          </a:effectLst>
        </p:spPr>
        <p:txBody>
          <a:bodyPr/>
          <a:lstStyle/>
          <a:p>
            <a:pPr algn="ctr">
              <a:spcBef>
                <a:spcPct val="50000"/>
              </a:spcBef>
            </a:pPr>
            <a:r>
              <a:rPr lang="en-US" sz="2707" b="1" dirty="0">
                <a:solidFill>
                  <a:prstClr val="black"/>
                </a:solidFill>
              </a:rPr>
              <a:t>Arachnoid mater</a:t>
            </a:r>
          </a:p>
        </p:txBody>
      </p:sp>
      <p:sp>
        <p:nvSpPr>
          <p:cNvPr id="6" name="AutoShape 32"/>
          <p:cNvSpPr>
            <a:spLocks/>
          </p:cNvSpPr>
          <p:nvPr/>
        </p:nvSpPr>
        <p:spPr bwMode="auto">
          <a:xfrm flipH="1">
            <a:off x="707901" y="5116279"/>
            <a:ext cx="2928958" cy="282878"/>
          </a:xfrm>
          <a:prstGeom prst="callout2">
            <a:avLst>
              <a:gd name="adj1" fmla="val 116424"/>
              <a:gd name="adj2" fmla="val 11675"/>
              <a:gd name="adj3" fmla="val 67511"/>
              <a:gd name="adj4" fmla="val -16129"/>
              <a:gd name="adj5" fmla="val -118291"/>
              <a:gd name="adj6" fmla="val -97632"/>
            </a:avLst>
          </a:prstGeom>
          <a:noFill/>
          <a:ln w="38100">
            <a:solidFill>
              <a:srgbClr val="7030A0"/>
            </a:solidFill>
            <a:miter lim="800000"/>
            <a:headEnd/>
            <a:tailEnd type="triangle" w="med" len="med"/>
          </a:ln>
          <a:effectLst>
            <a:outerShdw blurRad="50800" dist="38100" dir="8100000" algn="tr" rotWithShape="0">
              <a:prstClr val="black">
                <a:alpha val="40000"/>
              </a:prstClr>
            </a:outerShdw>
          </a:effectLst>
        </p:spPr>
        <p:txBody>
          <a:bodyPr/>
          <a:lstStyle/>
          <a:p>
            <a:pPr algn="ctr">
              <a:spcBef>
                <a:spcPct val="50000"/>
              </a:spcBef>
            </a:pPr>
            <a:r>
              <a:rPr lang="en-US" sz="3008" b="1" dirty="0">
                <a:solidFill>
                  <a:srgbClr val="C00000"/>
                </a:solidFill>
              </a:rPr>
              <a:t>Pia mater</a:t>
            </a:r>
          </a:p>
        </p:txBody>
      </p:sp>
      <p:sp>
        <p:nvSpPr>
          <p:cNvPr id="10" name="Rectangle 9"/>
          <p:cNvSpPr/>
          <p:nvPr/>
        </p:nvSpPr>
        <p:spPr>
          <a:xfrm>
            <a:off x="0" y="850872"/>
            <a:ext cx="5328592" cy="1550040"/>
          </a:xfrm>
          <a:prstGeom prst="rect">
            <a:avLst/>
          </a:prstGeom>
          <a:noFill/>
          <a:effectLst>
            <a:outerShdw blurRad="50800" dist="38100" dir="8100000" algn="tr" rotWithShape="0">
              <a:prstClr val="black">
                <a:alpha val="40000"/>
              </a:prstClr>
            </a:outerShdw>
          </a:effectLst>
        </p:spPr>
        <p:txBody>
          <a:bodyPr wrap="square">
            <a:spAutoFit/>
          </a:bodyPr>
          <a:lstStyle/>
          <a:p>
            <a:pPr marL="429711" indent="-429711">
              <a:spcBef>
                <a:spcPct val="50000"/>
              </a:spcBef>
              <a:buFont typeface="Wingdings" pitchFamily="2" charset="2"/>
              <a:buChar char="q"/>
            </a:pPr>
            <a:r>
              <a:rPr lang="en-US" sz="2105" b="1" dirty="0">
                <a:solidFill>
                  <a:srgbClr val="C00000"/>
                </a:solidFill>
              </a:rPr>
              <a:t>Arachnoid mater </a:t>
            </a:r>
            <a:r>
              <a:rPr lang="en-US" sz="2105" b="1" dirty="0">
                <a:solidFill>
                  <a:srgbClr val="0000FF"/>
                </a:solidFill>
              </a:rPr>
              <a:t>is a thin and transparent membrane ends at </a:t>
            </a:r>
            <a:r>
              <a:rPr lang="en-US" sz="2105" b="1" dirty="0">
                <a:solidFill>
                  <a:srgbClr val="FF0000"/>
                </a:solidFill>
              </a:rPr>
              <a:t>S2</a:t>
            </a:r>
          </a:p>
          <a:p>
            <a:pPr marL="429711" indent="-429711">
              <a:spcBef>
                <a:spcPct val="50000"/>
              </a:spcBef>
              <a:buFont typeface="Wingdings" pitchFamily="2" charset="2"/>
              <a:buChar char="q"/>
            </a:pPr>
            <a:r>
              <a:rPr lang="en-US" sz="2105" dirty="0">
                <a:solidFill>
                  <a:prstClr val="black"/>
                </a:solidFill>
              </a:rPr>
              <a:t>It is separated from the pia mater </a:t>
            </a:r>
            <a:r>
              <a:rPr lang="en-US" sz="2105" b="1" dirty="0">
                <a:solidFill>
                  <a:srgbClr val="FF0000"/>
                </a:solidFill>
              </a:rPr>
              <a:t>by subarachnoid space</a:t>
            </a:r>
          </a:p>
        </p:txBody>
      </p:sp>
      <p:sp>
        <p:nvSpPr>
          <p:cNvPr id="11" name="AutoShape 32"/>
          <p:cNvSpPr>
            <a:spLocks/>
          </p:cNvSpPr>
          <p:nvPr/>
        </p:nvSpPr>
        <p:spPr bwMode="auto">
          <a:xfrm flipH="1">
            <a:off x="259014" y="4789055"/>
            <a:ext cx="3729430" cy="468663"/>
          </a:xfrm>
          <a:prstGeom prst="callout2">
            <a:avLst>
              <a:gd name="adj1" fmla="val 65588"/>
              <a:gd name="adj2" fmla="val 12491"/>
              <a:gd name="adj3" fmla="val -16808"/>
              <a:gd name="adj4" fmla="val -48079"/>
              <a:gd name="adj5" fmla="val -160664"/>
              <a:gd name="adj6" fmla="val -58814"/>
            </a:avLst>
          </a:prstGeom>
          <a:noFill/>
          <a:ln w="38100">
            <a:solidFill>
              <a:srgbClr val="00FF99"/>
            </a:solidFill>
            <a:miter lim="800000"/>
            <a:headEnd/>
            <a:tailEnd type="triangle" w="med" len="med"/>
          </a:ln>
          <a:effectLst>
            <a:outerShdw blurRad="50800" dist="38100" dir="8100000" algn="tr" rotWithShape="0">
              <a:prstClr val="black">
                <a:alpha val="40000"/>
              </a:prstClr>
            </a:outerShdw>
          </a:effectLst>
        </p:spPr>
        <p:txBody>
          <a:bodyPr/>
          <a:lstStyle/>
          <a:p>
            <a:pPr algn="ctr">
              <a:spcBef>
                <a:spcPct val="50000"/>
              </a:spcBef>
            </a:pPr>
            <a:r>
              <a:rPr lang="en-US" sz="2406" b="1" dirty="0">
                <a:solidFill>
                  <a:srgbClr val="009900"/>
                </a:solidFill>
              </a:rPr>
              <a:t>Subarachnoid space</a:t>
            </a:r>
            <a:endParaRPr lang="ar-SA" sz="2406" b="1" dirty="0">
              <a:solidFill>
                <a:srgbClr val="009900"/>
              </a:solidFill>
            </a:endParaRPr>
          </a:p>
        </p:txBody>
      </p:sp>
    </p:spTree>
    <p:extLst>
      <p:ext uri="{BB962C8B-B14F-4D97-AF65-F5344CB8AC3E}">
        <p14:creationId xmlns:p14="http://schemas.microsoft.com/office/powerpoint/2010/main" val="203571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lum contrast="20000"/>
          </a:blip>
          <a:srcRect l="42609" t="6314" r="8862"/>
          <a:stretch>
            <a:fillRect/>
          </a:stretch>
        </p:blipFill>
        <p:spPr>
          <a:xfrm>
            <a:off x="2826060" y="845350"/>
            <a:ext cx="6143625" cy="5156256"/>
          </a:xfrm>
          <a:prstGeom prst="rect">
            <a:avLst/>
          </a:prstGeom>
          <a:noFill/>
        </p:spPr>
      </p:pic>
      <p:sp>
        <p:nvSpPr>
          <p:cNvPr id="5" name="AutoShape 32"/>
          <p:cNvSpPr>
            <a:spLocks/>
          </p:cNvSpPr>
          <p:nvPr/>
        </p:nvSpPr>
        <p:spPr bwMode="auto">
          <a:xfrm flipH="1">
            <a:off x="-119630" y="2720728"/>
            <a:ext cx="3357586" cy="282878"/>
          </a:xfrm>
          <a:prstGeom prst="callout2">
            <a:avLst>
              <a:gd name="adj1" fmla="val 86568"/>
              <a:gd name="adj2" fmla="val 22969"/>
              <a:gd name="adj3" fmla="val 67511"/>
              <a:gd name="adj4" fmla="val -16129"/>
              <a:gd name="adj5" fmla="val 304838"/>
              <a:gd name="adj6" fmla="val -78530"/>
            </a:avLst>
          </a:prstGeom>
          <a:noFill/>
          <a:ln w="38100">
            <a:solidFill>
              <a:srgbClr val="7030A0"/>
            </a:solidFill>
            <a:miter lim="800000"/>
            <a:headEnd/>
            <a:tailEnd type="triangle" w="med" len="med"/>
          </a:ln>
          <a:effectLst>
            <a:outerShdw blurRad="50800" dist="38100" dir="8100000" algn="tr" rotWithShape="0">
              <a:prstClr val="black">
                <a:alpha val="40000"/>
              </a:prstClr>
            </a:outerShdw>
          </a:effectLst>
        </p:spPr>
        <p:txBody>
          <a:bodyPr/>
          <a:lstStyle/>
          <a:p>
            <a:pPr algn="ctr">
              <a:spcBef>
                <a:spcPct val="50000"/>
              </a:spcBef>
            </a:pPr>
            <a:r>
              <a:rPr lang="en-US" sz="2105" b="1" dirty="0"/>
              <a:t>Arachnoid mater</a:t>
            </a:r>
          </a:p>
        </p:txBody>
      </p:sp>
      <p:sp>
        <p:nvSpPr>
          <p:cNvPr id="6" name="AutoShape 32"/>
          <p:cNvSpPr>
            <a:spLocks/>
          </p:cNvSpPr>
          <p:nvPr/>
        </p:nvSpPr>
        <p:spPr bwMode="auto">
          <a:xfrm flipH="1">
            <a:off x="245456" y="3308864"/>
            <a:ext cx="2928958" cy="381443"/>
          </a:xfrm>
          <a:prstGeom prst="callout2">
            <a:avLst>
              <a:gd name="adj1" fmla="val 95797"/>
              <a:gd name="adj2" fmla="val 26408"/>
              <a:gd name="adj3" fmla="val 67511"/>
              <a:gd name="adj4" fmla="val -16129"/>
              <a:gd name="adj5" fmla="val 303863"/>
              <a:gd name="adj6" fmla="val -96699"/>
            </a:avLst>
          </a:prstGeom>
          <a:noFill/>
          <a:ln w="38100">
            <a:solidFill>
              <a:srgbClr val="7030A0"/>
            </a:solidFill>
            <a:miter lim="800000"/>
            <a:headEnd/>
            <a:tailEnd type="triangle" w="med" len="med"/>
          </a:ln>
          <a:effectLst>
            <a:outerShdw blurRad="50800" dist="38100" dir="8100000" algn="tr" rotWithShape="0">
              <a:prstClr val="black">
                <a:alpha val="40000"/>
              </a:prstClr>
            </a:outerShdw>
          </a:effectLst>
        </p:spPr>
        <p:txBody>
          <a:bodyPr/>
          <a:lstStyle/>
          <a:p>
            <a:pPr algn="ctr">
              <a:spcBef>
                <a:spcPct val="50000"/>
              </a:spcBef>
            </a:pPr>
            <a:r>
              <a:rPr lang="en-US" sz="2707" b="1" dirty="0">
                <a:solidFill>
                  <a:srgbClr val="C00000"/>
                </a:solidFill>
              </a:rPr>
              <a:t>Pia mater</a:t>
            </a:r>
          </a:p>
        </p:txBody>
      </p:sp>
      <p:sp>
        <p:nvSpPr>
          <p:cNvPr id="7" name="AutoShape 32"/>
          <p:cNvSpPr>
            <a:spLocks/>
          </p:cNvSpPr>
          <p:nvPr/>
        </p:nvSpPr>
        <p:spPr bwMode="auto">
          <a:xfrm flipH="1">
            <a:off x="381000" y="3810000"/>
            <a:ext cx="3081412" cy="838200"/>
          </a:xfrm>
          <a:prstGeom prst="callout2">
            <a:avLst>
              <a:gd name="adj1" fmla="val 20001"/>
              <a:gd name="adj2" fmla="val 22201"/>
              <a:gd name="adj3" fmla="val 64877"/>
              <a:gd name="adj4" fmla="val -14761"/>
              <a:gd name="adj5" fmla="val 126943"/>
              <a:gd name="adj6" fmla="val -65645"/>
            </a:avLst>
          </a:prstGeom>
          <a:noFill/>
          <a:ln w="38100">
            <a:solidFill>
              <a:srgbClr val="7030A0"/>
            </a:solidFill>
            <a:miter lim="800000"/>
            <a:headEnd/>
            <a:tailEnd type="triangle" w="med" len="med"/>
          </a:ln>
          <a:effectLst>
            <a:outerShdw blurRad="50800" dist="38100" dir="8100000" algn="tr" rotWithShape="0">
              <a:prstClr val="black">
                <a:alpha val="40000"/>
              </a:prstClr>
            </a:outerShdw>
          </a:effectLst>
        </p:spPr>
        <p:txBody>
          <a:bodyPr/>
          <a:lstStyle/>
          <a:p>
            <a:pPr>
              <a:lnSpc>
                <a:spcPct val="125000"/>
              </a:lnSpc>
              <a:tabLst>
                <a:tab pos="191938" algn="l"/>
                <a:tab pos="191938" algn="l"/>
                <a:tab pos="4554935" algn="r"/>
              </a:tabLst>
            </a:pPr>
            <a:r>
              <a:rPr lang="en-US" sz="1805" b="1" dirty="0">
                <a:solidFill>
                  <a:srgbClr val="C00000"/>
                </a:solidFill>
                <a:latin typeface="Arial" panose="020B0604020202020204" pitchFamily="34" charset="0"/>
                <a:cs typeface="Arial" panose="020B0604020202020204" pitchFamily="34" charset="0"/>
              </a:rPr>
              <a:t>Denticulate ligament: </a:t>
            </a:r>
          </a:p>
          <a:p>
            <a:pPr>
              <a:lnSpc>
                <a:spcPct val="125000"/>
              </a:lnSpc>
              <a:tabLst>
                <a:tab pos="191938" algn="l"/>
                <a:tab pos="191938" algn="l"/>
                <a:tab pos="4554935" algn="r"/>
              </a:tabLst>
            </a:pPr>
            <a:r>
              <a:rPr lang="en-US" sz="1805" dirty="0">
                <a:solidFill>
                  <a:srgbClr val="C00000"/>
                </a:solidFill>
                <a:latin typeface="Arial" panose="020B0604020202020204" pitchFamily="34" charset="0"/>
                <a:ea typeface="Times New Roman" panose="02020603050405020304" pitchFamily="18" charset="0"/>
                <a:cs typeface="Arial" panose="020B0604020202020204" pitchFamily="34" charset="0"/>
              </a:rPr>
              <a:t>A </a:t>
            </a:r>
            <a:r>
              <a:rPr lang="en-US" sz="1805" dirty="0">
                <a:latin typeface="Arial" panose="020B0604020202020204" pitchFamily="34" charset="0"/>
                <a:ea typeface="Times New Roman" panose="02020603050405020304" pitchFamily="18" charset="0"/>
                <a:cs typeface="Arial" panose="020B0604020202020204" pitchFamily="34" charset="0"/>
              </a:rPr>
              <a:t>teeth like processes from the pia mater </a:t>
            </a:r>
            <a:r>
              <a:rPr lang="en-US" sz="1805" b="1" dirty="0">
                <a:solidFill>
                  <a:srgbClr val="FF0000"/>
                </a:solidFill>
                <a:latin typeface="Arial" panose="020B0604020202020204" pitchFamily="34" charset="0"/>
                <a:ea typeface="Times New Roman" panose="02020603050405020304" pitchFamily="18" charset="0"/>
                <a:cs typeface="Arial" panose="020B0604020202020204" pitchFamily="34" charset="0"/>
              </a:rPr>
              <a:t>pierce</a:t>
            </a:r>
            <a:r>
              <a:rPr lang="en-US" sz="1805" dirty="0">
                <a:latin typeface="Arial" panose="020B0604020202020204" pitchFamily="34" charset="0"/>
                <a:ea typeface="Times New Roman" panose="02020603050405020304" pitchFamily="18" charset="0"/>
                <a:cs typeface="Arial" panose="020B0604020202020204" pitchFamily="34" charset="0"/>
              </a:rPr>
              <a:t> the arachnoid mater and </a:t>
            </a:r>
            <a:r>
              <a:rPr lang="en-US" sz="1805" b="1" dirty="0">
                <a:solidFill>
                  <a:srgbClr val="FF0000"/>
                </a:solidFill>
                <a:latin typeface="Arial" panose="020B0604020202020204" pitchFamily="34" charset="0"/>
                <a:ea typeface="Times New Roman" panose="02020603050405020304" pitchFamily="18" charset="0"/>
                <a:cs typeface="Arial" panose="020B0604020202020204" pitchFamily="34" charset="0"/>
              </a:rPr>
              <a:t>fixed</a:t>
            </a:r>
            <a:r>
              <a:rPr lang="en-US" sz="1805" dirty="0">
                <a:latin typeface="Arial" panose="020B0604020202020204" pitchFamily="34" charset="0"/>
                <a:ea typeface="Times New Roman" panose="02020603050405020304" pitchFamily="18" charset="0"/>
                <a:cs typeface="Arial" panose="020B0604020202020204" pitchFamily="34" charset="0"/>
              </a:rPr>
              <a:t> to the </a:t>
            </a:r>
            <a:r>
              <a:rPr lang="en-US" sz="1805" dirty="0" err="1">
                <a:latin typeface="Arial" panose="020B0604020202020204" pitchFamily="34" charset="0"/>
                <a:ea typeface="Times New Roman" panose="02020603050405020304" pitchFamily="18" charset="0"/>
                <a:cs typeface="Arial" panose="020B0604020202020204" pitchFamily="34" charset="0"/>
              </a:rPr>
              <a:t>dura</a:t>
            </a:r>
            <a:r>
              <a:rPr lang="en-US" sz="1805" dirty="0">
                <a:latin typeface="Arial" panose="020B0604020202020204" pitchFamily="34" charset="0"/>
                <a:ea typeface="Times New Roman" panose="02020603050405020304" pitchFamily="18" charset="0"/>
                <a:cs typeface="Arial" panose="020B0604020202020204" pitchFamily="34" charset="0"/>
              </a:rPr>
              <a:t> mater.</a:t>
            </a:r>
          </a:p>
          <a:p>
            <a:pPr rtl="0">
              <a:spcBef>
                <a:spcPct val="50000"/>
              </a:spcBef>
            </a:pPr>
            <a:endParaRPr lang="en-US" sz="2707" b="1" dirty="0"/>
          </a:p>
        </p:txBody>
      </p:sp>
      <p:sp>
        <p:nvSpPr>
          <p:cNvPr id="11" name="AutoShape 32"/>
          <p:cNvSpPr>
            <a:spLocks/>
          </p:cNvSpPr>
          <p:nvPr/>
        </p:nvSpPr>
        <p:spPr bwMode="auto">
          <a:xfrm flipH="1">
            <a:off x="-412381" y="2015488"/>
            <a:ext cx="2928958" cy="282878"/>
          </a:xfrm>
          <a:prstGeom prst="callout2">
            <a:avLst>
              <a:gd name="adj1" fmla="val 124226"/>
              <a:gd name="adj2" fmla="val 28552"/>
              <a:gd name="adj3" fmla="val 67511"/>
              <a:gd name="adj4" fmla="val -16129"/>
              <a:gd name="adj5" fmla="val 360236"/>
              <a:gd name="adj6" fmla="val -83658"/>
            </a:avLst>
          </a:prstGeom>
          <a:noFill/>
          <a:ln w="38100">
            <a:solidFill>
              <a:srgbClr val="7030A0"/>
            </a:solidFill>
            <a:miter lim="800000"/>
            <a:headEnd/>
            <a:tailEnd type="triangle" w="med" len="med"/>
          </a:ln>
          <a:effectLst>
            <a:outerShdw blurRad="50800" dist="38100" dir="8100000" algn="tr" rotWithShape="0">
              <a:prstClr val="black">
                <a:alpha val="40000"/>
              </a:prstClr>
            </a:outerShdw>
          </a:effectLst>
        </p:spPr>
        <p:txBody>
          <a:bodyPr/>
          <a:lstStyle/>
          <a:p>
            <a:pPr algn="ctr">
              <a:spcBef>
                <a:spcPct val="50000"/>
              </a:spcBef>
            </a:pPr>
            <a:r>
              <a:rPr lang="en-US" sz="2105" b="1" dirty="0">
                <a:solidFill>
                  <a:srgbClr val="0000FF"/>
                </a:solidFill>
              </a:rPr>
              <a:t>Dura</a:t>
            </a:r>
            <a:r>
              <a:rPr lang="en-US" sz="3008" b="1" dirty="0">
                <a:solidFill>
                  <a:srgbClr val="0000FF"/>
                </a:solidFill>
              </a:rPr>
              <a:t> </a:t>
            </a:r>
            <a:r>
              <a:rPr lang="en-US" sz="2105" b="1" dirty="0">
                <a:solidFill>
                  <a:srgbClr val="0000FF"/>
                </a:solidFill>
              </a:rPr>
              <a:t>mater</a:t>
            </a:r>
          </a:p>
        </p:txBody>
      </p:sp>
      <p:sp>
        <p:nvSpPr>
          <p:cNvPr id="2" name="TextBox 1"/>
          <p:cNvSpPr txBox="1"/>
          <p:nvPr/>
        </p:nvSpPr>
        <p:spPr>
          <a:xfrm>
            <a:off x="0" y="992705"/>
            <a:ext cx="5652120" cy="1064137"/>
          </a:xfrm>
          <a:prstGeom prst="rect">
            <a:avLst/>
          </a:prstGeom>
          <a:noFill/>
        </p:spPr>
        <p:txBody>
          <a:bodyPr wrap="square" rtlCol="0">
            <a:spAutoFit/>
          </a:bodyPr>
          <a:lstStyle/>
          <a:p>
            <a:pPr algn="l" rtl="0"/>
            <a:r>
              <a:rPr lang="en-US" sz="2105" b="1" dirty="0">
                <a:solidFill>
                  <a:srgbClr val="FF0000"/>
                </a:solidFill>
                <a:latin typeface="Arial" panose="020B0604020202020204" pitchFamily="34" charset="0"/>
                <a:ea typeface="Times New Roman" panose="02020603050405020304" pitchFamily="18" charset="0"/>
              </a:rPr>
              <a:t>Pia mater, </a:t>
            </a:r>
            <a:r>
              <a:rPr lang="en-US" sz="2105" b="1" dirty="0">
                <a:latin typeface="Arial" panose="020B0604020202020204" pitchFamily="34" charset="0"/>
                <a:ea typeface="Times New Roman" panose="02020603050405020304" pitchFamily="18" charset="0"/>
              </a:rPr>
              <a:t>innermost </a:t>
            </a:r>
            <a:r>
              <a:rPr lang="en-US" sz="2105" b="1" dirty="0">
                <a:solidFill>
                  <a:srgbClr val="FF0000"/>
                </a:solidFill>
                <a:latin typeface="Arial" panose="020B0604020202020204" pitchFamily="34" charset="0"/>
                <a:ea typeface="Times New Roman" panose="02020603050405020304" pitchFamily="18" charset="0"/>
              </a:rPr>
              <a:t>vascular</a:t>
            </a:r>
            <a:r>
              <a:rPr lang="en-US" sz="2105" b="1" dirty="0">
                <a:latin typeface="Arial" panose="020B0604020202020204" pitchFamily="34" charset="0"/>
                <a:ea typeface="Times New Roman" panose="02020603050405020304" pitchFamily="18" charset="0"/>
              </a:rPr>
              <a:t> sheath which is closely </a:t>
            </a:r>
            <a:r>
              <a:rPr lang="en-US" sz="2105" b="1" dirty="0">
                <a:solidFill>
                  <a:srgbClr val="FF0000"/>
                </a:solidFill>
                <a:latin typeface="Arial" panose="020B0604020202020204" pitchFamily="34" charset="0"/>
                <a:ea typeface="Times New Roman" panose="02020603050405020304" pitchFamily="18" charset="0"/>
              </a:rPr>
              <a:t>adherent</a:t>
            </a:r>
            <a:r>
              <a:rPr lang="en-US" sz="2105" b="1" dirty="0">
                <a:latin typeface="Arial" panose="020B0604020202020204" pitchFamily="34" charset="0"/>
                <a:ea typeface="Times New Roman" panose="02020603050405020304" pitchFamily="18" charset="0"/>
              </a:rPr>
              <a:t> to the spinal cord</a:t>
            </a:r>
            <a:endParaRPr lang="en-US" sz="2105" b="1" dirty="0"/>
          </a:p>
        </p:txBody>
      </p:sp>
    </p:spTree>
    <p:extLst>
      <p:ext uri="{BB962C8B-B14F-4D97-AF65-F5344CB8AC3E}">
        <p14:creationId xmlns:p14="http://schemas.microsoft.com/office/powerpoint/2010/main" val="13024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0"/>
            <a:ext cx="8610600" cy="6929841"/>
          </a:xfrm>
          <a:prstGeom prst="rect">
            <a:avLst/>
          </a:prstGeom>
        </p:spPr>
      </p:pic>
    </p:spTree>
    <p:extLst>
      <p:ext uri="{BB962C8B-B14F-4D97-AF65-F5344CB8AC3E}">
        <p14:creationId xmlns:p14="http://schemas.microsoft.com/office/powerpoint/2010/main" val="479455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151728"/>
            <a:ext cx="4572000" cy="2554545"/>
          </a:xfrm>
          <a:prstGeom prst="rect">
            <a:avLst/>
          </a:prstGeom>
        </p:spPr>
        <p:txBody>
          <a:bodyPr>
            <a:spAutoFit/>
          </a:bodyPr>
          <a:lstStyle/>
          <a:p>
            <a:pPr marL="180975" lvl="0" indent="-180975" algn="justLow" fontAlgn="base">
              <a:lnSpc>
                <a:spcPct val="150000"/>
              </a:lnSpc>
              <a:spcBef>
                <a:spcPts val="600"/>
              </a:spcBef>
              <a:spcAft>
                <a:spcPct val="0"/>
              </a:spcAft>
              <a:buClr>
                <a:srgbClr val="3891A7"/>
              </a:buClr>
              <a:buSzPct val="80000"/>
              <a:defRPr/>
            </a:pPr>
            <a:r>
              <a:rPr lang="en-US" altLang="zh-CN" sz="2000" b="1" dirty="0">
                <a:solidFill>
                  <a:srgbClr val="000000"/>
                </a:solidFill>
                <a:latin typeface="Times New Roman" pitchFamily="18" charset="0"/>
                <a:ea typeface="SimSun" pitchFamily="2" charset="-122"/>
              </a:rPr>
              <a:t>1.Laterally forms </a:t>
            </a:r>
            <a:r>
              <a:rPr lang="en-US" altLang="zh-CN" sz="2000" b="1" dirty="0" err="1">
                <a:solidFill>
                  <a:srgbClr val="000000"/>
                </a:solidFill>
                <a:latin typeface="Times New Roman" pitchFamily="18" charset="0"/>
                <a:ea typeface="SimSun" pitchFamily="2" charset="-122"/>
              </a:rPr>
              <a:t>ligamenta</a:t>
            </a:r>
            <a:r>
              <a:rPr lang="en-US" altLang="zh-CN" sz="2000" b="1" dirty="0">
                <a:solidFill>
                  <a:srgbClr val="000000"/>
                </a:solidFill>
                <a:latin typeface="Times New Roman" pitchFamily="18" charset="0"/>
                <a:ea typeface="SimSun" pitchFamily="2" charset="-122"/>
              </a:rPr>
              <a:t> denticulata: 21 processes fix the spinal cord to the dura mater. </a:t>
            </a:r>
          </a:p>
          <a:p>
            <a:pPr marL="180975" lvl="0" indent="-180975" algn="justLow" fontAlgn="base">
              <a:lnSpc>
                <a:spcPct val="150000"/>
              </a:lnSpc>
              <a:spcBef>
                <a:spcPts val="600"/>
              </a:spcBef>
              <a:spcAft>
                <a:spcPct val="0"/>
              </a:spcAft>
              <a:buClr>
                <a:srgbClr val="3891A7"/>
              </a:buClr>
              <a:buSzPct val="80000"/>
              <a:defRPr/>
            </a:pPr>
            <a:r>
              <a:rPr lang="en-US" altLang="zh-CN" sz="2000" b="1" dirty="0">
                <a:solidFill>
                  <a:srgbClr val="000000"/>
                </a:solidFill>
                <a:latin typeface="Times New Roman" pitchFamily="18" charset="0"/>
                <a:ea typeface="SimSun" pitchFamily="2" charset="-122"/>
              </a:rPr>
              <a:t>2.Posteriorly: septum </a:t>
            </a:r>
            <a:r>
              <a:rPr lang="en-US" altLang="zh-CN" sz="2000" b="1" dirty="0" err="1">
                <a:solidFill>
                  <a:srgbClr val="000000"/>
                </a:solidFill>
                <a:latin typeface="Times New Roman" pitchFamily="18" charset="0"/>
                <a:ea typeface="SimSun" pitchFamily="2" charset="-122"/>
              </a:rPr>
              <a:t>posticum</a:t>
            </a:r>
            <a:r>
              <a:rPr lang="en-US" altLang="zh-CN" sz="2000" b="1" dirty="0">
                <a:solidFill>
                  <a:srgbClr val="000000"/>
                </a:solidFill>
                <a:latin typeface="Times New Roman" pitchFamily="18" charset="0"/>
                <a:ea typeface="SimSun" pitchFamily="2" charset="-122"/>
              </a:rPr>
              <a:t>         </a:t>
            </a:r>
          </a:p>
          <a:p>
            <a:pPr marL="180975" lvl="0" indent="-180975" algn="justLow" fontAlgn="base">
              <a:lnSpc>
                <a:spcPct val="150000"/>
              </a:lnSpc>
              <a:spcBef>
                <a:spcPts val="600"/>
              </a:spcBef>
              <a:spcAft>
                <a:spcPct val="0"/>
              </a:spcAft>
              <a:buClr>
                <a:srgbClr val="3891A7"/>
              </a:buClr>
              <a:buSzPct val="80000"/>
              <a:defRPr/>
            </a:pPr>
            <a:r>
              <a:rPr lang="en-US" altLang="zh-CN" sz="2000" b="1" dirty="0">
                <a:solidFill>
                  <a:srgbClr val="000000"/>
                </a:solidFill>
                <a:latin typeface="Times New Roman" pitchFamily="18" charset="0"/>
                <a:ea typeface="SimSun" pitchFamily="2" charset="-122"/>
              </a:rPr>
              <a:t>3.Anteriorly: </a:t>
            </a:r>
            <a:r>
              <a:rPr lang="en-US" altLang="zh-CN" sz="2000" b="1" dirty="0" err="1">
                <a:solidFill>
                  <a:srgbClr val="000000"/>
                </a:solidFill>
                <a:latin typeface="Times New Roman" pitchFamily="18" charset="0"/>
                <a:ea typeface="SimSun" pitchFamily="2" charset="-122"/>
              </a:rPr>
              <a:t>linea</a:t>
            </a:r>
            <a:r>
              <a:rPr lang="en-US" altLang="zh-CN" sz="2000" b="1" dirty="0">
                <a:solidFill>
                  <a:srgbClr val="000000"/>
                </a:solidFill>
                <a:latin typeface="Times New Roman" pitchFamily="18" charset="0"/>
                <a:ea typeface="SimSun" pitchFamily="2" charset="-122"/>
              </a:rPr>
              <a:t> </a:t>
            </a:r>
            <a:r>
              <a:rPr lang="en-US" altLang="zh-CN" sz="2000" b="1" dirty="0" err="1">
                <a:solidFill>
                  <a:srgbClr val="000000"/>
                </a:solidFill>
                <a:latin typeface="Times New Roman" pitchFamily="18" charset="0"/>
                <a:ea typeface="SimSun" pitchFamily="2" charset="-122"/>
              </a:rPr>
              <a:t>splendens</a:t>
            </a:r>
            <a:r>
              <a:rPr lang="en-US" altLang="zh-CN" sz="2000" b="1" dirty="0">
                <a:solidFill>
                  <a:srgbClr val="000000"/>
                </a:solidFill>
                <a:latin typeface="Times New Roman" pitchFamily="18" charset="0"/>
                <a:ea typeface="SimSun" pitchFamily="2" charset="-122"/>
              </a:rPr>
              <a:t>.</a:t>
            </a:r>
          </a:p>
        </p:txBody>
      </p:sp>
      <p:pic>
        <p:nvPicPr>
          <p:cNvPr id="4" name="Picture 3"/>
          <p:cNvPicPr>
            <a:picLocks noChangeAspect="1"/>
          </p:cNvPicPr>
          <p:nvPr/>
        </p:nvPicPr>
        <p:blipFill>
          <a:blip r:embed="rId2"/>
          <a:stretch>
            <a:fillRect/>
          </a:stretch>
        </p:blipFill>
        <p:spPr>
          <a:xfrm>
            <a:off x="381000" y="-78888"/>
            <a:ext cx="8763000" cy="6936888"/>
          </a:xfrm>
          <a:prstGeom prst="rect">
            <a:avLst/>
          </a:prstGeom>
        </p:spPr>
      </p:pic>
    </p:spTree>
    <p:extLst>
      <p:ext uri="{BB962C8B-B14F-4D97-AF65-F5344CB8AC3E}">
        <p14:creationId xmlns:p14="http://schemas.microsoft.com/office/powerpoint/2010/main" val="2492618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043"/>
          <p:cNvPicPr>
            <a:picLocks noChangeAspect="1" noChangeArrowheads="1"/>
          </p:cNvPicPr>
          <p:nvPr/>
        </p:nvPicPr>
        <p:blipFill>
          <a:blip r:embed="rId2" cstate="print">
            <a:lum bright="-12000" contrast="54000"/>
          </a:blip>
          <a:srcRect/>
          <a:stretch>
            <a:fillRect/>
          </a:stretch>
        </p:blipFill>
        <p:spPr bwMode="auto">
          <a:xfrm>
            <a:off x="4355976" y="850872"/>
            <a:ext cx="4685064" cy="5156256"/>
          </a:xfrm>
          <a:prstGeom prst="rect">
            <a:avLst/>
          </a:prstGeom>
          <a:ln>
            <a:noFill/>
          </a:ln>
          <a:effectLst>
            <a:outerShdw blurRad="292100" dist="139700" dir="2700000" algn="tl" rotWithShape="0">
              <a:srgbClr val="333333">
                <a:alpha val="65000"/>
              </a:srgbClr>
            </a:outerShdw>
          </a:effectLst>
        </p:spPr>
      </p:pic>
      <p:sp>
        <p:nvSpPr>
          <p:cNvPr id="20" name="Freeform 19"/>
          <p:cNvSpPr/>
          <p:nvPr/>
        </p:nvSpPr>
        <p:spPr>
          <a:xfrm>
            <a:off x="5393766" y="1686658"/>
            <a:ext cx="1698515" cy="2446162"/>
          </a:xfrm>
          <a:custGeom>
            <a:avLst/>
            <a:gdLst>
              <a:gd name="connsiteX0" fmla="*/ 648447 w 1742141"/>
              <a:gd name="connsiteY0" fmla="*/ 107576 h 3275105"/>
              <a:gd name="connsiteX1" fmla="*/ 648447 w 1742141"/>
              <a:gd name="connsiteY1" fmla="*/ 986117 h 3275105"/>
              <a:gd name="connsiteX2" fmla="*/ 702235 w 1742141"/>
              <a:gd name="connsiteY2" fmla="*/ 1990164 h 3275105"/>
              <a:gd name="connsiteX3" fmla="*/ 881529 w 1742141"/>
              <a:gd name="connsiteY3" fmla="*/ 2563905 h 3275105"/>
              <a:gd name="connsiteX4" fmla="*/ 1204259 w 1742141"/>
              <a:gd name="connsiteY4" fmla="*/ 2779058 h 3275105"/>
              <a:gd name="connsiteX5" fmla="*/ 1473200 w 1742141"/>
              <a:gd name="connsiteY5" fmla="*/ 2886635 h 3275105"/>
              <a:gd name="connsiteX6" fmla="*/ 1742141 w 1742141"/>
              <a:gd name="connsiteY6" fmla="*/ 3137647 h 3275105"/>
              <a:gd name="connsiteX7" fmla="*/ 1473200 w 1742141"/>
              <a:gd name="connsiteY7" fmla="*/ 3263152 h 3275105"/>
              <a:gd name="connsiteX8" fmla="*/ 1132541 w 1742141"/>
              <a:gd name="connsiteY8" fmla="*/ 3209364 h 3275105"/>
              <a:gd name="connsiteX9" fmla="*/ 720164 w 1742141"/>
              <a:gd name="connsiteY9" fmla="*/ 3101788 h 3275105"/>
              <a:gd name="connsiteX10" fmla="*/ 307788 w 1742141"/>
              <a:gd name="connsiteY10" fmla="*/ 2689411 h 3275105"/>
              <a:gd name="connsiteX11" fmla="*/ 92635 w 1742141"/>
              <a:gd name="connsiteY11" fmla="*/ 2061882 h 3275105"/>
              <a:gd name="connsiteX12" fmla="*/ 20917 w 1742141"/>
              <a:gd name="connsiteY12" fmla="*/ 1183341 h 3275105"/>
              <a:gd name="connsiteX13" fmla="*/ 2988 w 1742141"/>
              <a:gd name="connsiteY13" fmla="*/ 448235 h 3275105"/>
              <a:gd name="connsiteX14" fmla="*/ 2988 w 1742141"/>
              <a:gd name="connsiteY14" fmla="*/ 0 h 327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2141" h="3275105">
                <a:moveTo>
                  <a:pt x="648447" y="107576"/>
                </a:moveTo>
                <a:cubicBezTo>
                  <a:pt x="643964" y="389964"/>
                  <a:pt x="639482" y="672352"/>
                  <a:pt x="648447" y="986117"/>
                </a:cubicBezTo>
                <a:cubicBezTo>
                  <a:pt x="657412" y="1299882"/>
                  <a:pt x="663388" y="1727199"/>
                  <a:pt x="702235" y="1990164"/>
                </a:cubicBezTo>
                <a:cubicBezTo>
                  <a:pt x="741082" y="2253129"/>
                  <a:pt x="797858" y="2432423"/>
                  <a:pt x="881529" y="2563905"/>
                </a:cubicBezTo>
                <a:cubicBezTo>
                  <a:pt x="965200" y="2695387"/>
                  <a:pt x="1105647" y="2725270"/>
                  <a:pt x="1204259" y="2779058"/>
                </a:cubicBezTo>
                <a:cubicBezTo>
                  <a:pt x="1302871" y="2832846"/>
                  <a:pt x="1383553" y="2826870"/>
                  <a:pt x="1473200" y="2886635"/>
                </a:cubicBezTo>
                <a:cubicBezTo>
                  <a:pt x="1562847" y="2946400"/>
                  <a:pt x="1742141" y="3074894"/>
                  <a:pt x="1742141" y="3137647"/>
                </a:cubicBezTo>
                <a:cubicBezTo>
                  <a:pt x="1742141" y="3200400"/>
                  <a:pt x="1574800" y="3251199"/>
                  <a:pt x="1473200" y="3263152"/>
                </a:cubicBezTo>
                <a:cubicBezTo>
                  <a:pt x="1371600" y="3275105"/>
                  <a:pt x="1258047" y="3236258"/>
                  <a:pt x="1132541" y="3209364"/>
                </a:cubicBezTo>
                <a:cubicBezTo>
                  <a:pt x="1007035" y="3182470"/>
                  <a:pt x="857623" y="3188447"/>
                  <a:pt x="720164" y="3101788"/>
                </a:cubicBezTo>
                <a:cubicBezTo>
                  <a:pt x="582705" y="3015129"/>
                  <a:pt x="412376" y="2862729"/>
                  <a:pt x="307788" y="2689411"/>
                </a:cubicBezTo>
                <a:cubicBezTo>
                  <a:pt x="203200" y="2516093"/>
                  <a:pt x="140447" y="2312894"/>
                  <a:pt x="92635" y="2061882"/>
                </a:cubicBezTo>
                <a:cubicBezTo>
                  <a:pt x="44823" y="1810870"/>
                  <a:pt x="35858" y="1452282"/>
                  <a:pt x="20917" y="1183341"/>
                </a:cubicBezTo>
                <a:cubicBezTo>
                  <a:pt x="5976" y="914400"/>
                  <a:pt x="5976" y="645459"/>
                  <a:pt x="2988" y="448235"/>
                </a:cubicBezTo>
                <a:cubicBezTo>
                  <a:pt x="0" y="251012"/>
                  <a:pt x="1494" y="125506"/>
                  <a:pt x="2988" y="0"/>
                </a:cubicBezTo>
              </a:path>
            </a:pathLst>
          </a:custGeom>
          <a:ln w="57150">
            <a:solidFill>
              <a:srgbClr val="FF3399"/>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sz="1353">
              <a:solidFill>
                <a:prstClr val="black"/>
              </a:solidFill>
            </a:endParaRPr>
          </a:p>
        </p:txBody>
      </p:sp>
      <p:sp>
        <p:nvSpPr>
          <p:cNvPr id="7" name="Rectangle 3"/>
          <p:cNvSpPr>
            <a:spLocks noChangeArrowheads="1"/>
          </p:cNvSpPr>
          <p:nvPr/>
        </p:nvSpPr>
        <p:spPr bwMode="auto">
          <a:xfrm>
            <a:off x="5148064" y="4999058"/>
            <a:ext cx="1296144" cy="324840"/>
          </a:xfrm>
          <a:prstGeom prst="rect">
            <a:avLst/>
          </a:prstGeom>
          <a:noFill/>
          <a:ln w="57150" cmpd="thickThin">
            <a:solidFill>
              <a:srgbClr val="6600FF"/>
            </a:solidFill>
            <a:miter lim="800000"/>
            <a:headEnd/>
            <a:tailEnd/>
          </a:ln>
          <a:effectLst>
            <a:outerShdw blurRad="50800" dist="38100" dir="8100000" algn="tr" rotWithShape="0">
              <a:prstClr val="black">
                <a:alpha val="40000"/>
              </a:prstClr>
            </a:outerShdw>
          </a:effectLst>
        </p:spPr>
        <p:txBody>
          <a:bodyPr/>
          <a:lstStyle/>
          <a:p>
            <a:pPr marL="257827" indent="-257827" algn="ctr">
              <a:lnSpc>
                <a:spcPct val="90000"/>
              </a:lnSpc>
              <a:spcBef>
                <a:spcPct val="20000"/>
              </a:spcBef>
              <a:defRPr/>
            </a:pPr>
            <a:r>
              <a:rPr lang="en-US" sz="2406" b="1" dirty="0">
                <a:solidFill>
                  <a:srgbClr val="6600FF"/>
                </a:solidFill>
              </a:rPr>
              <a:t>2</a:t>
            </a:r>
            <a:r>
              <a:rPr lang="en-US" sz="2406" b="1" baseline="30000" dirty="0">
                <a:solidFill>
                  <a:srgbClr val="6600FF"/>
                </a:solidFill>
              </a:rPr>
              <a:t>nd</a:t>
            </a:r>
            <a:r>
              <a:rPr lang="en-US" sz="2406" b="1" dirty="0">
                <a:solidFill>
                  <a:srgbClr val="6600FF"/>
                </a:solidFill>
              </a:rPr>
              <a:t> </a:t>
            </a:r>
            <a:r>
              <a:rPr lang="en-US" sz="2406" b="1" dirty="0" err="1">
                <a:solidFill>
                  <a:srgbClr val="6600FF"/>
                </a:solidFill>
              </a:rPr>
              <a:t>Sv</a:t>
            </a:r>
            <a:r>
              <a:rPr lang="en-US" sz="2406" b="1" dirty="0">
                <a:solidFill>
                  <a:srgbClr val="6600FF"/>
                </a:solidFill>
              </a:rPr>
              <a:t>  </a:t>
            </a:r>
          </a:p>
          <a:p>
            <a:pPr marL="257827" indent="-257827" algn="ctr">
              <a:lnSpc>
                <a:spcPct val="90000"/>
              </a:lnSpc>
              <a:spcBef>
                <a:spcPct val="20000"/>
              </a:spcBef>
              <a:defRPr/>
            </a:pPr>
            <a:r>
              <a:rPr lang="en-US" sz="2406" b="1" dirty="0">
                <a:solidFill>
                  <a:srgbClr val="6600FF"/>
                </a:solidFill>
              </a:rPr>
              <a:t> </a:t>
            </a:r>
          </a:p>
        </p:txBody>
      </p:sp>
      <p:sp>
        <p:nvSpPr>
          <p:cNvPr id="8" name="Line 61"/>
          <p:cNvSpPr>
            <a:spLocks noChangeShapeType="1"/>
          </p:cNvSpPr>
          <p:nvPr/>
        </p:nvSpPr>
        <p:spPr bwMode="auto">
          <a:xfrm flipV="1">
            <a:off x="6228184" y="4349379"/>
            <a:ext cx="360040" cy="649679"/>
          </a:xfrm>
          <a:prstGeom prst="line">
            <a:avLst/>
          </a:prstGeom>
          <a:noFill/>
          <a:ln w="57150">
            <a:solidFill>
              <a:srgbClr val="00FF99"/>
            </a:solidFill>
            <a:round/>
            <a:headEnd/>
            <a:tailEnd type="triangle" w="med" len="med"/>
          </a:ln>
          <a:effectLst>
            <a:outerShdw blurRad="50800" dist="38100" dir="10800000" algn="r" rotWithShape="0">
              <a:prstClr val="black">
                <a:alpha val="40000"/>
              </a:prstClr>
            </a:outerShdw>
          </a:effectLst>
        </p:spPr>
        <p:txBody>
          <a:bodyPr/>
          <a:lstStyle/>
          <a:p>
            <a:pPr>
              <a:defRPr/>
            </a:pPr>
            <a:endParaRPr lang="en-US" sz="1805">
              <a:solidFill>
                <a:prstClr val="black"/>
              </a:solidFill>
              <a:latin typeface="Arial" charset="0"/>
            </a:endParaRPr>
          </a:p>
        </p:txBody>
      </p:sp>
      <p:sp>
        <p:nvSpPr>
          <p:cNvPr id="10" name="TextBox 9"/>
          <p:cNvSpPr txBox="1"/>
          <p:nvPr/>
        </p:nvSpPr>
        <p:spPr>
          <a:xfrm>
            <a:off x="6732240" y="2075502"/>
            <a:ext cx="2016224" cy="462563"/>
          </a:xfrm>
          <a:prstGeom prst="rect">
            <a:avLst/>
          </a:prstGeom>
          <a:noFill/>
          <a:ln w="57150">
            <a:solidFill>
              <a:srgbClr val="00FF99"/>
            </a:solidFill>
          </a:ln>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6" b="1" spc="38" dirty="0">
                <a:ln w="11430"/>
                <a:gradFill>
                  <a:gsLst>
                    <a:gs pos="25000">
                      <a:srgbClr val="C0504D">
                        <a:satMod val="155000"/>
                      </a:srgbClr>
                    </a:gs>
                    <a:gs pos="100000">
                      <a:srgbClr val="C0504D">
                        <a:shade val="45000"/>
                        <a:satMod val="165000"/>
                      </a:srgbClr>
                    </a:gs>
                  </a:gsLst>
                  <a:lin ang="5400000"/>
                </a:gradFill>
              </a:rPr>
              <a:t> </a:t>
            </a:r>
          </a:p>
        </p:txBody>
      </p:sp>
      <p:sp>
        <p:nvSpPr>
          <p:cNvPr id="17" name="Freeform 16"/>
          <p:cNvSpPr/>
          <p:nvPr/>
        </p:nvSpPr>
        <p:spPr>
          <a:xfrm>
            <a:off x="5444566" y="1727100"/>
            <a:ext cx="1610659" cy="2374799"/>
          </a:xfrm>
          <a:custGeom>
            <a:avLst/>
            <a:gdLst>
              <a:gd name="connsiteX0" fmla="*/ 454211 w 1610659"/>
              <a:gd name="connsiteY0" fmla="*/ 0 h 3158565"/>
              <a:gd name="connsiteX1" fmla="*/ 472141 w 1610659"/>
              <a:gd name="connsiteY1" fmla="*/ 806823 h 3158565"/>
              <a:gd name="connsiteX2" fmla="*/ 508000 w 1610659"/>
              <a:gd name="connsiteY2" fmla="*/ 1703294 h 3158565"/>
              <a:gd name="connsiteX3" fmla="*/ 633506 w 1610659"/>
              <a:gd name="connsiteY3" fmla="*/ 2330823 h 3158565"/>
              <a:gd name="connsiteX4" fmla="*/ 974164 w 1610659"/>
              <a:gd name="connsiteY4" fmla="*/ 2743200 h 3158565"/>
              <a:gd name="connsiteX5" fmla="*/ 1476188 w 1610659"/>
              <a:gd name="connsiteY5" fmla="*/ 2958353 h 3158565"/>
              <a:gd name="connsiteX6" fmla="*/ 1547906 w 1610659"/>
              <a:gd name="connsiteY6" fmla="*/ 3137647 h 3158565"/>
              <a:gd name="connsiteX7" fmla="*/ 1099670 w 1610659"/>
              <a:gd name="connsiteY7" fmla="*/ 3083859 h 3158565"/>
              <a:gd name="connsiteX8" fmla="*/ 633506 w 1610659"/>
              <a:gd name="connsiteY8" fmla="*/ 2922494 h 3158565"/>
              <a:gd name="connsiteX9" fmla="*/ 292847 w 1610659"/>
              <a:gd name="connsiteY9" fmla="*/ 2528047 h 3158565"/>
              <a:gd name="connsiteX10" fmla="*/ 95623 w 1610659"/>
              <a:gd name="connsiteY10" fmla="*/ 1792941 h 3158565"/>
              <a:gd name="connsiteX11" fmla="*/ 5976 w 1610659"/>
              <a:gd name="connsiteY11" fmla="*/ 645459 h 3158565"/>
              <a:gd name="connsiteX12" fmla="*/ 59764 w 1610659"/>
              <a:gd name="connsiteY12" fmla="*/ 0 h 315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0659" h="3158565">
                <a:moveTo>
                  <a:pt x="454211" y="0"/>
                </a:moveTo>
                <a:cubicBezTo>
                  <a:pt x="458693" y="261470"/>
                  <a:pt x="463176" y="522941"/>
                  <a:pt x="472141" y="806823"/>
                </a:cubicBezTo>
                <a:cubicBezTo>
                  <a:pt x="481106" y="1090705"/>
                  <a:pt x="481106" y="1449294"/>
                  <a:pt x="508000" y="1703294"/>
                </a:cubicBezTo>
                <a:cubicBezTo>
                  <a:pt x="534894" y="1957294"/>
                  <a:pt x="555812" y="2157505"/>
                  <a:pt x="633506" y="2330823"/>
                </a:cubicBezTo>
                <a:cubicBezTo>
                  <a:pt x="711200" y="2504141"/>
                  <a:pt x="833717" y="2638612"/>
                  <a:pt x="974164" y="2743200"/>
                </a:cubicBezTo>
                <a:cubicBezTo>
                  <a:pt x="1114611" y="2847788"/>
                  <a:pt x="1380564" y="2892612"/>
                  <a:pt x="1476188" y="2958353"/>
                </a:cubicBezTo>
                <a:cubicBezTo>
                  <a:pt x="1571812" y="3024094"/>
                  <a:pt x="1610659" y="3116729"/>
                  <a:pt x="1547906" y="3137647"/>
                </a:cubicBezTo>
                <a:cubicBezTo>
                  <a:pt x="1485153" y="3158565"/>
                  <a:pt x="1252070" y="3119718"/>
                  <a:pt x="1099670" y="3083859"/>
                </a:cubicBezTo>
                <a:cubicBezTo>
                  <a:pt x="947270" y="3048000"/>
                  <a:pt x="767976" y="3015129"/>
                  <a:pt x="633506" y="2922494"/>
                </a:cubicBezTo>
                <a:cubicBezTo>
                  <a:pt x="499036" y="2829859"/>
                  <a:pt x="382494" y="2716306"/>
                  <a:pt x="292847" y="2528047"/>
                </a:cubicBezTo>
                <a:cubicBezTo>
                  <a:pt x="203200" y="2339788"/>
                  <a:pt x="143435" y="2106706"/>
                  <a:pt x="95623" y="1792941"/>
                </a:cubicBezTo>
                <a:cubicBezTo>
                  <a:pt x="47811" y="1479176"/>
                  <a:pt x="11952" y="944282"/>
                  <a:pt x="5976" y="645459"/>
                </a:cubicBezTo>
                <a:cubicBezTo>
                  <a:pt x="0" y="346636"/>
                  <a:pt x="29882" y="173318"/>
                  <a:pt x="59764" y="0"/>
                </a:cubicBezTo>
              </a:path>
            </a:pathLst>
          </a:custGeom>
          <a:ln w="57150">
            <a:solidFill>
              <a:srgbClr val="0000FF"/>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sz="1353">
              <a:solidFill>
                <a:prstClr val="black"/>
              </a:solidFill>
            </a:endParaRPr>
          </a:p>
        </p:txBody>
      </p:sp>
      <p:sp>
        <p:nvSpPr>
          <p:cNvPr id="14" name="Line 61"/>
          <p:cNvSpPr>
            <a:spLocks noChangeShapeType="1"/>
          </p:cNvSpPr>
          <p:nvPr/>
        </p:nvSpPr>
        <p:spPr bwMode="auto">
          <a:xfrm flipV="1">
            <a:off x="6804248" y="3862119"/>
            <a:ext cx="432048" cy="433120"/>
          </a:xfrm>
          <a:prstGeom prst="line">
            <a:avLst/>
          </a:prstGeom>
          <a:noFill/>
          <a:ln w="57150">
            <a:solidFill>
              <a:srgbClr val="0000FF"/>
            </a:solidFill>
            <a:round/>
            <a:headEnd type="none" w="med" len="med"/>
            <a:tailEnd type="none" w="med" len="med"/>
          </a:ln>
          <a:effectLst>
            <a:outerShdw blurRad="50800" dist="38100" dir="10800000" algn="r" rotWithShape="0">
              <a:prstClr val="black">
                <a:alpha val="40000"/>
              </a:prstClr>
            </a:outerShdw>
          </a:effectLst>
        </p:spPr>
        <p:txBody>
          <a:bodyPr/>
          <a:lstStyle/>
          <a:p>
            <a:pPr>
              <a:defRPr/>
            </a:pPr>
            <a:endParaRPr lang="en-US" sz="1805">
              <a:solidFill>
                <a:prstClr val="black"/>
              </a:solidFill>
              <a:latin typeface="Arial" charset="0"/>
            </a:endParaRPr>
          </a:p>
        </p:txBody>
      </p:sp>
      <p:sp>
        <p:nvSpPr>
          <p:cNvPr id="11" name="Line 61"/>
          <p:cNvSpPr>
            <a:spLocks noChangeShapeType="1"/>
          </p:cNvSpPr>
          <p:nvPr/>
        </p:nvSpPr>
        <p:spPr bwMode="auto">
          <a:xfrm flipH="1">
            <a:off x="5796136" y="2292061"/>
            <a:ext cx="936104" cy="433120"/>
          </a:xfrm>
          <a:prstGeom prst="line">
            <a:avLst/>
          </a:prstGeom>
          <a:noFill/>
          <a:ln w="57150">
            <a:solidFill>
              <a:srgbClr val="00FF99"/>
            </a:solidFill>
            <a:round/>
            <a:headEnd/>
            <a:tailEnd type="triangle" w="med" len="med"/>
          </a:ln>
          <a:effectLst>
            <a:outerShdw blurRad="50800" dist="38100" dir="10800000" algn="r" rotWithShape="0">
              <a:prstClr val="black">
                <a:alpha val="40000"/>
              </a:prstClr>
            </a:outerShdw>
          </a:effectLst>
        </p:spPr>
        <p:txBody>
          <a:bodyPr/>
          <a:lstStyle/>
          <a:p>
            <a:pPr>
              <a:defRPr/>
            </a:pPr>
            <a:endParaRPr lang="en-US" sz="1805">
              <a:solidFill>
                <a:prstClr val="black"/>
              </a:solidFill>
              <a:latin typeface="Arial" charset="0"/>
            </a:endParaRPr>
          </a:p>
        </p:txBody>
      </p:sp>
      <p:sp>
        <p:nvSpPr>
          <p:cNvPr id="18" name="Freeform 17"/>
          <p:cNvSpPr/>
          <p:nvPr/>
        </p:nvSpPr>
        <p:spPr>
          <a:xfrm>
            <a:off x="5934636" y="2967297"/>
            <a:ext cx="215153" cy="13480"/>
          </a:xfrm>
          <a:custGeom>
            <a:avLst/>
            <a:gdLst>
              <a:gd name="connsiteX0" fmla="*/ 215153 w 215153"/>
              <a:gd name="connsiteY0" fmla="*/ 0 h 17929"/>
              <a:gd name="connsiteX1" fmla="*/ 0 w 215153"/>
              <a:gd name="connsiteY1" fmla="*/ 17929 h 17929"/>
            </a:gdLst>
            <a:ahLst/>
            <a:cxnLst>
              <a:cxn ang="0">
                <a:pos x="connsiteX0" y="connsiteY0"/>
              </a:cxn>
              <a:cxn ang="0">
                <a:pos x="connsiteX1" y="connsiteY1"/>
              </a:cxn>
            </a:cxnLst>
            <a:rect l="l" t="t" r="r" b="b"/>
            <a:pathLst>
              <a:path w="215153" h="17929">
                <a:moveTo>
                  <a:pt x="215153" y="0"/>
                </a:moveTo>
                <a:lnTo>
                  <a:pt x="0" y="17929"/>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sz="1353">
              <a:solidFill>
                <a:prstClr val="black"/>
              </a:solidFill>
            </a:endParaRPr>
          </a:p>
        </p:txBody>
      </p:sp>
      <p:sp>
        <p:nvSpPr>
          <p:cNvPr id="19" name="Freeform 18"/>
          <p:cNvSpPr/>
          <p:nvPr/>
        </p:nvSpPr>
        <p:spPr>
          <a:xfrm>
            <a:off x="5940153" y="3050022"/>
            <a:ext cx="215153" cy="13480"/>
          </a:xfrm>
          <a:custGeom>
            <a:avLst/>
            <a:gdLst>
              <a:gd name="connsiteX0" fmla="*/ 215153 w 215153"/>
              <a:gd name="connsiteY0" fmla="*/ 0 h 17929"/>
              <a:gd name="connsiteX1" fmla="*/ 0 w 215153"/>
              <a:gd name="connsiteY1" fmla="*/ 17929 h 17929"/>
            </a:gdLst>
            <a:ahLst/>
            <a:cxnLst>
              <a:cxn ang="0">
                <a:pos x="connsiteX0" y="connsiteY0"/>
              </a:cxn>
              <a:cxn ang="0">
                <a:pos x="connsiteX1" y="connsiteY1"/>
              </a:cxn>
            </a:cxnLst>
            <a:rect l="l" t="t" r="r" b="b"/>
            <a:pathLst>
              <a:path w="215153" h="17929">
                <a:moveTo>
                  <a:pt x="215153" y="0"/>
                </a:moveTo>
                <a:lnTo>
                  <a:pt x="0" y="17929"/>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sz="1353">
              <a:solidFill>
                <a:prstClr val="black"/>
              </a:solidFill>
            </a:endParaRPr>
          </a:p>
        </p:txBody>
      </p:sp>
      <p:sp>
        <p:nvSpPr>
          <p:cNvPr id="21" name="Line 61"/>
          <p:cNvSpPr>
            <a:spLocks noChangeShapeType="1"/>
          </p:cNvSpPr>
          <p:nvPr/>
        </p:nvSpPr>
        <p:spPr bwMode="auto">
          <a:xfrm>
            <a:off x="3712624" y="1727100"/>
            <a:ext cx="1939496" cy="998081"/>
          </a:xfrm>
          <a:prstGeom prst="line">
            <a:avLst/>
          </a:prstGeom>
          <a:noFill/>
          <a:ln w="57150">
            <a:solidFill>
              <a:srgbClr val="009900"/>
            </a:solidFill>
            <a:round/>
            <a:headEnd/>
            <a:tailEnd type="triangle" w="med" len="med"/>
          </a:ln>
          <a:effectLst>
            <a:outerShdw blurRad="50800" dist="38100" dir="10800000" algn="r" rotWithShape="0">
              <a:prstClr val="black">
                <a:alpha val="40000"/>
              </a:prstClr>
            </a:outerShdw>
          </a:effectLst>
        </p:spPr>
        <p:txBody>
          <a:bodyPr/>
          <a:lstStyle/>
          <a:p>
            <a:pPr>
              <a:defRPr/>
            </a:pPr>
            <a:endParaRPr lang="en-US" sz="1805">
              <a:solidFill>
                <a:prstClr val="black"/>
              </a:solidFill>
              <a:latin typeface="Arial" charset="0"/>
            </a:endParaRPr>
          </a:p>
        </p:txBody>
      </p:sp>
      <p:sp>
        <p:nvSpPr>
          <p:cNvPr id="22" name="Freeform 21"/>
          <p:cNvSpPr/>
          <p:nvPr/>
        </p:nvSpPr>
        <p:spPr>
          <a:xfrm rot="319988">
            <a:off x="5512483" y="1685939"/>
            <a:ext cx="380154" cy="505339"/>
          </a:xfrm>
          <a:custGeom>
            <a:avLst/>
            <a:gdLst>
              <a:gd name="connsiteX0" fmla="*/ 313765 w 367554"/>
              <a:gd name="connsiteY0" fmla="*/ 89647 h 696259"/>
              <a:gd name="connsiteX1" fmla="*/ 313765 w 367554"/>
              <a:gd name="connsiteY1" fmla="*/ 502024 h 696259"/>
              <a:gd name="connsiteX2" fmla="*/ 242048 w 367554"/>
              <a:gd name="connsiteY2" fmla="*/ 681318 h 696259"/>
              <a:gd name="connsiteX3" fmla="*/ 98612 w 367554"/>
              <a:gd name="connsiteY3" fmla="*/ 412377 h 696259"/>
              <a:gd name="connsiteX4" fmla="*/ 44824 w 367554"/>
              <a:gd name="connsiteY4" fmla="*/ 53788 h 696259"/>
              <a:gd name="connsiteX5" fmla="*/ 367554 w 367554"/>
              <a:gd name="connsiteY5" fmla="*/ 89647 h 69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54" h="696259">
                <a:moveTo>
                  <a:pt x="313765" y="89647"/>
                </a:moveTo>
                <a:cubicBezTo>
                  <a:pt x="319741" y="246529"/>
                  <a:pt x="325718" y="403412"/>
                  <a:pt x="313765" y="502024"/>
                </a:cubicBezTo>
                <a:cubicBezTo>
                  <a:pt x="301812" y="600636"/>
                  <a:pt x="277907" y="696259"/>
                  <a:pt x="242048" y="681318"/>
                </a:cubicBezTo>
                <a:cubicBezTo>
                  <a:pt x="206189" y="666377"/>
                  <a:pt x="131483" y="516965"/>
                  <a:pt x="98612" y="412377"/>
                </a:cubicBezTo>
                <a:cubicBezTo>
                  <a:pt x="65741" y="307789"/>
                  <a:pt x="0" y="107576"/>
                  <a:pt x="44824" y="53788"/>
                </a:cubicBezTo>
                <a:cubicBezTo>
                  <a:pt x="89648" y="0"/>
                  <a:pt x="367554" y="89647"/>
                  <a:pt x="367554" y="89647"/>
                </a:cubicBezTo>
              </a:path>
            </a:pathLst>
          </a:cu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sz="1353">
              <a:solidFill>
                <a:prstClr val="black"/>
              </a:solidFill>
            </a:endParaRPr>
          </a:p>
        </p:txBody>
      </p:sp>
      <p:sp>
        <p:nvSpPr>
          <p:cNvPr id="16" name="Freeform 15"/>
          <p:cNvSpPr/>
          <p:nvPr/>
        </p:nvSpPr>
        <p:spPr>
          <a:xfrm>
            <a:off x="5533697" y="1692468"/>
            <a:ext cx="354723" cy="551186"/>
          </a:xfrm>
          <a:custGeom>
            <a:avLst/>
            <a:gdLst>
              <a:gd name="connsiteX0" fmla="*/ 0 w 354723"/>
              <a:gd name="connsiteY0" fmla="*/ 31531 h 733096"/>
              <a:gd name="connsiteX1" fmla="*/ 63062 w 354723"/>
              <a:gd name="connsiteY1" fmla="*/ 488731 h 733096"/>
              <a:gd name="connsiteX2" fmla="*/ 204951 w 354723"/>
              <a:gd name="connsiteY2" fmla="*/ 709448 h 733096"/>
              <a:gd name="connsiteX3" fmla="*/ 331075 w 354723"/>
              <a:gd name="connsiteY3" fmla="*/ 346841 h 733096"/>
              <a:gd name="connsiteX4" fmla="*/ 346841 w 354723"/>
              <a:gd name="connsiteY4" fmla="*/ 0 h 733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723" h="733096">
                <a:moveTo>
                  <a:pt x="0" y="31531"/>
                </a:moveTo>
                <a:cubicBezTo>
                  <a:pt x="14452" y="203638"/>
                  <a:pt x="28904" y="375745"/>
                  <a:pt x="63062" y="488731"/>
                </a:cubicBezTo>
                <a:cubicBezTo>
                  <a:pt x="97220" y="601717"/>
                  <a:pt x="160282" y="733096"/>
                  <a:pt x="204951" y="709448"/>
                </a:cubicBezTo>
                <a:cubicBezTo>
                  <a:pt x="249620" y="685800"/>
                  <a:pt x="307427" y="465082"/>
                  <a:pt x="331075" y="346841"/>
                </a:cubicBezTo>
                <a:cubicBezTo>
                  <a:pt x="354723" y="228600"/>
                  <a:pt x="350782" y="114300"/>
                  <a:pt x="346841" y="0"/>
                </a:cubicBezTo>
              </a:path>
            </a:pathLst>
          </a:custGeom>
          <a:ln w="38100">
            <a:solidFill>
              <a:srgbClr val="00FF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sz="1353">
              <a:solidFill>
                <a:prstClr val="black"/>
              </a:solidFill>
            </a:endParaRPr>
          </a:p>
        </p:txBody>
      </p:sp>
      <p:sp>
        <p:nvSpPr>
          <p:cNvPr id="23" name="Freeform 22"/>
          <p:cNvSpPr/>
          <p:nvPr/>
        </p:nvSpPr>
        <p:spPr>
          <a:xfrm>
            <a:off x="5704490" y="2249582"/>
            <a:ext cx="2272862" cy="2536641"/>
          </a:xfrm>
          <a:custGeom>
            <a:avLst/>
            <a:gdLst>
              <a:gd name="connsiteX0" fmla="*/ 2627 w 2272862"/>
              <a:gd name="connsiteY0" fmla="*/ 0 h 3373821"/>
              <a:gd name="connsiteX1" fmla="*/ 18393 w 2272862"/>
              <a:gd name="connsiteY1" fmla="*/ 725214 h 3373821"/>
              <a:gd name="connsiteX2" fmla="*/ 112986 w 2272862"/>
              <a:gd name="connsiteY2" fmla="*/ 1434662 h 3373821"/>
              <a:gd name="connsiteX3" fmla="*/ 412531 w 2272862"/>
              <a:gd name="connsiteY3" fmla="*/ 1923393 h 3373821"/>
              <a:gd name="connsiteX4" fmla="*/ 869731 w 2272862"/>
              <a:gd name="connsiteY4" fmla="*/ 2207172 h 3373821"/>
              <a:gd name="connsiteX5" fmla="*/ 1421524 w 2272862"/>
              <a:gd name="connsiteY5" fmla="*/ 2427890 h 3373821"/>
              <a:gd name="connsiteX6" fmla="*/ 2020613 w 2272862"/>
              <a:gd name="connsiteY6" fmla="*/ 2869324 h 3373821"/>
              <a:gd name="connsiteX7" fmla="*/ 2272862 w 2272862"/>
              <a:gd name="connsiteY7" fmla="*/ 3373821 h 337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2862" h="3373821">
                <a:moveTo>
                  <a:pt x="2627" y="0"/>
                </a:moveTo>
                <a:cubicBezTo>
                  <a:pt x="1313" y="243052"/>
                  <a:pt x="0" y="486104"/>
                  <a:pt x="18393" y="725214"/>
                </a:cubicBezTo>
                <a:cubicBezTo>
                  <a:pt x="36786" y="964324"/>
                  <a:pt x="47296" y="1234966"/>
                  <a:pt x="112986" y="1434662"/>
                </a:cubicBezTo>
                <a:cubicBezTo>
                  <a:pt x="178676" y="1634358"/>
                  <a:pt x="286407" y="1794641"/>
                  <a:pt x="412531" y="1923393"/>
                </a:cubicBezTo>
                <a:cubicBezTo>
                  <a:pt x="538655" y="2052145"/>
                  <a:pt x="701566" y="2123089"/>
                  <a:pt x="869731" y="2207172"/>
                </a:cubicBezTo>
                <a:cubicBezTo>
                  <a:pt x="1037897" y="2291255"/>
                  <a:pt x="1229710" y="2317531"/>
                  <a:pt x="1421524" y="2427890"/>
                </a:cubicBezTo>
                <a:cubicBezTo>
                  <a:pt x="1613338" y="2538249"/>
                  <a:pt x="1878723" y="2711669"/>
                  <a:pt x="2020613" y="2869324"/>
                </a:cubicBezTo>
                <a:cubicBezTo>
                  <a:pt x="2162503" y="3026979"/>
                  <a:pt x="2272862" y="3373821"/>
                  <a:pt x="2272862" y="3373821"/>
                </a:cubicBezTo>
              </a:path>
            </a:pathLst>
          </a:custGeom>
          <a:ln w="38100">
            <a:solidFill>
              <a:srgbClr val="00FF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sz="1353">
              <a:solidFill>
                <a:prstClr val="black"/>
              </a:solidFill>
            </a:endParaRPr>
          </a:p>
        </p:txBody>
      </p:sp>
      <p:sp>
        <p:nvSpPr>
          <p:cNvPr id="24" name="TextBox 23"/>
          <p:cNvSpPr txBox="1"/>
          <p:nvPr/>
        </p:nvSpPr>
        <p:spPr>
          <a:xfrm rot="173615">
            <a:off x="4442194" y="1832621"/>
            <a:ext cx="864096" cy="416268"/>
          </a:xfrm>
          <a:prstGeom prst="rect">
            <a:avLst/>
          </a:prstGeom>
          <a:noFill/>
          <a:effectLst>
            <a:outerShdw blurRad="50800" dist="38100" dir="8100000" algn="tr" rotWithShape="0">
              <a:prstClr val="black">
                <a:alpha val="40000"/>
              </a:prstClr>
            </a:outerShdw>
          </a:effectLst>
        </p:spPr>
        <p:txBody>
          <a:bodyPr wrap="square" rtlCol="1">
            <a:spAutoFit/>
          </a:bodyPr>
          <a:lstStyle/>
          <a:p>
            <a:pPr algn="r" rtl="1">
              <a:defRPr/>
            </a:pPr>
            <a:r>
              <a:rPr lang="en-US" sz="2105" b="1" dirty="0">
                <a:solidFill>
                  <a:srgbClr val="0000FF"/>
                </a:solidFill>
              </a:rPr>
              <a:t>L</a:t>
            </a:r>
            <a:r>
              <a:rPr lang="en-US" sz="2105" b="1" dirty="0">
                <a:solidFill>
                  <a:srgbClr val="0000FF"/>
                </a:solidFill>
                <a:latin typeface="Arial" pitchFamily="34" charset="0"/>
                <a:cs typeface="Arial" pitchFamily="34" charset="0"/>
              </a:rPr>
              <a:t>1</a:t>
            </a:r>
            <a:endParaRPr lang="ar-SA" sz="2105" b="1" dirty="0">
              <a:solidFill>
                <a:srgbClr val="0000FF"/>
              </a:solidFill>
              <a:latin typeface="Arial" pitchFamily="34" charset="0"/>
            </a:endParaRPr>
          </a:p>
        </p:txBody>
      </p:sp>
      <p:sp>
        <p:nvSpPr>
          <p:cNvPr id="2" name="Rectangle 1"/>
          <p:cNvSpPr/>
          <p:nvPr/>
        </p:nvSpPr>
        <p:spPr>
          <a:xfrm>
            <a:off x="45953" y="1137331"/>
            <a:ext cx="4182297" cy="15878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3">
              <a:solidFill>
                <a:prstClr val="black"/>
              </a:solidFill>
            </a:endParaRPr>
          </a:p>
        </p:txBody>
      </p:sp>
      <p:sp>
        <p:nvSpPr>
          <p:cNvPr id="25" name="Rectangle 24"/>
          <p:cNvSpPr/>
          <p:nvPr/>
        </p:nvSpPr>
        <p:spPr>
          <a:xfrm>
            <a:off x="45953" y="1137331"/>
            <a:ext cx="4237459" cy="1943481"/>
          </a:xfrm>
          <a:prstGeom prst="rect">
            <a:avLst/>
          </a:prstGeom>
          <a:noFill/>
          <a:effectLst>
            <a:outerShdw blurRad="50800" dist="38100" dir="8100000" algn="tr" rotWithShape="0">
              <a:prstClr val="black">
                <a:alpha val="40000"/>
              </a:prstClr>
            </a:outerShdw>
          </a:effectLst>
        </p:spPr>
        <p:txBody>
          <a:bodyPr wrap="square">
            <a:spAutoFit/>
          </a:bodyPr>
          <a:lstStyle/>
          <a:p>
            <a:pPr rtl="1">
              <a:spcBef>
                <a:spcPct val="50000"/>
              </a:spcBef>
              <a:defRPr/>
            </a:pPr>
            <a:r>
              <a:rPr lang="en-US" sz="2406" b="1" dirty="0">
                <a:solidFill>
                  <a:srgbClr val="FF0000"/>
                </a:solidFill>
              </a:rPr>
              <a:t>The subarachnoid space extends downwards to the level of 2</a:t>
            </a:r>
            <a:r>
              <a:rPr lang="en-US" sz="2406" b="1" baseline="30000" dirty="0">
                <a:solidFill>
                  <a:srgbClr val="FF0000"/>
                </a:solidFill>
              </a:rPr>
              <a:t>nd</a:t>
            </a:r>
            <a:r>
              <a:rPr lang="en-US" sz="2406" b="1" dirty="0">
                <a:solidFill>
                  <a:srgbClr val="FF0000"/>
                </a:solidFill>
              </a:rPr>
              <a:t> sacral vertebrae around cauda equina forming </a:t>
            </a:r>
            <a:r>
              <a:rPr lang="en-US" sz="2406" b="1" dirty="0">
                <a:solidFill>
                  <a:srgbClr val="009900"/>
                </a:solidFill>
              </a:rPr>
              <a:t>lumbar cistern</a:t>
            </a:r>
          </a:p>
        </p:txBody>
      </p:sp>
      <p:sp>
        <p:nvSpPr>
          <p:cNvPr id="26" name="Rectangle 25"/>
          <p:cNvSpPr/>
          <p:nvPr/>
        </p:nvSpPr>
        <p:spPr>
          <a:xfrm>
            <a:off x="45953" y="3086368"/>
            <a:ext cx="4182297" cy="15878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3">
              <a:solidFill>
                <a:prstClr val="black"/>
              </a:solidFill>
            </a:endParaRPr>
          </a:p>
        </p:txBody>
      </p:sp>
      <p:sp>
        <p:nvSpPr>
          <p:cNvPr id="27" name="Rectangle 26"/>
          <p:cNvSpPr/>
          <p:nvPr/>
        </p:nvSpPr>
        <p:spPr>
          <a:xfrm>
            <a:off x="58331" y="3081714"/>
            <a:ext cx="4169918" cy="1573251"/>
          </a:xfrm>
          <a:prstGeom prst="rect">
            <a:avLst/>
          </a:prstGeom>
          <a:noFill/>
          <a:effectLst>
            <a:outerShdw blurRad="50800" dist="38100" dir="8100000" algn="tr" rotWithShape="0">
              <a:prstClr val="black">
                <a:alpha val="40000"/>
              </a:prstClr>
            </a:outerShdw>
          </a:effectLst>
        </p:spPr>
        <p:txBody>
          <a:bodyPr wrap="square">
            <a:spAutoFit/>
          </a:bodyPr>
          <a:lstStyle/>
          <a:p>
            <a:pPr rtl="1">
              <a:spcBef>
                <a:spcPct val="50000"/>
              </a:spcBef>
              <a:defRPr/>
            </a:pPr>
            <a:r>
              <a:rPr lang="en-US" sz="2406" b="1" dirty="0">
                <a:solidFill>
                  <a:srgbClr val="0000FF"/>
                </a:solidFill>
              </a:rPr>
              <a:t>The </a:t>
            </a:r>
            <a:r>
              <a:rPr lang="en-US" sz="2406" b="1" dirty="0" err="1">
                <a:solidFill>
                  <a:srgbClr val="0000FF"/>
                </a:solidFill>
              </a:rPr>
              <a:t>dura</a:t>
            </a:r>
            <a:r>
              <a:rPr lang="en-US" sz="2406" b="1" dirty="0">
                <a:solidFill>
                  <a:srgbClr val="0000FF"/>
                </a:solidFill>
              </a:rPr>
              <a:t> and arachnoid extend below the lower end of spinal cord to the level of 2</a:t>
            </a:r>
            <a:r>
              <a:rPr lang="en-US" sz="2406" b="1" baseline="30000" dirty="0">
                <a:solidFill>
                  <a:srgbClr val="0000FF"/>
                </a:solidFill>
              </a:rPr>
              <a:t>nd</a:t>
            </a:r>
            <a:r>
              <a:rPr lang="en-US" sz="2406" b="1" dirty="0">
                <a:solidFill>
                  <a:srgbClr val="0000FF"/>
                </a:solidFill>
              </a:rPr>
              <a:t> sacral vertebrae </a:t>
            </a:r>
          </a:p>
        </p:txBody>
      </p:sp>
    </p:spTree>
    <p:extLst>
      <p:ext uri="{BB962C8B-B14F-4D97-AF65-F5344CB8AC3E}">
        <p14:creationId xmlns:p14="http://schemas.microsoft.com/office/powerpoint/2010/main" val="26770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1000"/>
                                        <p:tgtEl>
                                          <p:spTgt spid="16"/>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1000"/>
                                        <p:tgtEl>
                                          <p:spTgt spid="23"/>
                                        </p:tgtEl>
                                      </p:cBhvr>
                                    </p:animEffect>
                                  </p:childTnLst>
                                </p:cTn>
                              </p:par>
                            </p:childTnLst>
                          </p:cTn>
                        </p:par>
                        <p:par>
                          <p:cTn id="16" fill="hold">
                            <p:stCondLst>
                              <p:cond delay="3000"/>
                            </p:stCondLst>
                            <p:childTnLst>
                              <p:par>
                                <p:cTn id="17" presetID="2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1000"/>
                                        <p:tgtEl>
                                          <p:spTgt spid="2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1000"/>
                                        <p:tgtEl>
                                          <p:spTgt spid="14"/>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1000"/>
                                        <p:tgtEl>
                                          <p:spTgt spid="7"/>
                                        </p:tgtEl>
                                      </p:cBhvr>
                                    </p:animEffect>
                                  </p:childTnLst>
                                </p:cTn>
                              </p:par>
                            </p:childTnLst>
                          </p:cTn>
                        </p:par>
                        <p:par>
                          <p:cTn id="37" fill="hold">
                            <p:stCondLst>
                              <p:cond delay="3000"/>
                            </p:stCondLst>
                            <p:childTnLst>
                              <p:par>
                                <p:cTn id="38" presetID="22" presetClass="entr" presetSubtype="4"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1000"/>
                                        <p:tgtEl>
                                          <p:spTgt spid="8"/>
                                        </p:tgtEl>
                                      </p:cBhvr>
                                    </p:animEffect>
                                  </p:childTnLst>
                                </p:cTn>
                              </p:par>
                            </p:childTnLst>
                          </p:cTn>
                        </p:par>
                        <p:par>
                          <p:cTn id="41" fill="hold">
                            <p:stCondLst>
                              <p:cond delay="4000"/>
                            </p:stCondLst>
                            <p:childTnLst>
                              <p:par>
                                <p:cTn id="42" presetID="22" presetClass="entr" presetSubtype="1"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up)">
                                      <p:cBhvr>
                                        <p:cTn id="44" dur="10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1000"/>
                                        <p:tgtEl>
                                          <p:spTgt spid="10"/>
                                        </p:tgtEl>
                                      </p:cBhvr>
                                    </p:animEffect>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right)">
                                      <p:cBhvr>
                                        <p:cTn id="53" dur="10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1000"/>
                                        <p:tgtEl>
                                          <p:spTgt spid="25"/>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animBg="1"/>
      <p:bldP spid="17" grpId="0" animBg="1"/>
      <p:bldP spid="22" grpId="0" animBg="1"/>
      <p:bldP spid="16" grpId="0" animBg="1"/>
      <p:bldP spid="23" grpId="0" animBg="1"/>
      <p:bldP spid="24" grpId="0"/>
      <p:bldP spid="25"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0"/>
            <a:ext cx="9601200" cy="6705600"/>
          </a:xfrm>
          <a:prstGeom prst="rect">
            <a:avLst/>
          </a:prstGeom>
        </p:spPr>
      </p:pic>
    </p:spTree>
    <p:extLst>
      <p:ext uri="{BB962C8B-B14F-4D97-AF65-F5344CB8AC3E}">
        <p14:creationId xmlns:p14="http://schemas.microsoft.com/office/powerpoint/2010/main" val="2729353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Spinal cord</a:t>
            </a:r>
            <a:endParaRPr lang="ar-LB" b="1" dirty="0"/>
          </a:p>
        </p:txBody>
      </p:sp>
      <p:sp>
        <p:nvSpPr>
          <p:cNvPr id="3" name="Content Placeholder 2"/>
          <p:cNvSpPr>
            <a:spLocks noGrp="1"/>
          </p:cNvSpPr>
          <p:nvPr>
            <p:ph sz="half" idx="1"/>
          </p:nvPr>
        </p:nvSpPr>
        <p:spPr>
          <a:xfrm>
            <a:off x="0" y="838200"/>
            <a:ext cx="4038600" cy="6019800"/>
          </a:xfrm>
        </p:spPr>
        <p:txBody>
          <a:bodyPr>
            <a:normAutofit fontScale="70000" lnSpcReduction="20000"/>
          </a:bodyPr>
          <a:lstStyle/>
          <a:p>
            <a:pPr algn="just"/>
            <a:r>
              <a:rPr lang="en-US" b="1" dirty="0"/>
              <a:t>It is an elongated cylindrical cord, about 45cm long, and occupies the upper 2/3 of the vertebral canal. It </a:t>
            </a:r>
            <a:r>
              <a:rPr lang="en-US" b="1" dirty="0">
                <a:solidFill>
                  <a:srgbClr val="FF0000"/>
                </a:solidFill>
              </a:rPr>
              <a:t>starts</a:t>
            </a:r>
            <a:r>
              <a:rPr lang="en-US" b="1" dirty="0"/>
              <a:t> at the upper border of C1 vertebra and </a:t>
            </a:r>
            <a:r>
              <a:rPr lang="en-US" b="1" dirty="0">
                <a:solidFill>
                  <a:srgbClr val="FF0000"/>
                </a:solidFill>
              </a:rPr>
              <a:t>ends</a:t>
            </a:r>
            <a:r>
              <a:rPr lang="en-US" b="1" dirty="0"/>
              <a:t> at the lower border of L1 </a:t>
            </a:r>
            <a:r>
              <a:rPr lang="en-US" b="1" dirty="0" err="1"/>
              <a:t>vertebra.then</a:t>
            </a:r>
            <a:r>
              <a:rPr lang="en-US" b="1" dirty="0"/>
              <a:t> it forms the </a:t>
            </a:r>
            <a:r>
              <a:rPr lang="en-US" b="1" dirty="0" err="1"/>
              <a:t>cauda</a:t>
            </a:r>
            <a:r>
              <a:rPr lang="en-US" b="1" dirty="0"/>
              <a:t> </a:t>
            </a:r>
            <a:r>
              <a:rPr lang="en-US" b="1" dirty="0" err="1"/>
              <a:t>equina</a:t>
            </a:r>
            <a:endParaRPr lang="en-US" b="1" dirty="0"/>
          </a:p>
          <a:p>
            <a:pPr algn="just"/>
            <a:r>
              <a:rPr lang="en-US" b="1" dirty="0"/>
              <a:t>	The spinal cord is differentiated into</a:t>
            </a:r>
            <a:r>
              <a:rPr lang="en-US" b="1" dirty="0">
                <a:solidFill>
                  <a:srgbClr val="FF0000"/>
                </a:solidFill>
              </a:rPr>
              <a:t> 31 </a:t>
            </a:r>
            <a:r>
              <a:rPr lang="en-US" b="1" dirty="0"/>
              <a:t>segments: 8 cervical, 12 thoracic, 5 lumbar, 5 sacral and 1 </a:t>
            </a:r>
            <a:r>
              <a:rPr lang="en-US" b="1" dirty="0" err="1"/>
              <a:t>coccygeal</a:t>
            </a:r>
            <a:r>
              <a:rPr lang="en-US" b="1" dirty="0"/>
              <a:t>.</a:t>
            </a:r>
          </a:p>
          <a:p>
            <a:pPr algn="just"/>
            <a:r>
              <a:rPr lang="en-US" b="1" dirty="0"/>
              <a:t>The spinal cord presents two enlargements:</a:t>
            </a:r>
          </a:p>
          <a:p>
            <a:pPr lvl="0" algn="just"/>
            <a:r>
              <a:rPr lang="en-US" b="1" i="1" dirty="0">
                <a:solidFill>
                  <a:srgbClr val="FF0000"/>
                </a:solidFill>
              </a:rPr>
              <a:t>Cervical enlargement:</a:t>
            </a:r>
            <a:r>
              <a:rPr lang="en-US" b="1" dirty="0">
                <a:solidFill>
                  <a:srgbClr val="FF0000"/>
                </a:solidFill>
              </a:rPr>
              <a:t> </a:t>
            </a:r>
            <a:r>
              <a:rPr lang="en-US" b="1" dirty="0"/>
              <a:t>Which extends from C3 to T2 and corresponds to the origin of the brachial plexus.</a:t>
            </a:r>
          </a:p>
          <a:p>
            <a:pPr lvl="0" algn="just"/>
            <a:r>
              <a:rPr lang="en-US" b="1" i="1" dirty="0" err="1">
                <a:solidFill>
                  <a:srgbClr val="FF0000"/>
                </a:solidFill>
              </a:rPr>
              <a:t>Lumbosacral</a:t>
            </a:r>
            <a:r>
              <a:rPr lang="en-US" b="1" i="1" dirty="0">
                <a:solidFill>
                  <a:srgbClr val="FF0000"/>
                </a:solidFill>
              </a:rPr>
              <a:t> enlargement:</a:t>
            </a:r>
            <a:r>
              <a:rPr lang="en-US" b="1" dirty="0">
                <a:solidFill>
                  <a:srgbClr val="FF0000"/>
                </a:solidFill>
              </a:rPr>
              <a:t> </a:t>
            </a:r>
            <a:r>
              <a:rPr lang="en-US" b="1" dirty="0"/>
              <a:t>Which extends from L1 to S3 and it corresponds to the origin of the lumbar and sacral plexuses.</a:t>
            </a:r>
          </a:p>
          <a:p>
            <a:pPr algn="just">
              <a:buNone/>
            </a:pPr>
            <a:endParaRPr lang="ar-LB" b="1" dirty="0"/>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4114800" y="1322388"/>
            <a:ext cx="4886779" cy="5535611"/>
          </a:xfrm>
          <a:prstGeom prst="rect">
            <a:avLst/>
          </a:prstGeom>
          <a:noFill/>
          <a:ln w="9525">
            <a:noFill/>
            <a:miter lim="800000"/>
            <a:headEnd/>
            <a:tailEnd/>
          </a:ln>
        </p:spPr>
      </p:pic>
    </p:spTree>
    <p:extLst>
      <p:ext uri="{BB962C8B-B14F-4D97-AF65-F5344CB8AC3E}">
        <p14:creationId xmlns:p14="http://schemas.microsoft.com/office/powerpoint/2010/main" val="2197159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وان 1"/>
          <p:cNvSpPr>
            <a:spLocks noGrp="1"/>
          </p:cNvSpPr>
          <p:nvPr>
            <p:ph type="title"/>
          </p:nvPr>
        </p:nvSpPr>
        <p:spPr>
          <a:xfrm>
            <a:off x="462711" y="871155"/>
            <a:ext cx="8229600" cy="481553"/>
          </a:xfrm>
        </p:spPr>
        <p:txBody>
          <a:bodyPr>
            <a:normAutofit fontScale="90000"/>
          </a:bodyPr>
          <a:lstStyle/>
          <a:p>
            <a:pPr rtl="0"/>
            <a:r>
              <a:rPr lang="en-US" altLang="en-US" sz="3008" b="1" dirty="0">
                <a:solidFill>
                  <a:srgbClr val="0000FF"/>
                </a:solidFill>
                <a:cs typeface="Times New Roman" panose="02020603050405020304" pitchFamily="18" charset="0"/>
              </a:rPr>
              <a:t>Meningeal spaces of the spinal cord</a:t>
            </a:r>
            <a:endParaRPr lang="ar-EG" altLang="en-US" sz="3008" dirty="0">
              <a:solidFill>
                <a:srgbClr val="0000FF"/>
              </a:solidFill>
            </a:endParaRPr>
          </a:p>
        </p:txBody>
      </p:sp>
      <p:sp>
        <p:nvSpPr>
          <p:cNvPr id="3" name="عنصر نائب للمحتوى 2"/>
          <p:cNvSpPr>
            <a:spLocks noGrp="1"/>
          </p:cNvSpPr>
          <p:nvPr>
            <p:ph idx="1"/>
          </p:nvPr>
        </p:nvSpPr>
        <p:spPr>
          <a:xfrm>
            <a:off x="30223" y="1342224"/>
            <a:ext cx="6546988" cy="4664904"/>
          </a:xfrm>
        </p:spPr>
        <p:txBody>
          <a:bodyPr>
            <a:normAutofit/>
          </a:bodyPr>
          <a:lstStyle/>
          <a:p>
            <a:pPr algn="l" rtl="0"/>
            <a:r>
              <a:rPr lang="en-US" altLang="en-US" sz="1805" b="1" dirty="0">
                <a:solidFill>
                  <a:srgbClr val="C00000"/>
                </a:solidFill>
                <a:latin typeface="Arial" panose="020B0604020202020204" pitchFamily="34" charset="0"/>
                <a:cs typeface="Arial" panose="020B0604020202020204" pitchFamily="34" charset="0"/>
              </a:rPr>
              <a:t>Epidural (extradural) space </a:t>
            </a:r>
            <a:r>
              <a:rPr lang="en-US" altLang="en-US" sz="1805" dirty="0">
                <a:latin typeface="Arial" panose="020B0604020202020204" pitchFamily="34" charset="0"/>
                <a:cs typeface="Arial" panose="020B0604020202020204" pitchFamily="34" charset="0"/>
              </a:rPr>
              <a:t>outside </a:t>
            </a:r>
            <a:r>
              <a:rPr lang="en-US" altLang="en-US" sz="1805" dirty="0" err="1">
                <a:latin typeface="Arial" panose="020B0604020202020204" pitchFamily="34" charset="0"/>
                <a:cs typeface="Arial" panose="020B0604020202020204" pitchFamily="34" charset="0"/>
              </a:rPr>
              <a:t>dura</a:t>
            </a:r>
            <a:r>
              <a:rPr lang="en-US" altLang="en-US" sz="1805" dirty="0">
                <a:latin typeface="Arial" panose="020B0604020202020204" pitchFamily="34" charset="0"/>
                <a:cs typeface="Arial" panose="020B0604020202020204" pitchFamily="34" charset="0"/>
              </a:rPr>
              <a:t> mater</a:t>
            </a:r>
            <a:r>
              <a:rPr lang="en-US" altLang="en-US" sz="1805" b="1" dirty="0">
                <a:latin typeface="Arial" panose="020B0604020202020204" pitchFamily="34" charset="0"/>
                <a:cs typeface="Arial" panose="020B0604020202020204" pitchFamily="34" charset="0"/>
              </a:rPr>
              <a:t>,</a:t>
            </a:r>
            <a:r>
              <a:rPr lang="en-US" altLang="en-US" sz="1805" dirty="0">
                <a:latin typeface="Arial" panose="020B0604020202020204" pitchFamily="34" charset="0"/>
                <a:cs typeface="Arial" panose="020B0604020202020204" pitchFamily="34" charset="0"/>
              </a:rPr>
              <a:t>  contains:</a:t>
            </a:r>
          </a:p>
          <a:p>
            <a:pPr algn="l" rtl="0">
              <a:buNone/>
            </a:pPr>
            <a:r>
              <a:rPr lang="en-US" altLang="en-US" sz="1805" dirty="0">
                <a:latin typeface="Arial" panose="020B0604020202020204" pitchFamily="34" charset="0"/>
                <a:cs typeface="Arial" panose="020B0604020202020204" pitchFamily="34" charset="0"/>
              </a:rPr>
              <a:t> 		</a:t>
            </a:r>
            <a:r>
              <a:rPr lang="en-US" altLang="en-US" sz="1805" dirty="0">
                <a:solidFill>
                  <a:srgbClr val="0000FF"/>
                </a:solidFill>
                <a:latin typeface="Arial" panose="020B0604020202020204" pitchFamily="34" charset="0"/>
                <a:cs typeface="Arial" panose="020B0604020202020204" pitchFamily="34" charset="0"/>
              </a:rPr>
              <a:t>a- Loose areolar tissue.</a:t>
            </a:r>
          </a:p>
          <a:p>
            <a:pPr algn="l" rtl="0">
              <a:buNone/>
            </a:pPr>
            <a:r>
              <a:rPr lang="en-US" altLang="en-US" sz="1805" dirty="0">
                <a:solidFill>
                  <a:srgbClr val="0000FF"/>
                </a:solidFill>
                <a:latin typeface="Arial" panose="020B0604020202020204" pitchFamily="34" charset="0"/>
                <a:cs typeface="Arial" panose="020B0604020202020204" pitchFamily="34" charset="0"/>
              </a:rPr>
              <a:t>		b- Internal vertebral venous plexus.</a:t>
            </a:r>
          </a:p>
          <a:p>
            <a:pPr algn="l" rtl="0"/>
            <a:r>
              <a:rPr lang="en-US" altLang="en-US" sz="1805" b="1" dirty="0">
                <a:solidFill>
                  <a:srgbClr val="C00000"/>
                </a:solidFill>
                <a:latin typeface="Arial" panose="020B0604020202020204" pitchFamily="34" charset="0"/>
                <a:cs typeface="Arial" panose="020B0604020202020204" pitchFamily="34" charset="0"/>
              </a:rPr>
              <a:t>Subdural space</a:t>
            </a:r>
            <a:r>
              <a:rPr lang="en-US" altLang="en-US" sz="1805" b="1" dirty="0">
                <a:latin typeface="Arial" panose="020B0604020202020204" pitchFamily="34" charset="0"/>
                <a:cs typeface="Arial" panose="020B0604020202020204" pitchFamily="34" charset="0"/>
              </a:rPr>
              <a:t>;</a:t>
            </a:r>
            <a:r>
              <a:rPr lang="en-US" altLang="en-US" sz="1805" dirty="0">
                <a:latin typeface="Arial" panose="020B0604020202020204" pitchFamily="34" charset="0"/>
                <a:cs typeface="Arial" panose="020B0604020202020204" pitchFamily="34" charset="0"/>
              </a:rPr>
              <a:t> between dura and arachnoid mater, contains small amount of </a:t>
            </a:r>
            <a:r>
              <a:rPr lang="en-US" altLang="en-US" sz="1805" dirty="0">
                <a:solidFill>
                  <a:srgbClr val="0000FF"/>
                </a:solidFill>
                <a:latin typeface="Arial" panose="020B0604020202020204" pitchFamily="34" charset="0"/>
                <a:cs typeface="Arial" panose="020B0604020202020204" pitchFamily="34" charset="0"/>
              </a:rPr>
              <a:t>serous fluid </a:t>
            </a:r>
            <a:r>
              <a:rPr lang="en-US" altLang="en-US" sz="1805" dirty="0">
                <a:latin typeface="Arial" panose="020B0604020202020204" pitchFamily="34" charset="0"/>
                <a:cs typeface="Arial" panose="020B0604020202020204" pitchFamily="34" charset="0"/>
              </a:rPr>
              <a:t>to moisten the surfaces.</a:t>
            </a:r>
          </a:p>
          <a:p>
            <a:pPr algn="l" rtl="0"/>
            <a:r>
              <a:rPr lang="en-US" altLang="en-US" sz="1805" b="1" dirty="0">
                <a:solidFill>
                  <a:srgbClr val="C00000"/>
                </a:solidFill>
                <a:latin typeface="Arial" panose="020B0604020202020204" pitchFamily="34" charset="0"/>
                <a:cs typeface="Arial" panose="020B0604020202020204" pitchFamily="34" charset="0"/>
              </a:rPr>
              <a:t>Subarachnoid space</a:t>
            </a:r>
            <a:r>
              <a:rPr lang="en-US" altLang="en-US" sz="1805" dirty="0">
                <a:latin typeface="Arial" panose="020B0604020202020204" pitchFamily="34" charset="0"/>
                <a:cs typeface="Arial" panose="020B0604020202020204" pitchFamily="34" charset="0"/>
              </a:rPr>
              <a:t>; between arachnoid and pia matter contains</a:t>
            </a:r>
            <a:r>
              <a:rPr lang="en-US" altLang="en-US" sz="1805" b="1" dirty="0">
                <a:latin typeface="Arial" panose="020B0604020202020204" pitchFamily="34" charset="0"/>
                <a:cs typeface="Arial" panose="020B0604020202020204" pitchFamily="34" charset="0"/>
              </a:rPr>
              <a:t>;</a:t>
            </a:r>
            <a:endParaRPr lang="en-US" altLang="en-US" sz="1805" dirty="0">
              <a:latin typeface="Arial" panose="020B0604020202020204" pitchFamily="34" charset="0"/>
              <a:cs typeface="Arial" panose="020B0604020202020204" pitchFamily="34" charset="0"/>
            </a:endParaRPr>
          </a:p>
          <a:p>
            <a:pPr algn="l" rtl="0">
              <a:buFont typeface="Arial" panose="020B0604020202020204" pitchFamily="34" charset="0"/>
              <a:buNone/>
            </a:pPr>
            <a:r>
              <a:rPr lang="en-US" altLang="en-US" sz="1805" dirty="0">
                <a:latin typeface="Arial" panose="020B0604020202020204" pitchFamily="34" charset="0"/>
                <a:cs typeface="Arial" panose="020B0604020202020204" pitchFamily="34" charset="0"/>
              </a:rPr>
              <a:t>	</a:t>
            </a:r>
            <a:r>
              <a:rPr lang="en-US" altLang="en-US" sz="1805" dirty="0">
                <a:solidFill>
                  <a:srgbClr val="0000FF"/>
                </a:solidFill>
                <a:latin typeface="Arial" panose="020B0604020202020204" pitchFamily="34" charset="0"/>
                <a:cs typeface="Arial" panose="020B0604020202020204" pitchFamily="34" charset="0"/>
              </a:rPr>
              <a:t>1- Cerebrospinal fluid (CSF). </a:t>
            </a:r>
          </a:p>
          <a:p>
            <a:pPr algn="l" rtl="0">
              <a:buFont typeface="Arial" panose="020B0604020202020204" pitchFamily="34" charset="0"/>
              <a:buNone/>
            </a:pPr>
            <a:r>
              <a:rPr lang="en-US" altLang="en-US" sz="1805" dirty="0">
                <a:latin typeface="Arial" panose="020B0604020202020204" pitchFamily="34" charset="0"/>
                <a:cs typeface="Arial" panose="020B0604020202020204" pitchFamily="34" charset="0"/>
              </a:rPr>
              <a:t>	</a:t>
            </a:r>
            <a:r>
              <a:rPr lang="en-US" altLang="en-US" sz="1805" dirty="0">
                <a:solidFill>
                  <a:srgbClr val="0000FF"/>
                </a:solidFill>
                <a:latin typeface="Arial" panose="020B0604020202020204" pitchFamily="34" charset="0"/>
                <a:cs typeface="Arial" panose="020B0604020202020204" pitchFamily="34" charset="0"/>
              </a:rPr>
              <a:t>2- Roots of the spinal nerves </a:t>
            </a:r>
          </a:p>
          <a:p>
            <a:pPr algn="l" rtl="0">
              <a:buFont typeface="Arial" panose="020B0604020202020204" pitchFamily="34" charset="0"/>
              <a:buNone/>
            </a:pPr>
            <a:r>
              <a:rPr lang="en-US" altLang="en-US" sz="1805" dirty="0">
                <a:latin typeface="Arial" panose="020B0604020202020204" pitchFamily="34" charset="0"/>
                <a:cs typeface="Arial" panose="020B0604020202020204" pitchFamily="34" charset="0"/>
              </a:rPr>
              <a:t>	</a:t>
            </a:r>
            <a:r>
              <a:rPr lang="en-US" altLang="en-US" sz="1805" dirty="0">
                <a:solidFill>
                  <a:srgbClr val="0000FF"/>
                </a:solidFill>
                <a:latin typeface="Arial" panose="020B0604020202020204" pitchFamily="34" charset="0"/>
                <a:cs typeface="Arial" panose="020B0604020202020204" pitchFamily="34" charset="0"/>
              </a:rPr>
              <a:t>3- Blood vessels of the spinal cord</a:t>
            </a:r>
            <a:r>
              <a:rPr lang="en-US" altLang="en-US" sz="1805" dirty="0">
                <a:latin typeface="Arial" panose="020B0604020202020204" pitchFamily="34" charset="0"/>
                <a:cs typeface="Arial" panose="020B0604020202020204" pitchFamily="34" charset="0"/>
              </a:rPr>
              <a:t>.</a:t>
            </a:r>
          </a:p>
          <a:p>
            <a:pPr marL="0" indent="0">
              <a:lnSpc>
                <a:spcPct val="125000"/>
              </a:lnSpc>
              <a:spcBef>
                <a:spcPts val="0"/>
              </a:spcBef>
              <a:tabLst>
                <a:tab pos="194802" algn="l"/>
                <a:tab pos="194802" algn="l"/>
                <a:tab pos="4554935" algn="r"/>
              </a:tabLst>
            </a:pPr>
            <a:r>
              <a:rPr lang="en-US" sz="1805" dirty="0">
                <a:latin typeface="Arial" panose="020B0604020202020204" pitchFamily="34" charset="0"/>
                <a:ea typeface="Times New Roman" panose="02020603050405020304" pitchFamily="18" charset="0"/>
                <a:cs typeface="Arial" panose="020B0604020202020204" pitchFamily="34" charset="0"/>
              </a:rPr>
              <a:t> The lower part of the subarachnoid space below L1 is dilated and called </a:t>
            </a:r>
            <a:r>
              <a:rPr lang="en-US" sz="1805" b="1" dirty="0">
                <a:solidFill>
                  <a:srgbClr val="0000FF"/>
                </a:solidFill>
                <a:latin typeface="Arial" panose="020B0604020202020204" pitchFamily="34" charset="0"/>
                <a:ea typeface="Times New Roman" panose="02020603050405020304" pitchFamily="18" charset="0"/>
                <a:cs typeface="Arial" panose="020B0604020202020204" pitchFamily="34" charset="0"/>
              </a:rPr>
              <a:t>lumbar cisterna</a:t>
            </a:r>
            <a:r>
              <a:rPr lang="en-US" sz="1805"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1805" dirty="0">
                <a:latin typeface="Arial" panose="020B0604020202020204" pitchFamily="34" charset="0"/>
                <a:ea typeface="Times New Roman" panose="02020603050405020304" pitchFamily="18" charset="0"/>
                <a:cs typeface="Arial" panose="020B0604020202020204" pitchFamily="34" charset="0"/>
              </a:rPr>
              <a:t>contains </a:t>
            </a:r>
            <a:r>
              <a:rPr lang="en-US" sz="1805"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cauda</a:t>
            </a:r>
            <a:r>
              <a:rPr lang="en-US" sz="1805"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1805"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equina</a:t>
            </a:r>
            <a:r>
              <a:rPr lang="en-US" sz="1805"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1805" b="1" dirty="0">
                <a:latin typeface="Arial" panose="020B0604020202020204" pitchFamily="34" charset="0"/>
                <a:ea typeface="Times New Roman" panose="02020603050405020304" pitchFamily="18" charset="0"/>
                <a:cs typeface="Arial" panose="020B0604020202020204" pitchFamily="34" charset="0"/>
              </a:rPr>
              <a:t>(filum terminale &amp; roots of spinal nerves).</a:t>
            </a:r>
          </a:p>
          <a:p>
            <a:pPr algn="l" rtl="0">
              <a:buFont typeface="Arial" panose="020B0604020202020204" pitchFamily="34" charset="0"/>
              <a:buNone/>
            </a:pPr>
            <a:endParaRPr lang="en-US" altLang="en-US" sz="1955" dirty="0">
              <a:cs typeface="Arial" panose="020B0604020202020204" pitchFamily="34" charset="0"/>
            </a:endParaRPr>
          </a:p>
          <a:p>
            <a:pPr algn="l" rtl="0"/>
            <a:endParaRPr lang="en-US" altLang="en-US" sz="1504" dirty="0">
              <a:cs typeface="Arial" panose="020B0604020202020204" pitchFamily="34" charset="0"/>
            </a:endParaRPr>
          </a:p>
          <a:p>
            <a:pPr algn="l" rtl="0"/>
            <a:endParaRPr lang="en-US" altLang="en-US" sz="1504" dirty="0">
              <a:cs typeface="Arial" panose="020B0604020202020204" pitchFamily="34" charset="0"/>
            </a:endParaRPr>
          </a:p>
          <a:p>
            <a:pPr algn="l" rtl="0"/>
            <a:endParaRPr lang="en-US" altLang="en-US" sz="1504" dirty="0">
              <a:cs typeface="Arial" panose="020B0604020202020204" pitchFamily="34" charset="0"/>
            </a:endParaRPr>
          </a:p>
          <a:p>
            <a:pPr algn="l" rtl="0"/>
            <a:endParaRPr lang="en-US" altLang="en-US" sz="1504" dirty="0">
              <a:cs typeface="Arial" panose="020B0604020202020204" pitchFamily="34" charset="0"/>
            </a:endParaRPr>
          </a:p>
          <a:p>
            <a:pPr algn="l" rtl="0"/>
            <a:endParaRPr lang="en-US" altLang="en-US" sz="1504" dirty="0">
              <a:cs typeface="Arial" panose="020B0604020202020204" pitchFamily="34" charset="0"/>
            </a:endParaRPr>
          </a:p>
          <a:p>
            <a:pPr algn="l" rtl="0"/>
            <a:endParaRPr lang="ar-EG" altLang="en-US" dirty="0"/>
          </a:p>
        </p:txBody>
      </p:sp>
      <p:pic>
        <p:nvPicPr>
          <p:cNvPr id="5" name="Picture 4" descr="16_02b"/>
          <p:cNvPicPr>
            <a:picLocks noChangeAspect="1" noChangeArrowheads="1"/>
          </p:cNvPicPr>
          <p:nvPr/>
        </p:nvPicPr>
        <p:blipFill>
          <a:blip r:embed="rId2" cstate="print">
            <a:lum bright="-10000" contrast="20000"/>
          </a:blip>
          <a:srcRect t="2017"/>
          <a:stretch>
            <a:fillRect/>
          </a:stretch>
        </p:blipFill>
        <p:spPr>
          <a:xfrm>
            <a:off x="6313686" y="1939415"/>
            <a:ext cx="2830314" cy="1833336"/>
          </a:xfrm>
          <a:prstGeom prst="rect">
            <a:avLst/>
          </a:prstGeom>
          <a:noFill/>
        </p:spPr>
      </p:pic>
      <p:sp>
        <p:nvSpPr>
          <p:cNvPr id="2" name="TextBox 1"/>
          <p:cNvSpPr txBox="1"/>
          <p:nvPr/>
        </p:nvSpPr>
        <p:spPr>
          <a:xfrm>
            <a:off x="7728843" y="2569624"/>
            <a:ext cx="567120" cy="1388522"/>
          </a:xfrm>
          <a:prstGeom prst="rect">
            <a:avLst/>
          </a:prstGeom>
          <a:noFill/>
        </p:spPr>
        <p:txBody>
          <a:bodyPr wrap="square" rtlCol="0">
            <a:spAutoFit/>
          </a:bodyPr>
          <a:lstStyle/>
          <a:p>
            <a:pPr algn="ctr"/>
            <a:r>
              <a:rPr lang="en-US" sz="1805" b="1" dirty="0">
                <a:solidFill>
                  <a:srgbClr val="FF0000"/>
                </a:solidFill>
              </a:rPr>
              <a:t>3</a:t>
            </a:r>
          </a:p>
          <a:p>
            <a:pPr algn="ctr"/>
            <a:endParaRPr lang="en-US" sz="1805" b="1" dirty="0">
              <a:solidFill>
                <a:srgbClr val="FF0000"/>
              </a:solidFill>
            </a:endParaRPr>
          </a:p>
          <a:p>
            <a:pPr algn="ctr"/>
            <a:r>
              <a:rPr lang="en-US" sz="1805" b="1" dirty="0">
                <a:solidFill>
                  <a:srgbClr val="FF0000"/>
                </a:solidFill>
              </a:rPr>
              <a:t>2</a:t>
            </a:r>
          </a:p>
          <a:p>
            <a:pPr algn="ctr"/>
            <a:endParaRPr lang="en-US" sz="1203" b="1" dirty="0">
              <a:solidFill>
                <a:srgbClr val="FF0000"/>
              </a:solidFill>
            </a:endParaRPr>
          </a:p>
          <a:p>
            <a:pPr algn="ctr"/>
            <a:r>
              <a:rPr lang="en-US" sz="1805" b="1" dirty="0">
                <a:solidFill>
                  <a:srgbClr val="FF0000"/>
                </a:solidFill>
              </a:rPr>
              <a:t>1</a:t>
            </a:r>
          </a:p>
        </p:txBody>
      </p:sp>
    </p:spTree>
    <p:extLst>
      <p:ext uri="{BB962C8B-B14F-4D97-AF65-F5344CB8AC3E}">
        <p14:creationId xmlns:p14="http://schemas.microsoft.com/office/powerpoint/2010/main" val="145220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وان 1"/>
          <p:cNvSpPr>
            <a:spLocks noGrp="1"/>
          </p:cNvSpPr>
          <p:nvPr>
            <p:ph type="title"/>
          </p:nvPr>
        </p:nvSpPr>
        <p:spPr>
          <a:xfrm>
            <a:off x="457200" y="1057361"/>
            <a:ext cx="8147248" cy="476741"/>
          </a:xfrm>
        </p:spPr>
        <p:txBody>
          <a:bodyPr>
            <a:normAutofit fontScale="90000"/>
          </a:bodyPr>
          <a:lstStyle/>
          <a:p>
            <a:pPr rtl="0"/>
            <a:r>
              <a:rPr lang="en-US" altLang="en-US" b="1" dirty="0">
                <a:solidFill>
                  <a:srgbClr val="C00000"/>
                </a:solidFill>
                <a:cs typeface="Times New Roman" panose="02020603050405020304" pitchFamily="18" charset="0"/>
              </a:rPr>
              <a:t>Fixation of the spinal cord</a:t>
            </a:r>
            <a:endParaRPr lang="ar-EG" altLang="en-US" dirty="0">
              <a:solidFill>
                <a:srgbClr val="C00000"/>
              </a:solidFill>
            </a:endParaRPr>
          </a:p>
        </p:txBody>
      </p:sp>
      <p:sp>
        <p:nvSpPr>
          <p:cNvPr id="3" name="عنصر نائب للمحتوى 2"/>
          <p:cNvSpPr>
            <a:spLocks noGrp="1"/>
          </p:cNvSpPr>
          <p:nvPr>
            <p:ph idx="1"/>
          </p:nvPr>
        </p:nvSpPr>
        <p:spPr>
          <a:xfrm>
            <a:off x="323528" y="1804803"/>
            <a:ext cx="8606160" cy="4094904"/>
          </a:xfrm>
        </p:spPr>
        <p:txBody>
          <a:bodyPr/>
          <a:lstStyle/>
          <a:p>
            <a:pPr algn="l" rtl="0">
              <a:buFont typeface="Arial" panose="020B0604020202020204" pitchFamily="34" charset="0"/>
              <a:buNone/>
            </a:pPr>
            <a:r>
              <a:rPr lang="en-US" altLang="en-US" sz="2105" dirty="0">
                <a:cs typeface="Arial" panose="020B0604020202020204" pitchFamily="34" charset="0"/>
              </a:rPr>
              <a:t>1- Attachment of the </a:t>
            </a:r>
            <a:r>
              <a:rPr lang="en-US" altLang="en-US" sz="2105" b="1" dirty="0">
                <a:solidFill>
                  <a:srgbClr val="0000FF"/>
                </a:solidFill>
                <a:cs typeface="Arial" panose="020B0604020202020204" pitchFamily="34" charset="0"/>
              </a:rPr>
              <a:t>filum terminale </a:t>
            </a:r>
            <a:r>
              <a:rPr lang="en-US" altLang="en-US" sz="2105" dirty="0">
                <a:cs typeface="Arial" panose="020B0604020202020204" pitchFamily="34" charset="0"/>
              </a:rPr>
              <a:t>to the tip of the coccyx.</a:t>
            </a:r>
          </a:p>
          <a:p>
            <a:pPr algn="l" rtl="0">
              <a:buFont typeface="Arial" panose="020B0604020202020204" pitchFamily="34" charset="0"/>
              <a:buNone/>
            </a:pPr>
            <a:r>
              <a:rPr lang="en-US" altLang="en-US" sz="2105" dirty="0">
                <a:cs typeface="Arial" panose="020B0604020202020204" pitchFamily="34" charset="0"/>
              </a:rPr>
              <a:t>2- Attachment of the </a:t>
            </a:r>
            <a:r>
              <a:rPr lang="en-US" altLang="en-US" sz="2105" b="1" dirty="0">
                <a:solidFill>
                  <a:srgbClr val="0000FF"/>
                </a:solidFill>
                <a:cs typeface="Arial" panose="020B0604020202020204" pitchFamily="34" charset="0"/>
              </a:rPr>
              <a:t>denticulate ligaments </a:t>
            </a:r>
            <a:r>
              <a:rPr lang="en-US" altLang="en-US" sz="2105" dirty="0">
                <a:cs typeface="Arial" panose="020B0604020202020204" pitchFamily="34" charset="0"/>
              </a:rPr>
              <a:t>to the </a:t>
            </a:r>
            <a:r>
              <a:rPr lang="en-US" altLang="en-US" sz="2105" dirty="0" err="1">
                <a:cs typeface="Arial" panose="020B0604020202020204" pitchFamily="34" charset="0"/>
              </a:rPr>
              <a:t>dura</a:t>
            </a:r>
            <a:r>
              <a:rPr lang="en-US" altLang="en-US" sz="2105" dirty="0">
                <a:cs typeface="Arial" panose="020B0604020202020204" pitchFamily="34" charset="0"/>
              </a:rPr>
              <a:t> mater.</a:t>
            </a:r>
          </a:p>
          <a:p>
            <a:pPr>
              <a:buNone/>
            </a:pPr>
            <a:r>
              <a:rPr lang="en-US" altLang="en-US" sz="2105" dirty="0">
                <a:cs typeface="Arial" panose="020B0604020202020204" pitchFamily="34" charset="0"/>
              </a:rPr>
              <a:t>Pia mater: The </a:t>
            </a:r>
            <a:r>
              <a:rPr lang="en-US" altLang="en-US" sz="2105" dirty="0" err="1">
                <a:cs typeface="Arial" panose="020B0604020202020204" pitchFamily="34" charset="0"/>
              </a:rPr>
              <a:t>ligamenta</a:t>
            </a:r>
            <a:r>
              <a:rPr lang="en-US" altLang="en-US" sz="2105" dirty="0">
                <a:cs typeface="Arial" panose="020B0604020202020204" pitchFamily="34" charset="0"/>
              </a:rPr>
              <a:t> denticulata, septum </a:t>
            </a:r>
            <a:r>
              <a:rPr lang="en-US" altLang="en-US" sz="2105" dirty="0" err="1">
                <a:cs typeface="Arial" panose="020B0604020202020204" pitchFamily="34" charset="0"/>
              </a:rPr>
              <a:t>posticum</a:t>
            </a:r>
            <a:r>
              <a:rPr lang="en-US" altLang="en-US" sz="2105" dirty="0">
                <a:cs typeface="Arial" panose="020B0604020202020204" pitchFamily="34" charset="0"/>
              </a:rPr>
              <a:t> and </a:t>
            </a:r>
            <a:r>
              <a:rPr lang="en-US" altLang="en-US" sz="2105" dirty="0" err="1">
                <a:cs typeface="Arial" panose="020B0604020202020204" pitchFamily="34" charset="0"/>
              </a:rPr>
              <a:t>linea</a:t>
            </a:r>
            <a:r>
              <a:rPr lang="en-US" altLang="en-US" sz="2105" dirty="0">
                <a:cs typeface="Arial" panose="020B0604020202020204" pitchFamily="34" charset="0"/>
              </a:rPr>
              <a:t> </a:t>
            </a:r>
            <a:r>
              <a:rPr lang="en-US" altLang="en-US" sz="2105" dirty="0" err="1">
                <a:cs typeface="Arial" panose="020B0604020202020204" pitchFamily="34" charset="0"/>
              </a:rPr>
              <a:t>splendens</a:t>
            </a:r>
            <a:r>
              <a:rPr lang="en-US" altLang="en-US" sz="2105" dirty="0">
                <a:cs typeface="Arial" panose="020B0604020202020204" pitchFamily="34" charset="0"/>
              </a:rPr>
              <a:t>. </a:t>
            </a:r>
          </a:p>
          <a:p>
            <a:pPr algn="l" rtl="0">
              <a:buFont typeface="Arial" panose="020B0604020202020204" pitchFamily="34" charset="0"/>
              <a:buNone/>
            </a:pPr>
            <a:endParaRPr lang="en-US" altLang="en-US" sz="2105" dirty="0">
              <a:cs typeface="Arial" panose="020B0604020202020204" pitchFamily="34" charset="0"/>
            </a:endParaRPr>
          </a:p>
          <a:p>
            <a:pPr algn="l" rtl="0">
              <a:buFont typeface="Arial" panose="020B0604020202020204" pitchFamily="34" charset="0"/>
              <a:buNone/>
            </a:pPr>
            <a:r>
              <a:rPr lang="en-US" altLang="en-US" sz="2105" dirty="0">
                <a:cs typeface="Arial" panose="020B0604020202020204" pitchFamily="34" charset="0"/>
              </a:rPr>
              <a:t>3- Attachment of the </a:t>
            </a:r>
            <a:r>
              <a:rPr lang="en-US" altLang="en-US" sz="2105" b="1" dirty="0" err="1">
                <a:solidFill>
                  <a:srgbClr val="0000FF"/>
                </a:solidFill>
                <a:cs typeface="Arial" panose="020B0604020202020204" pitchFamily="34" charset="0"/>
              </a:rPr>
              <a:t>dura</a:t>
            </a:r>
            <a:r>
              <a:rPr lang="en-US" altLang="en-US" sz="2105" b="1" dirty="0">
                <a:solidFill>
                  <a:srgbClr val="0000FF"/>
                </a:solidFill>
                <a:cs typeface="Arial" panose="020B0604020202020204" pitchFamily="34" charset="0"/>
              </a:rPr>
              <a:t> mater </a:t>
            </a:r>
            <a:r>
              <a:rPr lang="en-US" altLang="en-US" sz="2105" dirty="0">
                <a:cs typeface="Arial" panose="020B0604020202020204" pitchFamily="34" charset="0"/>
              </a:rPr>
              <a:t>to; </a:t>
            </a:r>
          </a:p>
          <a:p>
            <a:pPr algn="l" rtl="0">
              <a:buFont typeface="Arial" panose="020B0604020202020204" pitchFamily="34" charset="0"/>
              <a:buNone/>
            </a:pPr>
            <a:r>
              <a:rPr lang="en-US" altLang="en-US" sz="2105" dirty="0">
                <a:cs typeface="Arial" panose="020B0604020202020204" pitchFamily="34" charset="0"/>
              </a:rPr>
              <a:t>	a- The margin of the foramen magnum.</a:t>
            </a:r>
          </a:p>
          <a:p>
            <a:pPr algn="l" rtl="0">
              <a:buFont typeface="Arial" panose="020B0604020202020204" pitchFamily="34" charset="0"/>
              <a:buNone/>
            </a:pPr>
            <a:r>
              <a:rPr lang="en-US" altLang="en-US" sz="2105" dirty="0">
                <a:cs typeface="Arial" panose="020B0604020202020204" pitchFamily="34" charset="0"/>
              </a:rPr>
              <a:t>	b- The back of S2. </a:t>
            </a:r>
          </a:p>
          <a:p>
            <a:pPr algn="l" rtl="0">
              <a:buFont typeface="Arial" panose="020B0604020202020204" pitchFamily="34" charset="0"/>
              <a:buNone/>
            </a:pPr>
            <a:r>
              <a:rPr lang="en-US" altLang="en-US" sz="2105" dirty="0">
                <a:cs typeface="Arial" panose="020B0604020202020204" pitchFamily="34" charset="0"/>
              </a:rPr>
              <a:t>	c- The margin of the intervertebral foramen.</a:t>
            </a:r>
          </a:p>
          <a:p>
            <a:pPr marL="0" indent="0" algn="just">
              <a:lnSpc>
                <a:spcPct val="125000"/>
              </a:lnSpc>
              <a:spcBef>
                <a:spcPts val="0"/>
              </a:spcBef>
              <a:buNone/>
              <a:tabLst>
                <a:tab pos="351885" algn="l"/>
                <a:tab pos="4554935" algn="r"/>
              </a:tabLst>
            </a:pPr>
            <a:r>
              <a:rPr lang="en-US" sz="2105" dirty="0">
                <a:latin typeface="Arial" panose="020B0604020202020204" pitchFamily="34" charset="0"/>
                <a:ea typeface="Times New Roman" panose="02020603050405020304" pitchFamily="18" charset="0"/>
              </a:rPr>
              <a:t>4- Attachment of the </a:t>
            </a:r>
            <a:r>
              <a:rPr lang="en-US" sz="2105" b="1" dirty="0">
                <a:solidFill>
                  <a:srgbClr val="FF0000"/>
                </a:solidFill>
                <a:latin typeface="Arial" panose="020B0604020202020204" pitchFamily="34" charset="0"/>
                <a:ea typeface="Times New Roman" panose="02020603050405020304" pitchFamily="18" charset="0"/>
              </a:rPr>
              <a:t>spinal nerves and vessels </a:t>
            </a:r>
            <a:r>
              <a:rPr lang="en-US" sz="2105" dirty="0">
                <a:latin typeface="Arial" panose="020B0604020202020204" pitchFamily="34" charset="0"/>
                <a:ea typeface="Times New Roman" panose="02020603050405020304" pitchFamily="18" charset="0"/>
              </a:rPr>
              <a:t>to the surface of the spinal cord.</a:t>
            </a:r>
            <a:endParaRPr lang="en-US" sz="2105" dirty="0">
              <a:latin typeface="Times New Roman" panose="02020603050405020304" pitchFamily="18" charset="0"/>
              <a:ea typeface="Times New Roman" panose="02020603050405020304" pitchFamily="18" charset="0"/>
            </a:endParaRPr>
          </a:p>
          <a:p>
            <a:pPr algn="l" rtl="0"/>
            <a:endParaRPr lang="ar-EG" altLang="en-US" dirty="0"/>
          </a:p>
        </p:txBody>
      </p:sp>
    </p:spTree>
    <p:extLst>
      <p:ext uri="{BB962C8B-B14F-4D97-AF65-F5344CB8AC3E}">
        <p14:creationId xmlns:p14="http://schemas.microsoft.com/office/powerpoint/2010/main" val="320948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down)">
                                      <p:cBhvr>
                                        <p:cTn id="28" dur="500"/>
                                        <p:tgtEl>
                                          <p:spTgt spid="3">
                                            <p:txEl>
                                              <p:pRg st="6" end="6"/>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down)">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down)">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10343"/>
            <a:ext cx="8686800" cy="643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0526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8600" y="442554"/>
            <a:ext cx="8596945" cy="5805846"/>
          </a:xfrm>
          <a:prstGeom prst="rect">
            <a:avLst/>
          </a:prstGeom>
        </p:spPr>
      </p:pic>
    </p:spTree>
    <p:extLst>
      <p:ext uri="{BB962C8B-B14F-4D97-AF65-F5344CB8AC3E}">
        <p14:creationId xmlns:p14="http://schemas.microsoft.com/office/powerpoint/2010/main" val="1004570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9425E31-CF99-45BE-B66E-F8C2B5F35C96}"/>
              </a:ext>
            </a:extLst>
          </p:cNvPr>
          <p:cNvSpPr>
            <a:spLocks noGrp="1" noChangeArrowheads="1"/>
          </p:cNvSpPr>
          <p:nvPr>
            <p:ph type="title"/>
          </p:nvPr>
        </p:nvSpPr>
        <p:spPr>
          <a:xfrm>
            <a:off x="465993" y="274638"/>
            <a:ext cx="8468457" cy="1143000"/>
          </a:xfrm>
        </p:spPr>
        <p:txBody>
          <a:bodyPr/>
          <a:lstStyle/>
          <a:p>
            <a:pPr eaLnBrk="1" fontAlgn="auto" hangingPunct="1">
              <a:spcAft>
                <a:spcPts val="0"/>
              </a:spcAft>
              <a:defRPr/>
            </a:pPr>
            <a:r>
              <a:rPr lang="en-US" altLang="zh-CN" b="1" dirty="0">
                <a:solidFill>
                  <a:schemeClr val="tx2">
                    <a:satMod val="130000"/>
                  </a:schemeClr>
                </a:solidFill>
                <a:ea typeface="SimSun" pitchFamily="2" charset="-122"/>
              </a:rPr>
              <a:t>Nuclei of the spinal cord</a:t>
            </a:r>
            <a:r>
              <a:rPr lang="en-US" altLang="zh-CN" dirty="0">
                <a:solidFill>
                  <a:schemeClr val="tx2">
                    <a:satMod val="130000"/>
                  </a:schemeClr>
                </a:solidFill>
                <a:ea typeface="SimSun" pitchFamily="2" charset="-122"/>
              </a:rPr>
              <a:t> </a:t>
            </a:r>
            <a:endParaRPr lang="en-US" dirty="0">
              <a:solidFill>
                <a:schemeClr val="tx2">
                  <a:satMod val="130000"/>
                </a:schemeClr>
              </a:solidFill>
            </a:endParaRPr>
          </a:p>
        </p:txBody>
      </p:sp>
      <p:sp>
        <p:nvSpPr>
          <p:cNvPr id="18435" name="Rectangle 26">
            <a:extLst>
              <a:ext uri="{FF2B5EF4-FFF2-40B4-BE49-F238E27FC236}">
                <a16:creationId xmlns:a16="http://schemas.microsoft.com/office/drawing/2014/main" id="{0FC7D8AA-85AF-46DD-BCF0-1F7022EE4ADF}"/>
              </a:ext>
            </a:extLst>
          </p:cNvPr>
          <p:cNvSpPr>
            <a:spLocks noChangeArrowheads="1"/>
          </p:cNvSpPr>
          <p:nvPr/>
        </p:nvSpPr>
        <p:spPr bwMode="auto">
          <a:xfrm>
            <a:off x="0" y="2043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altLang="ar-EG"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8436" name="Group 4">
            <a:extLst>
              <a:ext uri="{FF2B5EF4-FFF2-40B4-BE49-F238E27FC236}">
                <a16:creationId xmlns:a16="http://schemas.microsoft.com/office/drawing/2014/main" id="{DB9FEDB0-0806-4B08-8E1C-85D93515A758}"/>
              </a:ext>
            </a:extLst>
          </p:cNvPr>
          <p:cNvGrpSpPr>
            <a:grpSpLocks noChangeAspect="1"/>
          </p:cNvGrpSpPr>
          <p:nvPr/>
        </p:nvGrpSpPr>
        <p:grpSpPr bwMode="auto">
          <a:xfrm>
            <a:off x="457201" y="2168525"/>
            <a:ext cx="8002588" cy="3348038"/>
            <a:chOff x="1438" y="1438"/>
            <a:chExt cx="9102" cy="4366"/>
          </a:xfrm>
        </p:grpSpPr>
        <p:sp>
          <p:nvSpPr>
            <p:cNvPr id="18437" name="AutoShape 25">
              <a:extLst>
                <a:ext uri="{FF2B5EF4-FFF2-40B4-BE49-F238E27FC236}">
                  <a16:creationId xmlns:a16="http://schemas.microsoft.com/office/drawing/2014/main" id="{856D75B6-FD1C-4D27-A15D-071A9807B0B5}"/>
                </a:ext>
              </a:extLst>
            </p:cNvPr>
            <p:cNvSpPr>
              <a:spLocks noChangeAspect="1" noChangeArrowheads="1" noTextEdit="1"/>
            </p:cNvSpPr>
            <p:nvPr/>
          </p:nvSpPr>
          <p:spPr bwMode="auto">
            <a:xfrm>
              <a:off x="1438" y="1438"/>
              <a:ext cx="9102" cy="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8438" name="Picture 4" descr="spinal cord07">
              <a:extLst>
                <a:ext uri="{FF2B5EF4-FFF2-40B4-BE49-F238E27FC236}">
                  <a16:creationId xmlns:a16="http://schemas.microsoft.com/office/drawing/2014/main" id="{6AD9FAE7-1DE7-4134-969C-E00F8F8C3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 y="1438"/>
              <a:ext cx="6830" cy="436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39" name="Text Box 14">
              <a:extLst>
                <a:ext uri="{FF2B5EF4-FFF2-40B4-BE49-F238E27FC236}">
                  <a16:creationId xmlns:a16="http://schemas.microsoft.com/office/drawing/2014/main" id="{F6A2F562-C3A2-43DE-BA16-C9637BB42C20}"/>
                </a:ext>
              </a:extLst>
            </p:cNvPr>
            <p:cNvSpPr txBox="1">
              <a:spLocks noChangeArrowheads="1"/>
            </p:cNvSpPr>
            <p:nvPr/>
          </p:nvSpPr>
          <p:spPr bwMode="auto">
            <a:xfrm>
              <a:off x="8525" y="2434"/>
              <a:ext cx="1996"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066" tIns="37033" rIns="74066" bIns="37033">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Substantia gelatinosa</a:t>
              </a:r>
              <a:endParaRPr kumimoji="0" lang="ar-EG" altLang="zh-CN" sz="24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Times New Roman" panose="02020603050405020304" pitchFamily="18" charset="0"/>
              </a:endParaRPr>
            </a:p>
          </p:txBody>
        </p:sp>
        <p:sp>
          <p:nvSpPr>
            <p:cNvPr id="18440" name="Line 6">
              <a:extLst>
                <a:ext uri="{FF2B5EF4-FFF2-40B4-BE49-F238E27FC236}">
                  <a16:creationId xmlns:a16="http://schemas.microsoft.com/office/drawing/2014/main" id="{2DDB77B6-2181-4E22-A64B-AE39A41DFD75}"/>
                </a:ext>
              </a:extLst>
            </p:cNvPr>
            <p:cNvSpPr>
              <a:spLocks noChangeShapeType="1"/>
            </p:cNvSpPr>
            <p:nvPr/>
          </p:nvSpPr>
          <p:spPr bwMode="auto">
            <a:xfrm flipV="1">
              <a:off x="6038" y="2620"/>
              <a:ext cx="2517" cy="20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41" name="Line 7">
              <a:extLst>
                <a:ext uri="{FF2B5EF4-FFF2-40B4-BE49-F238E27FC236}">
                  <a16:creationId xmlns:a16="http://schemas.microsoft.com/office/drawing/2014/main" id="{DE67AC98-D78E-4D0C-BC59-ADB90D75054E}"/>
                </a:ext>
              </a:extLst>
            </p:cNvPr>
            <p:cNvSpPr>
              <a:spLocks noChangeShapeType="1"/>
            </p:cNvSpPr>
            <p:nvPr/>
          </p:nvSpPr>
          <p:spPr bwMode="auto">
            <a:xfrm>
              <a:off x="5953" y="3058"/>
              <a:ext cx="2614"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42" name="Line 8">
              <a:extLst>
                <a:ext uri="{FF2B5EF4-FFF2-40B4-BE49-F238E27FC236}">
                  <a16:creationId xmlns:a16="http://schemas.microsoft.com/office/drawing/2014/main" id="{0D773030-EF29-4B58-9061-413367BA76B4}"/>
                </a:ext>
              </a:extLst>
            </p:cNvPr>
            <p:cNvSpPr>
              <a:spLocks noChangeShapeType="1"/>
            </p:cNvSpPr>
            <p:nvPr/>
          </p:nvSpPr>
          <p:spPr bwMode="auto">
            <a:xfrm>
              <a:off x="5941" y="3448"/>
              <a:ext cx="2711"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43" name="Line 9">
              <a:extLst>
                <a:ext uri="{FF2B5EF4-FFF2-40B4-BE49-F238E27FC236}">
                  <a16:creationId xmlns:a16="http://schemas.microsoft.com/office/drawing/2014/main" id="{55021C7F-41E8-44DC-A93A-CD21672D0167}"/>
                </a:ext>
              </a:extLst>
            </p:cNvPr>
            <p:cNvSpPr>
              <a:spLocks noChangeShapeType="1"/>
            </p:cNvSpPr>
            <p:nvPr/>
          </p:nvSpPr>
          <p:spPr bwMode="auto">
            <a:xfrm>
              <a:off x="5984" y="3680"/>
              <a:ext cx="2662" cy="51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44" name="Text Box 16">
              <a:extLst>
                <a:ext uri="{FF2B5EF4-FFF2-40B4-BE49-F238E27FC236}">
                  <a16:creationId xmlns:a16="http://schemas.microsoft.com/office/drawing/2014/main" id="{EBE71CAD-A757-405D-8C88-E9202623BA60}"/>
                </a:ext>
              </a:extLst>
            </p:cNvPr>
            <p:cNvSpPr txBox="1">
              <a:spLocks noChangeArrowheads="1"/>
            </p:cNvSpPr>
            <p:nvPr/>
          </p:nvSpPr>
          <p:spPr bwMode="auto">
            <a:xfrm>
              <a:off x="8368" y="3258"/>
              <a:ext cx="2055"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066" tIns="37033" rIns="74066" bIns="37033"/>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Nucleus dorsalis</a:t>
              </a:r>
              <a:endParaRPr kumimoji="0" lang="ar-EG" altLang="zh-CN" sz="24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Times New Roman" panose="02020603050405020304" pitchFamily="18" charset="0"/>
              </a:endParaRPr>
            </a:p>
          </p:txBody>
        </p:sp>
        <p:sp>
          <p:nvSpPr>
            <p:cNvPr id="18445" name="Text Box 21">
              <a:extLst>
                <a:ext uri="{FF2B5EF4-FFF2-40B4-BE49-F238E27FC236}">
                  <a16:creationId xmlns:a16="http://schemas.microsoft.com/office/drawing/2014/main" id="{DF1B9578-E0F9-456C-852B-BCCA43ACB56A}"/>
                </a:ext>
              </a:extLst>
            </p:cNvPr>
            <p:cNvSpPr txBox="1">
              <a:spLocks noChangeArrowheads="1"/>
            </p:cNvSpPr>
            <p:nvPr/>
          </p:nvSpPr>
          <p:spPr bwMode="auto">
            <a:xfrm>
              <a:off x="8128" y="1618"/>
              <a:ext cx="2380"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066" tIns="37033" rIns="74066" bIns="37033"/>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Posterior marginal</a:t>
              </a:r>
              <a:endParaRPr kumimoji="0" lang="en-US" altLang="zh-CN" sz="10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Times New Roman" panose="02020603050405020304"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nucleus</a:t>
              </a:r>
              <a:endParaRPr kumimoji="0" lang="ar-EG" altLang="zh-CN" sz="24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Times New Roman" panose="02020603050405020304" pitchFamily="18" charset="0"/>
              </a:endParaRPr>
            </a:p>
          </p:txBody>
        </p:sp>
        <p:sp>
          <p:nvSpPr>
            <p:cNvPr id="18446" name="Line 22">
              <a:extLst>
                <a:ext uri="{FF2B5EF4-FFF2-40B4-BE49-F238E27FC236}">
                  <a16:creationId xmlns:a16="http://schemas.microsoft.com/office/drawing/2014/main" id="{488CF453-6D6E-4594-8527-E0DD56AF1D22}"/>
                </a:ext>
              </a:extLst>
            </p:cNvPr>
            <p:cNvSpPr>
              <a:spLocks noChangeShapeType="1"/>
            </p:cNvSpPr>
            <p:nvPr/>
          </p:nvSpPr>
          <p:spPr bwMode="auto">
            <a:xfrm flipV="1">
              <a:off x="6232" y="1919"/>
              <a:ext cx="2225" cy="6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47" name="Oval 23">
              <a:extLst>
                <a:ext uri="{FF2B5EF4-FFF2-40B4-BE49-F238E27FC236}">
                  <a16:creationId xmlns:a16="http://schemas.microsoft.com/office/drawing/2014/main" id="{EBA15A26-B853-4870-9B6C-9D213B1DD808}"/>
                </a:ext>
              </a:extLst>
            </p:cNvPr>
            <p:cNvSpPr>
              <a:spLocks noChangeArrowheads="1"/>
            </p:cNvSpPr>
            <p:nvPr/>
          </p:nvSpPr>
          <p:spPr bwMode="auto">
            <a:xfrm>
              <a:off x="3372" y="3489"/>
              <a:ext cx="414" cy="408"/>
            </a:xfrm>
            <a:prstGeom prst="ellipse">
              <a:avLst/>
            </a:prstGeom>
            <a:solidFill>
              <a:srgbClr val="EAFD35"/>
            </a:solidFill>
            <a:ln w="9525">
              <a:solidFill>
                <a:srgbClr val="000000"/>
              </a:solidFill>
              <a:round/>
              <a:headEnd/>
              <a:tailEnd/>
            </a:ln>
          </p:spPr>
          <p:txBody>
            <a:bodyPr lIns="74066" tIns="37033" rIns="74066" bIns="37033"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altLang="ar-EG"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48" name="Line 7">
              <a:extLst>
                <a:ext uri="{FF2B5EF4-FFF2-40B4-BE49-F238E27FC236}">
                  <a16:creationId xmlns:a16="http://schemas.microsoft.com/office/drawing/2014/main" id="{3B82E05F-9081-4FB0-A98A-E03353EADC8F}"/>
                </a:ext>
              </a:extLst>
            </p:cNvPr>
            <p:cNvSpPr>
              <a:spLocks noChangeShapeType="1"/>
            </p:cNvSpPr>
            <p:nvPr/>
          </p:nvSpPr>
          <p:spPr bwMode="auto">
            <a:xfrm flipH="1" flipV="1">
              <a:off x="2344" y="2092"/>
              <a:ext cx="1074" cy="15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49" name="Text Box 13">
              <a:extLst>
                <a:ext uri="{FF2B5EF4-FFF2-40B4-BE49-F238E27FC236}">
                  <a16:creationId xmlns:a16="http://schemas.microsoft.com/office/drawing/2014/main" id="{C5E56D6A-0967-4D4A-AF81-E824C159BDAD}"/>
                </a:ext>
              </a:extLst>
            </p:cNvPr>
            <p:cNvSpPr txBox="1">
              <a:spLocks noChangeArrowheads="1"/>
            </p:cNvSpPr>
            <p:nvPr/>
          </p:nvSpPr>
          <p:spPr bwMode="auto">
            <a:xfrm>
              <a:off x="1448" y="1782"/>
              <a:ext cx="179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Lateral horn</a:t>
              </a:r>
              <a:endParaRPr kumimoji="0" lang="ar-EG" altLang="zh-CN" sz="24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Times New Roman" panose="02020603050405020304" pitchFamily="18" charset="0"/>
              </a:endParaRPr>
            </a:p>
          </p:txBody>
        </p:sp>
        <p:sp>
          <p:nvSpPr>
            <p:cNvPr id="18450" name="Line 7">
              <a:extLst>
                <a:ext uri="{FF2B5EF4-FFF2-40B4-BE49-F238E27FC236}">
                  <a16:creationId xmlns:a16="http://schemas.microsoft.com/office/drawing/2014/main" id="{3E873D38-DAA6-4DA2-997C-4D207744DDF0}"/>
                </a:ext>
              </a:extLst>
            </p:cNvPr>
            <p:cNvSpPr>
              <a:spLocks noChangeShapeType="1"/>
            </p:cNvSpPr>
            <p:nvPr/>
          </p:nvSpPr>
          <p:spPr bwMode="auto">
            <a:xfrm>
              <a:off x="4141" y="4465"/>
              <a:ext cx="357" cy="7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51" name="Line 7">
              <a:extLst>
                <a:ext uri="{FF2B5EF4-FFF2-40B4-BE49-F238E27FC236}">
                  <a16:creationId xmlns:a16="http://schemas.microsoft.com/office/drawing/2014/main" id="{D921089E-CCCC-489D-838A-79D7CE786061}"/>
                </a:ext>
              </a:extLst>
            </p:cNvPr>
            <p:cNvSpPr>
              <a:spLocks noChangeShapeType="1"/>
            </p:cNvSpPr>
            <p:nvPr/>
          </p:nvSpPr>
          <p:spPr bwMode="auto">
            <a:xfrm flipH="1">
              <a:off x="3599" y="4269"/>
              <a:ext cx="179" cy="11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52" name="Line 7">
              <a:extLst>
                <a:ext uri="{FF2B5EF4-FFF2-40B4-BE49-F238E27FC236}">
                  <a16:creationId xmlns:a16="http://schemas.microsoft.com/office/drawing/2014/main" id="{CBD3B200-AEF3-43AF-BF0E-58B93A212DB2}"/>
                </a:ext>
              </a:extLst>
            </p:cNvPr>
            <p:cNvSpPr>
              <a:spLocks noChangeShapeType="1"/>
            </p:cNvSpPr>
            <p:nvPr/>
          </p:nvSpPr>
          <p:spPr bwMode="auto">
            <a:xfrm flipH="1">
              <a:off x="2163" y="4285"/>
              <a:ext cx="895" cy="7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53" name="Text Box 13">
              <a:extLst>
                <a:ext uri="{FF2B5EF4-FFF2-40B4-BE49-F238E27FC236}">
                  <a16:creationId xmlns:a16="http://schemas.microsoft.com/office/drawing/2014/main" id="{A62A814B-C98E-4ADB-836C-A039A6C8E219}"/>
                </a:ext>
              </a:extLst>
            </p:cNvPr>
            <p:cNvSpPr txBox="1">
              <a:spLocks noChangeArrowheads="1"/>
            </p:cNvSpPr>
            <p:nvPr/>
          </p:nvSpPr>
          <p:spPr bwMode="auto">
            <a:xfrm>
              <a:off x="3968" y="5201"/>
              <a:ext cx="177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Ventromedial</a:t>
              </a:r>
              <a:endParaRPr kumimoji="0" lang="ar-EG" altLang="zh-CN" sz="24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Times New Roman" panose="02020603050405020304" pitchFamily="18" charset="0"/>
              </a:endParaRPr>
            </a:p>
          </p:txBody>
        </p:sp>
        <p:sp>
          <p:nvSpPr>
            <p:cNvPr id="18454" name="Text Box 13">
              <a:extLst>
                <a:ext uri="{FF2B5EF4-FFF2-40B4-BE49-F238E27FC236}">
                  <a16:creationId xmlns:a16="http://schemas.microsoft.com/office/drawing/2014/main" id="{CFBA8AA0-BABF-4CC1-B5B7-EBEC8B12CBEA}"/>
                </a:ext>
              </a:extLst>
            </p:cNvPr>
            <p:cNvSpPr txBox="1">
              <a:spLocks noChangeArrowheads="1"/>
            </p:cNvSpPr>
            <p:nvPr/>
          </p:nvSpPr>
          <p:spPr bwMode="auto">
            <a:xfrm>
              <a:off x="2528" y="5201"/>
              <a:ext cx="177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Central</a:t>
              </a:r>
              <a:endParaRPr kumimoji="0" lang="ar-EG" altLang="zh-CN" sz="24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Times New Roman" panose="02020603050405020304" pitchFamily="18" charset="0"/>
              </a:endParaRPr>
            </a:p>
          </p:txBody>
        </p:sp>
        <p:sp>
          <p:nvSpPr>
            <p:cNvPr id="18455" name="Text Box 13">
              <a:extLst>
                <a:ext uri="{FF2B5EF4-FFF2-40B4-BE49-F238E27FC236}">
                  <a16:creationId xmlns:a16="http://schemas.microsoft.com/office/drawing/2014/main" id="{F68661BF-1392-442E-B761-D991F2C64395}"/>
                </a:ext>
              </a:extLst>
            </p:cNvPr>
            <p:cNvSpPr txBox="1">
              <a:spLocks noChangeArrowheads="1"/>
            </p:cNvSpPr>
            <p:nvPr/>
          </p:nvSpPr>
          <p:spPr bwMode="auto">
            <a:xfrm>
              <a:off x="1438" y="4847"/>
              <a:ext cx="1780"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Ventrolateral</a:t>
              </a:r>
              <a:endParaRPr kumimoji="0" lang="ar-EG" altLang="zh-CN" sz="24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Times New Roman" panose="02020603050405020304" pitchFamily="18" charset="0"/>
              </a:endParaRPr>
            </a:p>
          </p:txBody>
        </p:sp>
        <p:sp>
          <p:nvSpPr>
            <p:cNvPr id="18456" name="Text Box 15">
              <a:extLst>
                <a:ext uri="{FF2B5EF4-FFF2-40B4-BE49-F238E27FC236}">
                  <a16:creationId xmlns:a16="http://schemas.microsoft.com/office/drawing/2014/main" id="{88BB712D-27C9-4190-BD90-61D15E889A4A}"/>
                </a:ext>
              </a:extLst>
            </p:cNvPr>
            <p:cNvSpPr txBox="1">
              <a:spLocks noChangeArrowheads="1"/>
            </p:cNvSpPr>
            <p:nvPr/>
          </p:nvSpPr>
          <p:spPr bwMode="auto">
            <a:xfrm>
              <a:off x="8267" y="2853"/>
              <a:ext cx="2214"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066" tIns="37033" rIns="74066" bIns="37033"/>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Nucleus proprius</a:t>
              </a:r>
              <a:endParaRPr kumimoji="0" lang="ar-EG" altLang="zh-CN" sz="24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Times New Roman" panose="02020603050405020304" pitchFamily="18" charset="0"/>
              </a:endParaRPr>
            </a:p>
          </p:txBody>
        </p:sp>
        <p:sp>
          <p:nvSpPr>
            <p:cNvPr id="18457" name="Text Box 17">
              <a:extLst>
                <a:ext uri="{FF2B5EF4-FFF2-40B4-BE49-F238E27FC236}">
                  <a16:creationId xmlns:a16="http://schemas.microsoft.com/office/drawing/2014/main" id="{AA59375B-DA9D-4FC2-BB6B-1F26C0B52738}"/>
                </a:ext>
              </a:extLst>
            </p:cNvPr>
            <p:cNvSpPr txBox="1">
              <a:spLocks noChangeArrowheads="1"/>
            </p:cNvSpPr>
            <p:nvPr/>
          </p:nvSpPr>
          <p:spPr bwMode="auto">
            <a:xfrm>
              <a:off x="8295" y="4027"/>
              <a:ext cx="2163"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066" tIns="37033" rIns="74066" bIns="37033"/>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Visceral afferent</a:t>
              </a:r>
              <a:endParaRPr kumimoji="0" lang="en-US" altLang="zh-CN" sz="10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Times New Roman" panose="02020603050405020304"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nucleus</a:t>
              </a:r>
              <a:endParaRPr kumimoji="0" lang="ar-EG" altLang="zh-CN" sz="24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Times New Roman" panose="02020603050405020304" pitchFamily="18" charset="0"/>
              </a:endParaRPr>
            </a:p>
          </p:txBody>
        </p:sp>
      </p:grpSp>
    </p:spTree>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83058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638928"/>
      </p:ext>
    </p:extLst>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8DBA9A-43D0-40E9-AE9B-11479ECDF867}"/>
              </a:ext>
            </a:extLst>
          </p:cNvPr>
          <p:cNvSpPr txBox="1"/>
          <p:nvPr/>
        </p:nvSpPr>
        <p:spPr>
          <a:xfrm>
            <a:off x="0" y="1005863"/>
            <a:ext cx="9144000" cy="4546437"/>
          </a:xfrm>
          <a:prstGeom prst="rect">
            <a:avLst/>
          </a:prstGeom>
          <a:noFill/>
        </p:spPr>
        <p:txBody>
          <a:bodyPr wrap="square" rtlCol="0">
            <a:spAutoFit/>
          </a:bodyPr>
          <a:lstStyle/>
          <a:p>
            <a:pPr algn="ctr">
              <a:lnSpc>
                <a:spcPct val="125000"/>
              </a:lnSpc>
              <a:tabLst>
                <a:tab pos="4554935" algn="r"/>
              </a:tabLst>
              <a:defRPr/>
            </a:pPr>
            <a:r>
              <a:rPr lang="en-US" sz="2105" b="1" dirty="0">
                <a:solidFill>
                  <a:srgbClr val="FF0000"/>
                </a:solidFill>
                <a:latin typeface="Arial" panose="020B0604020202020204" pitchFamily="34" charset="0"/>
                <a:ea typeface="Times New Roman" panose="02020603050405020304" pitchFamily="18" charset="0"/>
              </a:rPr>
              <a:t>Arterial supply</a:t>
            </a:r>
            <a:endParaRPr lang="en-US" sz="2105" dirty="0">
              <a:solidFill>
                <a:prstClr val="black"/>
              </a:solidFill>
              <a:latin typeface="Times New Roman" panose="02020603050405020304" pitchFamily="18" charset="0"/>
              <a:ea typeface="Times New Roman" panose="02020603050405020304" pitchFamily="18" charset="0"/>
            </a:endParaRPr>
          </a:p>
          <a:p>
            <a:pPr algn="justLow">
              <a:lnSpc>
                <a:spcPct val="125000"/>
              </a:lnSpc>
              <a:tabLst>
                <a:tab pos="200054" algn="l"/>
                <a:tab pos="200054" algn="l"/>
                <a:tab pos="4554935" algn="r"/>
              </a:tabLst>
              <a:defRPr/>
            </a:pPr>
            <a:r>
              <a:rPr lang="en-US" sz="2105" b="1" dirty="0">
                <a:solidFill>
                  <a:srgbClr val="FF0000"/>
                </a:solidFill>
                <a:latin typeface="Arial" panose="020B0604020202020204" pitchFamily="34" charset="0"/>
                <a:ea typeface="Times New Roman" panose="02020603050405020304" pitchFamily="18" charset="0"/>
              </a:rPr>
              <a:t>1- Anterior spinal artery: </a:t>
            </a:r>
            <a:r>
              <a:rPr lang="en-US" sz="2105" dirty="0">
                <a:solidFill>
                  <a:prstClr val="black"/>
                </a:solidFill>
                <a:latin typeface="Arial" panose="020B0604020202020204" pitchFamily="34" charset="0"/>
                <a:ea typeface="Times New Roman" panose="02020603050405020304" pitchFamily="18" charset="0"/>
              </a:rPr>
              <a:t>supplies </a:t>
            </a:r>
            <a:r>
              <a:rPr lang="en-US" sz="2105" b="1" dirty="0">
                <a:solidFill>
                  <a:srgbClr val="FF0000"/>
                </a:solidFill>
                <a:latin typeface="Arial" panose="020B0604020202020204" pitchFamily="34" charset="0"/>
                <a:ea typeface="Times New Roman" panose="02020603050405020304" pitchFamily="18" charset="0"/>
              </a:rPr>
              <a:t>anterior 2/3 </a:t>
            </a:r>
            <a:r>
              <a:rPr lang="en-US" sz="2105" dirty="0">
                <a:solidFill>
                  <a:prstClr val="black"/>
                </a:solidFill>
                <a:latin typeface="Arial" panose="020B0604020202020204" pitchFamily="34" charset="0"/>
                <a:ea typeface="Times New Roman" panose="02020603050405020304" pitchFamily="18" charset="0"/>
              </a:rPr>
              <a:t>of spinal cord</a:t>
            </a:r>
            <a:endParaRPr lang="en-US" sz="2105" dirty="0">
              <a:solidFill>
                <a:prstClr val="black"/>
              </a:solidFill>
              <a:latin typeface="Times New Roman" panose="02020603050405020304" pitchFamily="18" charset="0"/>
              <a:ea typeface="Times New Roman" panose="02020603050405020304" pitchFamily="18" charset="0"/>
            </a:endParaRPr>
          </a:p>
          <a:p>
            <a:pPr marL="200054" algn="justLow">
              <a:lnSpc>
                <a:spcPct val="125000"/>
              </a:lnSpc>
              <a:tabLst>
                <a:tab pos="200054" algn="l"/>
                <a:tab pos="200054" algn="l"/>
                <a:tab pos="4554935" algn="r"/>
              </a:tabLst>
              <a:defRPr/>
            </a:pPr>
            <a:r>
              <a:rPr lang="en-US" sz="2105" dirty="0">
                <a:solidFill>
                  <a:prstClr val="black"/>
                </a:solidFill>
                <a:latin typeface="Arial" panose="020B0604020202020204" pitchFamily="34" charset="0"/>
                <a:ea typeface="Times New Roman" panose="02020603050405020304" pitchFamily="18" charset="0"/>
              </a:rPr>
              <a:t>- It is branch of the </a:t>
            </a:r>
            <a:r>
              <a:rPr lang="en-US" sz="2105" b="1" dirty="0">
                <a:solidFill>
                  <a:srgbClr val="0000FF"/>
                </a:solidFill>
                <a:latin typeface="Arial" panose="020B0604020202020204" pitchFamily="34" charset="0"/>
                <a:ea typeface="Times New Roman" panose="02020603050405020304" pitchFamily="18" charset="0"/>
              </a:rPr>
              <a:t>4</a:t>
            </a:r>
            <a:r>
              <a:rPr lang="en-US" sz="2105" b="1" baseline="30000" dirty="0">
                <a:solidFill>
                  <a:srgbClr val="0000FF"/>
                </a:solidFill>
                <a:latin typeface="Arial" panose="020B0604020202020204" pitchFamily="34" charset="0"/>
                <a:ea typeface="Times New Roman" panose="02020603050405020304" pitchFamily="18" charset="0"/>
              </a:rPr>
              <a:t>th</a:t>
            </a:r>
            <a:r>
              <a:rPr lang="en-US" sz="2105" b="1" dirty="0">
                <a:solidFill>
                  <a:srgbClr val="0000FF"/>
                </a:solidFill>
                <a:latin typeface="Arial" panose="020B0604020202020204" pitchFamily="34" charset="0"/>
                <a:ea typeface="Times New Roman" panose="02020603050405020304" pitchFamily="18" charset="0"/>
              </a:rPr>
              <a:t> part of vertebral artery </a:t>
            </a:r>
            <a:r>
              <a:rPr lang="en-US" sz="2105" dirty="0">
                <a:solidFill>
                  <a:prstClr val="black"/>
                </a:solidFill>
                <a:latin typeface="Arial" panose="020B0604020202020204" pitchFamily="34" charset="0"/>
                <a:ea typeface="Times New Roman" panose="02020603050405020304" pitchFamily="18" charset="0"/>
              </a:rPr>
              <a:t>(one on each side).</a:t>
            </a:r>
            <a:endParaRPr lang="en-US" sz="2105" dirty="0">
              <a:solidFill>
                <a:prstClr val="black"/>
              </a:solidFill>
              <a:latin typeface="Times New Roman" panose="02020603050405020304" pitchFamily="18" charset="0"/>
              <a:ea typeface="Times New Roman" panose="02020603050405020304" pitchFamily="18" charset="0"/>
            </a:endParaRPr>
          </a:p>
          <a:p>
            <a:pPr marL="457881" indent="-257827" algn="justLow">
              <a:lnSpc>
                <a:spcPct val="125000"/>
              </a:lnSpc>
              <a:buFontTx/>
              <a:buChar char="-"/>
              <a:tabLst>
                <a:tab pos="200054" algn="l"/>
                <a:tab pos="200054" algn="l"/>
                <a:tab pos="4554935" algn="r"/>
              </a:tabLst>
              <a:defRPr/>
            </a:pPr>
            <a:r>
              <a:rPr lang="en-US" sz="2105" dirty="0">
                <a:solidFill>
                  <a:prstClr val="black"/>
                </a:solidFill>
                <a:latin typeface="Arial" panose="020B0604020202020204" pitchFamily="34" charset="0"/>
                <a:ea typeface="Times New Roman" panose="02020603050405020304" pitchFamily="18" charset="0"/>
              </a:rPr>
              <a:t>They </a:t>
            </a:r>
            <a:r>
              <a:rPr lang="en-US" sz="2105" b="1" dirty="0">
                <a:solidFill>
                  <a:srgbClr val="002060"/>
                </a:solidFill>
                <a:latin typeface="Arial" panose="020B0604020202020204" pitchFamily="34" charset="0"/>
                <a:ea typeface="Times New Roman" panose="02020603050405020304" pitchFamily="18" charset="0"/>
              </a:rPr>
              <a:t>unit</a:t>
            </a:r>
            <a:r>
              <a:rPr lang="en-US" sz="2105" dirty="0">
                <a:solidFill>
                  <a:prstClr val="black"/>
                </a:solidFill>
                <a:latin typeface="Arial" panose="020B0604020202020204" pitchFamily="34" charset="0"/>
                <a:ea typeface="Times New Roman" panose="02020603050405020304" pitchFamily="18" charset="0"/>
              </a:rPr>
              <a:t> together to form a single anterior spinal artery, descends in front of </a:t>
            </a:r>
            <a:r>
              <a:rPr lang="en-US" sz="2105" b="1" dirty="0">
                <a:solidFill>
                  <a:srgbClr val="FF0000"/>
                </a:solidFill>
                <a:latin typeface="Arial" panose="020B0604020202020204" pitchFamily="34" charset="0"/>
                <a:ea typeface="Times New Roman" panose="02020603050405020304" pitchFamily="18" charset="0"/>
              </a:rPr>
              <a:t>anterior median fissure </a:t>
            </a:r>
            <a:r>
              <a:rPr lang="en-US" sz="2105" dirty="0">
                <a:solidFill>
                  <a:prstClr val="black"/>
                </a:solidFill>
                <a:latin typeface="Arial" panose="020B0604020202020204" pitchFamily="34" charset="0"/>
                <a:ea typeface="Times New Roman" panose="02020603050405020304" pitchFamily="18" charset="0"/>
              </a:rPr>
              <a:t>of the spinal cord.</a:t>
            </a:r>
          </a:p>
          <a:p>
            <a:pPr marL="457881" indent="-257827" algn="justLow">
              <a:lnSpc>
                <a:spcPct val="125000"/>
              </a:lnSpc>
              <a:buFontTx/>
              <a:buChar char="-"/>
              <a:tabLst>
                <a:tab pos="200054" algn="l"/>
                <a:tab pos="200054" algn="l"/>
                <a:tab pos="4554935" algn="r"/>
              </a:tabLst>
              <a:defRPr/>
            </a:pPr>
            <a:r>
              <a:rPr lang="en-US" sz="2105" dirty="0">
                <a:solidFill>
                  <a:prstClr val="black"/>
                </a:solidFill>
                <a:latin typeface="Arial" panose="020B0604020202020204" pitchFamily="34" charset="0"/>
                <a:ea typeface="Times New Roman" panose="02020603050405020304" pitchFamily="18" charset="0"/>
              </a:rPr>
              <a:t>They gives anterior sulcal arteries pass in anterior median fissure</a:t>
            </a:r>
            <a:endParaRPr lang="en-US" sz="2105" dirty="0">
              <a:solidFill>
                <a:prstClr val="black"/>
              </a:solidFill>
              <a:latin typeface="Times New Roman" panose="02020603050405020304" pitchFamily="18" charset="0"/>
              <a:ea typeface="Times New Roman" panose="02020603050405020304" pitchFamily="18" charset="0"/>
            </a:endParaRPr>
          </a:p>
          <a:p>
            <a:pPr algn="justLow">
              <a:lnSpc>
                <a:spcPct val="125000"/>
              </a:lnSpc>
              <a:tabLst>
                <a:tab pos="200054" algn="l"/>
                <a:tab pos="200054" algn="l"/>
                <a:tab pos="4554935" algn="r"/>
              </a:tabLst>
              <a:defRPr/>
            </a:pPr>
            <a:r>
              <a:rPr lang="en-US" sz="2105" b="1" dirty="0">
                <a:solidFill>
                  <a:srgbClr val="FF0000"/>
                </a:solidFill>
                <a:latin typeface="Arial" panose="020B0604020202020204" pitchFamily="34" charset="0"/>
                <a:ea typeface="Times New Roman" panose="02020603050405020304" pitchFamily="18" charset="0"/>
              </a:rPr>
              <a:t>2- Posterior spinal artery: </a:t>
            </a:r>
            <a:r>
              <a:rPr lang="en-US" sz="2105" dirty="0">
                <a:solidFill>
                  <a:prstClr val="black"/>
                </a:solidFill>
                <a:latin typeface="Arial" panose="020B0604020202020204" pitchFamily="34" charset="0"/>
                <a:ea typeface="Times New Roman" panose="02020603050405020304" pitchFamily="18" charset="0"/>
              </a:rPr>
              <a:t>supplies </a:t>
            </a:r>
            <a:r>
              <a:rPr lang="en-US" sz="2105" b="1" dirty="0">
                <a:solidFill>
                  <a:srgbClr val="FF0000"/>
                </a:solidFill>
                <a:latin typeface="Arial" panose="020B0604020202020204" pitchFamily="34" charset="0"/>
                <a:ea typeface="Times New Roman" panose="02020603050405020304" pitchFamily="18" charset="0"/>
              </a:rPr>
              <a:t>posterior 1/3 </a:t>
            </a:r>
            <a:r>
              <a:rPr lang="en-US" sz="2105" dirty="0">
                <a:solidFill>
                  <a:prstClr val="black"/>
                </a:solidFill>
                <a:latin typeface="Arial" panose="020B0604020202020204" pitchFamily="34" charset="0"/>
                <a:ea typeface="Times New Roman" panose="02020603050405020304" pitchFamily="18" charset="0"/>
              </a:rPr>
              <a:t>of spinal cord</a:t>
            </a:r>
            <a:endParaRPr lang="en-US" sz="2105" dirty="0">
              <a:solidFill>
                <a:prstClr val="black"/>
              </a:solidFill>
              <a:latin typeface="Times New Roman" panose="02020603050405020304" pitchFamily="18" charset="0"/>
              <a:ea typeface="Times New Roman" panose="02020603050405020304" pitchFamily="18" charset="0"/>
            </a:endParaRPr>
          </a:p>
          <a:p>
            <a:pPr marL="200054" algn="justLow">
              <a:lnSpc>
                <a:spcPct val="125000"/>
              </a:lnSpc>
              <a:tabLst>
                <a:tab pos="200054" algn="l"/>
                <a:tab pos="200054" algn="l"/>
                <a:tab pos="4554935" algn="r"/>
              </a:tabLst>
              <a:defRPr/>
            </a:pPr>
            <a:r>
              <a:rPr lang="en-US" sz="2105" dirty="0">
                <a:solidFill>
                  <a:prstClr val="black"/>
                </a:solidFill>
                <a:latin typeface="Arial" panose="020B0604020202020204" pitchFamily="34" charset="0"/>
                <a:ea typeface="Times New Roman" panose="02020603050405020304" pitchFamily="18" charset="0"/>
              </a:rPr>
              <a:t>- It is a branch of the </a:t>
            </a:r>
            <a:r>
              <a:rPr lang="en-US" sz="2105" b="1" dirty="0">
                <a:solidFill>
                  <a:srgbClr val="0000FF"/>
                </a:solidFill>
                <a:latin typeface="Arial" panose="020B0604020202020204" pitchFamily="34" charset="0"/>
                <a:ea typeface="Times New Roman" panose="02020603050405020304" pitchFamily="18" charset="0"/>
              </a:rPr>
              <a:t>4</a:t>
            </a:r>
            <a:r>
              <a:rPr lang="en-US" sz="2105" b="1" baseline="30000" dirty="0">
                <a:solidFill>
                  <a:srgbClr val="0000FF"/>
                </a:solidFill>
                <a:latin typeface="Arial" panose="020B0604020202020204" pitchFamily="34" charset="0"/>
                <a:ea typeface="Times New Roman" panose="02020603050405020304" pitchFamily="18" charset="0"/>
              </a:rPr>
              <a:t>th</a:t>
            </a:r>
            <a:r>
              <a:rPr lang="en-US" sz="2105" b="1" dirty="0">
                <a:solidFill>
                  <a:srgbClr val="0000FF"/>
                </a:solidFill>
                <a:latin typeface="Arial" panose="020B0604020202020204" pitchFamily="34" charset="0"/>
                <a:ea typeface="Times New Roman" panose="02020603050405020304" pitchFamily="18" charset="0"/>
              </a:rPr>
              <a:t> part of vertebral artery </a:t>
            </a:r>
            <a:r>
              <a:rPr lang="en-US" sz="2105" dirty="0">
                <a:solidFill>
                  <a:prstClr val="black"/>
                </a:solidFill>
                <a:latin typeface="Arial" panose="020B0604020202020204" pitchFamily="34" charset="0"/>
                <a:ea typeface="Times New Roman" panose="02020603050405020304" pitchFamily="18" charset="0"/>
              </a:rPr>
              <a:t>(one on each side). </a:t>
            </a:r>
            <a:endParaRPr lang="en-US" sz="2105" dirty="0">
              <a:solidFill>
                <a:prstClr val="black"/>
              </a:solidFill>
              <a:latin typeface="Times New Roman" panose="02020603050405020304" pitchFamily="18" charset="0"/>
              <a:ea typeface="Times New Roman" panose="02020603050405020304" pitchFamily="18" charset="0"/>
            </a:endParaRPr>
          </a:p>
          <a:p>
            <a:pPr marL="457881" indent="-257827" algn="justLow">
              <a:lnSpc>
                <a:spcPct val="125000"/>
              </a:lnSpc>
              <a:buFontTx/>
              <a:buChar char="-"/>
              <a:tabLst>
                <a:tab pos="200054" algn="l"/>
                <a:tab pos="200054" algn="l"/>
                <a:tab pos="4554935" algn="r"/>
              </a:tabLst>
              <a:defRPr/>
            </a:pPr>
            <a:r>
              <a:rPr lang="en-US" sz="2105" dirty="0">
                <a:solidFill>
                  <a:prstClr val="black"/>
                </a:solidFill>
                <a:latin typeface="Arial" panose="020B0604020202020204" pitchFamily="34" charset="0"/>
                <a:ea typeface="Times New Roman" panose="02020603050405020304" pitchFamily="18" charset="0"/>
              </a:rPr>
              <a:t>Each artery </a:t>
            </a:r>
            <a:r>
              <a:rPr lang="en-US" sz="2105" b="1" dirty="0">
                <a:solidFill>
                  <a:srgbClr val="002060"/>
                </a:solidFill>
                <a:latin typeface="Arial" panose="020B0604020202020204" pitchFamily="34" charset="0"/>
                <a:ea typeface="Times New Roman" panose="02020603050405020304" pitchFamily="18" charset="0"/>
              </a:rPr>
              <a:t>divides</a:t>
            </a:r>
            <a:r>
              <a:rPr lang="en-US" sz="2105" dirty="0">
                <a:solidFill>
                  <a:prstClr val="black"/>
                </a:solidFill>
                <a:latin typeface="Arial" panose="020B0604020202020204" pitchFamily="34" charset="0"/>
                <a:ea typeface="Times New Roman" panose="02020603050405020304" pitchFamily="18" charset="0"/>
              </a:rPr>
              <a:t> into two longitudinal branches which descend </a:t>
            </a:r>
            <a:r>
              <a:rPr lang="en-US" sz="2105" b="1" dirty="0">
                <a:solidFill>
                  <a:srgbClr val="FF0000"/>
                </a:solidFill>
                <a:latin typeface="Arial" panose="020B0604020202020204" pitchFamily="34" charset="0"/>
                <a:ea typeface="Times New Roman" panose="02020603050405020304" pitchFamily="18" charset="0"/>
              </a:rPr>
              <a:t>in front and behind </a:t>
            </a:r>
            <a:r>
              <a:rPr lang="en-US" sz="2105" b="1" dirty="0">
                <a:solidFill>
                  <a:srgbClr val="0000FF"/>
                </a:solidFill>
                <a:latin typeface="Arial" panose="020B0604020202020204" pitchFamily="34" charset="0"/>
                <a:ea typeface="Times New Roman" panose="02020603050405020304" pitchFamily="18" charset="0"/>
              </a:rPr>
              <a:t>dorsal roots </a:t>
            </a:r>
            <a:r>
              <a:rPr lang="en-US" sz="2105" dirty="0">
                <a:solidFill>
                  <a:prstClr val="black"/>
                </a:solidFill>
                <a:latin typeface="Arial" panose="020B0604020202020204" pitchFamily="34" charset="0"/>
                <a:ea typeface="Times New Roman" panose="02020603050405020304" pitchFamily="18" charset="0"/>
              </a:rPr>
              <a:t>of spinal nerves.</a:t>
            </a:r>
          </a:p>
          <a:p>
            <a:pPr marL="457881" indent="-257827" algn="justLow">
              <a:lnSpc>
                <a:spcPct val="125000"/>
              </a:lnSpc>
              <a:buFontTx/>
              <a:buChar char="-"/>
              <a:tabLst>
                <a:tab pos="200054" algn="l"/>
                <a:tab pos="200054" algn="l"/>
                <a:tab pos="4554935" algn="r"/>
              </a:tabLst>
              <a:defRPr/>
            </a:pPr>
            <a:r>
              <a:rPr lang="en-US" sz="2105" dirty="0">
                <a:solidFill>
                  <a:prstClr val="black"/>
                </a:solidFill>
                <a:latin typeface="Arial" panose="020B0604020202020204" pitchFamily="34" charset="0"/>
                <a:ea typeface="Times New Roman" panose="02020603050405020304" pitchFamily="18" charset="0"/>
              </a:rPr>
              <a:t>They gives posterior sulcal arteries pass in posterior median sulcus</a:t>
            </a:r>
            <a:endParaRPr lang="en-US" sz="2105" dirty="0">
              <a:solidFill>
                <a:prstClr val="black"/>
              </a:solidFill>
              <a:latin typeface="Times New Roman" panose="02020603050405020304" pitchFamily="18" charset="0"/>
              <a:ea typeface="Times New Roman" panose="02020603050405020304" pitchFamily="18" charset="0"/>
            </a:endParaRPr>
          </a:p>
        </p:txBody>
      </p:sp>
      <p:sp>
        <p:nvSpPr>
          <p:cNvPr id="3" name="Title 2"/>
          <p:cNvSpPr>
            <a:spLocks noGrp="1"/>
          </p:cNvSpPr>
          <p:nvPr>
            <p:ph type="title"/>
          </p:nvPr>
        </p:nvSpPr>
        <p:spPr/>
        <p:txBody>
          <a:bodyPr/>
          <a:lstStyle/>
          <a:p>
            <a:r>
              <a:rPr lang="en-US" b="1" dirty="0"/>
              <a:t>Blood supply of the spinal cord</a:t>
            </a:r>
            <a:endParaRPr lang="en-US" dirty="0"/>
          </a:p>
        </p:txBody>
      </p:sp>
      <p:sp>
        <p:nvSpPr>
          <p:cNvPr id="4" name="Content Placeholder 3"/>
          <p:cNvSpPr>
            <a:spLocks noGrp="1"/>
          </p:cNvSpPr>
          <p:nvPr>
            <p:ph idx="1"/>
          </p:nvPr>
        </p:nvSpPr>
        <p:spPr>
          <a:xfrm>
            <a:off x="457200" y="1417638"/>
            <a:ext cx="8229600" cy="4708529"/>
          </a:xfrm>
        </p:spPr>
        <p:txBody>
          <a:bodyPr/>
          <a:lstStyle/>
          <a:p>
            <a:endParaRPr lang="en-US" dirty="0"/>
          </a:p>
        </p:txBody>
      </p:sp>
    </p:spTree>
    <p:extLst>
      <p:ext uri="{BB962C8B-B14F-4D97-AF65-F5344CB8AC3E}">
        <p14:creationId xmlns:p14="http://schemas.microsoft.com/office/powerpoint/2010/main" val="64277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lum bright="-10000" contrast="30000"/>
          </a:blip>
          <a:srcRect l="36981" t="18309" r="16859" b="21712"/>
          <a:stretch>
            <a:fillRect/>
          </a:stretch>
        </p:blipFill>
        <p:spPr>
          <a:xfrm>
            <a:off x="209750" y="1012006"/>
            <a:ext cx="8358187" cy="4995123"/>
          </a:xfrm>
          <a:prstGeom prst="rect">
            <a:avLst/>
          </a:prstGeom>
          <a:noFill/>
          <a:effectLst>
            <a:outerShdw blurRad="50800" dist="38100" dir="8100000" algn="tr" rotWithShape="0">
              <a:prstClr val="black">
                <a:alpha val="40000"/>
              </a:prstClr>
            </a:outerShdw>
          </a:effectLst>
        </p:spPr>
      </p:pic>
      <p:sp>
        <p:nvSpPr>
          <p:cNvPr id="3" name="AutoShape 32"/>
          <p:cNvSpPr>
            <a:spLocks/>
          </p:cNvSpPr>
          <p:nvPr/>
        </p:nvSpPr>
        <p:spPr bwMode="auto">
          <a:xfrm>
            <a:off x="7145664" y="3715459"/>
            <a:ext cx="2296134" cy="649679"/>
          </a:xfrm>
          <a:prstGeom prst="callout2">
            <a:avLst>
              <a:gd name="adj1" fmla="val 305791"/>
              <a:gd name="adj2" fmla="val 46581"/>
              <a:gd name="adj3" fmla="val 190439"/>
              <a:gd name="adj4" fmla="val 70480"/>
              <a:gd name="adj5" fmla="val 95366"/>
              <a:gd name="adj6" fmla="val 69087"/>
            </a:avLst>
          </a:prstGeom>
          <a:noFill/>
          <a:ln w="38100">
            <a:solidFill>
              <a:srgbClr val="00FF99"/>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algn="ctr" rtl="1">
              <a:spcBef>
                <a:spcPct val="50000"/>
              </a:spcBef>
              <a:defRPr/>
            </a:pPr>
            <a:r>
              <a:rPr lang="en-US" sz="2105" b="1" dirty="0">
                <a:solidFill>
                  <a:srgbClr val="FF00FF"/>
                </a:solidFill>
              </a:rPr>
              <a:t>Radicular Spinal Arteries</a:t>
            </a:r>
          </a:p>
        </p:txBody>
      </p:sp>
      <p:sp>
        <p:nvSpPr>
          <p:cNvPr id="4" name="AutoShape 9"/>
          <p:cNvSpPr>
            <a:spLocks/>
          </p:cNvSpPr>
          <p:nvPr/>
        </p:nvSpPr>
        <p:spPr bwMode="auto">
          <a:xfrm>
            <a:off x="-180528" y="4890778"/>
            <a:ext cx="2592388" cy="458334"/>
          </a:xfrm>
          <a:prstGeom prst="callout2">
            <a:avLst>
              <a:gd name="adj1" fmla="val 60106"/>
              <a:gd name="adj2" fmla="val 79711"/>
              <a:gd name="adj3" fmla="val 67256"/>
              <a:gd name="adj4" fmla="val 106225"/>
              <a:gd name="adj5" fmla="val 5423"/>
              <a:gd name="adj6" fmla="val 139277"/>
            </a:avLst>
          </a:prstGeom>
          <a:noFill/>
          <a:ln w="38100">
            <a:solidFill>
              <a:srgbClr val="0000FF"/>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2406" b="1" dirty="0">
                <a:solidFill>
                  <a:srgbClr val="FF0000"/>
                </a:solidFill>
              </a:rPr>
              <a:t>Anterior Spinal Artery</a:t>
            </a:r>
          </a:p>
        </p:txBody>
      </p:sp>
      <p:sp>
        <p:nvSpPr>
          <p:cNvPr id="5" name="AutoShape 32"/>
          <p:cNvSpPr>
            <a:spLocks/>
          </p:cNvSpPr>
          <p:nvPr/>
        </p:nvSpPr>
        <p:spPr bwMode="auto">
          <a:xfrm>
            <a:off x="5724128" y="1155123"/>
            <a:ext cx="2915816" cy="649679"/>
          </a:xfrm>
          <a:prstGeom prst="callout2">
            <a:avLst>
              <a:gd name="adj1" fmla="val 11335"/>
              <a:gd name="adj2" fmla="val -49875"/>
              <a:gd name="adj3" fmla="val 66081"/>
              <a:gd name="adj4" fmla="val 17787"/>
              <a:gd name="adj5" fmla="val 272012"/>
              <a:gd name="adj6" fmla="val 20788"/>
            </a:avLst>
          </a:prstGeom>
          <a:noFill/>
          <a:ln w="38100">
            <a:solidFill>
              <a:srgbClr val="00FF99"/>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algn="ctr">
              <a:spcBef>
                <a:spcPct val="50000"/>
              </a:spcBef>
              <a:defRPr/>
            </a:pPr>
            <a:r>
              <a:rPr lang="en-US" sz="2406" b="1" dirty="0">
                <a:solidFill>
                  <a:srgbClr val="0000FF"/>
                </a:solidFill>
              </a:rPr>
              <a:t>Posterior Spinal Arteries (Posterior 1/3)</a:t>
            </a:r>
          </a:p>
        </p:txBody>
      </p:sp>
      <p:sp>
        <p:nvSpPr>
          <p:cNvPr id="6" name="AutoShape 9"/>
          <p:cNvSpPr>
            <a:spLocks/>
          </p:cNvSpPr>
          <p:nvPr/>
        </p:nvSpPr>
        <p:spPr bwMode="auto">
          <a:xfrm>
            <a:off x="3563888" y="5053198"/>
            <a:ext cx="3096344" cy="487259"/>
          </a:xfrm>
          <a:prstGeom prst="callout2">
            <a:avLst>
              <a:gd name="adj1" fmla="val 60106"/>
              <a:gd name="adj2" fmla="val 79711"/>
              <a:gd name="adj3" fmla="val 52660"/>
              <a:gd name="adj4" fmla="val 96551"/>
              <a:gd name="adj5" fmla="val -26202"/>
              <a:gd name="adj6" fmla="val 96507"/>
            </a:avLst>
          </a:prstGeom>
          <a:noFill/>
          <a:ln w="38100">
            <a:solidFill>
              <a:srgbClr val="0000FF"/>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2406" b="1" dirty="0">
                <a:solidFill>
                  <a:prstClr val="black"/>
                </a:solidFill>
              </a:rPr>
              <a:t>Anterior radicular Artery</a:t>
            </a:r>
          </a:p>
        </p:txBody>
      </p:sp>
      <p:sp>
        <p:nvSpPr>
          <p:cNvPr id="7" name="AutoShape 9"/>
          <p:cNvSpPr>
            <a:spLocks/>
          </p:cNvSpPr>
          <p:nvPr/>
        </p:nvSpPr>
        <p:spPr bwMode="auto">
          <a:xfrm>
            <a:off x="6309402" y="2404193"/>
            <a:ext cx="3096344" cy="487259"/>
          </a:xfrm>
          <a:prstGeom prst="callout2">
            <a:avLst>
              <a:gd name="adj1" fmla="val 68544"/>
              <a:gd name="adj2" fmla="val 35792"/>
              <a:gd name="adj3" fmla="val 159760"/>
              <a:gd name="adj4" fmla="val 36563"/>
              <a:gd name="adj5" fmla="val 353112"/>
              <a:gd name="adj6" fmla="val 25746"/>
            </a:avLst>
          </a:prstGeom>
          <a:noFill/>
          <a:ln w="38100">
            <a:solidFill>
              <a:srgbClr val="0000FF"/>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2105" b="1" dirty="0">
                <a:solidFill>
                  <a:prstClr val="black"/>
                </a:solidFill>
              </a:rPr>
              <a:t>Posterior radicular</a:t>
            </a:r>
          </a:p>
          <a:p>
            <a:pPr algn="ctr" rtl="1">
              <a:defRPr/>
            </a:pPr>
            <a:r>
              <a:rPr lang="en-US" sz="2105" b="1" dirty="0">
                <a:solidFill>
                  <a:prstClr val="black"/>
                </a:solidFill>
              </a:rPr>
              <a:t> Artery</a:t>
            </a:r>
          </a:p>
        </p:txBody>
      </p:sp>
      <p:sp>
        <p:nvSpPr>
          <p:cNvPr id="9" name="AutoShape 9"/>
          <p:cNvSpPr>
            <a:spLocks/>
          </p:cNvSpPr>
          <p:nvPr/>
        </p:nvSpPr>
        <p:spPr bwMode="auto">
          <a:xfrm>
            <a:off x="45953" y="4231084"/>
            <a:ext cx="2592388" cy="458334"/>
          </a:xfrm>
          <a:prstGeom prst="callout2">
            <a:avLst>
              <a:gd name="adj1" fmla="val 67701"/>
              <a:gd name="adj2" fmla="val 85754"/>
              <a:gd name="adj3" fmla="val 67256"/>
              <a:gd name="adj4" fmla="val 106225"/>
              <a:gd name="adj5" fmla="val -241317"/>
              <a:gd name="adj6" fmla="val 138622"/>
            </a:avLst>
          </a:prstGeom>
          <a:noFill/>
          <a:ln w="38100">
            <a:solidFill>
              <a:srgbClr val="0000FF"/>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2406" b="1" dirty="0" err="1">
                <a:solidFill>
                  <a:srgbClr val="FF0000"/>
                </a:solidFill>
              </a:rPr>
              <a:t>Sulcal</a:t>
            </a:r>
            <a:r>
              <a:rPr lang="en-US" sz="2406" b="1" dirty="0">
                <a:solidFill>
                  <a:srgbClr val="FF0000"/>
                </a:solidFill>
              </a:rPr>
              <a:t> arteries</a:t>
            </a:r>
          </a:p>
        </p:txBody>
      </p:sp>
    </p:spTree>
    <p:extLst>
      <p:ext uri="{BB962C8B-B14F-4D97-AF65-F5344CB8AC3E}">
        <p14:creationId xmlns:p14="http://schemas.microsoft.com/office/powerpoint/2010/main" val="344688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8DBA9A-43D0-40E9-AE9B-11479ECDF867}"/>
              </a:ext>
            </a:extLst>
          </p:cNvPr>
          <p:cNvSpPr txBox="1"/>
          <p:nvPr/>
        </p:nvSpPr>
        <p:spPr>
          <a:xfrm>
            <a:off x="0" y="817504"/>
            <a:ext cx="9144000" cy="5012526"/>
          </a:xfrm>
          <a:prstGeom prst="rect">
            <a:avLst/>
          </a:prstGeom>
          <a:noFill/>
        </p:spPr>
        <p:txBody>
          <a:bodyPr wrap="square" rtlCol="0">
            <a:spAutoFit/>
          </a:bodyPr>
          <a:lstStyle/>
          <a:p>
            <a:pPr algn="ctr">
              <a:lnSpc>
                <a:spcPct val="125000"/>
              </a:lnSpc>
              <a:tabLst>
                <a:tab pos="4554935" algn="r"/>
              </a:tabLst>
              <a:defRPr/>
            </a:pPr>
            <a:r>
              <a:rPr lang="en-US" sz="2030" b="1" dirty="0">
                <a:solidFill>
                  <a:srgbClr val="FF0000"/>
                </a:solidFill>
                <a:latin typeface="Arial" panose="020B0604020202020204" pitchFamily="34" charset="0"/>
                <a:ea typeface="Times New Roman" panose="02020603050405020304" pitchFamily="18" charset="0"/>
                <a:cs typeface="Arial" panose="020B0604020202020204" pitchFamily="34" charset="0"/>
              </a:rPr>
              <a:t>Arterial supply</a:t>
            </a:r>
            <a:endParaRPr lang="en-US" sz="203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justLow">
              <a:lnSpc>
                <a:spcPct val="125000"/>
              </a:lnSpc>
              <a:tabLst>
                <a:tab pos="197190" algn="l"/>
                <a:tab pos="194802" algn="l"/>
                <a:tab pos="4554935" algn="r"/>
              </a:tabLst>
              <a:defRPr/>
            </a:pPr>
            <a:r>
              <a:rPr lang="en-US" sz="2030" b="1" dirty="0">
                <a:solidFill>
                  <a:srgbClr val="FF0000"/>
                </a:solidFill>
                <a:latin typeface="Arial" panose="020B0604020202020204" pitchFamily="34" charset="0"/>
                <a:ea typeface="Times New Roman" panose="02020603050405020304" pitchFamily="18" charset="0"/>
                <a:cs typeface="Arial" panose="020B0604020202020204" pitchFamily="34" charset="0"/>
              </a:rPr>
              <a:t>3-	 Radicular arteries: </a:t>
            </a:r>
            <a:r>
              <a:rPr lang="en-US" sz="2030" dirty="0">
                <a:solidFill>
                  <a:prstClr val="black"/>
                </a:solidFill>
                <a:latin typeface="Arial" panose="020B0604020202020204" pitchFamily="34" charset="0"/>
                <a:ea typeface="Times New Roman" panose="02020603050405020304" pitchFamily="18" charset="0"/>
                <a:cs typeface="Arial" panose="020B0604020202020204" pitchFamily="34" charset="0"/>
              </a:rPr>
              <a:t>supply the lateral part of the spinal cord</a:t>
            </a:r>
          </a:p>
          <a:p>
            <a:pPr algn="justLow">
              <a:lnSpc>
                <a:spcPct val="125000"/>
              </a:lnSpc>
              <a:tabLst>
                <a:tab pos="197190" algn="l"/>
                <a:tab pos="194802" algn="l"/>
                <a:tab pos="4554935" algn="r"/>
              </a:tabLst>
              <a:defRPr/>
            </a:pPr>
            <a:r>
              <a:rPr lang="en-US" sz="2030" dirty="0">
                <a:solidFill>
                  <a:prstClr val="black"/>
                </a:solidFill>
                <a:latin typeface="Arial" panose="020B0604020202020204" pitchFamily="34" charset="0"/>
                <a:ea typeface="Times New Roman" panose="02020603050405020304" pitchFamily="18" charset="0"/>
                <a:cs typeface="Arial" panose="020B0604020202020204" pitchFamily="34" charset="0"/>
              </a:rPr>
              <a:t>- They enter vertebral canal through intervertebral foramina.</a:t>
            </a:r>
          </a:p>
          <a:p>
            <a:pPr marL="194802" algn="justLow">
              <a:lnSpc>
                <a:spcPct val="125000"/>
              </a:lnSpc>
              <a:tabLst>
                <a:tab pos="197190" algn="l"/>
                <a:tab pos="194802" algn="l"/>
                <a:tab pos="4554935" algn="r"/>
              </a:tabLst>
              <a:defRPr/>
            </a:pPr>
            <a:r>
              <a:rPr lang="en-US" sz="2030" b="1" dirty="0">
                <a:solidFill>
                  <a:srgbClr val="002060"/>
                </a:solidFill>
                <a:latin typeface="Arial" panose="020B0604020202020204" pitchFamily="34" charset="0"/>
                <a:ea typeface="Times New Roman" panose="02020603050405020304" pitchFamily="18" charset="0"/>
                <a:cs typeface="Arial" panose="020B0604020202020204" pitchFamily="34" charset="0"/>
              </a:rPr>
              <a:t>a- Cervical region</a:t>
            </a:r>
            <a:r>
              <a:rPr lang="en-US" sz="2030" b="1" dirty="0">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en-US" sz="2030" dirty="0">
                <a:solidFill>
                  <a:prstClr val="black"/>
                </a:solidFill>
                <a:latin typeface="Arial" panose="020B0604020202020204" pitchFamily="34" charset="0"/>
                <a:ea typeface="Times New Roman" panose="02020603050405020304" pitchFamily="18" charset="0"/>
                <a:cs typeface="Arial" panose="020B0604020202020204" pitchFamily="34" charset="0"/>
              </a:rPr>
              <a:t> from the 2</a:t>
            </a:r>
            <a:r>
              <a:rPr lang="en-US" sz="2030" baseline="30000" dirty="0">
                <a:solidFill>
                  <a:prstClr val="black"/>
                </a:solidFill>
                <a:latin typeface="Arial" panose="020B0604020202020204" pitchFamily="34" charset="0"/>
                <a:ea typeface="Times New Roman" panose="02020603050405020304" pitchFamily="18" charset="0"/>
                <a:cs typeface="Arial" panose="020B0604020202020204" pitchFamily="34" charset="0"/>
              </a:rPr>
              <a:t>nd</a:t>
            </a:r>
            <a:r>
              <a:rPr lang="en-US" sz="2030" dirty="0">
                <a:solidFill>
                  <a:prstClr val="black"/>
                </a:solidFill>
                <a:latin typeface="Arial" panose="020B0604020202020204" pitchFamily="34" charset="0"/>
                <a:ea typeface="Times New Roman" panose="02020603050405020304" pitchFamily="18" charset="0"/>
                <a:cs typeface="Arial" panose="020B0604020202020204" pitchFamily="34" charset="0"/>
              </a:rPr>
              <a:t> part of vertebral artery and ascending cervical artery.</a:t>
            </a:r>
          </a:p>
          <a:p>
            <a:pPr marL="194802" algn="justLow">
              <a:lnSpc>
                <a:spcPct val="125000"/>
              </a:lnSpc>
              <a:tabLst>
                <a:tab pos="197190" algn="l"/>
                <a:tab pos="194802" algn="l"/>
                <a:tab pos="4554935" algn="r"/>
              </a:tabLst>
              <a:defRPr/>
            </a:pPr>
            <a:r>
              <a:rPr lang="en-US" sz="2030" b="1" dirty="0">
                <a:solidFill>
                  <a:srgbClr val="002060"/>
                </a:solidFill>
                <a:latin typeface="Arial" panose="020B0604020202020204" pitchFamily="34" charset="0"/>
                <a:ea typeface="Times New Roman" panose="02020603050405020304" pitchFamily="18" charset="0"/>
                <a:cs typeface="Arial" panose="020B0604020202020204" pitchFamily="34" charset="0"/>
              </a:rPr>
              <a:t>b- Thoracic region</a:t>
            </a:r>
            <a:r>
              <a:rPr lang="en-US" sz="2030" dirty="0">
                <a:solidFill>
                  <a:prstClr val="black"/>
                </a:solidFill>
                <a:latin typeface="Arial" panose="020B0604020202020204" pitchFamily="34" charset="0"/>
                <a:ea typeface="Times New Roman" panose="02020603050405020304" pitchFamily="18" charset="0"/>
                <a:cs typeface="Arial" panose="020B0604020202020204" pitchFamily="34" charset="0"/>
              </a:rPr>
              <a:t>: from posterior intercostal and subcostal arteries.</a:t>
            </a:r>
          </a:p>
          <a:p>
            <a:pPr marL="194802" algn="justLow">
              <a:lnSpc>
                <a:spcPct val="125000"/>
              </a:lnSpc>
              <a:tabLst>
                <a:tab pos="197190" algn="l"/>
                <a:tab pos="194802" algn="l"/>
                <a:tab pos="4554935" algn="r"/>
              </a:tabLst>
              <a:defRPr/>
            </a:pPr>
            <a:r>
              <a:rPr lang="en-US" sz="2030" b="1" dirty="0">
                <a:solidFill>
                  <a:srgbClr val="002060"/>
                </a:solidFill>
                <a:latin typeface="Arial" panose="020B0604020202020204" pitchFamily="34" charset="0"/>
                <a:ea typeface="Times New Roman" panose="02020603050405020304" pitchFamily="18" charset="0"/>
                <a:cs typeface="Arial" panose="020B0604020202020204" pitchFamily="34" charset="0"/>
              </a:rPr>
              <a:t>c- In the lumbar region</a:t>
            </a:r>
            <a:r>
              <a:rPr lang="en-US" sz="2030" b="1" dirty="0">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en-US" sz="2030" dirty="0">
                <a:solidFill>
                  <a:prstClr val="black"/>
                </a:solidFill>
                <a:latin typeface="Arial" panose="020B0604020202020204" pitchFamily="34" charset="0"/>
                <a:ea typeface="Times New Roman" panose="02020603050405020304" pitchFamily="18" charset="0"/>
                <a:cs typeface="Arial" panose="020B0604020202020204" pitchFamily="34" charset="0"/>
              </a:rPr>
              <a:t> from the lumbar arteries.</a:t>
            </a:r>
          </a:p>
          <a:p>
            <a:pPr>
              <a:defRPr/>
            </a:pPr>
            <a:r>
              <a:rPr lang="en-US" sz="2030" b="1" dirty="0">
                <a:solidFill>
                  <a:srgbClr val="002060"/>
                </a:solidFill>
                <a:latin typeface="Arial" panose="020B0604020202020204" pitchFamily="34" charset="0"/>
                <a:ea typeface="Times New Roman" panose="02020603050405020304" pitchFamily="18" charset="0"/>
                <a:cs typeface="Arial" panose="020B0604020202020204" pitchFamily="34" charset="0"/>
              </a:rPr>
              <a:t>    d- In the sacral region</a:t>
            </a:r>
            <a:r>
              <a:rPr lang="en-US" sz="2030" dirty="0">
                <a:solidFill>
                  <a:prstClr val="black"/>
                </a:solidFill>
                <a:latin typeface="Arial" panose="020B0604020202020204" pitchFamily="34" charset="0"/>
                <a:ea typeface="Times New Roman" panose="02020603050405020304" pitchFamily="18" charset="0"/>
                <a:cs typeface="Arial" panose="020B0604020202020204" pitchFamily="34" charset="0"/>
              </a:rPr>
              <a:t>, the lateral sacral arteries</a:t>
            </a:r>
          </a:p>
          <a:p>
            <a:pPr>
              <a:defRPr/>
            </a:pPr>
            <a:endParaRPr lang="en-US" sz="203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128913" indent="-128913">
              <a:buFont typeface="Arial" panose="020B0604020202020204" pitchFamily="34" charset="0"/>
              <a:buChar char="•"/>
              <a:defRPr/>
            </a:pPr>
            <a:r>
              <a:rPr lang="en-US" sz="2030" dirty="0">
                <a:solidFill>
                  <a:prstClr val="black"/>
                </a:solidFill>
                <a:latin typeface="Arial" panose="020B0604020202020204" pitchFamily="34" charset="0"/>
                <a:cs typeface="Arial" panose="020B0604020202020204" pitchFamily="34" charset="0"/>
              </a:rPr>
              <a:t>In each segment, the branches of the radicular arteries that enter the intervertebral foramens divided into anterior &amp; posterior &amp; accompany the dorsal and </a:t>
            </a:r>
            <a:r>
              <a:rPr lang="en-US" sz="2030" b="1" dirty="0">
                <a:solidFill>
                  <a:srgbClr val="FF0000"/>
                </a:solidFill>
                <a:latin typeface="Arial" panose="020B0604020202020204" pitchFamily="34" charset="0"/>
                <a:cs typeface="Arial" panose="020B0604020202020204" pitchFamily="34" charset="0"/>
              </a:rPr>
              <a:t>ventral &amp; dorsal nerve roots. </a:t>
            </a:r>
          </a:p>
          <a:p>
            <a:pPr marL="128913" indent="-128913">
              <a:buFont typeface="Arial" panose="020B0604020202020204" pitchFamily="34" charset="0"/>
              <a:buChar char="•"/>
              <a:defRPr/>
            </a:pPr>
            <a:r>
              <a:rPr lang="en-US" sz="2030" dirty="0">
                <a:solidFill>
                  <a:prstClr val="black"/>
                </a:solidFill>
                <a:latin typeface="Arial" panose="020B0604020202020204" pitchFamily="34" charset="0"/>
                <a:cs typeface="Arial" panose="020B0604020202020204" pitchFamily="34" charset="0"/>
              </a:rPr>
              <a:t>These branches unite directly with the posterior and anterior spinal arteries to form ring of arteries </a:t>
            </a:r>
            <a:r>
              <a:rPr lang="en-US" sz="2030" b="1" dirty="0">
                <a:solidFill>
                  <a:srgbClr val="FF0000"/>
                </a:solidFill>
                <a:latin typeface="Arial" panose="020B0604020202020204" pitchFamily="34" charset="0"/>
                <a:cs typeface="Arial" panose="020B0604020202020204" pitchFamily="34" charset="0"/>
              </a:rPr>
              <a:t>(an arterial corona).</a:t>
            </a:r>
            <a:endParaRPr lang="en-US" sz="2030" dirty="0">
              <a:solidFill>
                <a:prstClr val="black"/>
              </a:solidFill>
            </a:endParaRPr>
          </a:p>
        </p:txBody>
      </p:sp>
    </p:spTree>
    <p:extLst>
      <p:ext uri="{BB962C8B-B14F-4D97-AF65-F5344CB8AC3E}">
        <p14:creationId xmlns:p14="http://schemas.microsoft.com/office/powerpoint/2010/main" val="3407491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3" descr="D:\جامعة مؤتة\Integrated Modules\2- C N S\Images\1- Spinal cord\1677-5449-jvb-14-3-248-gf01-en.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4119" b="23945"/>
          <a:stretch/>
        </p:blipFill>
        <p:spPr>
          <a:xfrm>
            <a:off x="2627784" y="916788"/>
            <a:ext cx="6192688" cy="5088526"/>
          </a:xfrm>
          <a:noFill/>
        </p:spPr>
      </p:pic>
      <p:sp>
        <p:nvSpPr>
          <p:cNvPr id="7" name="Rectangle 6">
            <a:extLst>
              <a:ext uri="{FF2B5EF4-FFF2-40B4-BE49-F238E27FC236}">
                <a16:creationId xmlns:a16="http://schemas.microsoft.com/office/drawing/2014/main" id="{3C2A2B22-D8AE-482D-95CE-894D32079369}"/>
              </a:ext>
            </a:extLst>
          </p:cNvPr>
          <p:cNvSpPr/>
          <p:nvPr/>
        </p:nvSpPr>
        <p:spPr>
          <a:xfrm>
            <a:off x="30222" y="2183782"/>
            <a:ext cx="3029610" cy="3092129"/>
          </a:xfrm>
          <a:prstGeom prst="rect">
            <a:avLst/>
          </a:prstGeom>
          <a:ln w="38100">
            <a:solidFill>
              <a:srgbClr val="0000FF"/>
            </a:solidFill>
          </a:ln>
        </p:spPr>
        <p:txBody>
          <a:bodyPr wrap="square">
            <a:spAutoFit/>
          </a:bodyPr>
          <a:lstStyle/>
          <a:p>
            <a:pPr>
              <a:defRPr/>
            </a:pPr>
            <a:r>
              <a:rPr lang="en-US" altLang="en-US" sz="1805" b="1" dirty="0">
                <a:solidFill>
                  <a:srgbClr val="C00000"/>
                </a:solidFill>
                <a:cs typeface="Times New Roman" panose="02020603050405020304" pitchFamily="18" charset="0"/>
              </a:rPr>
              <a:t>* </a:t>
            </a:r>
            <a:r>
              <a:rPr lang="en-US" altLang="en-US" sz="1805" b="1" dirty="0" err="1">
                <a:solidFill>
                  <a:srgbClr val="C00000"/>
                </a:solidFill>
                <a:cs typeface="Times New Roman" panose="02020603050405020304" pitchFamily="18" charset="0"/>
              </a:rPr>
              <a:t>Arteria</a:t>
            </a:r>
            <a:r>
              <a:rPr lang="en-US" altLang="en-US" sz="1805" b="1" dirty="0">
                <a:solidFill>
                  <a:srgbClr val="C00000"/>
                </a:solidFill>
                <a:cs typeface="Times New Roman" panose="02020603050405020304" pitchFamily="18" charset="0"/>
              </a:rPr>
              <a:t> </a:t>
            </a:r>
            <a:r>
              <a:rPr lang="en-US" altLang="en-US" sz="1805" b="1" dirty="0" err="1">
                <a:solidFill>
                  <a:srgbClr val="C00000"/>
                </a:solidFill>
                <a:cs typeface="Times New Roman" panose="02020603050405020304" pitchFamily="18" charset="0"/>
              </a:rPr>
              <a:t>Radicularis</a:t>
            </a:r>
            <a:r>
              <a:rPr lang="en-US" altLang="en-US" sz="1805" b="1" dirty="0">
                <a:solidFill>
                  <a:srgbClr val="C00000"/>
                </a:solidFill>
                <a:cs typeface="Times New Roman" panose="02020603050405020304" pitchFamily="18" charset="0"/>
              </a:rPr>
              <a:t> magna;</a:t>
            </a:r>
          </a:p>
          <a:p>
            <a:pPr>
              <a:defRPr/>
            </a:pPr>
            <a:r>
              <a:rPr lang="en-US" altLang="en-US" sz="1805" b="1" dirty="0">
                <a:solidFill>
                  <a:prstClr val="black"/>
                </a:solidFill>
                <a:cs typeface="Times New Roman" panose="02020603050405020304" pitchFamily="18" charset="0"/>
              </a:rPr>
              <a:t>* Artery of </a:t>
            </a:r>
            <a:r>
              <a:rPr lang="en-US" altLang="en-US" sz="1805" b="1" dirty="0">
                <a:solidFill>
                  <a:srgbClr val="C00000"/>
                </a:solidFill>
                <a:cs typeface="Times New Roman" panose="02020603050405020304" pitchFamily="18" charset="0"/>
              </a:rPr>
              <a:t>(</a:t>
            </a:r>
            <a:r>
              <a:rPr lang="en-US" altLang="en-US" sz="1805" b="1" dirty="0" err="1">
                <a:solidFill>
                  <a:srgbClr val="C00000"/>
                </a:solidFill>
                <a:cs typeface="Times New Roman" panose="02020603050405020304" pitchFamily="18" charset="0"/>
              </a:rPr>
              <a:t>Adamkiewicz</a:t>
            </a:r>
            <a:r>
              <a:rPr lang="en-US" altLang="en-US" sz="1805" b="1" dirty="0">
                <a:solidFill>
                  <a:srgbClr val="C00000"/>
                </a:solidFill>
                <a:cs typeface="Times New Roman" panose="02020603050405020304" pitchFamily="18" charset="0"/>
              </a:rPr>
              <a:t>)</a:t>
            </a:r>
            <a:r>
              <a:rPr lang="en-US" altLang="en-US" sz="1805" b="1" dirty="0">
                <a:solidFill>
                  <a:prstClr val="black"/>
                </a:solidFill>
                <a:cs typeface="Times New Roman" panose="02020603050405020304" pitchFamily="18" charset="0"/>
              </a:rPr>
              <a:t> </a:t>
            </a:r>
            <a:r>
              <a:rPr lang="en-US" altLang="en-US" sz="1805" b="1" dirty="0">
                <a:solidFill>
                  <a:prstClr val="black"/>
                </a:solidFill>
                <a:cs typeface="Arial" panose="020B0604020202020204" pitchFamily="34" charset="0"/>
              </a:rPr>
              <a:t>to the </a:t>
            </a:r>
            <a:r>
              <a:rPr lang="en-US" altLang="en-US" sz="1805" b="1" dirty="0">
                <a:solidFill>
                  <a:srgbClr val="0000FF"/>
                </a:solidFill>
                <a:cs typeface="Arial" panose="020B0604020202020204" pitchFamily="34" charset="0"/>
              </a:rPr>
              <a:t>lower part of the spinal cord.</a:t>
            </a:r>
          </a:p>
          <a:p>
            <a:pPr eaLnBrk="0" fontAlgn="base" hangingPunct="0">
              <a:spcBef>
                <a:spcPct val="20000"/>
              </a:spcBef>
              <a:spcAft>
                <a:spcPct val="0"/>
              </a:spcAft>
              <a:buFont typeface="Arial" panose="020B0604020202020204" pitchFamily="34" charset="0"/>
              <a:buChar char="•"/>
              <a:defRPr/>
            </a:pPr>
            <a:r>
              <a:rPr lang="en-US" altLang="en-US" sz="1805" b="1" dirty="0">
                <a:solidFill>
                  <a:srgbClr val="FF00FF"/>
                </a:solidFill>
                <a:cs typeface="Arial" panose="020B0604020202020204" pitchFamily="34" charset="0"/>
              </a:rPr>
              <a:t> It </a:t>
            </a:r>
            <a:r>
              <a:rPr lang="en-US" sz="1805" b="1" dirty="0">
                <a:solidFill>
                  <a:srgbClr val="FF00FF"/>
                </a:solidFill>
              </a:rPr>
              <a:t>arises from branches of aorta.</a:t>
            </a:r>
          </a:p>
          <a:p>
            <a:pPr eaLnBrk="0" fontAlgn="base" hangingPunct="0">
              <a:spcBef>
                <a:spcPct val="20000"/>
              </a:spcBef>
              <a:spcAft>
                <a:spcPct val="0"/>
              </a:spcAft>
              <a:buFont typeface="Arial" panose="020B0604020202020204" pitchFamily="34" charset="0"/>
              <a:buChar char="•"/>
              <a:defRPr/>
            </a:pPr>
            <a:r>
              <a:rPr lang="en-US" altLang="en-US" sz="1805" b="1" dirty="0">
                <a:solidFill>
                  <a:prstClr val="black"/>
                </a:solidFill>
                <a:cs typeface="Arial" panose="020B0604020202020204" pitchFamily="34" charset="0"/>
              </a:rPr>
              <a:t> lower posterior intercostal arteries.</a:t>
            </a:r>
          </a:p>
          <a:p>
            <a:pPr eaLnBrk="0" fontAlgn="base" hangingPunct="0">
              <a:spcBef>
                <a:spcPct val="20000"/>
              </a:spcBef>
              <a:spcAft>
                <a:spcPct val="0"/>
              </a:spcAft>
              <a:defRPr/>
            </a:pPr>
            <a:r>
              <a:rPr lang="en-US" altLang="en-US" sz="1805" b="1" dirty="0">
                <a:solidFill>
                  <a:prstClr val="black"/>
                </a:solidFill>
                <a:cs typeface="Arial" panose="020B0604020202020204" pitchFamily="34" charset="0"/>
              </a:rPr>
              <a:t>* S</a:t>
            </a:r>
            <a:r>
              <a:rPr lang="en-US" altLang="en-US" sz="1805" b="1" dirty="0" err="1">
                <a:solidFill>
                  <a:prstClr val="black"/>
                </a:solidFill>
                <a:cs typeface="Arial" panose="020B0604020202020204" pitchFamily="34" charset="0"/>
              </a:rPr>
              <a:t>ubcostal</a:t>
            </a:r>
            <a:r>
              <a:rPr lang="en-US" altLang="en-US" sz="1805" b="1" dirty="0">
                <a:solidFill>
                  <a:prstClr val="black"/>
                </a:solidFill>
                <a:cs typeface="Arial" panose="020B0604020202020204" pitchFamily="34" charset="0"/>
              </a:rPr>
              <a:t> arteries</a:t>
            </a:r>
          </a:p>
          <a:p>
            <a:pPr eaLnBrk="0" fontAlgn="base" hangingPunct="0">
              <a:spcBef>
                <a:spcPct val="20000"/>
              </a:spcBef>
              <a:spcAft>
                <a:spcPct val="0"/>
              </a:spcAft>
              <a:defRPr/>
            </a:pPr>
            <a:r>
              <a:rPr lang="en-US" altLang="en-US" sz="1805" b="1" dirty="0">
                <a:solidFill>
                  <a:prstClr val="black"/>
                </a:solidFill>
                <a:cs typeface="Arial" panose="020B0604020202020204" pitchFamily="34" charset="0"/>
              </a:rPr>
              <a:t>* U</a:t>
            </a:r>
            <a:r>
              <a:rPr lang="en-US" altLang="en-US" sz="1805" b="1" dirty="0" err="1">
                <a:solidFill>
                  <a:prstClr val="black"/>
                </a:solidFill>
                <a:cs typeface="Arial" panose="020B0604020202020204" pitchFamily="34" charset="0"/>
              </a:rPr>
              <a:t>pper</a:t>
            </a:r>
            <a:r>
              <a:rPr lang="en-US" altLang="en-US" sz="1805" b="1" dirty="0">
                <a:solidFill>
                  <a:prstClr val="black"/>
                </a:solidFill>
                <a:cs typeface="Arial" panose="020B0604020202020204" pitchFamily="34" charset="0"/>
              </a:rPr>
              <a:t> lumbar arteries</a:t>
            </a:r>
          </a:p>
        </p:txBody>
      </p:sp>
    </p:spTree>
    <p:extLst>
      <p:ext uri="{BB962C8B-B14F-4D97-AF65-F5344CB8AC3E}">
        <p14:creationId xmlns:p14="http://schemas.microsoft.com/office/powerpoint/2010/main" val="627980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 y="7620"/>
            <a:ext cx="9159240" cy="6953250"/>
          </a:xfrm>
          <a:prstGeom prst="rect">
            <a:avLst/>
          </a:prstGeom>
        </p:spPr>
      </p:pic>
    </p:spTree>
    <p:extLst>
      <p:ext uri="{BB962C8B-B14F-4D97-AF65-F5344CB8AC3E}">
        <p14:creationId xmlns:p14="http://schemas.microsoft.com/office/powerpoint/2010/main" val="3297941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3A8A5EA-44D7-4099-A5D0-2FB82A33359D}"/>
              </a:ext>
            </a:extLst>
          </p:cNvPr>
          <p:cNvSpPr>
            <a:spLocks noGrp="1" noChangeArrowheads="1"/>
          </p:cNvSpPr>
          <p:nvPr>
            <p:ph type="title" idx="4294967295"/>
          </p:nvPr>
        </p:nvSpPr>
        <p:spPr bwMode="auto"/>
        <p:txBody>
          <a:bodyPr vert="horz" wrap="square" lIns="91440" tIns="45720" rIns="91440" bIns="45720" numCol="1" anchorCtr="0" compatLnSpc="1">
            <a:prstTxWarp prst="textNoShape">
              <a:avLst/>
            </a:prstTxWarp>
          </a:bodyPr>
          <a:lstStyle/>
          <a:p>
            <a:pPr eaLnBrk="1" hangingPunct="1">
              <a:defRPr/>
            </a:pPr>
            <a:r>
              <a:rPr lang="en-US" altLang="zh-CN" sz="3200" b="1">
                <a:effectLst>
                  <a:outerShdw blurRad="38100" dist="38100" dir="2700000" algn="tl">
                    <a:srgbClr val="C0C0C0"/>
                  </a:outerShdw>
                </a:effectLst>
                <a:ea typeface="SimSun" pitchFamily="2" charset="-122"/>
              </a:rPr>
              <a:t>Venous drainage of the spinal cord</a:t>
            </a:r>
            <a:endParaRPr lang="en-US" sz="3200" b="1">
              <a:effectLst>
                <a:outerShdw blurRad="38100" dist="38100" dir="2700000" algn="tl">
                  <a:srgbClr val="C0C0C0"/>
                </a:outerShdw>
              </a:effectLst>
              <a:ea typeface="SimSun" pitchFamily="2" charset="-122"/>
            </a:endParaRPr>
          </a:p>
        </p:txBody>
      </p:sp>
      <p:sp>
        <p:nvSpPr>
          <p:cNvPr id="20483" name="Rectangle 3">
            <a:extLst>
              <a:ext uri="{FF2B5EF4-FFF2-40B4-BE49-F238E27FC236}">
                <a16:creationId xmlns:a16="http://schemas.microsoft.com/office/drawing/2014/main" id="{22588A89-F800-46A3-9386-D72C2557CA63}"/>
              </a:ext>
            </a:extLst>
          </p:cNvPr>
          <p:cNvSpPr>
            <a:spLocks noGrp="1"/>
          </p:cNvSpPr>
          <p:nvPr>
            <p:ph idx="4294967295"/>
          </p:nvPr>
        </p:nvSpPr>
        <p:spPr>
          <a:xfrm>
            <a:off x="1258888" y="1431925"/>
            <a:ext cx="3375025" cy="4800600"/>
          </a:xfrm>
        </p:spPr>
        <p:txBody>
          <a:bodyPr/>
          <a:lstStyle/>
          <a:p>
            <a:pPr marL="0" indent="0" algn="justLow" eaLnBrk="1" hangingPunct="1">
              <a:buFontTx/>
              <a:buNone/>
            </a:pPr>
            <a:r>
              <a:rPr lang="en-US" altLang="zh-CN" sz="1600" b="1" dirty="0">
                <a:solidFill>
                  <a:srgbClr val="000000"/>
                </a:solidFill>
                <a:latin typeface="Times New Roman" panose="02020603050405020304" pitchFamily="18" charset="0"/>
                <a:ea typeface="SimSun" panose="02010600030101010101" pitchFamily="2" charset="-122"/>
              </a:rPr>
              <a:t>B. Venous drainage: </a:t>
            </a:r>
            <a:endParaRPr lang="en-US" altLang="zh-CN" sz="1600" dirty="0">
              <a:solidFill>
                <a:srgbClr val="000000"/>
              </a:solidFill>
              <a:latin typeface="Times New Roman" panose="02020603050405020304" pitchFamily="18" charset="0"/>
              <a:ea typeface="SimSun" panose="02010600030101010101" pitchFamily="2" charset="-122"/>
            </a:endParaRPr>
          </a:p>
          <a:p>
            <a:pPr marL="0" indent="0" algn="justLow" eaLnBrk="1" hangingPunct="1">
              <a:buFontTx/>
              <a:buNone/>
            </a:pPr>
            <a:r>
              <a:rPr lang="en-US" altLang="zh-CN" sz="1600" dirty="0">
                <a:solidFill>
                  <a:srgbClr val="000000"/>
                </a:solidFill>
                <a:latin typeface="Times New Roman" panose="02020603050405020304" pitchFamily="18" charset="0"/>
                <a:ea typeface="SimSun" panose="02010600030101010101" pitchFamily="2" charset="-122"/>
              </a:rPr>
              <a:t>There are six longitudinal veins which run along the spinal cord. </a:t>
            </a:r>
            <a:endParaRPr lang="en-US" altLang="zh-CN" sz="1600" dirty="0">
              <a:solidFill>
                <a:srgbClr val="000000"/>
              </a:solidFill>
              <a:ea typeface="SimSun" panose="02010600030101010101" pitchFamily="2" charset="-122"/>
            </a:endParaRPr>
          </a:p>
          <a:p>
            <a:pPr marL="0" indent="0" algn="justLow" eaLnBrk="1" hangingPunct="1">
              <a:buFontTx/>
              <a:buAutoNum type="arabicPeriod"/>
            </a:pPr>
            <a:r>
              <a:rPr lang="en-US" altLang="zh-CN" sz="1600" b="1" dirty="0">
                <a:solidFill>
                  <a:srgbClr val="000000"/>
                </a:solidFill>
                <a:latin typeface="Times New Roman" panose="02020603050405020304" pitchFamily="18" charset="0"/>
                <a:ea typeface="SimSun" panose="02010600030101010101" pitchFamily="2" charset="-122"/>
              </a:rPr>
              <a:t>Anterior spinal vein.</a:t>
            </a:r>
            <a:endParaRPr lang="en-US" altLang="zh-CN" sz="1600" dirty="0">
              <a:solidFill>
                <a:srgbClr val="000000"/>
              </a:solidFill>
              <a:latin typeface="Times New Roman" panose="02020603050405020304" pitchFamily="18" charset="0"/>
              <a:ea typeface="SimSun" panose="02010600030101010101" pitchFamily="2" charset="-122"/>
            </a:endParaRPr>
          </a:p>
          <a:p>
            <a:pPr marL="0" indent="0" algn="justLow" eaLnBrk="1" hangingPunct="1">
              <a:buFontTx/>
              <a:buAutoNum type="arabicPeriod"/>
            </a:pPr>
            <a:r>
              <a:rPr lang="en-US" altLang="zh-CN" sz="1600" b="1" dirty="0">
                <a:solidFill>
                  <a:srgbClr val="000000"/>
                </a:solidFill>
                <a:latin typeface="Times New Roman" panose="02020603050405020304" pitchFamily="18" charset="0"/>
                <a:ea typeface="SimSun" panose="02010600030101010101" pitchFamily="2" charset="-122"/>
              </a:rPr>
              <a:t>Posterior spinal vein.</a:t>
            </a:r>
            <a:endParaRPr lang="en-US" altLang="zh-CN" sz="1600" dirty="0">
              <a:solidFill>
                <a:srgbClr val="000000"/>
              </a:solidFill>
              <a:latin typeface="Times New Roman" panose="02020603050405020304" pitchFamily="18" charset="0"/>
              <a:ea typeface="SimSun" panose="02010600030101010101" pitchFamily="2" charset="-122"/>
            </a:endParaRPr>
          </a:p>
          <a:p>
            <a:pPr marL="0" indent="0" algn="justLow" eaLnBrk="1" hangingPunct="1">
              <a:buFontTx/>
              <a:buAutoNum type="arabicPeriod"/>
            </a:pPr>
            <a:r>
              <a:rPr lang="en-US" altLang="zh-CN" sz="1600" b="1" dirty="0">
                <a:solidFill>
                  <a:srgbClr val="000000"/>
                </a:solidFill>
                <a:latin typeface="Times New Roman" panose="02020603050405020304" pitchFamily="18" charset="0"/>
                <a:ea typeface="SimSun" panose="02010600030101010101" pitchFamily="2" charset="-122"/>
              </a:rPr>
              <a:t>Anterolateral spinal veins (two).</a:t>
            </a:r>
            <a:endParaRPr lang="en-US" altLang="zh-CN" sz="1600" dirty="0">
              <a:solidFill>
                <a:srgbClr val="000000"/>
              </a:solidFill>
              <a:latin typeface="Times New Roman" panose="02020603050405020304" pitchFamily="18" charset="0"/>
              <a:ea typeface="SimSun" panose="02010600030101010101" pitchFamily="2" charset="-122"/>
            </a:endParaRPr>
          </a:p>
          <a:p>
            <a:pPr marL="0" indent="0" algn="justLow" eaLnBrk="1" hangingPunct="1">
              <a:buFontTx/>
              <a:buAutoNum type="arabicPeriod"/>
            </a:pPr>
            <a:r>
              <a:rPr lang="en-US" altLang="zh-CN" sz="1600" b="1" dirty="0" err="1">
                <a:solidFill>
                  <a:srgbClr val="000000"/>
                </a:solidFill>
                <a:latin typeface="Times New Roman" panose="02020603050405020304" pitchFamily="18" charset="0"/>
                <a:ea typeface="SimSun" panose="02010600030101010101" pitchFamily="2" charset="-122"/>
              </a:rPr>
              <a:t>Posterolateral</a:t>
            </a:r>
            <a:r>
              <a:rPr lang="en-US" altLang="zh-CN" sz="1600" b="1" dirty="0">
                <a:solidFill>
                  <a:srgbClr val="000000"/>
                </a:solidFill>
                <a:latin typeface="Times New Roman" panose="02020603050405020304" pitchFamily="18" charset="0"/>
                <a:ea typeface="SimSun" panose="02010600030101010101" pitchFamily="2" charset="-122"/>
              </a:rPr>
              <a:t> spinal veins (two</a:t>
            </a:r>
            <a:r>
              <a:rPr lang="en-US" altLang="zh-CN" sz="1600" dirty="0">
                <a:solidFill>
                  <a:srgbClr val="000000"/>
                </a:solidFill>
                <a:latin typeface="Times New Roman" panose="02020603050405020304" pitchFamily="18" charset="0"/>
                <a:ea typeface="SimSun" panose="02010600030101010101" pitchFamily="2" charset="-122"/>
              </a:rPr>
              <a:t>).</a:t>
            </a:r>
            <a:endParaRPr lang="en-US" altLang="zh-CN" sz="1600" dirty="0">
              <a:solidFill>
                <a:srgbClr val="000000"/>
              </a:solidFill>
              <a:ea typeface="SimSun" panose="02010600030101010101" pitchFamily="2" charset="-122"/>
            </a:endParaRPr>
          </a:p>
          <a:p>
            <a:pPr marL="0" indent="0" algn="justLow" eaLnBrk="1" hangingPunct="1">
              <a:buFontTx/>
              <a:buNone/>
            </a:pPr>
            <a:endParaRPr lang="en-US" altLang="zh-CN" sz="1600" dirty="0">
              <a:solidFill>
                <a:srgbClr val="000000"/>
              </a:solidFill>
              <a:latin typeface="Times New Roman" panose="02020603050405020304" pitchFamily="18" charset="0"/>
              <a:ea typeface="SimSun" panose="02010600030101010101" pitchFamily="2" charset="-122"/>
            </a:endParaRPr>
          </a:p>
          <a:p>
            <a:pPr marL="0" indent="0" algn="justLow" eaLnBrk="1" hangingPunct="1">
              <a:buFontTx/>
              <a:buNone/>
            </a:pPr>
            <a:r>
              <a:rPr lang="en-US" altLang="zh-CN" sz="1600" dirty="0">
                <a:solidFill>
                  <a:srgbClr val="000000"/>
                </a:solidFill>
                <a:latin typeface="Times New Roman" panose="02020603050405020304" pitchFamily="18" charset="0"/>
                <a:ea typeface="SimSun" panose="02010600030101010101" pitchFamily="2" charset="-122"/>
              </a:rPr>
              <a:t>These six longitudinal veins 1.communicate freely with each other around the spinal cord.  2.Communicate above with the cranial venous sinuses and cerebellar veins. 3.Communicate with the internal vertebral venous plexus and </a:t>
            </a:r>
          </a:p>
          <a:p>
            <a:pPr marL="0" indent="0" algn="justLow" eaLnBrk="1" hangingPunct="1">
              <a:buFontTx/>
              <a:buNone/>
            </a:pPr>
            <a:r>
              <a:rPr lang="en-US" altLang="zh-CN" sz="1600" dirty="0">
                <a:solidFill>
                  <a:srgbClr val="000000"/>
                </a:solidFill>
                <a:latin typeface="Times New Roman" panose="02020603050405020304" pitchFamily="18" charset="0"/>
                <a:ea typeface="SimSun" panose="02010600030101010101" pitchFamily="2" charset="-122"/>
              </a:rPr>
              <a:t>4.The segmental veins outside the vertebral canal through radicular veins </a:t>
            </a:r>
            <a:endParaRPr lang="en-US" altLang="ar-EG" sz="1600" dirty="0">
              <a:solidFill>
                <a:srgbClr val="000000"/>
              </a:solidFill>
              <a:latin typeface="Times New Roman" panose="02020603050405020304" pitchFamily="18" charset="0"/>
              <a:ea typeface="SimSun" panose="02010600030101010101" pitchFamily="2" charset="-122"/>
            </a:endParaRPr>
          </a:p>
        </p:txBody>
      </p:sp>
      <p:pic>
        <p:nvPicPr>
          <p:cNvPr id="20484" name="Picture 2">
            <a:extLst>
              <a:ext uri="{FF2B5EF4-FFF2-40B4-BE49-F238E27FC236}">
                <a16:creationId xmlns:a16="http://schemas.microsoft.com/office/drawing/2014/main" id="{B878920A-ACE5-4E24-A436-7CF607AC3320}"/>
              </a:ext>
            </a:extLst>
          </p:cNvPr>
          <p:cNvPicPr>
            <a:picLocks noChangeAspect="1" noChangeArrowheads="1"/>
          </p:cNvPicPr>
          <p:nvPr/>
        </p:nvPicPr>
        <p:blipFill>
          <a:blip r:embed="rId2">
            <a:lum contrast="36000"/>
            <a:extLst>
              <a:ext uri="{28A0092B-C50C-407E-A947-70E740481C1C}">
                <a14:useLocalDpi xmlns:a14="http://schemas.microsoft.com/office/drawing/2010/main" val="0"/>
              </a:ext>
            </a:extLst>
          </a:blip>
          <a:srcRect r="49417"/>
          <a:stretch>
            <a:fillRect/>
          </a:stretch>
        </p:blipFill>
        <p:spPr bwMode="auto">
          <a:xfrm>
            <a:off x="4787900" y="1587500"/>
            <a:ext cx="38608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Freeform 6">
            <a:extLst>
              <a:ext uri="{FF2B5EF4-FFF2-40B4-BE49-F238E27FC236}">
                <a16:creationId xmlns:a16="http://schemas.microsoft.com/office/drawing/2014/main" id="{A0CDA832-790E-41A4-8AC1-69998C00B69F}"/>
              </a:ext>
            </a:extLst>
          </p:cNvPr>
          <p:cNvSpPr>
            <a:spLocks/>
          </p:cNvSpPr>
          <p:nvPr/>
        </p:nvSpPr>
        <p:spPr bwMode="auto">
          <a:xfrm>
            <a:off x="8378825" y="3679825"/>
            <a:ext cx="481013" cy="1679575"/>
          </a:xfrm>
          <a:custGeom>
            <a:avLst/>
            <a:gdLst>
              <a:gd name="T0" fmla="*/ 2147483646 w 303"/>
              <a:gd name="T1" fmla="*/ 2147483646 h 1058"/>
              <a:gd name="T2" fmla="*/ 2147483646 w 303"/>
              <a:gd name="T3" fmla="*/ 2147483646 h 1058"/>
              <a:gd name="T4" fmla="*/ 2147483646 w 303"/>
              <a:gd name="T5" fmla="*/ 2147483646 h 1058"/>
              <a:gd name="T6" fmla="*/ 2147483646 w 303"/>
              <a:gd name="T7" fmla="*/ 2147483646 h 1058"/>
              <a:gd name="T8" fmla="*/ 2147483646 w 303"/>
              <a:gd name="T9" fmla="*/ 2147483646 h 1058"/>
              <a:gd name="T10" fmla="*/ 2147483646 w 303"/>
              <a:gd name="T11" fmla="*/ 2147483646 h 1058"/>
              <a:gd name="T12" fmla="*/ 2147483646 w 303"/>
              <a:gd name="T13" fmla="*/ 2147483646 h 1058"/>
              <a:gd name="T14" fmla="*/ 2147483646 w 303"/>
              <a:gd name="T15" fmla="*/ 2147483646 h 1058"/>
              <a:gd name="T16" fmla="*/ 2147483646 w 303"/>
              <a:gd name="T17" fmla="*/ 2147483646 h 1058"/>
              <a:gd name="T18" fmla="*/ 2147483646 w 303"/>
              <a:gd name="T19" fmla="*/ 2147483646 h 1058"/>
              <a:gd name="T20" fmla="*/ 2147483646 w 303"/>
              <a:gd name="T21" fmla="*/ 2147483646 h 1058"/>
              <a:gd name="T22" fmla="*/ 2147483646 w 303"/>
              <a:gd name="T23" fmla="*/ 2147483646 h 1058"/>
              <a:gd name="T24" fmla="*/ 2147483646 w 303"/>
              <a:gd name="T25" fmla="*/ 2147483646 h 1058"/>
              <a:gd name="T26" fmla="*/ 2147483646 w 303"/>
              <a:gd name="T27" fmla="*/ 2147483646 h 1058"/>
              <a:gd name="T28" fmla="*/ 2147483646 w 303"/>
              <a:gd name="T29" fmla="*/ 2147483646 h 1058"/>
              <a:gd name="T30" fmla="*/ 2147483646 w 303"/>
              <a:gd name="T31" fmla="*/ 2147483646 h 10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3" h="1058">
                <a:moveTo>
                  <a:pt x="158" y="22"/>
                </a:moveTo>
                <a:cubicBezTo>
                  <a:pt x="127" y="31"/>
                  <a:pt x="52" y="90"/>
                  <a:pt x="26" y="112"/>
                </a:cubicBezTo>
                <a:cubicBezTo>
                  <a:pt x="0" y="134"/>
                  <a:pt x="0" y="135"/>
                  <a:pt x="2" y="154"/>
                </a:cubicBezTo>
                <a:cubicBezTo>
                  <a:pt x="4" y="173"/>
                  <a:pt x="31" y="197"/>
                  <a:pt x="38" y="226"/>
                </a:cubicBezTo>
                <a:cubicBezTo>
                  <a:pt x="45" y="255"/>
                  <a:pt x="40" y="287"/>
                  <a:pt x="44" y="328"/>
                </a:cubicBezTo>
                <a:cubicBezTo>
                  <a:pt x="48" y="369"/>
                  <a:pt x="63" y="427"/>
                  <a:pt x="62" y="472"/>
                </a:cubicBezTo>
                <a:cubicBezTo>
                  <a:pt x="61" y="517"/>
                  <a:pt x="38" y="565"/>
                  <a:pt x="38" y="598"/>
                </a:cubicBezTo>
                <a:cubicBezTo>
                  <a:pt x="38" y="631"/>
                  <a:pt x="55" y="636"/>
                  <a:pt x="62" y="670"/>
                </a:cubicBezTo>
                <a:cubicBezTo>
                  <a:pt x="69" y="704"/>
                  <a:pt x="81" y="749"/>
                  <a:pt x="80" y="802"/>
                </a:cubicBezTo>
                <a:cubicBezTo>
                  <a:pt x="79" y="855"/>
                  <a:pt x="50" y="947"/>
                  <a:pt x="56" y="988"/>
                </a:cubicBezTo>
                <a:cubicBezTo>
                  <a:pt x="62" y="1029"/>
                  <a:pt x="85" y="1044"/>
                  <a:pt x="116" y="1048"/>
                </a:cubicBezTo>
                <a:cubicBezTo>
                  <a:pt x="147" y="1052"/>
                  <a:pt x="213" y="1058"/>
                  <a:pt x="242" y="1012"/>
                </a:cubicBezTo>
                <a:cubicBezTo>
                  <a:pt x="271" y="966"/>
                  <a:pt x="282" y="882"/>
                  <a:pt x="290" y="772"/>
                </a:cubicBezTo>
                <a:cubicBezTo>
                  <a:pt x="298" y="662"/>
                  <a:pt x="303" y="471"/>
                  <a:pt x="290" y="352"/>
                </a:cubicBezTo>
                <a:cubicBezTo>
                  <a:pt x="277" y="233"/>
                  <a:pt x="233" y="116"/>
                  <a:pt x="212" y="58"/>
                </a:cubicBezTo>
                <a:cubicBezTo>
                  <a:pt x="191" y="0"/>
                  <a:pt x="189" y="13"/>
                  <a:pt x="158" y="22"/>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95848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Text Placeholder 7"/>
          <p:cNvSpPr>
            <a:spLocks noGrp="1"/>
          </p:cNvSpPr>
          <p:nvPr>
            <p:ph type="body" idx="1"/>
          </p:nvPr>
        </p:nvSpPr>
        <p:spPr/>
        <p:txBody>
          <a:bodyPr/>
          <a:lstStyle/>
          <a:p>
            <a:endParaRPr lang="en-US"/>
          </a:p>
        </p:txBody>
      </p:sp>
      <p:sp>
        <p:nvSpPr>
          <p:cNvPr id="10" name="Text Placeholder 9"/>
          <p:cNvSpPr>
            <a:spLocks noGrp="1"/>
          </p:cNvSpPr>
          <p:nvPr>
            <p:ph type="body" sz="quarter" idx="3"/>
          </p:nvPr>
        </p:nvSpPr>
        <p:spPr/>
        <p:txBody>
          <a:bodyPr/>
          <a:lstStyle/>
          <a:p>
            <a:endParaRPr lang="en-US"/>
          </a:p>
        </p:txBody>
      </p:sp>
      <p:sp>
        <p:nvSpPr>
          <p:cNvPr id="11" name="Content Placeholder 10"/>
          <p:cNvSpPr>
            <a:spLocks noGrp="1"/>
          </p:cNvSpPr>
          <p:nvPr>
            <p:ph sz="quarter" idx="4"/>
          </p:nvPr>
        </p:nvSpPr>
        <p:spPr/>
        <p:txBody>
          <a:bodyPr/>
          <a:lstStyle/>
          <a:p>
            <a:endParaRPr lang="en-US"/>
          </a:p>
        </p:txBody>
      </p:sp>
      <p:pic>
        <p:nvPicPr>
          <p:cNvPr id="4" name="Content Placeholder 4"/>
          <p:cNvPicPr>
            <a:picLocks noChangeAspect="1"/>
          </p:cNvPicPr>
          <p:nvPr/>
        </p:nvPicPr>
        <p:blipFill>
          <a:blip r:embed="rId2"/>
          <a:stretch>
            <a:fillRect/>
          </a:stretch>
        </p:blipFill>
        <p:spPr>
          <a:xfrm>
            <a:off x="4497390" y="2038120"/>
            <a:ext cx="4383942" cy="4591280"/>
          </a:xfrm>
          <a:prstGeom prst="rect">
            <a:avLst/>
          </a:prstGeom>
        </p:spPr>
      </p:pic>
      <p:pic>
        <p:nvPicPr>
          <p:cNvPr id="12" name="Picture 2">
            <a:extLst>
              <a:ext uri="{FF2B5EF4-FFF2-40B4-BE49-F238E27FC236}">
                <a16:creationId xmlns:a16="http://schemas.microsoft.com/office/drawing/2014/main" id="{B878920A-ACE5-4E24-A436-7CF607AC3320}"/>
              </a:ext>
            </a:extLst>
          </p:cNvPr>
          <p:cNvPicPr>
            <a:picLocks noGrp="1" noChangeAspect="1" noChangeArrowheads="1"/>
          </p:cNvPicPr>
          <p:nvPr>
            <p:ph sz="half" idx="2"/>
          </p:nvPr>
        </p:nvPicPr>
        <p:blipFill>
          <a:blip r:embed="rId3">
            <a:lum contrast="36000"/>
            <a:extLst>
              <a:ext uri="{28A0092B-C50C-407E-A947-70E740481C1C}">
                <a14:useLocalDpi xmlns:a14="http://schemas.microsoft.com/office/drawing/2010/main" val="0"/>
              </a:ext>
            </a:extLst>
          </a:blip>
          <a:srcRect r="49417"/>
          <a:stretch>
            <a:fillRect/>
          </a:stretch>
        </p:blipFill>
        <p:spPr bwMode="auto">
          <a:xfrm>
            <a:off x="378483" y="2174875"/>
            <a:ext cx="3990517"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2576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p:txBody>
          <a:bodyPr>
            <a:normAutofit lnSpcReduction="10000"/>
          </a:bodyPr>
          <a:lstStyle/>
          <a:p>
            <a:r>
              <a:rPr lang="en-US" dirty="0"/>
              <a:t>An 81-year-old woman visits her family physician for an</a:t>
            </a:r>
          </a:p>
          <a:p>
            <a:r>
              <a:rPr lang="en-US" dirty="0"/>
              <a:t>annual physical examination and complains of weakness and</a:t>
            </a:r>
          </a:p>
          <a:p>
            <a:r>
              <a:rPr lang="en-US" dirty="0"/>
              <a:t>loss of sensation in her legs. Radiological studies show bony</a:t>
            </a:r>
          </a:p>
          <a:p>
            <a:r>
              <a:rPr lang="en-US" dirty="0"/>
              <a:t>spurs (osteophytes) narrowing the intervertebral foramina at</a:t>
            </a:r>
          </a:p>
          <a:p>
            <a:r>
              <a:rPr lang="en-US" dirty="0"/>
              <a:t>levels T12-L3. Which of the following structures is most likely</a:t>
            </a:r>
          </a:p>
          <a:p>
            <a:r>
              <a:rPr lang="en-US" dirty="0"/>
              <a:t>to be impinged in this condition?</a:t>
            </a:r>
          </a:p>
          <a:p>
            <a:r>
              <a:rPr lang="en-US" dirty="0"/>
              <a:t>(A) Posterior primary rami of spinal nerves</a:t>
            </a:r>
          </a:p>
          <a:p>
            <a:r>
              <a:rPr lang="en-US" dirty="0"/>
              <a:t>(B) Spinal ganglia</a:t>
            </a:r>
          </a:p>
          <a:p>
            <a:r>
              <a:rPr lang="en-US" dirty="0"/>
              <a:t>(C) Ganglia of the sympathetic trunk</a:t>
            </a:r>
          </a:p>
          <a:p>
            <a:r>
              <a:rPr lang="en-US" dirty="0"/>
              <a:t>(D) Anterior primary rami of spinal nerves</a:t>
            </a:r>
          </a:p>
          <a:p>
            <a:r>
              <a:rPr lang="en-US" dirty="0"/>
              <a:t>(E) Anterior rootlets of spinal nerves</a:t>
            </a:r>
          </a:p>
        </p:txBody>
      </p:sp>
    </p:spTree>
    <p:extLst>
      <p:ext uri="{BB962C8B-B14F-4D97-AF65-F5344CB8AC3E}">
        <p14:creationId xmlns:p14="http://schemas.microsoft.com/office/powerpoint/2010/main" val="2924037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285750" y="4429125"/>
            <a:ext cx="8072438" cy="923330"/>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Brush Script MT" pitchFamily="66" charset="0"/>
                <a:ea typeface="+mn-ea"/>
                <a:cs typeface="+mn-cs"/>
              </a:rPr>
              <a:t> Dr. Dalia M. </a:t>
            </a:r>
            <a:r>
              <a:rPr kumimoji="0" lang="en-US" sz="5400" b="0" i="0" u="none" strike="noStrike" kern="1200" cap="none" spc="0" normalizeH="0" baseline="0" noProof="0">
                <a:ln>
                  <a:noFill/>
                </a:ln>
                <a:solidFill>
                  <a:srgbClr val="FF0000"/>
                </a:solidFill>
                <a:effectLst/>
                <a:uLnTx/>
                <a:uFillTx/>
                <a:latin typeface="Brush Script MT" pitchFamily="66" charset="0"/>
                <a:ea typeface="+mn-ea"/>
                <a:cs typeface="+mn-cs"/>
              </a:rPr>
              <a:t>Biram</a:t>
            </a:r>
            <a:endParaRPr kumimoji="0" lang="en-US" sz="5400" b="0" i="0" u="none" strike="noStrike" kern="1200" cap="none" spc="0" normalizeH="0" baseline="0" noProof="0" dirty="0">
              <a:ln>
                <a:noFill/>
              </a:ln>
              <a:solidFill>
                <a:srgbClr val="FF0000"/>
              </a:solidFill>
              <a:effectLst/>
              <a:uLnTx/>
              <a:uFillTx/>
              <a:latin typeface="Brush Script MT" pitchFamily="66" charset="0"/>
              <a:ea typeface="+mn-ea"/>
              <a:cs typeface="+mn-cs"/>
            </a:endParaRPr>
          </a:p>
        </p:txBody>
      </p:sp>
      <p:sp>
        <p:nvSpPr>
          <p:cNvPr id="3" name="Rectangle 2"/>
          <p:cNvSpPr/>
          <p:nvPr/>
        </p:nvSpPr>
        <p:spPr>
          <a:xfrm>
            <a:off x="1066800" y="685800"/>
            <a:ext cx="739140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1" u="none" strike="noStrike" kern="1200" cap="none" spc="0" normalizeH="0" baseline="0" noProof="0" dirty="0">
                <a:ln>
                  <a:noFill/>
                </a:ln>
                <a:solidFill>
                  <a:srgbClr val="DBF5F9"/>
                </a:solidFill>
                <a:effectLst>
                  <a:glow rad="101600">
                    <a:srgbClr val="0F6FC6">
                      <a:satMod val="175000"/>
                      <a:alpha val="40000"/>
                    </a:srgbClr>
                  </a:glow>
                </a:effectLst>
                <a:uLnTx/>
                <a:uFillTx/>
                <a:latin typeface="Viner Hand ITC" pitchFamily="66" charset="0"/>
                <a:ea typeface="+mn-ea"/>
                <a:cs typeface="+mn-cs"/>
              </a:rPr>
              <a:t>Thank You</a:t>
            </a:r>
            <a:endParaRPr kumimoji="0" lang="ar-EG" sz="1800" b="1" i="0" u="none" strike="noStrike" kern="1200" cap="none" spc="0" normalizeH="0" baseline="0" noProof="0" dirty="0">
              <a:ln>
                <a:noFill/>
              </a:ln>
              <a:solidFill>
                <a:srgbClr val="DBF5F9"/>
              </a:solidFill>
              <a:effectLst>
                <a:glow rad="101600">
                  <a:srgbClr val="0F6FC6">
                    <a:satMod val="175000"/>
                    <a:alpha val="40000"/>
                  </a:srgbClr>
                </a:glow>
              </a:effectLst>
              <a:uLnTx/>
              <a:uFillTx/>
              <a:latin typeface="Constantia"/>
              <a:ea typeface="+mn-ea"/>
            </a:endParaRPr>
          </a:p>
        </p:txBody>
      </p:sp>
      <p:pic>
        <p:nvPicPr>
          <p:cNvPr id="7170" name="Picture 2"/>
          <p:cNvPicPr>
            <a:picLocks noChangeAspect="1" noChangeArrowheads="1"/>
          </p:cNvPicPr>
          <p:nvPr/>
        </p:nvPicPr>
        <p:blipFill>
          <a:blip r:embed="rId2" cstate="print"/>
          <a:srcRect/>
          <a:stretch>
            <a:fillRect/>
          </a:stretch>
        </p:blipFill>
        <p:spPr bwMode="auto">
          <a:xfrm>
            <a:off x="3124200" y="2209800"/>
            <a:ext cx="2628900" cy="23812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عنوان 1"/>
          <p:cNvSpPr>
            <a:spLocks noGrp="1"/>
          </p:cNvSpPr>
          <p:nvPr>
            <p:ph type="title"/>
          </p:nvPr>
        </p:nvSpPr>
        <p:spPr>
          <a:xfrm>
            <a:off x="611560" y="850872"/>
            <a:ext cx="8229600" cy="859376"/>
          </a:xfrm>
        </p:spPr>
        <p:txBody>
          <a:bodyPr>
            <a:normAutofit fontScale="90000"/>
          </a:bodyPr>
          <a:lstStyle/>
          <a:p>
            <a:pPr rtl="0" eaLnBrk="1" hangingPunct="1"/>
            <a:r>
              <a:rPr lang="en-US" altLang="en-US" sz="3008" b="1" dirty="0">
                <a:solidFill>
                  <a:srgbClr val="C00000"/>
                </a:solidFill>
                <a:cs typeface="Times New Roman" panose="02020603050405020304" pitchFamily="18" charset="0"/>
              </a:rPr>
              <a:t>Position of the spinal cord</a:t>
            </a:r>
            <a:br>
              <a:rPr lang="en-US" altLang="en-US" b="1" dirty="0">
                <a:cs typeface="Times New Roman" panose="02020603050405020304" pitchFamily="18" charset="0"/>
              </a:rPr>
            </a:br>
            <a:r>
              <a:rPr lang="en-US" sz="2105" dirty="0">
                <a:latin typeface="Arial" panose="020B0604020202020204" pitchFamily="34" charset="0"/>
                <a:ea typeface="Times New Roman" panose="02020603050405020304" pitchFamily="18" charset="0"/>
              </a:rPr>
              <a:t>in the vertebral canal of the vertebral column</a:t>
            </a:r>
            <a:endParaRPr lang="ar-EG" altLang="en-US" sz="2105" b="1" dirty="0"/>
          </a:p>
        </p:txBody>
      </p:sp>
      <p:pic>
        <p:nvPicPr>
          <p:cNvPr id="3075" name="Picture 4" descr="D:\جامعة مؤتة\Integrated Modules\2- C N S\Images\1- Spinal cord\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378" b="3181"/>
          <a:stretch>
            <a:fillRect/>
          </a:stretch>
        </p:blipFill>
        <p:spPr>
          <a:xfrm>
            <a:off x="873932" y="2130953"/>
            <a:ext cx="7704856" cy="3671565"/>
          </a:xfrm>
          <a:noFill/>
        </p:spPr>
      </p:pic>
      <p:sp>
        <p:nvSpPr>
          <p:cNvPr id="2" name="TextBox 1">
            <a:extLst>
              <a:ext uri="{FF2B5EF4-FFF2-40B4-BE49-F238E27FC236}">
                <a16:creationId xmlns:a16="http://schemas.microsoft.com/office/drawing/2014/main" id="{A0F52EB6-86CF-4063-83A1-E7B8AC283545}"/>
              </a:ext>
            </a:extLst>
          </p:cNvPr>
          <p:cNvSpPr txBox="1"/>
          <p:nvPr/>
        </p:nvSpPr>
        <p:spPr>
          <a:xfrm>
            <a:off x="7020272" y="2616904"/>
            <a:ext cx="1368152" cy="647870"/>
          </a:xfrm>
          <a:prstGeom prst="rect">
            <a:avLst/>
          </a:prstGeom>
          <a:noFill/>
        </p:spPr>
        <p:txBody>
          <a:bodyPr wrap="square" rtlCol="0">
            <a:spAutoFit/>
          </a:bodyPr>
          <a:lstStyle/>
          <a:p>
            <a:pPr algn="l" rtl="0"/>
            <a:r>
              <a:rPr lang="en-US" sz="1805" b="1" dirty="0" err="1"/>
              <a:t>Annulas</a:t>
            </a:r>
            <a:r>
              <a:rPr lang="en-US" sz="1805" b="1" dirty="0"/>
              <a:t> fibrosus</a:t>
            </a:r>
          </a:p>
        </p:txBody>
      </p:sp>
      <p:sp>
        <p:nvSpPr>
          <p:cNvPr id="5" name="TextBox 4">
            <a:extLst>
              <a:ext uri="{FF2B5EF4-FFF2-40B4-BE49-F238E27FC236}">
                <a16:creationId xmlns:a16="http://schemas.microsoft.com/office/drawing/2014/main" id="{B1E960B2-E222-472D-A9B2-019F00DE59C7}"/>
              </a:ext>
            </a:extLst>
          </p:cNvPr>
          <p:cNvSpPr txBox="1"/>
          <p:nvPr/>
        </p:nvSpPr>
        <p:spPr>
          <a:xfrm>
            <a:off x="7704348" y="3264774"/>
            <a:ext cx="1090215" cy="647870"/>
          </a:xfrm>
          <a:prstGeom prst="rect">
            <a:avLst/>
          </a:prstGeom>
          <a:noFill/>
        </p:spPr>
        <p:txBody>
          <a:bodyPr wrap="square" rtlCol="0">
            <a:spAutoFit/>
          </a:bodyPr>
          <a:lstStyle/>
          <a:p>
            <a:pPr algn="l" rtl="0"/>
            <a:r>
              <a:rPr lang="en-US" sz="1805" b="1" dirty="0">
                <a:solidFill>
                  <a:srgbClr val="FF0000"/>
                </a:solidFill>
              </a:rPr>
              <a:t>Nucleus pulposus</a:t>
            </a:r>
          </a:p>
        </p:txBody>
      </p:sp>
      <p:cxnSp>
        <p:nvCxnSpPr>
          <p:cNvPr id="4" name="Straight Arrow Connector 3">
            <a:extLst>
              <a:ext uri="{FF2B5EF4-FFF2-40B4-BE49-F238E27FC236}">
                <a16:creationId xmlns:a16="http://schemas.microsoft.com/office/drawing/2014/main" id="{8D73A7E8-04EB-48DF-B51D-74841680806E}"/>
              </a:ext>
            </a:extLst>
          </p:cNvPr>
          <p:cNvCxnSpPr>
            <a:cxnSpLocks/>
            <a:stCxn id="2" idx="1"/>
          </p:cNvCxnSpPr>
          <p:nvPr/>
        </p:nvCxnSpPr>
        <p:spPr>
          <a:xfrm flipH="1">
            <a:off x="6300194" y="2940839"/>
            <a:ext cx="720078" cy="22768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B51454B-7488-4C2A-96D7-707CFACAE14C}"/>
              </a:ext>
            </a:extLst>
          </p:cNvPr>
          <p:cNvCxnSpPr>
            <a:cxnSpLocks/>
          </p:cNvCxnSpPr>
          <p:nvPr/>
        </p:nvCxnSpPr>
        <p:spPr>
          <a:xfrm flipH="1">
            <a:off x="6282190" y="3395284"/>
            <a:ext cx="1422158" cy="2549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9354AB7-A4C1-4B9C-BA5A-88B6334144D7}"/>
              </a:ext>
            </a:extLst>
          </p:cNvPr>
          <p:cNvSpPr txBox="1"/>
          <p:nvPr/>
        </p:nvSpPr>
        <p:spPr>
          <a:xfrm>
            <a:off x="7020272" y="2130953"/>
            <a:ext cx="1368152" cy="508922"/>
          </a:xfrm>
          <a:prstGeom prst="rect">
            <a:avLst/>
          </a:prstGeom>
          <a:noFill/>
        </p:spPr>
        <p:txBody>
          <a:bodyPr wrap="square" rtlCol="0">
            <a:spAutoFit/>
          </a:bodyPr>
          <a:lstStyle/>
          <a:p>
            <a:pPr algn="ctr" rtl="0"/>
            <a:r>
              <a:rPr lang="en-US" sz="2707" b="1" dirty="0">
                <a:solidFill>
                  <a:srgbClr val="FF0000"/>
                </a:solidFill>
              </a:rPr>
              <a:t>IVD</a:t>
            </a:r>
          </a:p>
        </p:txBody>
      </p:sp>
    </p:spTree>
    <p:extLst>
      <p:ext uri="{BB962C8B-B14F-4D97-AF65-F5344CB8AC3E}">
        <p14:creationId xmlns:p14="http://schemas.microsoft.com/office/powerpoint/2010/main" val="339031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81" y="838200"/>
            <a:ext cx="9205181" cy="4997055"/>
          </a:xfrm>
          <a:prstGeom prst="rect">
            <a:avLst/>
          </a:prstGeom>
        </p:spPr>
      </p:pic>
      <p:sp>
        <p:nvSpPr>
          <p:cNvPr id="3" name="Rectangle 2"/>
          <p:cNvSpPr/>
          <p:nvPr/>
        </p:nvSpPr>
        <p:spPr>
          <a:xfrm>
            <a:off x="45953" y="1022747"/>
            <a:ext cx="5557299" cy="481250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3">
              <a:solidFill>
                <a:prstClr val="black"/>
              </a:solidFill>
            </a:endParaRPr>
          </a:p>
        </p:txBody>
      </p:sp>
      <p:sp>
        <p:nvSpPr>
          <p:cNvPr id="6" name="Rectangle 5">
            <a:extLst>
              <a:ext uri="{FF2B5EF4-FFF2-40B4-BE49-F238E27FC236}">
                <a16:creationId xmlns:a16="http://schemas.microsoft.com/office/drawing/2014/main" id="{E44744EE-47EE-4877-BDDF-70B6371CF06D}"/>
              </a:ext>
            </a:extLst>
          </p:cNvPr>
          <p:cNvSpPr/>
          <p:nvPr/>
        </p:nvSpPr>
        <p:spPr>
          <a:xfrm>
            <a:off x="-183214" y="965456"/>
            <a:ext cx="5500008" cy="4953279"/>
          </a:xfrm>
          <a:prstGeom prst="rect">
            <a:avLst/>
          </a:prstGeom>
        </p:spPr>
        <p:txBody>
          <a:bodyPr wrap="square">
            <a:spAutoFit/>
          </a:bodyPr>
          <a:lstStyle/>
          <a:p>
            <a:pPr marL="515653" indent="-257827">
              <a:lnSpc>
                <a:spcPct val="125000"/>
              </a:lnSpc>
              <a:buFont typeface="Wingdings" panose="05000000000000000000" pitchFamily="2" charset="2"/>
              <a:buChar char="§"/>
              <a:tabLst>
                <a:tab pos="200054" algn="l"/>
                <a:tab pos="4554935" algn="r"/>
              </a:tabLst>
            </a:pPr>
            <a:r>
              <a:rPr lang="en-US" sz="1805" b="1" dirty="0">
                <a:solidFill>
                  <a:srgbClr val="FF0000"/>
                </a:solidFill>
                <a:latin typeface="Arial" panose="020B0604020202020204" pitchFamily="34" charset="0"/>
                <a:ea typeface="Times New Roman" panose="02020603050405020304" pitchFamily="18" charset="0"/>
              </a:rPr>
              <a:t>Termination of the spinal cord varies with the age:</a:t>
            </a:r>
            <a:endParaRPr lang="en-US" sz="1805"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343769" algn="justLow">
              <a:lnSpc>
                <a:spcPct val="125000"/>
              </a:lnSpc>
              <a:tabLst>
                <a:tab pos="4554935" algn="r"/>
              </a:tabLst>
            </a:pPr>
            <a:r>
              <a:rPr lang="en-US" sz="1805" b="1" dirty="0">
                <a:solidFill>
                  <a:srgbClr val="0000FF"/>
                </a:solidFill>
                <a:latin typeface="Arial" panose="020B0604020202020204" pitchFamily="34" charset="0"/>
                <a:ea typeface="Times New Roman" panose="02020603050405020304" pitchFamily="18" charset="0"/>
                <a:cs typeface="Arial" panose="020B0604020202020204" pitchFamily="34" charset="0"/>
              </a:rPr>
              <a:t>1- At the 3rd month of intrauterine life</a:t>
            </a:r>
            <a:r>
              <a:rPr lang="en-US" sz="1805"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1805" b="1" dirty="0">
                <a:solidFill>
                  <a:srgbClr val="FF0000"/>
                </a:solidFill>
                <a:latin typeface="Arial" panose="020B0604020202020204" pitchFamily="34" charset="0"/>
                <a:ea typeface="Times New Roman" panose="02020603050405020304" pitchFamily="18" charset="0"/>
                <a:cs typeface="Arial" panose="020B0604020202020204" pitchFamily="34" charset="0"/>
              </a:rPr>
              <a:t>tip of coccyx</a:t>
            </a:r>
            <a:r>
              <a:rPr lang="en-US" sz="1805" dirty="0">
                <a:solidFill>
                  <a:prstClr val="black"/>
                </a:solidFill>
                <a:latin typeface="Arial" panose="020B0604020202020204" pitchFamily="34" charset="0"/>
                <a:ea typeface="Times New Roman" panose="02020603050405020304" pitchFamily="18" charset="0"/>
                <a:cs typeface="Arial" panose="020B0604020202020204" pitchFamily="34" charset="0"/>
              </a:rPr>
              <a:t>.</a:t>
            </a:r>
          </a:p>
          <a:p>
            <a:pPr marL="343769" algn="justLow">
              <a:lnSpc>
                <a:spcPct val="125000"/>
              </a:lnSpc>
              <a:tabLst>
                <a:tab pos="4554935" algn="r"/>
              </a:tabLst>
            </a:pPr>
            <a:r>
              <a:rPr lang="en-US" sz="1805" b="1" dirty="0">
                <a:solidFill>
                  <a:srgbClr val="0000FF"/>
                </a:solidFill>
                <a:latin typeface="Arial" panose="020B0604020202020204" pitchFamily="34" charset="0"/>
                <a:ea typeface="Times New Roman" panose="02020603050405020304" pitchFamily="18" charset="0"/>
                <a:cs typeface="Arial" panose="020B0604020202020204" pitchFamily="34" charset="0"/>
              </a:rPr>
              <a:t>2- At birth</a:t>
            </a:r>
            <a:r>
              <a:rPr lang="en-US" sz="1805"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1805" dirty="0">
                <a:solidFill>
                  <a:srgbClr val="FF0000"/>
                </a:solidFill>
                <a:latin typeface="Arial" panose="020B0604020202020204" pitchFamily="34" charset="0"/>
                <a:ea typeface="Times New Roman" panose="02020603050405020304" pitchFamily="18" charset="0"/>
                <a:cs typeface="Arial" panose="020B0604020202020204" pitchFamily="34" charset="0"/>
              </a:rPr>
              <a:t>intervertebral disc of L3/L4</a:t>
            </a:r>
            <a:r>
              <a:rPr lang="en-US" sz="1805" dirty="0">
                <a:solidFill>
                  <a:prstClr val="black"/>
                </a:solidFill>
                <a:latin typeface="Arial" panose="020B0604020202020204" pitchFamily="34" charset="0"/>
                <a:ea typeface="Times New Roman" panose="02020603050405020304" pitchFamily="18" charset="0"/>
                <a:cs typeface="Arial" panose="020B0604020202020204" pitchFamily="34" charset="0"/>
              </a:rPr>
              <a:t>.</a:t>
            </a:r>
          </a:p>
          <a:p>
            <a:pPr marL="343769" algn="justLow">
              <a:lnSpc>
                <a:spcPct val="125000"/>
              </a:lnSpc>
              <a:tabLst>
                <a:tab pos="4554935" algn="r"/>
              </a:tabLst>
            </a:pPr>
            <a:r>
              <a:rPr lang="en-US" sz="1805" b="1" dirty="0">
                <a:solidFill>
                  <a:srgbClr val="0000FF"/>
                </a:solidFill>
                <a:latin typeface="Arial" panose="020B0604020202020204" pitchFamily="34" charset="0"/>
                <a:ea typeface="Times New Roman" panose="02020603050405020304" pitchFamily="18" charset="0"/>
                <a:cs typeface="Arial" panose="020B0604020202020204" pitchFamily="34" charset="0"/>
              </a:rPr>
              <a:t>3- Adult</a:t>
            </a:r>
            <a:r>
              <a:rPr lang="en-US" sz="1805"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1805" dirty="0">
                <a:solidFill>
                  <a:prstClr val="black"/>
                </a:solidFill>
                <a:latin typeface="Arial" panose="020B0604020202020204" pitchFamily="34" charset="0"/>
                <a:ea typeface="Times New Roman" panose="02020603050405020304" pitchFamily="18" charset="0"/>
                <a:cs typeface="Arial" panose="020B0604020202020204" pitchFamily="34" charset="0"/>
              </a:rPr>
              <a:t>at the level of </a:t>
            </a:r>
            <a:r>
              <a:rPr lang="en-US" sz="1805" dirty="0">
                <a:solidFill>
                  <a:srgbClr val="FF0000"/>
                </a:solidFill>
                <a:latin typeface="Arial" panose="020B0604020202020204" pitchFamily="34" charset="0"/>
                <a:ea typeface="Times New Roman" panose="02020603050405020304" pitchFamily="18" charset="0"/>
                <a:cs typeface="Arial" panose="020B0604020202020204" pitchFamily="34" charset="0"/>
              </a:rPr>
              <a:t>intervertebral disc of L1/L2</a:t>
            </a:r>
            <a:r>
              <a:rPr lang="en-US" sz="1805"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p>
          <a:p>
            <a:pPr marL="601595" indent="-257827" algn="justLow">
              <a:lnSpc>
                <a:spcPct val="125000"/>
              </a:lnSpc>
              <a:buFont typeface="Arial" panose="020B0604020202020204" pitchFamily="34" charset="0"/>
              <a:buChar char="•"/>
              <a:tabLst>
                <a:tab pos="4554935" algn="r"/>
              </a:tabLst>
            </a:pPr>
            <a:r>
              <a:rPr lang="en-US" sz="1805" dirty="0">
                <a:solidFill>
                  <a:prstClr val="black"/>
                </a:solidFill>
                <a:latin typeface="Arial" panose="020B0604020202020204" pitchFamily="34" charset="0"/>
                <a:ea typeface="Times New Roman" panose="02020603050405020304" pitchFamily="18" charset="0"/>
                <a:cs typeface="Arial" panose="020B0604020202020204" pitchFamily="34" charset="0"/>
              </a:rPr>
              <a:t>below this level, vertebral canal contains </a:t>
            </a:r>
            <a:r>
              <a:rPr lang="en-US" sz="1805" b="1" dirty="0">
                <a:solidFill>
                  <a:srgbClr val="0000FF"/>
                </a:solidFill>
                <a:latin typeface="Arial" panose="020B0604020202020204" pitchFamily="34" charset="0"/>
                <a:ea typeface="Times New Roman" panose="02020603050405020304" pitchFamily="18" charset="0"/>
                <a:cs typeface="Arial" panose="020B0604020202020204" pitchFamily="34" charset="0"/>
              </a:rPr>
              <a:t>roots</a:t>
            </a:r>
            <a:r>
              <a:rPr lang="en-US" sz="1805" dirty="0">
                <a:solidFill>
                  <a:prstClr val="black"/>
                </a:solidFill>
                <a:latin typeface="Arial" panose="020B0604020202020204" pitchFamily="34" charset="0"/>
                <a:ea typeface="Times New Roman" panose="02020603050405020304" pitchFamily="18" charset="0"/>
                <a:cs typeface="Arial" panose="020B0604020202020204" pitchFamily="34" charset="0"/>
              </a:rPr>
              <a:t> of lumbar, sacral, and coccygeal nerves around filum terminale which form a bundle called </a:t>
            </a:r>
            <a:r>
              <a:rPr lang="en-US" sz="1805" b="1" dirty="0">
                <a:solidFill>
                  <a:srgbClr val="FF0000"/>
                </a:solidFill>
                <a:latin typeface="Arial" panose="020B0604020202020204" pitchFamily="34" charset="0"/>
                <a:ea typeface="Times New Roman" panose="02020603050405020304" pitchFamily="18" charset="0"/>
                <a:cs typeface="Arial" panose="020B0604020202020204" pitchFamily="34" charset="0"/>
              </a:rPr>
              <a:t>Cauda Equina (</a:t>
            </a:r>
            <a:r>
              <a:rPr lang="en-US" sz="1805" b="1" i="1" dirty="0">
                <a:solidFill>
                  <a:srgbClr val="0000FF"/>
                </a:solidFill>
                <a:latin typeface="Bahnschrift SemiBold SemiConden" panose="020B0502040204020203" pitchFamily="34" charset="0"/>
                <a:ea typeface="Times New Roman" panose="02020603050405020304" pitchFamily="18" charset="0"/>
                <a:cs typeface="Arabic Typesetting" panose="03020402040406030203" pitchFamily="66" charset="-78"/>
              </a:rPr>
              <a:t>L2-Cx1</a:t>
            </a:r>
            <a:r>
              <a:rPr lang="en-US" sz="1805" b="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p>
          <a:p>
            <a:pPr marL="601595" indent="-257827" algn="justLow">
              <a:lnSpc>
                <a:spcPct val="125000"/>
              </a:lnSpc>
              <a:buFont typeface="Arial" panose="020B0604020202020204" pitchFamily="34" charset="0"/>
              <a:buChar char="•"/>
              <a:tabLst>
                <a:tab pos="4554935" algn="r"/>
              </a:tabLst>
            </a:pPr>
            <a:r>
              <a:rPr lang="en-US" sz="1805" dirty="0">
                <a:solidFill>
                  <a:prstClr val="black"/>
                </a:solidFill>
                <a:latin typeface="Arial" panose="020B0604020202020204" pitchFamily="34" charset="0"/>
                <a:ea typeface="Times New Roman" panose="02020603050405020304" pitchFamily="18" charset="0"/>
                <a:cs typeface="Arial" panose="020B0604020202020204" pitchFamily="34" charset="0"/>
              </a:rPr>
              <a:t>The</a:t>
            </a:r>
            <a:r>
              <a:rPr lang="en-US" sz="1805"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1805" b="1" dirty="0">
                <a:solidFill>
                  <a:srgbClr val="FF0000"/>
                </a:solidFill>
                <a:latin typeface="Arial" panose="020B0604020202020204" pitchFamily="34" charset="0"/>
                <a:ea typeface="Times New Roman" panose="02020603050405020304" pitchFamily="18" charset="0"/>
                <a:cs typeface="Arial" panose="020B0604020202020204" pitchFamily="34" charset="0"/>
              </a:rPr>
              <a:t>lower nerve roots are longer &amp; more oblique</a:t>
            </a:r>
            <a:r>
              <a:rPr lang="en-US" sz="1805"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1805" dirty="0">
                <a:solidFill>
                  <a:prstClr val="black"/>
                </a:solidFill>
                <a:latin typeface="Arial" panose="020B0604020202020204" pitchFamily="34" charset="0"/>
                <a:ea typeface="Times New Roman" panose="02020603050405020304" pitchFamily="18" charset="0"/>
                <a:cs typeface="Arial" panose="020B0604020202020204" pitchFamily="34" charset="0"/>
              </a:rPr>
              <a:t>because the spinal cord is shorter than the </a:t>
            </a:r>
            <a:r>
              <a:rPr lang="en-US" sz="1805" b="1" dirty="0">
                <a:solidFill>
                  <a:srgbClr val="0000FF"/>
                </a:solidFill>
                <a:latin typeface="Arial" panose="020B0604020202020204" pitchFamily="34" charset="0"/>
                <a:ea typeface="Times New Roman" panose="02020603050405020304" pitchFamily="18" charset="0"/>
                <a:cs typeface="Arial" panose="020B0604020202020204" pitchFamily="34" charset="0"/>
              </a:rPr>
              <a:t>vertebral canal</a:t>
            </a:r>
            <a:endParaRPr lang="en-US" sz="1805"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778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arn(inVertic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arn(inVertical)">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1600200"/>
            <a:ext cx="5860349" cy="5257800"/>
          </a:xfrm>
        </p:spPr>
        <p:txBody>
          <a:bodyPr>
            <a:normAutofit fontScale="77500" lnSpcReduction="20000"/>
          </a:bodyPr>
          <a:lstStyle/>
          <a:p>
            <a:pPr>
              <a:buFont typeface="Wingdings" pitchFamily="2" charset="2"/>
              <a:buChar char="q"/>
            </a:pPr>
            <a:r>
              <a:rPr lang="en-US" b="1" dirty="0">
                <a:solidFill>
                  <a:srgbClr val="FF0000"/>
                </a:solidFill>
              </a:rPr>
              <a:t>Vertebrae                                   Spinal Segment </a:t>
            </a:r>
          </a:p>
          <a:p>
            <a:r>
              <a:rPr lang="en-US" b="1" dirty="0"/>
              <a:t>Cervical vertebrae  ………………………..…..Add 1 </a:t>
            </a:r>
          </a:p>
          <a:p>
            <a:r>
              <a:rPr lang="en-US" b="1" dirty="0"/>
              <a:t>Upper thoracic vertebrae ……………….….Add 2 </a:t>
            </a:r>
          </a:p>
          <a:p>
            <a:r>
              <a:rPr lang="en-US" b="1" dirty="0"/>
              <a:t>Lower thoracic vertebrae (7–9) …………..Add 3 </a:t>
            </a:r>
          </a:p>
          <a:p>
            <a:r>
              <a:rPr lang="en-US" b="1" dirty="0"/>
              <a:t>10th thoracic vertebra ……………..L1-2 cord segments </a:t>
            </a:r>
          </a:p>
          <a:p>
            <a:r>
              <a:rPr lang="en-US" b="1" dirty="0"/>
              <a:t>11th thoracic vertebra ……………..L3-4 cord segments </a:t>
            </a:r>
          </a:p>
          <a:p>
            <a:r>
              <a:rPr lang="en-US" b="1" dirty="0"/>
              <a:t>12th thoracic vertebra ………..L5 cord segment </a:t>
            </a:r>
          </a:p>
          <a:p>
            <a:r>
              <a:rPr lang="en-US" b="1" dirty="0"/>
              <a:t>1st lumbar vertebra ….….Sacral and coccygeal cord segments</a:t>
            </a:r>
            <a:endParaRPr lang="ar-LB" b="1" dirty="0"/>
          </a:p>
          <a:p>
            <a:endParaRPr lang="en-CA" dirty="0"/>
          </a:p>
        </p:txBody>
      </p:sp>
      <p:pic>
        <p:nvPicPr>
          <p:cNvPr id="5" name="Content Placeholder 4"/>
          <p:cNvPicPr>
            <a:picLocks noGrp="1" noChangeAspect="1"/>
          </p:cNvPicPr>
          <p:nvPr>
            <p:ph sz="half" idx="2"/>
          </p:nvPr>
        </p:nvPicPr>
        <p:blipFill>
          <a:blip r:embed="rId2"/>
          <a:stretch>
            <a:fillRect/>
          </a:stretch>
        </p:blipFill>
        <p:spPr>
          <a:xfrm>
            <a:off x="5860348" y="1066800"/>
            <a:ext cx="3207451" cy="4297362"/>
          </a:xfrm>
          <a:prstGeom prst="rect">
            <a:avLst/>
          </a:prstGeom>
        </p:spPr>
      </p:pic>
    </p:spTree>
    <p:extLst>
      <p:ext uri="{BB962C8B-B14F-4D97-AF65-F5344CB8AC3E}">
        <p14:creationId xmlns:p14="http://schemas.microsoft.com/office/powerpoint/2010/main" val="2151500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spinalcordcrosssection.bmp"/>
          <p:cNvPicPr>
            <a:picLocks noChangeAspect="1"/>
          </p:cNvPicPr>
          <p:nvPr/>
        </p:nvPicPr>
        <p:blipFill>
          <a:blip r:embed="rId3" cstate="print">
            <a:lum bright="-10000" contrast="20000"/>
          </a:blip>
          <a:srcRect/>
          <a:stretch>
            <a:fillRect/>
          </a:stretch>
        </p:blipFill>
        <p:spPr bwMode="auto">
          <a:xfrm>
            <a:off x="876944" y="2515907"/>
            <a:ext cx="6284605" cy="3104513"/>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3" name="AutoShape 32"/>
          <p:cNvSpPr>
            <a:spLocks/>
          </p:cNvSpPr>
          <p:nvPr/>
        </p:nvSpPr>
        <p:spPr bwMode="auto">
          <a:xfrm>
            <a:off x="6269528" y="3429000"/>
            <a:ext cx="3000396" cy="429691"/>
          </a:xfrm>
          <a:prstGeom prst="callout2">
            <a:avLst>
              <a:gd name="adj1" fmla="val 74262"/>
              <a:gd name="adj2" fmla="val 3530"/>
              <a:gd name="adj3" fmla="val 297060"/>
              <a:gd name="adj4" fmla="val -48013"/>
              <a:gd name="adj5" fmla="val 184546"/>
              <a:gd name="adj6" fmla="val -55304"/>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a:defRPr/>
            </a:pPr>
            <a:r>
              <a:rPr lang="en-US" sz="2406" b="1" dirty="0">
                <a:solidFill>
                  <a:srgbClr val="894763"/>
                </a:solidFill>
              </a:rPr>
              <a:t>Anterior (Deep) median fissure (ant. Spinal A &amp; ant median V)</a:t>
            </a:r>
          </a:p>
        </p:txBody>
      </p:sp>
      <p:sp>
        <p:nvSpPr>
          <p:cNvPr id="4" name="AutoShape 32"/>
          <p:cNvSpPr>
            <a:spLocks/>
          </p:cNvSpPr>
          <p:nvPr/>
        </p:nvSpPr>
        <p:spPr bwMode="auto">
          <a:xfrm>
            <a:off x="5103613" y="1325989"/>
            <a:ext cx="4029598" cy="429691"/>
          </a:xfrm>
          <a:prstGeom prst="callout2">
            <a:avLst>
              <a:gd name="adj1" fmla="val 74262"/>
              <a:gd name="adj2" fmla="val 3530"/>
              <a:gd name="adj3" fmla="val 211554"/>
              <a:gd name="adj4" fmla="val -23780"/>
              <a:gd name="adj5" fmla="val 375294"/>
              <a:gd name="adj6" fmla="val -27689"/>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a:defRPr/>
            </a:pPr>
            <a:r>
              <a:rPr lang="en-US" sz="2406" b="1" dirty="0">
                <a:solidFill>
                  <a:srgbClr val="009900"/>
                </a:solidFill>
              </a:rPr>
              <a:t>Posterior (Shallow) median sulcus (Post. median V)</a:t>
            </a:r>
          </a:p>
        </p:txBody>
      </p:sp>
      <p:sp>
        <p:nvSpPr>
          <p:cNvPr id="5" name="AutoShape 32"/>
          <p:cNvSpPr>
            <a:spLocks/>
          </p:cNvSpPr>
          <p:nvPr/>
        </p:nvSpPr>
        <p:spPr bwMode="auto">
          <a:xfrm>
            <a:off x="5163222" y="5147767"/>
            <a:ext cx="3214678" cy="282878"/>
          </a:xfrm>
          <a:prstGeom prst="callout2">
            <a:avLst>
              <a:gd name="adj1" fmla="val 74262"/>
              <a:gd name="adj2" fmla="val 3530"/>
              <a:gd name="adj3" fmla="val 67511"/>
              <a:gd name="adj4" fmla="val -16129"/>
              <a:gd name="adj5" fmla="val -177386"/>
              <a:gd name="adj6" fmla="val -50937"/>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2406" b="1" dirty="0">
                <a:solidFill>
                  <a:srgbClr val="0000FF"/>
                </a:solidFill>
              </a:rPr>
              <a:t>Anterolateral sulcus</a:t>
            </a:r>
          </a:p>
        </p:txBody>
      </p:sp>
      <p:sp>
        <p:nvSpPr>
          <p:cNvPr id="6" name="AutoShape 32"/>
          <p:cNvSpPr>
            <a:spLocks/>
          </p:cNvSpPr>
          <p:nvPr/>
        </p:nvSpPr>
        <p:spPr bwMode="auto">
          <a:xfrm>
            <a:off x="1922292" y="1325989"/>
            <a:ext cx="3214710" cy="153973"/>
          </a:xfrm>
          <a:prstGeom prst="callout2">
            <a:avLst>
              <a:gd name="adj1" fmla="val 198145"/>
              <a:gd name="adj2" fmla="val 20234"/>
              <a:gd name="adj3" fmla="val 291639"/>
              <a:gd name="adj4" fmla="val 21378"/>
              <a:gd name="adj5" fmla="val 1357156"/>
              <a:gd name="adj6" fmla="val 34351"/>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2406" b="1" dirty="0">
                <a:solidFill>
                  <a:srgbClr val="0000FF"/>
                </a:solidFill>
              </a:rPr>
              <a:t>Posterolateral  sulcus</a:t>
            </a:r>
          </a:p>
        </p:txBody>
      </p:sp>
      <p:sp>
        <p:nvSpPr>
          <p:cNvPr id="8" name="AutoShape 32"/>
          <p:cNvSpPr>
            <a:spLocks/>
          </p:cNvSpPr>
          <p:nvPr/>
        </p:nvSpPr>
        <p:spPr bwMode="auto">
          <a:xfrm flipH="1">
            <a:off x="914180" y="5161481"/>
            <a:ext cx="1924266" cy="391157"/>
          </a:xfrm>
          <a:prstGeom prst="callout2">
            <a:avLst>
              <a:gd name="adj1" fmla="val 36939"/>
              <a:gd name="adj2" fmla="val 56245"/>
              <a:gd name="adj3" fmla="val 32976"/>
              <a:gd name="adj4" fmla="val 47216"/>
              <a:gd name="adj5" fmla="val -100206"/>
              <a:gd name="adj6" fmla="val 22548"/>
            </a:avLst>
          </a:prstGeom>
          <a:noFill/>
          <a:ln w="38100">
            <a:solidFill>
              <a:srgbClr val="7030A0"/>
            </a:solidFill>
            <a:miter lim="800000"/>
            <a:headEnd/>
            <a:tailEnd type="triangle" w="med" len="med"/>
          </a:ln>
          <a:effectLst>
            <a:outerShdw blurRad="50800" dist="38100" dir="8100000" algn="tr" rotWithShape="0">
              <a:prstClr val="black">
                <a:alpha val="40000"/>
              </a:prstClr>
            </a:outerShdw>
          </a:effectLst>
        </p:spPr>
        <p:txBody>
          <a:bodyPr/>
          <a:lstStyle/>
          <a:p>
            <a:pPr algn="ctr" rtl="1">
              <a:spcBef>
                <a:spcPct val="50000"/>
              </a:spcBef>
              <a:defRPr/>
            </a:pPr>
            <a:r>
              <a:rPr lang="en-US" sz="2707" b="1" dirty="0">
                <a:solidFill>
                  <a:srgbClr val="0000FF"/>
                </a:solidFill>
              </a:rPr>
              <a:t>Ventral root</a:t>
            </a:r>
          </a:p>
        </p:txBody>
      </p:sp>
      <p:sp>
        <p:nvSpPr>
          <p:cNvPr id="9" name="AutoShape 32"/>
          <p:cNvSpPr>
            <a:spLocks/>
          </p:cNvSpPr>
          <p:nvPr/>
        </p:nvSpPr>
        <p:spPr bwMode="auto">
          <a:xfrm flipH="1">
            <a:off x="662660" y="2292064"/>
            <a:ext cx="1996274" cy="481009"/>
          </a:xfrm>
          <a:prstGeom prst="callout2">
            <a:avLst>
              <a:gd name="adj1" fmla="val 114433"/>
              <a:gd name="adj2" fmla="val 37821"/>
              <a:gd name="adj3" fmla="val 146162"/>
              <a:gd name="adj4" fmla="val 18534"/>
              <a:gd name="adj5" fmla="val 387861"/>
              <a:gd name="adj6" fmla="val 22507"/>
            </a:avLst>
          </a:prstGeom>
          <a:noFill/>
          <a:ln w="38100">
            <a:solidFill>
              <a:srgbClr val="7030A0"/>
            </a:solidFill>
            <a:miter lim="800000"/>
            <a:headEnd/>
            <a:tailEnd type="triangle" w="med" len="med"/>
          </a:ln>
          <a:effectLst>
            <a:outerShdw blurRad="50800" dist="38100" dir="8100000" algn="tr" rotWithShape="0">
              <a:prstClr val="black">
                <a:alpha val="40000"/>
              </a:prstClr>
            </a:outerShdw>
          </a:effectLst>
        </p:spPr>
        <p:txBody>
          <a:bodyPr/>
          <a:lstStyle/>
          <a:p>
            <a:pPr algn="ctr" rtl="1">
              <a:spcBef>
                <a:spcPct val="50000"/>
              </a:spcBef>
              <a:defRPr/>
            </a:pPr>
            <a:r>
              <a:rPr lang="en-US" sz="3008" b="1" dirty="0">
                <a:solidFill>
                  <a:srgbClr val="FF3399"/>
                </a:solidFill>
              </a:rPr>
              <a:t>Dorsal root</a:t>
            </a:r>
          </a:p>
        </p:txBody>
      </p:sp>
      <p:sp>
        <p:nvSpPr>
          <p:cNvPr id="7" name="TextBox 6">
            <a:extLst>
              <a:ext uri="{FF2B5EF4-FFF2-40B4-BE49-F238E27FC236}">
                <a16:creationId xmlns:a16="http://schemas.microsoft.com/office/drawing/2014/main" id="{53A63CE9-7DA9-4745-8C50-A3DBBFC8B106}"/>
              </a:ext>
            </a:extLst>
          </p:cNvPr>
          <p:cNvSpPr txBox="1"/>
          <p:nvPr/>
        </p:nvSpPr>
        <p:spPr>
          <a:xfrm>
            <a:off x="4730604" y="850872"/>
            <a:ext cx="4176464" cy="416268"/>
          </a:xfrm>
          <a:prstGeom prst="rect">
            <a:avLst/>
          </a:prstGeom>
          <a:solidFill>
            <a:srgbClr val="CCFFFF"/>
          </a:solidFill>
        </p:spPr>
        <p:txBody>
          <a:bodyPr wrap="square" rtlCol="0">
            <a:spAutoFit/>
          </a:bodyPr>
          <a:lstStyle/>
          <a:p>
            <a:r>
              <a:rPr lang="en-US" sz="2105" b="1" dirty="0">
                <a:solidFill>
                  <a:srgbClr val="FF0000"/>
                </a:solidFill>
                <a:latin typeface="Arial" panose="020B0604020202020204" pitchFamily="34" charset="0"/>
                <a:cs typeface="Arial" panose="020B0604020202020204" pitchFamily="34" charset="0"/>
              </a:rPr>
              <a:t>Surface of spinal cord</a:t>
            </a:r>
          </a:p>
        </p:txBody>
      </p:sp>
      <p:sp>
        <p:nvSpPr>
          <p:cNvPr id="11" name="AutoShape 32"/>
          <p:cNvSpPr>
            <a:spLocks/>
          </p:cNvSpPr>
          <p:nvPr/>
        </p:nvSpPr>
        <p:spPr bwMode="auto">
          <a:xfrm flipH="1">
            <a:off x="-44977" y="3738919"/>
            <a:ext cx="1924266" cy="391157"/>
          </a:xfrm>
          <a:prstGeom prst="callout2">
            <a:avLst>
              <a:gd name="adj1" fmla="val 92560"/>
              <a:gd name="adj2" fmla="val 64838"/>
              <a:gd name="adj3" fmla="val 213187"/>
              <a:gd name="adj4" fmla="val 63045"/>
              <a:gd name="adj5" fmla="val 251315"/>
              <a:gd name="adj6" fmla="val 38829"/>
            </a:avLst>
          </a:prstGeom>
          <a:noFill/>
          <a:ln w="38100">
            <a:solidFill>
              <a:srgbClr val="7030A0"/>
            </a:solidFill>
            <a:miter lim="800000"/>
            <a:headEnd/>
            <a:tailEnd type="triangle" w="med" len="med"/>
          </a:ln>
          <a:effectLst>
            <a:outerShdw blurRad="50800" dist="38100" dir="8100000" algn="tr" rotWithShape="0">
              <a:prstClr val="black">
                <a:alpha val="40000"/>
              </a:prstClr>
            </a:outerShdw>
          </a:effectLst>
        </p:spPr>
        <p:txBody>
          <a:bodyPr/>
          <a:lstStyle/>
          <a:p>
            <a:pPr algn="ctr" rtl="1">
              <a:spcBef>
                <a:spcPct val="50000"/>
              </a:spcBef>
              <a:defRPr/>
            </a:pPr>
            <a:r>
              <a:rPr lang="en-US" sz="2707" b="1" dirty="0">
                <a:solidFill>
                  <a:srgbClr val="0000FF"/>
                </a:solidFill>
              </a:rPr>
              <a:t>Spinal nerve</a:t>
            </a:r>
          </a:p>
        </p:txBody>
      </p:sp>
    </p:spTree>
    <p:extLst>
      <p:ext uri="{BB962C8B-B14F-4D97-AF65-F5344CB8AC3E}">
        <p14:creationId xmlns:p14="http://schemas.microsoft.com/office/powerpoint/2010/main" val="15385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lum bright="-10000" contrast="40000"/>
          </a:blip>
          <a:srcRect l="20166" t="11777" r="12451" b="20885"/>
          <a:stretch>
            <a:fillRect/>
          </a:stretch>
        </p:blipFill>
        <p:spPr bwMode="auto">
          <a:xfrm>
            <a:off x="240506" y="1031309"/>
            <a:ext cx="6572250" cy="4833990"/>
          </a:xfrm>
          <a:prstGeom prst="rect">
            <a:avLst/>
          </a:prstGeom>
          <a:noFill/>
          <a:ln w="9525">
            <a:noFill/>
            <a:miter lim="800000"/>
            <a:headEnd/>
            <a:tailEnd/>
          </a:ln>
        </p:spPr>
      </p:pic>
      <p:cxnSp>
        <p:nvCxnSpPr>
          <p:cNvPr id="8" name="Straight Connector 7"/>
          <p:cNvCxnSpPr/>
          <p:nvPr/>
        </p:nvCxnSpPr>
        <p:spPr>
          <a:xfrm flipV="1">
            <a:off x="6180658" y="2292061"/>
            <a:ext cx="504056" cy="1082799"/>
          </a:xfrm>
          <a:prstGeom prst="line">
            <a:avLst/>
          </a:prstGeom>
          <a:ln w="57150">
            <a:solidFill>
              <a:srgbClr val="FF0000"/>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 Box 4"/>
          <p:cNvSpPr txBox="1">
            <a:spLocks noChangeArrowheads="1"/>
          </p:cNvSpPr>
          <p:nvPr/>
        </p:nvSpPr>
        <p:spPr bwMode="auto">
          <a:xfrm>
            <a:off x="5820618" y="1876844"/>
            <a:ext cx="3563888" cy="508922"/>
          </a:xfrm>
          <a:prstGeom prst="rect">
            <a:avLst/>
          </a:prstGeom>
          <a:noFill/>
          <a:ln w="9525">
            <a:noFill/>
            <a:miter lim="800000"/>
            <a:headEnd/>
            <a:tailEnd/>
          </a:ln>
          <a:effectLst>
            <a:outerShdw blurRad="50800" dist="38100" dir="8100000" algn="tr" rotWithShape="0">
              <a:prstClr val="black">
                <a:alpha val="40000"/>
              </a:prstClr>
            </a:outerShdw>
          </a:effectLst>
        </p:spPr>
        <p:txBody>
          <a:bodyPr wrap="square">
            <a:spAutoFit/>
          </a:bodyPr>
          <a:lstStyle/>
          <a:p>
            <a:pPr algn="ctr" rtl="1">
              <a:spcBef>
                <a:spcPct val="50000"/>
              </a:spcBef>
              <a:defRPr/>
            </a:pPr>
            <a:r>
              <a:rPr lang="en-US" sz="2707" b="1" dirty="0">
                <a:solidFill>
                  <a:srgbClr val="6600FF"/>
                </a:solidFill>
              </a:rPr>
              <a:t>Spinal nerve trunk</a:t>
            </a:r>
          </a:p>
        </p:txBody>
      </p:sp>
      <p:sp>
        <p:nvSpPr>
          <p:cNvPr id="9" name="AutoShape 32"/>
          <p:cNvSpPr>
            <a:spLocks/>
          </p:cNvSpPr>
          <p:nvPr/>
        </p:nvSpPr>
        <p:spPr bwMode="auto">
          <a:xfrm flipH="1">
            <a:off x="1356122" y="959154"/>
            <a:ext cx="3024336" cy="481009"/>
          </a:xfrm>
          <a:prstGeom prst="callout2">
            <a:avLst>
              <a:gd name="adj1" fmla="val 66329"/>
              <a:gd name="adj2" fmla="val 17571"/>
              <a:gd name="adj3" fmla="val 92915"/>
              <a:gd name="adj4" fmla="val -19623"/>
              <a:gd name="adj5" fmla="val 382256"/>
              <a:gd name="adj6" fmla="val -33478"/>
            </a:avLst>
          </a:prstGeom>
          <a:noFill/>
          <a:ln w="38100">
            <a:solidFill>
              <a:srgbClr val="7030A0"/>
            </a:solidFill>
            <a:miter lim="800000"/>
            <a:headEnd/>
            <a:tailEnd type="triangle" w="med" len="med"/>
          </a:ln>
          <a:effectLst>
            <a:outerShdw blurRad="50800" dist="38100" dir="8100000" algn="tr" rotWithShape="0">
              <a:prstClr val="black">
                <a:alpha val="40000"/>
              </a:prstClr>
            </a:outerShdw>
          </a:effectLst>
        </p:spPr>
        <p:txBody>
          <a:bodyPr/>
          <a:lstStyle/>
          <a:p>
            <a:pPr algn="ctr" rtl="1">
              <a:spcBef>
                <a:spcPct val="50000"/>
              </a:spcBef>
              <a:defRPr/>
            </a:pPr>
            <a:r>
              <a:rPr lang="en-US" sz="3308" b="1" dirty="0">
                <a:solidFill>
                  <a:srgbClr val="6600FF"/>
                </a:solidFill>
              </a:rPr>
              <a:t>Dorsal root</a:t>
            </a:r>
          </a:p>
        </p:txBody>
      </p:sp>
      <p:sp>
        <p:nvSpPr>
          <p:cNvPr id="10" name="AutoShape 32"/>
          <p:cNvSpPr>
            <a:spLocks/>
          </p:cNvSpPr>
          <p:nvPr/>
        </p:nvSpPr>
        <p:spPr bwMode="auto">
          <a:xfrm>
            <a:off x="5676602" y="4207549"/>
            <a:ext cx="1728192" cy="466671"/>
          </a:xfrm>
          <a:prstGeom prst="callout2">
            <a:avLst>
              <a:gd name="adj1" fmla="val 64204"/>
              <a:gd name="adj2" fmla="val 13922"/>
              <a:gd name="adj3" fmla="val 49828"/>
              <a:gd name="adj4" fmla="val -2178"/>
              <a:gd name="adj5" fmla="val -195921"/>
              <a:gd name="adj6" fmla="val -4651"/>
            </a:avLst>
          </a:prstGeom>
          <a:noFill/>
          <a:ln w="38100">
            <a:solidFill>
              <a:srgbClr val="7030A0"/>
            </a:solidFill>
            <a:miter lim="800000"/>
            <a:headEnd/>
            <a:tailEnd type="triangle" w="med" len="med"/>
          </a:ln>
          <a:effectLst>
            <a:outerShdw blurRad="50800" dist="38100" dir="8100000" algn="tr" rotWithShape="0">
              <a:prstClr val="black">
                <a:alpha val="40000"/>
              </a:prstClr>
            </a:outerShdw>
          </a:effectLst>
        </p:spPr>
        <p:txBody>
          <a:bodyPr/>
          <a:lstStyle/>
          <a:p>
            <a:pPr algn="ctr" rtl="1">
              <a:spcBef>
                <a:spcPct val="50000"/>
              </a:spcBef>
              <a:defRPr/>
            </a:pPr>
            <a:r>
              <a:rPr lang="en-US" sz="3008" b="1" dirty="0">
                <a:solidFill>
                  <a:srgbClr val="0000FF"/>
                </a:solidFill>
              </a:rPr>
              <a:t>Ventral root</a:t>
            </a:r>
          </a:p>
        </p:txBody>
      </p:sp>
      <p:sp>
        <p:nvSpPr>
          <p:cNvPr id="15" name="AutoShape 32"/>
          <p:cNvSpPr>
            <a:spLocks/>
          </p:cNvSpPr>
          <p:nvPr/>
        </p:nvSpPr>
        <p:spPr bwMode="auto">
          <a:xfrm flipH="1">
            <a:off x="5172546" y="1013294"/>
            <a:ext cx="2736304" cy="481009"/>
          </a:xfrm>
          <a:prstGeom prst="callout2">
            <a:avLst>
              <a:gd name="adj1" fmla="val 97618"/>
              <a:gd name="adj2" fmla="val 87619"/>
              <a:gd name="adj3" fmla="val 336735"/>
              <a:gd name="adj4" fmla="val 84809"/>
              <a:gd name="adj5" fmla="val 432702"/>
              <a:gd name="adj6" fmla="val 75480"/>
            </a:avLst>
          </a:prstGeom>
          <a:noFill/>
          <a:ln w="38100">
            <a:solidFill>
              <a:srgbClr val="7030A0"/>
            </a:solidFill>
            <a:miter lim="800000"/>
            <a:headEnd/>
            <a:tailEnd type="triangle" w="med" len="med"/>
          </a:ln>
          <a:effectLst>
            <a:outerShdw blurRad="50800" dist="38100" dir="8100000" algn="tr" rotWithShape="0">
              <a:prstClr val="black">
                <a:alpha val="40000"/>
              </a:prstClr>
            </a:outerShdw>
          </a:effectLst>
        </p:spPr>
        <p:txBody>
          <a:bodyPr/>
          <a:lstStyle/>
          <a:p>
            <a:pPr algn="ctr" rtl="1">
              <a:spcBef>
                <a:spcPct val="50000"/>
              </a:spcBef>
              <a:defRPr/>
            </a:pPr>
            <a:r>
              <a:rPr lang="en-US" sz="3008" b="1" dirty="0">
                <a:solidFill>
                  <a:srgbClr val="FF3399"/>
                </a:solidFill>
              </a:rPr>
              <a:t>Dorsal root ganglion</a:t>
            </a:r>
          </a:p>
        </p:txBody>
      </p:sp>
      <p:sp>
        <p:nvSpPr>
          <p:cNvPr id="18" name="AutoShape 7"/>
          <p:cNvSpPr>
            <a:spLocks/>
          </p:cNvSpPr>
          <p:nvPr/>
        </p:nvSpPr>
        <p:spPr bwMode="auto">
          <a:xfrm>
            <a:off x="7385844" y="3908800"/>
            <a:ext cx="1712912" cy="873699"/>
          </a:xfrm>
          <a:prstGeom prst="borderCallout2">
            <a:avLst>
              <a:gd name="adj1" fmla="val 50676"/>
              <a:gd name="adj2" fmla="val 2143"/>
              <a:gd name="adj3" fmla="val 50602"/>
              <a:gd name="adj4" fmla="val -4449"/>
              <a:gd name="adj5" fmla="val -44789"/>
              <a:gd name="adj6" fmla="val -53547"/>
            </a:avLst>
          </a:prstGeom>
          <a:noFill/>
          <a:ln w="57150">
            <a:solidFill>
              <a:srgbClr val="0000FF"/>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2406" b="1" dirty="0">
                <a:solidFill>
                  <a:prstClr val="black"/>
                </a:solidFill>
              </a:rPr>
              <a:t>Ventral ramus</a:t>
            </a:r>
            <a:r>
              <a:rPr lang="en-US" sz="2406" dirty="0">
                <a:solidFill>
                  <a:prstClr val="black"/>
                </a:solidFill>
              </a:rPr>
              <a:t> </a:t>
            </a:r>
          </a:p>
        </p:txBody>
      </p:sp>
      <p:sp>
        <p:nvSpPr>
          <p:cNvPr id="19" name="AutoShape 8"/>
          <p:cNvSpPr>
            <a:spLocks/>
          </p:cNvSpPr>
          <p:nvPr/>
        </p:nvSpPr>
        <p:spPr bwMode="auto">
          <a:xfrm>
            <a:off x="7188771" y="2833461"/>
            <a:ext cx="1939925" cy="873699"/>
          </a:xfrm>
          <a:prstGeom prst="borderCallout2">
            <a:avLst>
              <a:gd name="adj1" fmla="val 9838"/>
              <a:gd name="adj2" fmla="val -3926"/>
              <a:gd name="adj3" fmla="val 14579"/>
              <a:gd name="adj4" fmla="val -6139"/>
              <a:gd name="adj5" fmla="val 42484"/>
              <a:gd name="adj6" fmla="val -39163"/>
            </a:avLst>
          </a:prstGeom>
          <a:noFill/>
          <a:ln w="57150">
            <a:solidFill>
              <a:srgbClr val="FF3300"/>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2406" b="1" dirty="0">
                <a:solidFill>
                  <a:prstClr val="black"/>
                </a:solidFill>
              </a:rPr>
              <a:t>Dorsal ramus</a:t>
            </a:r>
            <a:r>
              <a:rPr lang="en-US" sz="2406" dirty="0">
                <a:solidFill>
                  <a:prstClr val="black"/>
                </a:solidFill>
              </a:rPr>
              <a:t> </a:t>
            </a:r>
          </a:p>
        </p:txBody>
      </p:sp>
      <p:sp>
        <p:nvSpPr>
          <p:cNvPr id="11" name="AutoShape 32"/>
          <p:cNvSpPr>
            <a:spLocks/>
          </p:cNvSpPr>
          <p:nvPr/>
        </p:nvSpPr>
        <p:spPr bwMode="auto">
          <a:xfrm flipH="1">
            <a:off x="2508250" y="3970402"/>
            <a:ext cx="1928826" cy="282878"/>
          </a:xfrm>
          <a:prstGeom prst="callout2">
            <a:avLst>
              <a:gd name="adj1" fmla="val 170099"/>
              <a:gd name="adj2" fmla="val 43195"/>
              <a:gd name="adj3" fmla="val 157337"/>
              <a:gd name="adj4" fmla="val 20200"/>
              <a:gd name="adj5" fmla="val -321862"/>
              <a:gd name="adj6" fmla="val -3965"/>
            </a:avLst>
          </a:prstGeom>
          <a:noFill/>
          <a:ln w="38100">
            <a:solidFill>
              <a:srgbClr val="00FFFF"/>
            </a:solidFill>
            <a:miter lim="800000"/>
            <a:headEnd/>
            <a:tailEnd type="triangle" w="med" len="med"/>
          </a:ln>
          <a:effectLst>
            <a:outerShdw blurRad="50800" dist="38100" dir="8100000" algn="tr" rotWithShape="0">
              <a:prstClr val="black">
                <a:alpha val="40000"/>
              </a:prstClr>
            </a:outerShdw>
          </a:effectLst>
        </p:spPr>
        <p:txBody>
          <a:bodyPr/>
          <a:lstStyle/>
          <a:p>
            <a:pPr rtl="1">
              <a:spcBef>
                <a:spcPct val="50000"/>
              </a:spcBef>
              <a:defRPr/>
            </a:pPr>
            <a:r>
              <a:rPr lang="en-US" sz="2707" b="1" dirty="0">
                <a:solidFill>
                  <a:srgbClr val="00FFFF"/>
                </a:solidFill>
              </a:rPr>
              <a:t>Ventral rootlets</a:t>
            </a:r>
          </a:p>
        </p:txBody>
      </p:sp>
      <p:sp>
        <p:nvSpPr>
          <p:cNvPr id="12" name="AutoShape 32"/>
          <p:cNvSpPr>
            <a:spLocks/>
          </p:cNvSpPr>
          <p:nvPr/>
        </p:nvSpPr>
        <p:spPr bwMode="auto">
          <a:xfrm flipH="1">
            <a:off x="2508250" y="2779323"/>
            <a:ext cx="1928826" cy="282878"/>
          </a:xfrm>
          <a:prstGeom prst="callout2">
            <a:avLst>
              <a:gd name="adj1" fmla="val 149147"/>
              <a:gd name="adj2" fmla="val 39926"/>
              <a:gd name="adj3" fmla="val 144766"/>
              <a:gd name="adj4" fmla="val 10392"/>
              <a:gd name="adj5" fmla="val -326053"/>
              <a:gd name="adj6" fmla="val -696"/>
            </a:avLst>
          </a:prstGeom>
          <a:noFill/>
          <a:ln w="38100">
            <a:solidFill>
              <a:srgbClr val="00FF00"/>
            </a:solidFill>
            <a:miter lim="800000"/>
            <a:headEnd/>
            <a:tailEnd type="triangle" w="med" len="med"/>
          </a:ln>
          <a:effectLst>
            <a:outerShdw blurRad="50800" dist="38100" dir="8100000" algn="tr" rotWithShape="0">
              <a:prstClr val="black">
                <a:alpha val="40000"/>
              </a:prstClr>
            </a:outerShdw>
          </a:effectLst>
        </p:spPr>
        <p:txBody>
          <a:bodyPr/>
          <a:lstStyle/>
          <a:p>
            <a:pPr algn="ctr" rtl="1">
              <a:spcBef>
                <a:spcPct val="50000"/>
              </a:spcBef>
              <a:defRPr/>
            </a:pPr>
            <a:r>
              <a:rPr lang="en-US" sz="2707" b="1" dirty="0">
                <a:solidFill>
                  <a:srgbClr val="00FF00"/>
                </a:solidFill>
              </a:rPr>
              <a:t>Dorsal rootlets</a:t>
            </a:r>
          </a:p>
        </p:txBody>
      </p:sp>
      <p:pic>
        <p:nvPicPr>
          <p:cNvPr id="16" name="Picture 2"/>
          <p:cNvPicPr>
            <a:picLocks noChangeAspect="1" noChangeArrowheads="1"/>
          </p:cNvPicPr>
          <p:nvPr/>
        </p:nvPicPr>
        <p:blipFill>
          <a:blip r:embed="rId4" cstate="print">
            <a:lum bright="-10000" contrast="20000"/>
          </a:blip>
          <a:srcRect l="9375" t="6667" r="58854" b="47500"/>
          <a:stretch>
            <a:fillRect/>
          </a:stretch>
        </p:blipFill>
        <p:spPr bwMode="auto">
          <a:xfrm>
            <a:off x="14044" y="4440886"/>
            <a:ext cx="1764243" cy="1590711"/>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17" name="AutoShape 8"/>
          <p:cNvSpPr>
            <a:spLocks/>
          </p:cNvSpPr>
          <p:nvPr/>
        </p:nvSpPr>
        <p:spPr bwMode="auto">
          <a:xfrm>
            <a:off x="160537" y="1460872"/>
            <a:ext cx="2119794" cy="535836"/>
          </a:xfrm>
          <a:prstGeom prst="borderCallout2">
            <a:avLst>
              <a:gd name="adj1" fmla="val -4779"/>
              <a:gd name="adj2" fmla="val 94192"/>
              <a:gd name="adj3" fmla="val -3286"/>
              <a:gd name="adj4" fmla="val 94032"/>
              <a:gd name="adj5" fmla="val 18122"/>
              <a:gd name="adj6" fmla="val 141062"/>
            </a:avLst>
          </a:prstGeom>
          <a:noFill/>
          <a:ln w="57150">
            <a:solidFill>
              <a:srgbClr val="FF3300"/>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2406" b="1" dirty="0">
                <a:solidFill>
                  <a:prstClr val="black"/>
                </a:solidFill>
              </a:rPr>
              <a:t>Posterior horn</a:t>
            </a:r>
            <a:endParaRPr lang="en-US" sz="2406" dirty="0">
              <a:solidFill>
                <a:prstClr val="black"/>
              </a:solidFill>
            </a:endParaRPr>
          </a:p>
        </p:txBody>
      </p:sp>
      <p:sp>
        <p:nvSpPr>
          <p:cNvPr id="20" name="AutoShape 8"/>
          <p:cNvSpPr>
            <a:spLocks/>
          </p:cNvSpPr>
          <p:nvPr/>
        </p:nvSpPr>
        <p:spPr bwMode="auto">
          <a:xfrm>
            <a:off x="14043" y="2168582"/>
            <a:ext cx="2037120" cy="535836"/>
          </a:xfrm>
          <a:prstGeom prst="borderCallout2">
            <a:avLst>
              <a:gd name="adj1" fmla="val -4779"/>
              <a:gd name="adj2" fmla="val 94192"/>
              <a:gd name="adj3" fmla="val -3286"/>
              <a:gd name="adj4" fmla="val 94032"/>
              <a:gd name="adj5" fmla="val -48466"/>
              <a:gd name="adj6" fmla="val 155020"/>
            </a:avLst>
          </a:prstGeom>
          <a:noFill/>
          <a:ln w="57150">
            <a:solidFill>
              <a:srgbClr val="FF3300"/>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2406" b="1" dirty="0">
                <a:solidFill>
                  <a:prstClr val="black"/>
                </a:solidFill>
              </a:rPr>
              <a:t>Anterior horn</a:t>
            </a:r>
            <a:endParaRPr lang="en-US" sz="2406" dirty="0">
              <a:solidFill>
                <a:prstClr val="black"/>
              </a:solidFill>
            </a:endParaRPr>
          </a:p>
        </p:txBody>
      </p:sp>
      <p:sp>
        <p:nvSpPr>
          <p:cNvPr id="4" name="Title 3"/>
          <p:cNvSpPr>
            <a:spLocks noGrp="1"/>
          </p:cNvSpPr>
          <p:nvPr>
            <p:ph type="title"/>
          </p:nvPr>
        </p:nvSpPr>
        <p:spPr/>
        <p:txBody>
          <a:bodyPr/>
          <a:lstStyle/>
          <a:p>
            <a:r>
              <a:rPr lang="en-US" altLang="en-US" b="1" dirty="0"/>
              <a:t>Spinal nerves</a:t>
            </a:r>
            <a:endParaRPr lang="en-US" dirty="0"/>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279513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par>
                          <p:cTn id="28" fill="hold">
                            <p:stCondLst>
                              <p:cond delay="1000"/>
                            </p:stCondLst>
                            <p:childTnLst>
                              <p:par>
                                <p:cTn id="29" presetID="22" presetClass="entr" presetSubtype="1"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1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10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right)">
                                      <p:cBhvr>
                                        <p:cTn id="46" dur="10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right)">
                                      <p:cBhvr>
                                        <p:cTn id="51" dur="10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right)">
                                      <p:cBhvr>
                                        <p:cTn id="5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5" grpId="0" animBg="1"/>
      <p:bldP spid="18" grpId="0" animBg="1"/>
      <p:bldP spid="19" grpId="0" animBg="1"/>
      <p:bldP spid="11" grpId="0" animBg="1"/>
      <p:bldP spid="12" grpId="0" animBg="1"/>
      <p:bldP spid="1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F5C777-73CA-4988-A186-156D61E1B75B}"/>
              </a:ext>
            </a:extLst>
          </p:cNvPr>
          <p:cNvSpPr/>
          <p:nvPr/>
        </p:nvSpPr>
        <p:spPr>
          <a:xfrm>
            <a:off x="0" y="910245"/>
            <a:ext cx="9144000" cy="4546437"/>
          </a:xfrm>
          <a:prstGeom prst="rect">
            <a:avLst/>
          </a:prstGeom>
        </p:spPr>
        <p:txBody>
          <a:bodyPr wrap="square">
            <a:spAutoFit/>
          </a:bodyPr>
          <a:lstStyle/>
          <a:p>
            <a:pPr marL="257827" indent="-257827" algn="ctr">
              <a:lnSpc>
                <a:spcPct val="125000"/>
              </a:lnSpc>
              <a:buClr>
                <a:srgbClr val="FF0000"/>
              </a:buClr>
              <a:buFont typeface="Symbol" panose="05050102010706020507" pitchFamily="18" charset="2"/>
              <a:buChar char=""/>
              <a:tabLst>
                <a:tab pos="343769" algn="l"/>
                <a:tab pos="662710" algn="l"/>
                <a:tab pos="1675395" algn="l"/>
                <a:tab pos="4554935" algn="r"/>
              </a:tabLst>
              <a:defRPr/>
            </a:pPr>
            <a:r>
              <a:rPr lang="en-US" sz="2105" b="1" dirty="0">
                <a:solidFill>
                  <a:prstClr val="black"/>
                </a:solidFill>
                <a:latin typeface="Arial" panose="020B0604020202020204" pitchFamily="34" charset="0"/>
                <a:ea typeface="Times New Roman" panose="02020603050405020304" pitchFamily="18" charset="0"/>
                <a:cs typeface="Arial" panose="020B0604020202020204" pitchFamily="34" charset="0"/>
              </a:rPr>
              <a:t>Parts of the spinal nerves</a:t>
            </a:r>
            <a:endParaRPr lang="en-US" sz="2105" dirty="0">
              <a:solidFill>
                <a:prstClr val="black"/>
              </a:solidFill>
              <a:ea typeface="Calibri" panose="020F0502020204030204" pitchFamily="34" charset="0"/>
              <a:cs typeface="Arial" panose="020B0604020202020204" pitchFamily="34" charset="0"/>
            </a:endParaRPr>
          </a:p>
          <a:p>
            <a:pPr algn="justLow">
              <a:lnSpc>
                <a:spcPct val="125000"/>
              </a:lnSpc>
              <a:tabLst>
                <a:tab pos="208171" algn="l"/>
                <a:tab pos="4554935" algn="r"/>
              </a:tabLst>
              <a:defRPr/>
            </a:pPr>
            <a:r>
              <a:rPr lang="en-US" sz="2105" dirty="0">
                <a:solidFill>
                  <a:prstClr val="black"/>
                </a:solidFill>
                <a:latin typeface="Arial" panose="020B0604020202020204" pitchFamily="34" charset="0"/>
                <a:ea typeface="Times New Roman" panose="02020603050405020304" pitchFamily="18" charset="0"/>
                <a:cs typeface="Arial" panose="020B0604020202020204" pitchFamily="34" charset="0"/>
              </a:rPr>
              <a:t>- These are; 31 pairs corresponding in number to the spinal cord segments.</a:t>
            </a:r>
            <a:endParaRPr lang="en-US" sz="2105" dirty="0">
              <a:solidFill>
                <a:prstClr val="black"/>
              </a:solidFill>
              <a:ea typeface="Calibri" panose="020F0502020204030204" pitchFamily="34" charset="0"/>
              <a:cs typeface="Arial" panose="020B0604020202020204" pitchFamily="34" charset="0"/>
            </a:endParaRPr>
          </a:p>
          <a:p>
            <a:pPr algn="justLow">
              <a:lnSpc>
                <a:spcPct val="125000"/>
              </a:lnSpc>
              <a:tabLst>
                <a:tab pos="208171" algn="l"/>
                <a:tab pos="4554935" algn="r"/>
              </a:tabLst>
              <a:defRPr/>
            </a:pPr>
            <a:r>
              <a:rPr lang="en-US" sz="2105" dirty="0">
                <a:solidFill>
                  <a:prstClr val="black"/>
                </a:solidFill>
                <a:latin typeface="Arial" panose="020B0604020202020204" pitchFamily="34" charset="0"/>
                <a:ea typeface="Times New Roman" panose="02020603050405020304" pitchFamily="18" charset="0"/>
                <a:cs typeface="Arial" panose="020B0604020202020204" pitchFamily="34" charset="0"/>
              </a:rPr>
              <a:t>- Each spinal nerve arises by 2 roots, </a:t>
            </a:r>
            <a:endParaRPr lang="en-US" sz="2105" dirty="0">
              <a:solidFill>
                <a:prstClr val="black"/>
              </a:solidFill>
              <a:ea typeface="Calibri" panose="020F0502020204030204" pitchFamily="34" charset="0"/>
              <a:cs typeface="Arial" panose="020B0604020202020204" pitchFamily="34" charset="0"/>
            </a:endParaRPr>
          </a:p>
          <a:p>
            <a:pPr algn="justLow">
              <a:lnSpc>
                <a:spcPct val="125000"/>
              </a:lnSpc>
              <a:tabLst>
                <a:tab pos="197190" algn="l"/>
                <a:tab pos="4554935" algn="r"/>
              </a:tabLst>
              <a:defRPr/>
            </a:pPr>
            <a:r>
              <a:rPr lang="en-US" sz="2105" b="1" dirty="0">
                <a:solidFill>
                  <a:srgbClr val="FF0000"/>
                </a:solidFill>
                <a:latin typeface="Arial" panose="020B0604020202020204" pitchFamily="34" charset="0"/>
                <a:ea typeface="Times New Roman" panose="02020603050405020304" pitchFamily="18" charset="0"/>
                <a:cs typeface="Arial" panose="020B0604020202020204" pitchFamily="34" charset="0"/>
              </a:rPr>
              <a:t>a- Ventral root</a:t>
            </a:r>
            <a:r>
              <a:rPr lang="en-US" sz="2105"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5" dirty="0">
                <a:solidFill>
                  <a:prstClr val="black"/>
                </a:solidFill>
                <a:latin typeface="Arial" panose="020B0604020202020204" pitchFamily="34" charset="0"/>
                <a:ea typeface="Times New Roman" panose="02020603050405020304" pitchFamily="18" charset="0"/>
                <a:cs typeface="Arial" panose="020B0604020202020204" pitchFamily="34" charset="0"/>
              </a:rPr>
              <a:t>efferent</a:t>
            </a:r>
            <a:r>
              <a:rPr lang="en-US" sz="2105" b="1" dirty="0">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en-US" sz="2105" dirty="0">
                <a:solidFill>
                  <a:prstClr val="black"/>
                </a:solidFill>
                <a:latin typeface="Arial" panose="020B0604020202020204" pitchFamily="34" charset="0"/>
                <a:ea typeface="Times New Roman" panose="02020603050405020304" pitchFamily="18" charset="0"/>
                <a:cs typeface="Arial" panose="020B0604020202020204" pitchFamily="34" charset="0"/>
              </a:rPr>
              <a:t>: carries </a:t>
            </a:r>
            <a:r>
              <a:rPr lang="en-US" sz="2105" b="1" dirty="0">
                <a:solidFill>
                  <a:srgbClr val="FF0000"/>
                </a:solidFill>
                <a:latin typeface="Arial" panose="020B0604020202020204" pitchFamily="34" charset="0"/>
                <a:ea typeface="Times New Roman" panose="02020603050405020304" pitchFamily="18" charset="0"/>
                <a:cs typeface="Arial" panose="020B0604020202020204" pitchFamily="34" charset="0"/>
              </a:rPr>
              <a:t>motor</a:t>
            </a:r>
            <a:r>
              <a:rPr lang="en-US" sz="2105" dirty="0">
                <a:solidFill>
                  <a:prstClr val="black"/>
                </a:solidFill>
                <a:latin typeface="Arial" panose="020B0604020202020204" pitchFamily="34" charset="0"/>
                <a:ea typeface="Times New Roman" panose="02020603050405020304" pitchFamily="18" charset="0"/>
                <a:cs typeface="Arial" panose="020B0604020202020204" pitchFamily="34" charset="0"/>
              </a:rPr>
              <a:t> and at certain segments </a:t>
            </a:r>
            <a:r>
              <a:rPr lang="en-US" sz="2105" b="1" dirty="0">
                <a:solidFill>
                  <a:srgbClr val="0000FF"/>
                </a:solidFill>
                <a:latin typeface="Arial" panose="020B0604020202020204" pitchFamily="34" charset="0"/>
                <a:ea typeface="Times New Roman" panose="02020603050405020304" pitchFamily="18" charset="0"/>
                <a:cs typeface="Arial" panose="020B0604020202020204" pitchFamily="34" charset="0"/>
              </a:rPr>
              <a:t>autonomic</a:t>
            </a:r>
            <a:r>
              <a:rPr lang="en-US" sz="2105"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2105" dirty="0">
              <a:solidFill>
                <a:prstClr val="black"/>
              </a:solidFill>
              <a:ea typeface="Calibri" panose="020F0502020204030204" pitchFamily="34" charset="0"/>
              <a:cs typeface="Arial" panose="020B0604020202020204" pitchFamily="34" charset="0"/>
            </a:endParaRPr>
          </a:p>
          <a:p>
            <a:pPr algn="justLow">
              <a:lnSpc>
                <a:spcPct val="125000"/>
              </a:lnSpc>
              <a:tabLst>
                <a:tab pos="197190" algn="l"/>
                <a:tab pos="4554935" algn="r"/>
              </a:tabLst>
              <a:defRPr/>
            </a:pPr>
            <a:r>
              <a:rPr lang="en-US" sz="2105" b="1" dirty="0">
                <a:solidFill>
                  <a:srgbClr val="FF0000"/>
                </a:solidFill>
                <a:latin typeface="Arial" panose="020B0604020202020204" pitchFamily="34" charset="0"/>
                <a:ea typeface="Times New Roman" panose="02020603050405020304" pitchFamily="18" charset="0"/>
                <a:cs typeface="Arial" panose="020B0604020202020204" pitchFamily="34" charset="0"/>
              </a:rPr>
              <a:t>b- Dorsal root</a:t>
            </a:r>
            <a:r>
              <a:rPr lang="en-US" sz="2105"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5" dirty="0">
                <a:solidFill>
                  <a:prstClr val="black"/>
                </a:solidFill>
                <a:latin typeface="Arial" panose="020B0604020202020204" pitchFamily="34" charset="0"/>
                <a:ea typeface="Times New Roman" panose="02020603050405020304" pitchFamily="18" charset="0"/>
                <a:cs typeface="Arial" panose="020B0604020202020204" pitchFamily="34" charset="0"/>
              </a:rPr>
              <a:t>Afferent</a:t>
            </a:r>
            <a:r>
              <a:rPr lang="en-US" sz="2105" b="1" dirty="0">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en-US" sz="2105" dirty="0">
                <a:solidFill>
                  <a:prstClr val="black"/>
                </a:solidFill>
                <a:latin typeface="Arial" panose="020B0604020202020204" pitchFamily="34" charset="0"/>
                <a:ea typeface="Times New Roman" panose="02020603050405020304" pitchFamily="18" charset="0"/>
                <a:cs typeface="Arial" panose="020B0604020202020204" pitchFamily="34" charset="0"/>
              </a:rPr>
              <a:t>: is purely </a:t>
            </a:r>
            <a:r>
              <a:rPr lang="en-US" sz="2105" b="1" dirty="0">
                <a:solidFill>
                  <a:srgbClr val="FF0000"/>
                </a:solidFill>
                <a:latin typeface="Arial" panose="020B0604020202020204" pitchFamily="34" charset="0"/>
                <a:ea typeface="Times New Roman" panose="02020603050405020304" pitchFamily="18" charset="0"/>
                <a:cs typeface="Arial" panose="020B0604020202020204" pitchFamily="34" charset="0"/>
              </a:rPr>
              <a:t>sensory</a:t>
            </a:r>
            <a:r>
              <a:rPr lang="en-US" sz="2105"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p>
          <a:p>
            <a:pPr algn="justLow">
              <a:lnSpc>
                <a:spcPct val="125000"/>
              </a:lnSpc>
              <a:tabLst>
                <a:tab pos="197190" algn="l"/>
                <a:tab pos="4554935" algn="r"/>
              </a:tabLst>
              <a:defRPr/>
            </a:pPr>
            <a:r>
              <a:rPr lang="en-US" sz="2105"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5" b="1" dirty="0">
                <a:solidFill>
                  <a:srgbClr val="002060"/>
                </a:solidFill>
                <a:latin typeface="Arial" panose="020B0604020202020204" pitchFamily="34" charset="0"/>
                <a:ea typeface="Times New Roman" panose="02020603050405020304" pitchFamily="18" charset="0"/>
                <a:cs typeface="Arial" panose="020B0604020202020204" pitchFamily="34" charset="0"/>
              </a:rPr>
              <a:t>The 2 roots</a:t>
            </a:r>
            <a:r>
              <a:rPr lang="en-US" sz="2105" dirty="0">
                <a:solidFill>
                  <a:prstClr val="black"/>
                </a:solidFill>
                <a:latin typeface="Arial" panose="020B0604020202020204" pitchFamily="34" charset="0"/>
                <a:ea typeface="Times New Roman" panose="02020603050405020304" pitchFamily="18" charset="0"/>
                <a:cs typeface="Arial" panose="020B0604020202020204" pitchFamily="34" charset="0"/>
              </a:rPr>
              <a:t> unite together at the </a:t>
            </a:r>
            <a:r>
              <a:rPr lang="en-US" sz="2105"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intervertebral foramen</a:t>
            </a:r>
            <a:r>
              <a:rPr lang="en-US" sz="2105" u="sng"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105" dirty="0">
                <a:solidFill>
                  <a:prstClr val="black"/>
                </a:solidFill>
                <a:latin typeface="Arial" panose="020B0604020202020204" pitchFamily="34" charset="0"/>
                <a:ea typeface="Times New Roman" panose="02020603050405020304" pitchFamily="18" charset="0"/>
                <a:cs typeface="Arial" panose="020B0604020202020204" pitchFamily="34" charset="0"/>
              </a:rPr>
              <a:t>to form the </a:t>
            </a:r>
            <a:r>
              <a:rPr lang="en-US" sz="2105"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trunk</a:t>
            </a:r>
            <a:r>
              <a:rPr lang="en-US" sz="2105" dirty="0">
                <a:solidFill>
                  <a:prstClr val="black"/>
                </a:solidFill>
                <a:latin typeface="Arial" panose="020B0604020202020204" pitchFamily="34" charset="0"/>
                <a:ea typeface="Times New Roman" panose="02020603050405020304" pitchFamily="18" charset="0"/>
                <a:cs typeface="Arial" panose="020B0604020202020204" pitchFamily="34" charset="0"/>
              </a:rPr>
              <a:t> of the spinal nerve (mixed).</a:t>
            </a:r>
            <a:endParaRPr lang="en-US" sz="2105" dirty="0">
              <a:solidFill>
                <a:prstClr val="black"/>
              </a:solidFill>
              <a:ea typeface="Calibri" panose="020F0502020204030204" pitchFamily="34" charset="0"/>
              <a:cs typeface="Arial" panose="020B0604020202020204" pitchFamily="34" charset="0"/>
            </a:endParaRPr>
          </a:p>
          <a:p>
            <a:pPr marL="343769" indent="-343769" algn="justLow">
              <a:lnSpc>
                <a:spcPct val="125000"/>
              </a:lnSpc>
              <a:buFontTx/>
              <a:buChar char="-"/>
              <a:tabLst>
                <a:tab pos="205306" algn="l"/>
                <a:tab pos="4554935" algn="r"/>
              </a:tabLst>
              <a:defRPr/>
            </a:pPr>
            <a:r>
              <a:rPr lang="en-US" sz="2105" dirty="0">
                <a:solidFill>
                  <a:prstClr val="black"/>
                </a:solidFill>
                <a:latin typeface="Arial" panose="020B0604020202020204" pitchFamily="34" charset="0"/>
                <a:ea typeface="Times New Roman" panose="02020603050405020304" pitchFamily="18" charset="0"/>
                <a:cs typeface="Arial" panose="020B0604020202020204" pitchFamily="34" charset="0"/>
              </a:rPr>
              <a:t>Just outside the intervertebral foramen, the trunk divides into </a:t>
            </a:r>
            <a:r>
              <a:rPr lang="en-US" sz="2105" b="1" dirty="0">
                <a:solidFill>
                  <a:srgbClr val="FF0000"/>
                </a:solidFill>
                <a:latin typeface="Arial" panose="020B0604020202020204" pitchFamily="34" charset="0"/>
                <a:ea typeface="Times New Roman" panose="02020603050405020304" pitchFamily="18" charset="0"/>
                <a:cs typeface="Arial" panose="020B0604020202020204" pitchFamily="34" charset="0"/>
              </a:rPr>
              <a:t>ventral and dorsal rami</a:t>
            </a:r>
            <a:r>
              <a:rPr lang="en-US" sz="2105" dirty="0">
                <a:solidFill>
                  <a:prstClr val="black"/>
                </a:solidFill>
                <a:latin typeface="Arial" panose="020B0604020202020204" pitchFamily="34" charset="0"/>
                <a:ea typeface="Times New Roman" panose="02020603050405020304" pitchFamily="18" charset="0"/>
                <a:cs typeface="Arial" panose="020B0604020202020204" pitchFamily="34" charset="0"/>
              </a:rPr>
              <a:t> (mixed).</a:t>
            </a:r>
          </a:p>
          <a:p>
            <a:pPr marL="343769" indent="-343769" algn="justLow">
              <a:lnSpc>
                <a:spcPct val="125000"/>
              </a:lnSpc>
              <a:buFontTx/>
              <a:buChar char="-"/>
              <a:tabLst>
                <a:tab pos="205306" algn="l"/>
                <a:tab pos="4554935" algn="r"/>
              </a:tabLst>
              <a:defRPr/>
            </a:pPr>
            <a:r>
              <a:rPr lang="en-US" sz="2105" b="1" dirty="0">
                <a:solidFill>
                  <a:srgbClr val="FF0000"/>
                </a:solidFill>
                <a:latin typeface="Arial" panose="020B0604020202020204" pitchFamily="34" charset="0"/>
                <a:ea typeface="Calibri" panose="020F0502020204030204" pitchFamily="34" charset="0"/>
                <a:cs typeface="Arial" panose="020B0604020202020204" pitchFamily="34" charset="0"/>
              </a:rPr>
              <a:t>Dermatome</a:t>
            </a:r>
            <a:r>
              <a:rPr lang="en-US" sz="2105" dirty="0">
                <a:solidFill>
                  <a:prstClr val="black"/>
                </a:solidFill>
                <a:latin typeface="Arial" panose="020B0604020202020204" pitchFamily="34" charset="0"/>
                <a:ea typeface="Calibri" panose="020F0502020204030204" pitchFamily="34" charset="0"/>
                <a:cs typeface="Arial" panose="020B0604020202020204" pitchFamily="34" charset="0"/>
              </a:rPr>
              <a:t> is the area of the skin supplied by </a:t>
            </a:r>
            <a:r>
              <a:rPr lang="en-US" sz="2105" dirty="0" err="1">
                <a:solidFill>
                  <a:prstClr val="black"/>
                </a:solidFill>
                <a:latin typeface="Arial" panose="020B0604020202020204" pitchFamily="34" charset="0"/>
                <a:ea typeface="Calibri" panose="020F0502020204030204" pitchFamily="34" charset="0"/>
                <a:cs typeface="Arial" panose="020B0604020202020204" pitchFamily="34" charset="0"/>
              </a:rPr>
              <a:t>th</a:t>
            </a:r>
            <a:r>
              <a:rPr lang="en-US" sz="2105" dirty="0">
                <a:solidFill>
                  <a:prstClr val="black"/>
                </a:solidFill>
                <a:latin typeface="Arial" panose="020B0604020202020204" pitchFamily="34" charset="0"/>
                <a:ea typeface="Calibri" panose="020F0502020204030204" pitchFamily="34" charset="0"/>
                <a:cs typeface="Arial" panose="020B0604020202020204" pitchFamily="34" charset="0"/>
              </a:rPr>
              <a:t>e </a:t>
            </a:r>
            <a:r>
              <a:rPr lang="en-US" sz="2105" b="1" dirty="0">
                <a:solidFill>
                  <a:prstClr val="black"/>
                </a:solidFill>
                <a:latin typeface="Arial" panose="020B0604020202020204" pitchFamily="34" charset="0"/>
                <a:ea typeface="Calibri" panose="020F0502020204030204" pitchFamily="34" charset="0"/>
                <a:cs typeface="Arial" panose="020B0604020202020204" pitchFamily="34" charset="0"/>
              </a:rPr>
              <a:t>single</a:t>
            </a:r>
            <a:r>
              <a:rPr lang="en-US" sz="2105" dirty="0">
                <a:solidFill>
                  <a:prstClr val="black"/>
                </a:solidFill>
                <a:latin typeface="Arial" panose="020B0604020202020204" pitchFamily="34" charset="0"/>
                <a:ea typeface="Calibri" panose="020F0502020204030204" pitchFamily="34" charset="0"/>
                <a:cs typeface="Arial" panose="020B0604020202020204" pitchFamily="34" charset="0"/>
              </a:rPr>
              <a:t> spinal nerve</a:t>
            </a:r>
            <a:endParaRPr lang="en-US" sz="2105"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8606504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 /></Relationships>
</file>

<file path=ppt/theme/_rels/theme3.xml.rels><?xml version="1.0" encoding="UTF-8" standalone="yes"?>
<Relationships xmlns="http://schemas.openxmlformats.org/package/2006/relationships"><Relationship Id="rId1" Type="http://schemas.openxmlformats.org/officeDocument/2006/relationships/image" Target="../media/image2.jpeg" /></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مستند" ma:contentTypeID="0x01010036FDB647AE44DF4BAE5DC62529B122B1" ma:contentTypeVersion="2" ma:contentTypeDescription="إنشاء مستند جديد." ma:contentTypeScope="" ma:versionID="9229af4afe340e60d95d08e1a986d890">
  <xsd:schema xmlns:xsd="http://www.w3.org/2001/XMLSchema" xmlns:xs="http://www.w3.org/2001/XMLSchema" xmlns:p="http://schemas.microsoft.com/office/2006/metadata/properties" xmlns:ns2="4900a897-af03-4fca-af40-02b01c647703" targetNamespace="http://schemas.microsoft.com/office/2006/metadata/properties" ma:root="true" ma:fieldsID="70ed903b6d161048720a3bfbde4f17c7" ns2:_="">
    <xsd:import namespace="4900a897-af03-4fca-af40-02b01c64770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00a897-af03-4fca-af40-02b01c6477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00666F-F9E3-4B1F-BDE3-095E71ADD5AF}">
  <ds:schemaRefs>
    <ds:schemaRef ds:uri="http://schemas.microsoft.com/sharepoint/v3/contenttype/forms"/>
  </ds:schemaRefs>
</ds:datastoreItem>
</file>

<file path=customXml/itemProps2.xml><?xml version="1.0" encoding="utf-8"?>
<ds:datastoreItem xmlns:ds="http://schemas.openxmlformats.org/officeDocument/2006/customXml" ds:itemID="{2D099C2C-1560-464C-A10D-DEE8C96B9A9D}">
  <ds:schemaRefs>
    <ds:schemaRef ds:uri="http://schemas.microsoft.com/office/2006/metadata/contentType"/>
    <ds:schemaRef ds:uri="http://schemas.microsoft.com/office/2006/metadata/properties/metaAttributes"/>
    <ds:schemaRef ds:uri="http://www.w3.org/2000/xmlns/"/>
    <ds:schemaRef ds:uri="http://www.w3.org/2001/XMLSchema"/>
    <ds:schemaRef ds:uri="4900a897-af03-4fca-af40-02b01c647703"/>
  </ds:schemaRefs>
</ds:datastoreItem>
</file>

<file path=customXml/itemProps3.xml><?xml version="1.0" encoding="utf-8"?>
<ds:datastoreItem xmlns:ds="http://schemas.openxmlformats.org/officeDocument/2006/customXml" ds:itemID="{F36F747D-A419-4EDC-A985-035CD8E050C7}">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otalTime>938</TotalTime>
  <Words>1458</Words>
  <Application>Microsoft Office PowerPoint</Application>
  <PresentationFormat>On-screen Show (4:3)</PresentationFormat>
  <Paragraphs>206</Paragraphs>
  <Slides>33</Slides>
  <Notes>6</Notes>
  <HiddenSlides>0</HiddenSlides>
  <MMClips>0</MMClips>
  <ScaleCrop>false</ScaleCrop>
  <HeadingPairs>
    <vt:vector size="4" baseType="variant">
      <vt:variant>
        <vt:lpstr>Theme</vt:lpstr>
      </vt:variant>
      <vt:variant>
        <vt:i4>19</vt:i4>
      </vt:variant>
      <vt:variant>
        <vt:lpstr>Slide Titles</vt:lpstr>
      </vt:variant>
      <vt:variant>
        <vt:i4>33</vt:i4>
      </vt:variant>
    </vt:vector>
  </HeadingPairs>
  <TitlesOfParts>
    <vt:vector size="52" baseType="lpstr">
      <vt:lpstr>Office Theme</vt:lpstr>
      <vt:lpstr>Solstice</vt:lpstr>
      <vt:lpstr>Flow</vt:lpstr>
      <vt:lpstr>1_Office Theme</vt:lpstr>
      <vt:lpstr>6_Office Theme</vt:lpstr>
      <vt:lpstr>8_Office Theme</vt:lpstr>
      <vt:lpstr>10_Office Theme</vt:lpstr>
      <vt:lpstr>11_Office Theme</vt:lpstr>
      <vt:lpstr>12_Office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SPINAL CORD </vt:lpstr>
      <vt:lpstr>Spinal cord</vt:lpstr>
      <vt:lpstr>PowerPoint Presentation</vt:lpstr>
      <vt:lpstr>Position of the spinal cord in the vertebral canal of the vertebral column</vt:lpstr>
      <vt:lpstr>PowerPoint Presentation</vt:lpstr>
      <vt:lpstr>PowerPoint Presentation</vt:lpstr>
      <vt:lpstr>PowerPoint Presentation</vt:lpstr>
      <vt:lpstr>Spinal nerves</vt:lpstr>
      <vt:lpstr>PowerPoint Presentation</vt:lpstr>
      <vt:lpstr>PowerPoint Presentation</vt:lpstr>
      <vt:lpstr>PowerPoint Presentation</vt:lpstr>
      <vt:lpstr>Meninges of the Spinal Cord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Meningeal spaces of the spinal cord</vt:lpstr>
      <vt:lpstr>Fixation of the spinal cord</vt:lpstr>
      <vt:lpstr>PowerPoint Presentation</vt:lpstr>
      <vt:lpstr>PowerPoint Presentation</vt:lpstr>
      <vt:lpstr>Nuclei of the spinal cord </vt:lpstr>
      <vt:lpstr>PowerPoint Presentation</vt:lpstr>
      <vt:lpstr>Blood supply of the spinal cord</vt:lpstr>
      <vt:lpstr>PowerPoint Presentation</vt:lpstr>
      <vt:lpstr>PowerPoint Presentation</vt:lpstr>
      <vt:lpstr>PowerPoint Presentation</vt:lpstr>
      <vt:lpstr>Venous drainage of the spinal cord</vt:lpstr>
      <vt:lpstr>PowerPoint Presentation</vt:lpstr>
      <vt:lpstr>PowerPoint Presentation</vt:lpstr>
      <vt:lpstr>PowerPoint Presentation</vt:lpstr>
    </vt:vector>
  </TitlesOfParts>
  <Company>Office Black Edition - tum0r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أعضاء هيئه التدريس</dc:creator>
  <cp:lastModifiedBy>Sanabil Hassanat</cp:lastModifiedBy>
  <cp:revision>51</cp:revision>
  <dcterms:created xsi:type="dcterms:W3CDTF">2013-12-02T06:29:00Z</dcterms:created>
  <dcterms:modified xsi:type="dcterms:W3CDTF">2021-12-14T09:58:50Z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0x01010036FDB647AE44DF4BAE5DC62529B122B1</vt:lpwstr>
  </property>
</Properties>
</file>