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endParaRPr/>
          </a:p>
          <a:p>
            <a:pPr>
              <a:buSzPct val="100000"/>
              <a:buChar char="▪"/>
            </a:pPr>
            <a:r>
              <a:t>With polycythemia vera the bone marrow produces red blood cells without a stimulus from erythropoietin. The hematocrit is very high, even up to 60%. With the elevated hematocrit there is a feedback suppression of erythropoietin and the erythropoietin levels are very low</a:t>
            </a:r>
          </a:p>
          <a:p>
            <a:endParaRPr/>
          </a:p>
          <a:p>
            <a:r>
              <a:t>Secondary polycythemia would have an elevated EPO level. to exposure to low oxygen. have increased HCT, and thus increased RBC count, but normal WBC count. The cells are normal so the MCV will be normal. </a:t>
            </a:r>
          </a:p>
          <a:p>
            <a:endParaRPr/>
          </a:p>
          <a:p>
            <a:r>
              <a:t>A patient suffering from an iron deficiency or anemia, a condition where the body does not have enough red blood cells, may receive a Red Blood Cell Transfusion. This type of transfusion increases a patient’s hemoglobin and iron levels, while improving the amount of oxygen in the body.</a:t>
            </a:r>
          </a:p>
          <a:p>
            <a:endParaRPr/>
          </a:p>
          <a:p>
            <a:r>
              <a:t>Plasma is the liquid part of the body’s blood. It contains important proteins and other substances crucial to one’s overall health. Plasma transfusions are used for patients with liver failure, severe infections, and serious burns.</a:t>
            </a:r>
          </a:p>
          <a:p>
            <a:br/>
            <a:r>
              <a:t>Platelets are a component of blood that stops the body from bleeding. Often patients suffering from leukemia, or other types of cancer, have lower platelet counts as a side effect of their chemotherapy treatments. Patients who have illnesses that prevent the body from making enough platelets have to get regular transfusions to stay healthy.</a:t>
            </a:r>
          </a:p>
          <a:p>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92" name="Body Level One…"/>
          <p:cNvSpPr txBox="1">
            <a:spLocks noGrp="1"/>
          </p:cNvSpPr>
          <p:nvPr>
            <p:ph type="body" idx="1"/>
          </p:nvPr>
        </p:nvSpPr>
        <p:spPr>
          <a:xfrm>
            <a:off x="609600" y="274639"/>
            <a:ext cx="10972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4.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10.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0.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0.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0.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10.xml" /><Relationship Id="rId4" Type="http://schemas.openxmlformats.org/officeDocument/2006/relationships/image" Target="../media/image11.png" /></Relationships>
</file>

<file path=ppt/slides/_rels/slide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0.xml"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10.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s>
</file>

<file path=ppt/slides/_rels/slide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9"/>
          <p:cNvSpPr/>
          <p:nvPr/>
        </p:nvSpPr>
        <p:spPr>
          <a:xfrm>
            <a:off x="-3"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pic>
        <p:nvPicPr>
          <p:cNvPr id="103" name="Picture 4" descr="Picture 4"/>
          <p:cNvPicPr>
            <a:picLocks noChangeAspect="1"/>
          </p:cNvPicPr>
          <p:nvPr/>
        </p:nvPicPr>
        <p:blipFill>
          <a:blip r:embed="rId2"/>
          <a:srcRect t="3880" b="21120"/>
          <a:stretch>
            <a:fillRect/>
          </a:stretch>
        </p:blipFill>
        <p:spPr>
          <a:xfrm>
            <a:off x="-3047" y="8"/>
            <a:ext cx="12192001" cy="6857992"/>
          </a:xfrm>
          <a:prstGeom prst="rect">
            <a:avLst/>
          </a:prstGeom>
          <a:ln w="12700">
            <a:miter lim="400000"/>
          </a:ln>
        </p:spPr>
      </p:pic>
      <p:sp>
        <p:nvSpPr>
          <p:cNvPr id="104" name="Rectangle 21"/>
          <p:cNvSpPr/>
          <p:nvPr/>
        </p:nvSpPr>
        <p:spPr>
          <a:xfrm>
            <a:off x="-2" y="2207602"/>
            <a:ext cx="12192003" cy="3162148"/>
          </a:xfrm>
          <a:prstGeom prst="rect">
            <a:avLst/>
          </a:prstGeom>
          <a:gradFill>
            <a:gsLst>
              <a:gs pos="0">
                <a:srgbClr val="000000">
                  <a:alpha val="0"/>
                </a:srgbClr>
              </a:gs>
              <a:gs pos="25000">
                <a:srgbClr val="000000">
                  <a:alpha val="15000"/>
                </a:srgbClr>
              </a:gs>
              <a:gs pos="50000">
                <a:srgbClr val="000000">
                  <a:alpha val="30000"/>
                </a:srgbClr>
              </a:gs>
              <a:gs pos="75000">
                <a:srgbClr val="000000">
                  <a:alpha val="15000"/>
                </a:srgbClr>
              </a:gs>
              <a:gs pos="100000">
                <a:srgbClr val="000000">
                  <a:alpha val="0"/>
                </a:srgbClr>
              </a:gs>
            </a:gsLst>
            <a:lin ang="16200000"/>
          </a:gradFill>
          <a:ln w="12700">
            <a:miter lim="400000"/>
          </a:ln>
        </p:spPr>
        <p:txBody>
          <a:bodyPr lIns="45718" tIns="45718" rIns="45718" bIns="45718" anchor="ctr"/>
          <a:lstStyle/>
          <a:p>
            <a:pPr algn="ctr">
              <a:defRPr>
                <a:solidFill>
                  <a:srgbClr val="FFFFFF"/>
                </a:solidFill>
              </a:defRPr>
            </a:pPr>
            <a:endParaRPr/>
          </a:p>
        </p:txBody>
      </p:sp>
      <p:sp>
        <p:nvSpPr>
          <p:cNvPr id="105" name="Title 1"/>
          <p:cNvSpPr txBox="1">
            <a:spLocks noGrp="1"/>
          </p:cNvSpPr>
          <p:nvPr>
            <p:ph type="ctrTitle"/>
          </p:nvPr>
        </p:nvSpPr>
        <p:spPr>
          <a:xfrm>
            <a:off x="1097280" y="325550"/>
            <a:ext cx="10058401" cy="3574778"/>
          </a:xfrm>
          <a:prstGeom prst="rect">
            <a:avLst/>
          </a:prstGeom>
          <a:effectLst>
            <a:outerShdw blurRad="50800" dist="38100" dir="2700000" rotWithShape="0">
              <a:srgbClr val="000000">
                <a:alpha val="40000"/>
              </a:srgbClr>
            </a:outerShdw>
          </a:effectLst>
        </p:spPr>
        <p:txBody>
          <a:bodyPr/>
          <a:lstStyle>
            <a:lvl1pPr>
              <a:defRPr sz="5200">
                <a:solidFill>
                  <a:srgbClr val="FFFFFF"/>
                </a:solidFill>
              </a:defRPr>
            </a:lvl1pPr>
          </a:lstStyle>
          <a:p>
            <a:r>
              <a:t>Body fluid </a:t>
            </a:r>
          </a:p>
        </p:txBody>
      </p:sp>
      <p:sp>
        <p:nvSpPr>
          <p:cNvPr id="106" name="Subtitle 2"/>
          <p:cNvSpPr txBox="1">
            <a:spLocks noGrp="1"/>
          </p:cNvSpPr>
          <p:nvPr>
            <p:ph type="subTitle" sz="quarter" idx="1"/>
          </p:nvPr>
        </p:nvSpPr>
        <p:spPr>
          <a:xfrm>
            <a:off x="1100050" y="4072042"/>
            <a:ext cx="10058401" cy="1282709"/>
          </a:xfrm>
          <a:prstGeom prst="rect">
            <a:avLst/>
          </a:prstGeom>
          <a:effectLst>
            <a:outerShdw blurRad="50800" dist="38100" dir="2700000" rotWithShape="0">
              <a:srgbClr val="000000">
                <a:alpha val="40000"/>
              </a:srgbClr>
            </a:outerShdw>
          </a:effectLst>
        </p:spPr>
        <p:txBody>
          <a:bodyPr/>
          <a:lstStyle>
            <a:lvl1pPr>
              <a:defRPr>
                <a:solidFill>
                  <a:srgbClr val="FFFFFF"/>
                </a:solidFill>
              </a:defRPr>
            </a:lvl1pPr>
          </a:lstStyle>
          <a:p>
            <a:r>
              <a:t>Dr .Arwa Rawashdeh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1500"/>
                                  </p:stCondLst>
                                  <p:iterate>
                                    <p:tmAbs val="0"/>
                                  </p:iterate>
                                  <p:childTnLst>
                                    <p:set>
                                      <p:cBhvr>
                                        <p:cTn id="6" fill="hold"/>
                                        <p:tgtEl>
                                          <p:spTgt spid="106">
                                            <p:bg/>
                                          </p:spTgt>
                                        </p:tgtEl>
                                        <p:attrNameLst>
                                          <p:attrName>style.visibility</p:attrName>
                                        </p:attrNameLst>
                                      </p:cBhvr>
                                      <p:to>
                                        <p:strVal val="visible"/>
                                      </p:to>
                                    </p:set>
                                    <p:animEffect transition="in" filter="fade">
                                      <p:cBhvr>
                                        <p:cTn id="7" dur="700"/>
                                        <p:tgtEl>
                                          <p:spTgt spid="106">
                                            <p:bg/>
                                          </p:spTgt>
                                        </p:tgtEl>
                                      </p:cBhvr>
                                    </p:animEffect>
                                  </p:childTnLst>
                                </p:cTn>
                              </p:par>
                              <p:par>
                                <p:cTn id="8" presetID="10" presetClass="entr" presetSubtype="0" fill="hold" grpId="0" nodeType="withEffect">
                                  <p:stCondLst>
                                    <p:cond delay="1500"/>
                                  </p:stCondLst>
                                  <p:iterate>
                                    <p:tmAbs val="0"/>
                                  </p:iterate>
                                  <p:childTnLst>
                                    <p:set>
                                      <p:cBhvr>
                                        <p:cTn id="9" fill="hold"/>
                                        <p:tgtEl>
                                          <p:spTgt spid="106">
                                            <p:txEl>
                                              <p:pRg st="0" end="0"/>
                                            </p:txEl>
                                          </p:spTgt>
                                        </p:tgtEl>
                                        <p:attrNameLst>
                                          <p:attrName>style.visibility</p:attrName>
                                        </p:attrNameLst>
                                      </p:cBhvr>
                                      <p:to>
                                        <p:strVal val="visible"/>
                                      </p:to>
                                    </p:set>
                                    <p:animEffect transition="in" filter="fade">
                                      <p:cBhvr>
                                        <p:cTn id="10" dur="700"/>
                                        <p:tgtEl>
                                          <p:spTgt spid="106">
                                            <p:txEl>
                                              <p:pRg st="0" end="0"/>
                                            </p:txEl>
                                          </p:spTgt>
                                        </p:tgtEl>
                                      </p:cBhvr>
                                    </p:animEffect>
                                  </p:childTnLst>
                                </p:cTn>
                              </p:par>
                            </p:childTnLst>
                          </p:cTn>
                        </p:par>
                        <p:par>
                          <p:cTn id="11" fill="hold">
                            <p:stCondLst>
                              <p:cond delay="2200"/>
                            </p:stCondLst>
                            <p:childTnLst>
                              <p:par>
                                <p:cTn id="12" presetID="10" presetClass="entr" fill="hold" grpId="0" nodeType="afterEffect">
                                  <p:stCondLst>
                                    <p:cond delay="1000"/>
                                  </p:stCondLst>
                                  <p:iterate>
                                    <p:tmAbs val="0"/>
                                  </p:iterate>
                                  <p:childTnLst>
                                    <p:set>
                                      <p:cBhvr>
                                        <p:cTn id="13" fill="hold"/>
                                        <p:tgtEl>
                                          <p:spTgt spid="105"/>
                                        </p:tgtEl>
                                        <p:attrNameLst>
                                          <p:attrName>style.visibility</p:attrName>
                                        </p:attrNameLst>
                                      </p:cBhvr>
                                      <p:to>
                                        <p:strVal val="visible"/>
                                      </p:to>
                                    </p:set>
                                    <p:animEffect transition="in" filter="fade">
                                      <p:cBhvr>
                                        <p:cTn id="14" dur="7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dvAuto="0"/>
      <p:bldP spid="106" grpId="0" build="p"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Box 17"/>
          <p:cNvSpPr txBox="1"/>
          <p:nvPr/>
        </p:nvSpPr>
        <p:spPr>
          <a:xfrm>
            <a:off x="845133" y="525524"/>
            <a:ext cx="9851277" cy="15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320038">
              <a:lnSpc>
                <a:spcPct val="90000"/>
              </a:lnSpc>
              <a:spcBef>
                <a:spcPts val="400"/>
              </a:spcBef>
              <a:defRPr sz="3300">
                <a:latin typeface="Calibri Light"/>
                <a:ea typeface="Calibri Light"/>
                <a:cs typeface="Calibri Light"/>
                <a:sym typeface="Calibri Light"/>
              </a:defRPr>
            </a:pPr>
            <a:r>
              <a:t>Oncotic or colloid osmotic  pressure </a:t>
            </a:r>
          </a:p>
          <a:p>
            <a:pPr defTabSz="320038">
              <a:lnSpc>
                <a:spcPct val="90000"/>
              </a:lnSpc>
              <a:spcBef>
                <a:spcPts val="400"/>
              </a:spcBef>
              <a:defRPr sz="3300">
                <a:solidFill>
                  <a:srgbClr val="0056D6"/>
                </a:solidFill>
                <a:latin typeface="Calibri Light"/>
                <a:ea typeface="Calibri Light"/>
                <a:cs typeface="Calibri Light"/>
                <a:sym typeface="Calibri Light"/>
              </a:defRPr>
            </a:pPr>
            <a:r>
              <a:t>As a result of the difference between blood plasma and others(20 millimeter of mercury ) </a:t>
            </a:r>
          </a:p>
        </p:txBody>
      </p:sp>
      <p:sp>
        <p:nvSpPr>
          <p:cNvPr id="244" name="TextBox 18"/>
          <p:cNvSpPr txBox="1"/>
          <p:nvPr/>
        </p:nvSpPr>
        <p:spPr>
          <a:xfrm>
            <a:off x="845830" y="1801336"/>
            <a:ext cx="9849882" cy="5129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indent="-228600">
              <a:lnSpc>
                <a:spcPct val="90000"/>
              </a:lnSpc>
              <a:spcBef>
                <a:spcPts val="600"/>
              </a:spcBef>
              <a:buSzPct val="100000"/>
              <a:buFont typeface="Arial"/>
              <a:buChar char="•"/>
              <a:defRPr sz="2400"/>
            </a:pPr>
            <a:r>
              <a:t>blood plasma likes to any other  extracellular fluid except protein. The total amount of solute particles is small higher than intra and extra which make it hypertonic. </a:t>
            </a:r>
          </a:p>
          <a:p>
            <a:pPr indent="-228600">
              <a:lnSpc>
                <a:spcPct val="90000"/>
              </a:lnSpc>
              <a:spcBef>
                <a:spcPts val="600"/>
              </a:spcBef>
              <a:buSzPct val="100000"/>
              <a:buFont typeface="Arial"/>
              <a:buChar char="•"/>
              <a:defRPr sz="2400"/>
            </a:pPr>
            <a:endParaRPr/>
          </a:p>
          <a:p>
            <a:pPr indent="-228600">
              <a:lnSpc>
                <a:spcPct val="90000"/>
              </a:lnSpc>
              <a:spcBef>
                <a:spcPts val="600"/>
              </a:spcBef>
              <a:buSzPct val="100000"/>
              <a:buFont typeface="Arial"/>
              <a:buChar char="•"/>
              <a:defRPr sz="2400"/>
            </a:pPr>
            <a:r>
              <a:t>The difference will be around 20 millimeter of mercury (albumin)</a:t>
            </a:r>
          </a:p>
          <a:p>
            <a:pPr indent="-228600">
              <a:lnSpc>
                <a:spcPct val="90000"/>
              </a:lnSpc>
              <a:spcBef>
                <a:spcPts val="600"/>
              </a:spcBef>
              <a:buSzPct val="100000"/>
              <a:buFont typeface="Arial"/>
              <a:buChar char="•"/>
              <a:defRPr sz="2400"/>
            </a:pPr>
            <a:endParaRPr/>
          </a:p>
          <a:p>
            <a:pPr indent="-228600">
              <a:lnSpc>
                <a:spcPct val="90000"/>
              </a:lnSpc>
              <a:spcBef>
                <a:spcPts val="600"/>
              </a:spcBef>
              <a:buSzPct val="100000"/>
              <a:buFont typeface="Arial"/>
              <a:buChar char="•"/>
              <a:defRPr sz="2400"/>
            </a:pPr>
            <a:r>
              <a:t>Which means that the blood plasma is about 20 mmHg higher than it anywhere else and this is called osmotic pressure or colloid pressure </a:t>
            </a:r>
          </a:p>
          <a:p>
            <a:pPr indent="-228600">
              <a:lnSpc>
                <a:spcPct val="90000"/>
              </a:lnSpc>
              <a:spcBef>
                <a:spcPts val="600"/>
              </a:spcBef>
              <a:buSzPct val="100000"/>
              <a:buFont typeface="Arial"/>
              <a:buChar char="•"/>
              <a:defRPr sz="2400">
                <a:solidFill>
                  <a:srgbClr val="0056D6"/>
                </a:solidFill>
              </a:defRPr>
            </a:pPr>
            <a:r>
              <a:t>Increased Hydrostatic ( transfer water from high water to low water ) </a:t>
            </a:r>
          </a:p>
          <a:p>
            <a:pPr indent="-228600">
              <a:lnSpc>
                <a:spcPct val="90000"/>
              </a:lnSpc>
              <a:spcBef>
                <a:spcPts val="600"/>
              </a:spcBef>
              <a:buSzPct val="100000"/>
              <a:buFont typeface="Arial"/>
              <a:buChar char="•"/>
              <a:defRPr sz="2400">
                <a:solidFill>
                  <a:srgbClr val="0056D6"/>
                </a:solidFill>
              </a:defRPr>
            </a:pPr>
            <a:r>
              <a:t>Increased Oncotic —&gt; decreased water ( water comes from area with higher water to area with lower of oncotic pressure)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7" descr="Picture 7"/>
          <p:cNvPicPr>
            <a:picLocks noChangeAspect="1"/>
          </p:cNvPicPr>
          <p:nvPr/>
        </p:nvPicPr>
        <p:blipFill>
          <a:blip r:embed="rId2"/>
          <a:stretch>
            <a:fillRect/>
          </a:stretch>
        </p:blipFill>
        <p:spPr>
          <a:xfrm>
            <a:off x="7912772" y="1409700"/>
            <a:ext cx="4193872" cy="4038600"/>
          </a:xfrm>
          <a:prstGeom prst="rect">
            <a:avLst/>
          </a:prstGeom>
          <a:ln w="12700">
            <a:miter lim="400000"/>
          </a:ln>
        </p:spPr>
      </p:pic>
      <p:pic>
        <p:nvPicPr>
          <p:cNvPr id="247" name="Content Placeholder 4" descr="Content Placeholder 4"/>
          <p:cNvPicPr>
            <a:picLocks noChangeAspect="1"/>
          </p:cNvPicPr>
          <p:nvPr/>
        </p:nvPicPr>
        <p:blipFill>
          <a:blip r:embed="rId3"/>
          <a:stretch>
            <a:fillRect/>
          </a:stretch>
        </p:blipFill>
        <p:spPr>
          <a:xfrm>
            <a:off x="755983" y="1147830"/>
            <a:ext cx="6779669" cy="3679195"/>
          </a:xfrm>
          <a:prstGeom prst="rect">
            <a:avLst/>
          </a:prstGeom>
          <a:ln w="12700">
            <a:miter lim="400000"/>
          </a:ln>
        </p:spPr>
      </p:pic>
      <p:sp>
        <p:nvSpPr>
          <p:cNvPr id="248" name="TextBox 11"/>
          <p:cNvSpPr txBox="1"/>
          <p:nvPr/>
        </p:nvSpPr>
        <p:spPr>
          <a:xfrm>
            <a:off x="2771333" y="514422"/>
            <a:ext cx="6006906" cy="392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lvl1pPr>
          </a:lstStyle>
          <a:p>
            <a:r>
              <a:t>Osmolarity of the solutions </a:t>
            </a:r>
          </a:p>
        </p:txBody>
      </p:sp>
      <p:sp>
        <p:nvSpPr>
          <p:cNvPr id="249" name="On what basis it is classified into"/>
          <p:cNvSpPr txBox="1"/>
          <p:nvPr/>
        </p:nvSpPr>
        <p:spPr>
          <a:xfrm>
            <a:off x="8370444" y="1077073"/>
            <a:ext cx="3278530"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6D6"/>
                </a:solidFill>
              </a:defRPr>
            </a:lvl1pPr>
          </a:lstStyle>
          <a:p>
            <a:r>
              <a:t>On what basis it is classified into</a:t>
            </a:r>
          </a:p>
        </p:txBody>
      </p:sp>
      <p:sp>
        <p:nvSpPr>
          <p:cNvPr id="250" name="depending on normal mOsm/L"/>
          <p:cNvSpPr txBox="1"/>
          <p:nvPr/>
        </p:nvSpPr>
        <p:spPr>
          <a:xfrm>
            <a:off x="9083353" y="284343"/>
            <a:ext cx="2622090" cy="62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0056D6"/>
                </a:solidFill>
              </a:defRPr>
            </a:pPr>
            <a:r>
              <a:t>depending on normal mOsm/L</a:t>
            </a:r>
            <a:r>
              <a:rPr>
                <a:solidFill>
                  <a:srgbClr val="000000"/>
                </a:solidFill>
              </a:rPr>
              <a:t> </a:t>
            </a:r>
          </a:p>
        </p:txBody>
      </p:sp>
      <p:sp>
        <p:nvSpPr>
          <p:cNvPr id="251" name="Drawing"/>
          <p:cNvSpPr/>
          <p:nvPr/>
        </p:nvSpPr>
        <p:spPr>
          <a:xfrm>
            <a:off x="8274379" y="388143"/>
            <a:ext cx="638362" cy="831853"/>
          </a:xfrm>
          <a:custGeom>
            <a:avLst/>
            <a:gdLst/>
            <a:ahLst/>
            <a:cxnLst>
              <a:cxn ang="0">
                <a:pos x="wd2" y="hd2"/>
              </a:cxn>
              <a:cxn ang="5400000">
                <a:pos x="wd2" y="hd2"/>
              </a:cxn>
              <a:cxn ang="10800000">
                <a:pos x="wd2" y="hd2"/>
              </a:cxn>
              <a:cxn ang="16200000">
                <a:pos x="wd2" y="hd2"/>
              </a:cxn>
            </a:cxnLst>
            <a:rect l="0" t="0" r="r" b="b"/>
            <a:pathLst>
              <a:path w="21563" h="21584" extrusionOk="0">
                <a:moveTo>
                  <a:pt x="1804" y="21584"/>
                </a:moveTo>
                <a:cubicBezTo>
                  <a:pt x="1556" y="21546"/>
                  <a:pt x="1307" y="21508"/>
                  <a:pt x="1182" y="21393"/>
                </a:cubicBezTo>
                <a:cubicBezTo>
                  <a:pt x="1058" y="21278"/>
                  <a:pt x="1058" y="21087"/>
                  <a:pt x="909" y="20609"/>
                </a:cubicBezTo>
                <a:cubicBezTo>
                  <a:pt x="759" y="20131"/>
                  <a:pt x="461" y="19367"/>
                  <a:pt x="262" y="18526"/>
                </a:cubicBezTo>
                <a:cubicBezTo>
                  <a:pt x="63" y="17685"/>
                  <a:pt x="-37" y="16767"/>
                  <a:pt x="13" y="15907"/>
                </a:cubicBezTo>
                <a:cubicBezTo>
                  <a:pt x="63" y="15047"/>
                  <a:pt x="262" y="14244"/>
                  <a:pt x="560" y="13479"/>
                </a:cubicBezTo>
                <a:cubicBezTo>
                  <a:pt x="859" y="12715"/>
                  <a:pt x="1257" y="11988"/>
                  <a:pt x="1680" y="11281"/>
                </a:cubicBezTo>
                <a:cubicBezTo>
                  <a:pt x="2103" y="10574"/>
                  <a:pt x="2551" y="9886"/>
                  <a:pt x="3223" y="9102"/>
                </a:cubicBezTo>
                <a:cubicBezTo>
                  <a:pt x="3895" y="8318"/>
                  <a:pt x="4791" y="7439"/>
                  <a:pt x="5811" y="6655"/>
                </a:cubicBezTo>
                <a:cubicBezTo>
                  <a:pt x="6831" y="5871"/>
                  <a:pt x="7976" y="5183"/>
                  <a:pt x="9071" y="4629"/>
                </a:cubicBezTo>
                <a:cubicBezTo>
                  <a:pt x="10166" y="4075"/>
                  <a:pt x="11211" y="3654"/>
                  <a:pt x="12082" y="3291"/>
                </a:cubicBezTo>
                <a:cubicBezTo>
                  <a:pt x="12953" y="2928"/>
                  <a:pt x="13650" y="2622"/>
                  <a:pt x="14396" y="2392"/>
                </a:cubicBezTo>
                <a:cubicBezTo>
                  <a:pt x="15143" y="2163"/>
                  <a:pt x="15939" y="2010"/>
                  <a:pt x="16934" y="1838"/>
                </a:cubicBezTo>
                <a:cubicBezTo>
                  <a:pt x="17930" y="1666"/>
                  <a:pt x="19124" y="1475"/>
                  <a:pt x="19846" y="1360"/>
                </a:cubicBezTo>
                <a:cubicBezTo>
                  <a:pt x="20568" y="1246"/>
                  <a:pt x="20816" y="1207"/>
                  <a:pt x="21065" y="1188"/>
                </a:cubicBezTo>
                <a:cubicBezTo>
                  <a:pt x="21314" y="1169"/>
                  <a:pt x="21563" y="1169"/>
                  <a:pt x="21563" y="1150"/>
                </a:cubicBezTo>
                <a:cubicBezTo>
                  <a:pt x="21563" y="1131"/>
                  <a:pt x="21314" y="1093"/>
                  <a:pt x="20866" y="921"/>
                </a:cubicBezTo>
                <a:cubicBezTo>
                  <a:pt x="20418" y="749"/>
                  <a:pt x="19771" y="443"/>
                  <a:pt x="19323" y="252"/>
                </a:cubicBezTo>
                <a:cubicBezTo>
                  <a:pt x="18875" y="60"/>
                  <a:pt x="18627" y="-16"/>
                  <a:pt x="18602" y="3"/>
                </a:cubicBezTo>
                <a:cubicBezTo>
                  <a:pt x="18577" y="22"/>
                  <a:pt x="18776" y="137"/>
                  <a:pt x="19124" y="271"/>
                </a:cubicBezTo>
                <a:cubicBezTo>
                  <a:pt x="19473" y="405"/>
                  <a:pt x="19970" y="557"/>
                  <a:pt x="20344" y="672"/>
                </a:cubicBezTo>
                <a:cubicBezTo>
                  <a:pt x="20717" y="787"/>
                  <a:pt x="20966" y="863"/>
                  <a:pt x="21090" y="997"/>
                </a:cubicBezTo>
                <a:cubicBezTo>
                  <a:pt x="21215" y="1131"/>
                  <a:pt x="21215" y="1322"/>
                  <a:pt x="21040" y="1590"/>
                </a:cubicBezTo>
                <a:cubicBezTo>
                  <a:pt x="20866" y="1857"/>
                  <a:pt x="20518" y="2201"/>
                  <a:pt x="20120" y="2526"/>
                </a:cubicBezTo>
                <a:cubicBezTo>
                  <a:pt x="19722" y="2851"/>
                  <a:pt x="19274" y="3157"/>
                  <a:pt x="18826" y="3463"/>
                </a:cubicBezTo>
              </a:path>
            </a:pathLst>
          </a:custGeom>
          <a:ln w="12700" cap="rnd">
            <a:solidFill>
              <a:srgbClr val="F93343"/>
            </a:solidFill>
          </a:ln>
        </p:spPr>
        <p:txBody>
          <a:bodyPr lIns="45718" tIns="45718" rIns="45718" bIns="45718"/>
          <a:lstStyle/>
          <a:p>
            <a:endParaRPr/>
          </a:p>
        </p:txBody>
      </p:sp>
      <p:sp>
        <p:nvSpPr>
          <p:cNvPr id="252" name="282-300 mOsm/L…"/>
          <p:cNvSpPr txBox="1"/>
          <p:nvPr/>
        </p:nvSpPr>
        <p:spPr>
          <a:xfrm>
            <a:off x="9506057" y="5248583"/>
            <a:ext cx="1475643" cy="1501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0056D6"/>
                </a:solidFill>
              </a:defRPr>
            </a:pPr>
            <a:r>
              <a:t>282-300 mOsm/L</a:t>
            </a:r>
          </a:p>
          <a:p>
            <a:pPr>
              <a:defRPr>
                <a:solidFill>
                  <a:srgbClr val="0056D6"/>
                </a:solidFill>
              </a:defRPr>
            </a:pPr>
            <a:r>
              <a:t>same tonicity like fluid inside the body </a:t>
            </a:r>
          </a:p>
        </p:txBody>
      </p:sp>
      <p:sp>
        <p:nvSpPr>
          <p:cNvPr id="253" name="&lt; 282-300"/>
          <p:cNvSpPr txBox="1"/>
          <p:nvPr/>
        </p:nvSpPr>
        <p:spPr>
          <a:xfrm>
            <a:off x="10929497" y="5492953"/>
            <a:ext cx="1034835"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0056D6"/>
                </a:solidFill>
              </a:defRPr>
            </a:lvl1pPr>
          </a:lstStyle>
          <a:p>
            <a:r>
              <a:t>&lt; 282-300</a:t>
            </a:r>
          </a:p>
        </p:txBody>
      </p:sp>
      <p:sp>
        <p:nvSpPr>
          <p:cNvPr id="254" name="&gt; 282-300"/>
          <p:cNvSpPr txBox="1"/>
          <p:nvPr/>
        </p:nvSpPr>
        <p:spPr>
          <a:xfrm>
            <a:off x="8158905" y="5492953"/>
            <a:ext cx="1034835"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0056D6"/>
                </a:solidFill>
              </a:defRPr>
            </a:lvl1pPr>
          </a:lstStyle>
          <a:p>
            <a:r>
              <a:t>&gt; 282-300</a:t>
            </a:r>
          </a:p>
        </p:txBody>
      </p:sp>
      <p:sp>
        <p:nvSpPr>
          <p:cNvPr id="255" name="Cell shrinkage"/>
          <p:cNvSpPr txBox="1"/>
          <p:nvPr/>
        </p:nvSpPr>
        <p:spPr>
          <a:xfrm>
            <a:off x="7982767" y="5948469"/>
            <a:ext cx="1387111"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0056D6"/>
                </a:solidFill>
              </a:defRPr>
            </a:lvl1pPr>
          </a:lstStyle>
          <a:p>
            <a:r>
              <a:t>Cell shrinkage</a:t>
            </a:r>
          </a:p>
        </p:txBody>
      </p:sp>
      <p:sp>
        <p:nvSpPr>
          <p:cNvPr id="256" name="Done by Shams  Arman…"/>
          <p:cNvSpPr txBox="1"/>
          <p:nvPr/>
        </p:nvSpPr>
        <p:spPr>
          <a:xfrm>
            <a:off x="2636621" y="5394634"/>
            <a:ext cx="4463863" cy="1209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E63B7A"/>
                </a:solidFill>
              </a:defRPr>
            </a:pPr>
            <a:r>
              <a:t>Done by Shams  Arman</a:t>
            </a:r>
          </a:p>
          <a:p>
            <a:pPr algn="r" rtl="1">
              <a:defRPr>
                <a:solidFill>
                  <a:srgbClr val="E63B7A"/>
                </a:solidFill>
              </a:defRPr>
            </a:pPr>
            <a:r>
              <a:t>بالتوفيق للجميع ……</a:t>
            </a:r>
          </a:p>
          <a:p>
            <a:pPr algn="r" rtl="1">
              <a:defRPr>
                <a:solidFill>
                  <a:srgbClr val="E63B7A"/>
                </a:solidFill>
              </a:defRPr>
            </a:pPr>
            <a:r>
              <a:t># لجنة الطب و الجراحة </a:t>
            </a:r>
          </a:p>
          <a:p>
            <a:pPr algn="r" rtl="1">
              <a:defRPr>
                <a:solidFill>
                  <a:srgbClr val="E63B7A"/>
                </a:solidFill>
              </a:defRPr>
            </a:pPr>
            <a:r>
              <a:t># لجنة التبيض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Box 3"/>
          <p:cNvSpPr txBox="1"/>
          <p:nvPr/>
        </p:nvSpPr>
        <p:spPr>
          <a:xfrm>
            <a:off x="829991" y="1756517"/>
            <a:ext cx="6006907" cy="62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4millimole of KCL will end up with 8 millimole of K and Cl 8 osmole</a:t>
            </a:r>
          </a:p>
        </p:txBody>
      </p:sp>
      <p:sp>
        <p:nvSpPr>
          <p:cNvPr id="259" name="TextBox 5"/>
          <p:cNvSpPr txBox="1"/>
          <p:nvPr/>
        </p:nvSpPr>
        <p:spPr>
          <a:xfrm>
            <a:off x="829991" y="3117183"/>
            <a:ext cx="6006907" cy="62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If we add 2 millimole cacl2 into water, you will end up with 6millosmole</a:t>
            </a:r>
          </a:p>
        </p:txBody>
      </p:sp>
      <p:sp>
        <p:nvSpPr>
          <p:cNvPr id="260" name="TextBox 7"/>
          <p:cNvSpPr txBox="1"/>
          <p:nvPr/>
        </p:nvSpPr>
        <p:spPr>
          <a:xfrm>
            <a:off x="829991" y="4624371"/>
            <a:ext cx="6006907" cy="6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If you add  5 millimole of glucose into water, it will stay as one particle so it will end up with 5 milliosmole</a:t>
            </a:r>
          </a:p>
        </p:txBody>
      </p:sp>
      <p:sp>
        <p:nvSpPr>
          <p:cNvPr id="261" name="TextBox 9"/>
          <p:cNvSpPr txBox="1"/>
          <p:nvPr/>
        </p:nvSpPr>
        <p:spPr>
          <a:xfrm>
            <a:off x="2700995" y="458328"/>
            <a:ext cx="6006906"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b="1" i="1"/>
            </a:lvl1pPr>
          </a:lstStyle>
          <a:p>
            <a:r>
              <a:t>How to quantify numerically the tonicity of solution?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Box 5"/>
          <p:cNvSpPr txBox="1"/>
          <p:nvPr/>
        </p:nvSpPr>
        <p:spPr>
          <a:xfrm>
            <a:off x="1986926" y="2933912"/>
            <a:ext cx="8218146" cy="2756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600"/>
              </a:spcBef>
              <a:defRPr sz="1700" b="1"/>
            </a:pPr>
            <a:r>
              <a:t>How to compute the total osmolarity of 150 mM  Nacl solution?  </a:t>
            </a:r>
            <a:endParaRPr sz="1600"/>
          </a:p>
          <a:p>
            <a:pPr indent="-228600">
              <a:lnSpc>
                <a:spcPct val="81000"/>
              </a:lnSpc>
              <a:spcBef>
                <a:spcPts val="600"/>
              </a:spcBef>
              <a:buSzPct val="100000"/>
              <a:buFont typeface="Arial"/>
              <a:buChar char="•"/>
              <a:defRPr sz="1900"/>
            </a:pPr>
            <a:endParaRPr sz="1600"/>
          </a:p>
          <a:p>
            <a:pPr>
              <a:lnSpc>
                <a:spcPct val="81000"/>
              </a:lnSpc>
              <a:spcBef>
                <a:spcPts val="600"/>
              </a:spcBef>
              <a:defRPr sz="1700"/>
            </a:pPr>
            <a:r>
              <a:t>150 mM solution is equal to 0.15 M solution .</a:t>
            </a:r>
            <a:endParaRPr sz="1600"/>
          </a:p>
          <a:p>
            <a:pPr>
              <a:lnSpc>
                <a:spcPct val="81000"/>
              </a:lnSpc>
              <a:spcBef>
                <a:spcPts val="600"/>
              </a:spcBef>
              <a:defRPr sz="1900"/>
            </a:pPr>
            <a:endParaRPr sz="1600"/>
          </a:p>
          <a:p>
            <a:pPr>
              <a:lnSpc>
                <a:spcPct val="81000"/>
              </a:lnSpc>
              <a:spcBef>
                <a:spcPts val="600"/>
              </a:spcBef>
              <a:defRPr sz="1700">
                <a:solidFill>
                  <a:srgbClr val="C00000"/>
                </a:solidFill>
              </a:defRPr>
            </a:pPr>
            <a:r>
              <a:t>First of all,  what we mean by this question is the total of solute particle in a Liter of solution.</a:t>
            </a:r>
            <a:endParaRPr sz="1600"/>
          </a:p>
          <a:p>
            <a:pPr>
              <a:lnSpc>
                <a:spcPct val="81000"/>
              </a:lnSpc>
              <a:spcBef>
                <a:spcPts val="600"/>
              </a:spcBef>
              <a:defRPr sz="1900">
                <a:solidFill>
                  <a:srgbClr val="C00000"/>
                </a:solidFill>
              </a:defRPr>
            </a:pPr>
            <a:endParaRPr sz="1600"/>
          </a:p>
          <a:p>
            <a:pPr>
              <a:lnSpc>
                <a:spcPct val="81000"/>
              </a:lnSpc>
              <a:spcBef>
                <a:spcPts val="600"/>
              </a:spcBef>
              <a:defRPr sz="1700">
                <a:solidFill>
                  <a:srgbClr val="C00000"/>
                </a:solidFill>
              </a:defRPr>
            </a:pPr>
            <a:r>
              <a:t> If you take 150 mmole of Nacl molecule in each salt particle you will multiply times two since it will break up into 150moml Na and 150mmol cl  for the total of 300 mosmol/L</a:t>
            </a:r>
          </a:p>
        </p:txBody>
      </p:sp>
      <p:sp>
        <p:nvSpPr>
          <p:cNvPr id="264" name="TextBox 12"/>
          <p:cNvSpPr txBox="1"/>
          <p:nvPr/>
        </p:nvSpPr>
        <p:spPr>
          <a:xfrm>
            <a:off x="1339533" y="271465"/>
            <a:ext cx="10171749" cy="2429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spcBef>
                <a:spcPts val="600"/>
              </a:spcBef>
              <a:defRPr sz="2200"/>
            </a:pPr>
            <a:r>
              <a:t>mole/L of solution or M: Molarity - it is the # molecules of EACH solute found in a solution per unit of volume of solution. It is expressed in mole/ liter of solution</a:t>
            </a:r>
          </a:p>
          <a:p>
            <a:pPr>
              <a:lnSpc>
                <a:spcPct val="90000"/>
              </a:lnSpc>
              <a:spcBef>
                <a:spcPts val="600"/>
              </a:spcBef>
              <a:defRPr sz="2200"/>
            </a:pPr>
            <a:r>
              <a:t>       </a:t>
            </a:r>
          </a:p>
          <a:p>
            <a:pPr>
              <a:lnSpc>
                <a:spcPct val="90000"/>
              </a:lnSpc>
              <a:spcBef>
                <a:spcPts val="600"/>
              </a:spcBef>
              <a:defRPr sz="2200"/>
            </a:pPr>
            <a:r>
              <a:t>mole/kg of solvent or m: Molality - it is the # molecules of EACH solute found in a solution per unit of weight of solvent. It is expressed in mole / 1000g of solvent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14"/>
          <p:cNvSpPr/>
          <p:nvPr/>
        </p:nvSpPr>
        <p:spPr>
          <a:xfrm>
            <a:off x="-3"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grpSp>
        <p:nvGrpSpPr>
          <p:cNvPr id="273" name="TextBox 7"/>
          <p:cNvGrpSpPr/>
          <p:nvPr/>
        </p:nvGrpSpPr>
        <p:grpSpPr>
          <a:xfrm>
            <a:off x="-3" y="1438266"/>
            <a:ext cx="12188956" cy="4373890"/>
            <a:chOff x="0" y="0"/>
            <a:chExt cx="12188954" cy="4373889"/>
          </a:xfrm>
        </p:grpSpPr>
        <p:sp>
          <p:nvSpPr>
            <p:cNvPr id="267" name="Rounded Rectangle"/>
            <p:cNvSpPr/>
            <p:nvPr/>
          </p:nvSpPr>
          <p:spPr>
            <a:xfrm>
              <a:off x="-1" y="29608"/>
              <a:ext cx="12188956" cy="1930792"/>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68" name="Square"/>
            <p:cNvSpPr/>
            <p:nvPr/>
          </p:nvSpPr>
          <p:spPr>
            <a:xfrm>
              <a:off x="584063" y="464036"/>
              <a:ext cx="1061936" cy="1061936"/>
            </a:xfrm>
            <a:prstGeom prst="rect">
              <a:avLst/>
            </a:prstGeom>
            <a:blipFill rotWithShape="1">
              <a:blip r:embed="rId2"/>
              <a:srcRect/>
              <a:stretch>
                <a:fillRect/>
              </a:stretch>
            </a:blipFill>
            <a:ln w="12700" cap="flat">
              <a:noFill/>
              <a:miter lim="400000"/>
            </a:ln>
            <a:effectLst/>
          </p:spPr>
          <p:txBody>
            <a:bodyPr wrap="square" lIns="45718" tIns="45718" rIns="45718" bIns="45718" numCol="1" anchor="t">
              <a:noAutofit/>
            </a:bodyPr>
            <a:lstStyle/>
            <a:p>
              <a:endParaRPr/>
            </a:p>
          </p:txBody>
        </p:sp>
        <p:sp>
          <p:nvSpPr>
            <p:cNvPr id="269" name="Physiological saline is 0.9% NaCl.  This means that 100 ml's of physiological saline contains 0.9 g of NaCl.  One liter of physiological saline must contain 9 g of NaCl.  We can determine the molarity of a physiological saline solution by dividing 9 g by"/>
            <p:cNvSpPr txBox="1"/>
            <p:nvPr/>
          </p:nvSpPr>
          <p:spPr>
            <a:xfrm>
              <a:off x="2230062" y="0"/>
              <a:ext cx="9958891" cy="19900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4342" tIns="204342" rIns="204342" bIns="204342" numCol="1" anchor="ctr">
              <a:spAutoFit/>
            </a:bodyPr>
            <a:lstStyle>
              <a:lvl1pPr defTabSz="800100">
                <a:lnSpc>
                  <a:spcPct val="90000"/>
                </a:lnSpc>
                <a:spcBef>
                  <a:spcPts val="700"/>
                </a:spcBef>
              </a:lvl1pPr>
            </a:lstStyle>
            <a:p>
              <a:r>
                <a:t>Physiological saline is 0.9% NaCl.  This means that 100 ml's of physiological saline contains 0.9 g of NaCl.  One liter of physiological saline must contain 9 g of NaCl.  We can determine the molarity of a physiological saline solution by dividing 9 g by 58 g... since we have 9 g of NaCl in a liter of physiological saline, but we have 58 grams of NaCl in a mole of NaCl.  When we divide 9 g by 58 g, we find that physiological saline contains 0.154 moles of NaCl per liter.  That means that physiological saline (0.9% NaCl) has a molarity of 0.154 molar.  We might express this as 0.154 M... or 154 millimolar (154 mM).</a:t>
              </a:r>
            </a:p>
          </p:txBody>
        </p:sp>
        <p:sp>
          <p:nvSpPr>
            <p:cNvPr id="270" name="Rounded Rectangle"/>
            <p:cNvSpPr/>
            <p:nvPr/>
          </p:nvSpPr>
          <p:spPr>
            <a:xfrm>
              <a:off x="-1" y="2443097"/>
              <a:ext cx="12188956" cy="1930793"/>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71" name="Square"/>
            <p:cNvSpPr/>
            <p:nvPr/>
          </p:nvSpPr>
          <p:spPr>
            <a:xfrm>
              <a:off x="584063" y="2877526"/>
              <a:ext cx="1061936" cy="1061936"/>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endParaRPr/>
            </a:p>
          </p:txBody>
        </p:sp>
        <p:sp>
          <p:nvSpPr>
            <p:cNvPr id="272" name="A 0.9% NaCl and a 0.154 M NaCl solution are the same thing. They are physiologic isotonic solution"/>
            <p:cNvSpPr txBox="1"/>
            <p:nvPr/>
          </p:nvSpPr>
          <p:spPr>
            <a:xfrm>
              <a:off x="2230062" y="3083328"/>
              <a:ext cx="9958891" cy="650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4342" tIns="204342" rIns="204342" bIns="204342" numCol="1" anchor="ctr">
              <a:spAutoFit/>
            </a:bodyPr>
            <a:lstStyle>
              <a:lvl1pPr defTabSz="800100">
                <a:lnSpc>
                  <a:spcPct val="90000"/>
                </a:lnSpc>
                <a:spcBef>
                  <a:spcPts val="700"/>
                </a:spcBef>
              </a:lvl1pPr>
            </a:lstStyle>
            <a:p>
              <a:r>
                <a:t>A 0.9% NaCl and a 0.154 M NaCl solution are the same thing. They are physiologic isotonic solution </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ackground fill"/>
          <p:cNvSpPr/>
          <p:nvPr/>
        </p:nvSpPr>
        <p:spPr>
          <a:xfrm>
            <a:off x="-2" y="0"/>
            <a:ext cx="12188953" cy="685800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109" name="Color 2"/>
          <p:cNvSpPr/>
          <p:nvPr/>
        </p:nvSpPr>
        <p:spPr>
          <a:xfrm>
            <a:off x="-2" y="0"/>
            <a:ext cx="12188953" cy="6858000"/>
          </a:xfrm>
          <a:prstGeom prst="rect">
            <a:avLst/>
          </a:prstGeom>
          <a:solidFill>
            <a:srgbClr val="E7E6E6"/>
          </a:solidFill>
          <a:ln w="12700">
            <a:miter lim="400000"/>
          </a:ln>
        </p:spPr>
        <p:txBody>
          <a:bodyPr lIns="45718" tIns="45718" rIns="45718" bIns="45718" anchor="ctr"/>
          <a:lstStyle/>
          <a:p>
            <a:pPr algn="ctr">
              <a:defRPr>
                <a:solidFill>
                  <a:srgbClr val="FFFFFF"/>
                </a:solidFill>
              </a:defRPr>
            </a:pPr>
            <a:endParaRPr/>
          </a:p>
        </p:txBody>
      </p:sp>
      <p:grpSp>
        <p:nvGrpSpPr>
          <p:cNvPr id="112" name="Group 12"/>
          <p:cNvGrpSpPr/>
          <p:nvPr/>
        </p:nvGrpSpPr>
        <p:grpSpPr>
          <a:xfrm>
            <a:off x="0" y="0"/>
            <a:ext cx="4707054" cy="6858000"/>
            <a:chOff x="0" y="0"/>
            <a:chExt cx="4707053" cy="6858000"/>
          </a:xfrm>
        </p:grpSpPr>
        <p:sp>
          <p:nvSpPr>
            <p:cNvPr id="110" name="Color"/>
            <p:cNvSpPr/>
            <p:nvPr/>
          </p:nvSpPr>
          <p:spPr>
            <a:xfrm>
              <a:off x="0" y="0"/>
              <a:ext cx="4707054" cy="6858000"/>
            </a:xfrm>
            <a:prstGeom prst="rect">
              <a:avLst/>
            </a:prstGeom>
            <a:solidFill>
              <a:schemeClr val="accent5"/>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1" name="Color"/>
            <p:cNvSpPr/>
            <p:nvPr/>
          </p:nvSpPr>
          <p:spPr>
            <a:xfrm>
              <a:off x="0" y="0"/>
              <a:ext cx="4707054" cy="6858000"/>
            </a:xfrm>
            <a:prstGeom prst="rect">
              <a:avLst/>
            </a:prstGeom>
            <a:solidFill>
              <a:schemeClr val="accent6">
                <a:alpha val="30000"/>
              </a:scheme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grpSp>
      <p:grpSp>
        <p:nvGrpSpPr>
          <p:cNvPr id="120" name="Group 16"/>
          <p:cNvGrpSpPr/>
          <p:nvPr/>
        </p:nvGrpSpPr>
        <p:grpSpPr>
          <a:xfrm>
            <a:off x="1522" y="-2"/>
            <a:ext cx="12188957" cy="6858004"/>
            <a:chOff x="-1" y="-1"/>
            <a:chExt cx="12188955" cy="6858002"/>
          </a:xfrm>
        </p:grpSpPr>
        <p:sp>
          <p:nvSpPr>
            <p:cNvPr id="113" name="Freeform: Shape 17"/>
            <p:cNvSpPr/>
            <p:nvPr/>
          </p:nvSpPr>
          <p:spPr>
            <a:xfrm>
              <a:off x="26126" y="6015671"/>
              <a:ext cx="2605838" cy="842330"/>
            </a:xfrm>
            <a:custGeom>
              <a:avLst/>
              <a:gdLst/>
              <a:ahLst/>
              <a:cxnLst>
                <a:cxn ang="0">
                  <a:pos x="wd2" y="hd2"/>
                </a:cxn>
                <a:cxn ang="5400000">
                  <a:pos x="wd2" y="hd2"/>
                </a:cxn>
                <a:cxn ang="10800000">
                  <a:pos x="wd2" y="hd2"/>
                </a:cxn>
                <a:cxn ang="16200000">
                  <a:pos x="wd2" y="hd2"/>
                </a:cxn>
              </a:cxnLst>
              <a:rect l="0" t="0" r="r" b="b"/>
              <a:pathLst>
                <a:path w="21281" h="21404" extrusionOk="0">
                  <a:moveTo>
                    <a:pt x="7702" y="23"/>
                  </a:moveTo>
                  <a:cubicBezTo>
                    <a:pt x="9031" y="154"/>
                    <a:pt x="10367" y="832"/>
                    <a:pt x="11610" y="1614"/>
                  </a:cubicBezTo>
                  <a:cubicBezTo>
                    <a:pt x="12199" y="1978"/>
                    <a:pt x="12805" y="2291"/>
                    <a:pt x="13394" y="2551"/>
                  </a:cubicBezTo>
                  <a:cubicBezTo>
                    <a:pt x="14067" y="2811"/>
                    <a:pt x="14909" y="3176"/>
                    <a:pt x="15532" y="2655"/>
                  </a:cubicBezTo>
                  <a:cubicBezTo>
                    <a:pt x="16373" y="1926"/>
                    <a:pt x="16895" y="260"/>
                    <a:pt x="17871" y="1145"/>
                  </a:cubicBezTo>
                  <a:cubicBezTo>
                    <a:pt x="18780" y="1874"/>
                    <a:pt x="19470" y="4426"/>
                    <a:pt x="19958" y="6769"/>
                  </a:cubicBezTo>
                  <a:cubicBezTo>
                    <a:pt x="20842" y="10870"/>
                    <a:pt x="21416" y="16207"/>
                    <a:pt x="21253" y="21210"/>
                  </a:cubicBezTo>
                  <a:lnTo>
                    <a:pt x="21242" y="21404"/>
                  </a:lnTo>
                  <a:lnTo>
                    <a:pt x="158" y="21404"/>
                  </a:lnTo>
                  <a:lnTo>
                    <a:pt x="75" y="20373"/>
                  </a:lnTo>
                  <a:cubicBezTo>
                    <a:pt x="-184" y="15192"/>
                    <a:pt x="207" y="9919"/>
                    <a:pt x="1579" y="5988"/>
                  </a:cubicBezTo>
                  <a:cubicBezTo>
                    <a:pt x="3294" y="1106"/>
                    <a:pt x="5488" y="-196"/>
                    <a:pt x="7702" y="23"/>
                  </a:cubicBezTo>
                  <a:close/>
                </a:path>
              </a:pathLst>
            </a:custGeom>
            <a:solidFill>
              <a:srgbClr val="FFFFFF">
                <a:alpha val="1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4" name="Freeform: Shape 18"/>
            <p:cNvSpPr/>
            <p:nvPr/>
          </p:nvSpPr>
          <p:spPr>
            <a:xfrm>
              <a:off x="655182" y="5798001"/>
              <a:ext cx="2485657" cy="1060001"/>
            </a:xfrm>
            <a:custGeom>
              <a:avLst/>
              <a:gdLst/>
              <a:ahLst/>
              <a:cxnLst>
                <a:cxn ang="0">
                  <a:pos x="wd2" y="hd2"/>
                </a:cxn>
                <a:cxn ang="5400000">
                  <a:pos x="wd2" y="hd2"/>
                </a:cxn>
                <a:cxn ang="10800000">
                  <a:pos x="wd2" y="hd2"/>
                </a:cxn>
                <a:cxn ang="16200000">
                  <a:pos x="wd2" y="hd2"/>
                </a:cxn>
              </a:cxnLst>
              <a:rect l="0" t="0" r="r" b="b"/>
              <a:pathLst>
                <a:path w="21560" h="21587" extrusionOk="0">
                  <a:moveTo>
                    <a:pt x="13676" y="21484"/>
                  </a:moveTo>
                  <a:lnTo>
                    <a:pt x="13743" y="21587"/>
                  </a:lnTo>
                  <a:lnTo>
                    <a:pt x="13560" y="21587"/>
                  </a:lnTo>
                  <a:lnTo>
                    <a:pt x="13579" y="21538"/>
                  </a:lnTo>
                  <a:cubicBezTo>
                    <a:pt x="13606" y="21476"/>
                    <a:pt x="13639" y="21460"/>
                    <a:pt x="13676" y="21484"/>
                  </a:cubicBezTo>
                  <a:close/>
                  <a:moveTo>
                    <a:pt x="4318" y="21296"/>
                  </a:moveTo>
                  <a:cubicBezTo>
                    <a:pt x="4355" y="21320"/>
                    <a:pt x="4395" y="21382"/>
                    <a:pt x="4435" y="21476"/>
                  </a:cubicBezTo>
                  <a:lnTo>
                    <a:pt x="4449" y="21587"/>
                  </a:lnTo>
                  <a:lnTo>
                    <a:pt x="4142" y="21587"/>
                  </a:lnTo>
                  <a:lnTo>
                    <a:pt x="4134" y="21507"/>
                  </a:lnTo>
                  <a:cubicBezTo>
                    <a:pt x="4141" y="21429"/>
                    <a:pt x="4168" y="21382"/>
                    <a:pt x="4221" y="21351"/>
                  </a:cubicBezTo>
                  <a:cubicBezTo>
                    <a:pt x="4248" y="21289"/>
                    <a:pt x="4281" y="21273"/>
                    <a:pt x="4318" y="21296"/>
                  </a:cubicBezTo>
                  <a:close/>
                  <a:moveTo>
                    <a:pt x="2874" y="21172"/>
                  </a:moveTo>
                  <a:cubicBezTo>
                    <a:pt x="2911" y="21195"/>
                    <a:pt x="2951" y="21257"/>
                    <a:pt x="2991" y="21351"/>
                  </a:cubicBezTo>
                  <a:lnTo>
                    <a:pt x="3010" y="21587"/>
                  </a:lnTo>
                  <a:lnTo>
                    <a:pt x="2713" y="21587"/>
                  </a:lnTo>
                  <a:lnTo>
                    <a:pt x="2700" y="21429"/>
                  </a:lnTo>
                  <a:cubicBezTo>
                    <a:pt x="2710" y="21351"/>
                    <a:pt x="2737" y="21289"/>
                    <a:pt x="2777" y="21226"/>
                  </a:cubicBezTo>
                  <a:cubicBezTo>
                    <a:pt x="2804" y="21164"/>
                    <a:pt x="2837" y="21148"/>
                    <a:pt x="2874" y="21172"/>
                  </a:cubicBezTo>
                  <a:close/>
                  <a:moveTo>
                    <a:pt x="184" y="21086"/>
                  </a:moveTo>
                  <a:cubicBezTo>
                    <a:pt x="217" y="21101"/>
                    <a:pt x="251" y="21164"/>
                    <a:pt x="291" y="21289"/>
                  </a:cubicBezTo>
                  <a:cubicBezTo>
                    <a:pt x="331" y="21382"/>
                    <a:pt x="338" y="21476"/>
                    <a:pt x="324" y="21562"/>
                  </a:cubicBezTo>
                  <a:lnTo>
                    <a:pt x="314" y="21587"/>
                  </a:lnTo>
                  <a:lnTo>
                    <a:pt x="17" y="21587"/>
                  </a:lnTo>
                  <a:lnTo>
                    <a:pt x="0" y="21367"/>
                  </a:lnTo>
                  <a:cubicBezTo>
                    <a:pt x="10" y="21289"/>
                    <a:pt x="37" y="21226"/>
                    <a:pt x="77" y="21164"/>
                  </a:cubicBezTo>
                  <a:cubicBezTo>
                    <a:pt x="117" y="21101"/>
                    <a:pt x="150" y="21070"/>
                    <a:pt x="184" y="21086"/>
                  </a:cubicBezTo>
                  <a:close/>
                  <a:moveTo>
                    <a:pt x="18488" y="21047"/>
                  </a:moveTo>
                  <a:cubicBezTo>
                    <a:pt x="18525" y="21070"/>
                    <a:pt x="18565" y="21133"/>
                    <a:pt x="18605" y="21226"/>
                  </a:cubicBezTo>
                  <a:cubicBezTo>
                    <a:pt x="18646" y="21320"/>
                    <a:pt x="18652" y="21413"/>
                    <a:pt x="18639" y="21499"/>
                  </a:cubicBezTo>
                  <a:lnTo>
                    <a:pt x="18605" y="21587"/>
                  </a:lnTo>
                  <a:lnTo>
                    <a:pt x="18337" y="21587"/>
                  </a:lnTo>
                  <a:lnTo>
                    <a:pt x="18315" y="21281"/>
                  </a:lnTo>
                  <a:cubicBezTo>
                    <a:pt x="18325" y="21195"/>
                    <a:pt x="18351" y="21133"/>
                    <a:pt x="18392" y="21101"/>
                  </a:cubicBezTo>
                  <a:cubicBezTo>
                    <a:pt x="18418" y="21039"/>
                    <a:pt x="18452" y="21023"/>
                    <a:pt x="18488" y="21047"/>
                  </a:cubicBezTo>
                  <a:close/>
                  <a:moveTo>
                    <a:pt x="10494" y="21047"/>
                  </a:moveTo>
                  <a:cubicBezTo>
                    <a:pt x="10531" y="21070"/>
                    <a:pt x="10571" y="21133"/>
                    <a:pt x="10611" y="21226"/>
                  </a:cubicBezTo>
                  <a:cubicBezTo>
                    <a:pt x="10651" y="21320"/>
                    <a:pt x="10658" y="21413"/>
                    <a:pt x="10645" y="21499"/>
                  </a:cubicBezTo>
                  <a:lnTo>
                    <a:pt x="10611" y="21587"/>
                  </a:lnTo>
                  <a:lnTo>
                    <a:pt x="10343" y="21587"/>
                  </a:lnTo>
                  <a:lnTo>
                    <a:pt x="10320" y="21304"/>
                  </a:lnTo>
                  <a:cubicBezTo>
                    <a:pt x="10330" y="21226"/>
                    <a:pt x="10357" y="21164"/>
                    <a:pt x="10397" y="21101"/>
                  </a:cubicBezTo>
                  <a:cubicBezTo>
                    <a:pt x="10424" y="21039"/>
                    <a:pt x="10457" y="21023"/>
                    <a:pt x="10494" y="21047"/>
                  </a:cubicBezTo>
                  <a:close/>
                  <a:moveTo>
                    <a:pt x="6938" y="21047"/>
                  </a:moveTo>
                  <a:cubicBezTo>
                    <a:pt x="6975" y="21070"/>
                    <a:pt x="7015" y="21133"/>
                    <a:pt x="7055" y="21226"/>
                  </a:cubicBezTo>
                  <a:cubicBezTo>
                    <a:pt x="7095" y="21320"/>
                    <a:pt x="7102" y="21413"/>
                    <a:pt x="7089" y="21499"/>
                  </a:cubicBezTo>
                  <a:lnTo>
                    <a:pt x="7055" y="21587"/>
                  </a:lnTo>
                  <a:lnTo>
                    <a:pt x="6787" y="21587"/>
                  </a:lnTo>
                  <a:lnTo>
                    <a:pt x="6764" y="21257"/>
                  </a:lnTo>
                  <a:cubicBezTo>
                    <a:pt x="6774" y="21179"/>
                    <a:pt x="6801" y="21133"/>
                    <a:pt x="6841" y="21101"/>
                  </a:cubicBezTo>
                  <a:cubicBezTo>
                    <a:pt x="6868" y="21039"/>
                    <a:pt x="6901" y="21023"/>
                    <a:pt x="6938" y="21047"/>
                  </a:cubicBezTo>
                  <a:close/>
                  <a:moveTo>
                    <a:pt x="1217" y="21047"/>
                  </a:moveTo>
                  <a:cubicBezTo>
                    <a:pt x="1253" y="21070"/>
                    <a:pt x="1293" y="21133"/>
                    <a:pt x="1333" y="21226"/>
                  </a:cubicBezTo>
                  <a:cubicBezTo>
                    <a:pt x="1374" y="21320"/>
                    <a:pt x="1374" y="21429"/>
                    <a:pt x="1357" y="21523"/>
                  </a:cubicBezTo>
                  <a:lnTo>
                    <a:pt x="1333" y="21587"/>
                  </a:lnTo>
                  <a:lnTo>
                    <a:pt x="1065" y="21587"/>
                  </a:lnTo>
                  <a:lnTo>
                    <a:pt x="1043" y="21304"/>
                  </a:lnTo>
                  <a:cubicBezTo>
                    <a:pt x="1053" y="21226"/>
                    <a:pt x="1079" y="21164"/>
                    <a:pt x="1120" y="21101"/>
                  </a:cubicBezTo>
                  <a:cubicBezTo>
                    <a:pt x="1146" y="21039"/>
                    <a:pt x="1180" y="21023"/>
                    <a:pt x="1217" y="21047"/>
                  </a:cubicBezTo>
                  <a:close/>
                  <a:moveTo>
                    <a:pt x="7874" y="20984"/>
                  </a:moveTo>
                  <a:cubicBezTo>
                    <a:pt x="7911" y="21008"/>
                    <a:pt x="7951" y="21070"/>
                    <a:pt x="7991" y="21164"/>
                  </a:cubicBezTo>
                  <a:cubicBezTo>
                    <a:pt x="8031" y="21257"/>
                    <a:pt x="8038" y="21351"/>
                    <a:pt x="8024" y="21437"/>
                  </a:cubicBezTo>
                  <a:lnTo>
                    <a:pt x="7967" y="21587"/>
                  </a:lnTo>
                  <a:lnTo>
                    <a:pt x="7753" y="21587"/>
                  </a:lnTo>
                  <a:lnTo>
                    <a:pt x="7724" y="21538"/>
                  </a:lnTo>
                  <a:cubicBezTo>
                    <a:pt x="7670" y="21226"/>
                    <a:pt x="7670" y="21101"/>
                    <a:pt x="7777" y="21039"/>
                  </a:cubicBezTo>
                  <a:cubicBezTo>
                    <a:pt x="7804" y="20976"/>
                    <a:pt x="7837" y="20961"/>
                    <a:pt x="7874" y="20984"/>
                  </a:cubicBezTo>
                  <a:close/>
                  <a:moveTo>
                    <a:pt x="6109" y="20984"/>
                  </a:moveTo>
                  <a:cubicBezTo>
                    <a:pt x="6146" y="21008"/>
                    <a:pt x="6186" y="21070"/>
                    <a:pt x="6226" y="21164"/>
                  </a:cubicBezTo>
                  <a:cubicBezTo>
                    <a:pt x="6266" y="21257"/>
                    <a:pt x="6273" y="21351"/>
                    <a:pt x="6260" y="21437"/>
                  </a:cubicBezTo>
                  <a:lnTo>
                    <a:pt x="6202" y="21587"/>
                  </a:lnTo>
                  <a:lnTo>
                    <a:pt x="5988" y="21587"/>
                  </a:lnTo>
                  <a:lnTo>
                    <a:pt x="5959" y="21538"/>
                  </a:lnTo>
                  <a:cubicBezTo>
                    <a:pt x="5905" y="21289"/>
                    <a:pt x="5959" y="21164"/>
                    <a:pt x="6012" y="21039"/>
                  </a:cubicBezTo>
                  <a:cubicBezTo>
                    <a:pt x="6039" y="20976"/>
                    <a:pt x="6073" y="20961"/>
                    <a:pt x="6109" y="20984"/>
                  </a:cubicBezTo>
                  <a:close/>
                  <a:moveTo>
                    <a:pt x="5254" y="20984"/>
                  </a:moveTo>
                  <a:cubicBezTo>
                    <a:pt x="5291" y="21008"/>
                    <a:pt x="5331" y="21070"/>
                    <a:pt x="5371" y="21164"/>
                  </a:cubicBezTo>
                  <a:cubicBezTo>
                    <a:pt x="5411" y="21257"/>
                    <a:pt x="5418" y="21351"/>
                    <a:pt x="5404" y="21437"/>
                  </a:cubicBezTo>
                  <a:lnTo>
                    <a:pt x="5347" y="21587"/>
                  </a:lnTo>
                  <a:lnTo>
                    <a:pt x="5132" y="21587"/>
                  </a:lnTo>
                  <a:lnTo>
                    <a:pt x="5103" y="21538"/>
                  </a:lnTo>
                  <a:cubicBezTo>
                    <a:pt x="5050" y="21226"/>
                    <a:pt x="5077" y="21101"/>
                    <a:pt x="5157" y="21039"/>
                  </a:cubicBezTo>
                  <a:cubicBezTo>
                    <a:pt x="5184" y="20976"/>
                    <a:pt x="5217" y="20961"/>
                    <a:pt x="5254" y="20984"/>
                  </a:cubicBezTo>
                  <a:close/>
                  <a:moveTo>
                    <a:pt x="9558" y="20859"/>
                  </a:moveTo>
                  <a:cubicBezTo>
                    <a:pt x="9595" y="20883"/>
                    <a:pt x="9635" y="20945"/>
                    <a:pt x="9675" y="21039"/>
                  </a:cubicBezTo>
                  <a:cubicBezTo>
                    <a:pt x="9756" y="21226"/>
                    <a:pt x="9675" y="21476"/>
                    <a:pt x="9622" y="21538"/>
                  </a:cubicBezTo>
                  <a:lnTo>
                    <a:pt x="9526" y="21587"/>
                  </a:lnTo>
                  <a:lnTo>
                    <a:pt x="9511" y="21587"/>
                  </a:lnTo>
                  <a:lnTo>
                    <a:pt x="9408" y="21413"/>
                  </a:lnTo>
                  <a:cubicBezTo>
                    <a:pt x="9355" y="21164"/>
                    <a:pt x="9381" y="21039"/>
                    <a:pt x="9461" y="20914"/>
                  </a:cubicBezTo>
                  <a:cubicBezTo>
                    <a:pt x="9488" y="20852"/>
                    <a:pt x="9522" y="20836"/>
                    <a:pt x="9558" y="20859"/>
                  </a:cubicBezTo>
                  <a:close/>
                  <a:moveTo>
                    <a:pt x="11564" y="20735"/>
                  </a:moveTo>
                  <a:cubicBezTo>
                    <a:pt x="11600" y="20758"/>
                    <a:pt x="11641" y="20820"/>
                    <a:pt x="11681" y="20914"/>
                  </a:cubicBezTo>
                  <a:cubicBezTo>
                    <a:pt x="11761" y="21101"/>
                    <a:pt x="11681" y="21351"/>
                    <a:pt x="11627" y="21413"/>
                  </a:cubicBezTo>
                  <a:cubicBezTo>
                    <a:pt x="11574" y="21476"/>
                    <a:pt x="11467" y="21538"/>
                    <a:pt x="11413" y="21289"/>
                  </a:cubicBezTo>
                  <a:cubicBezTo>
                    <a:pt x="11360" y="21039"/>
                    <a:pt x="11387" y="20914"/>
                    <a:pt x="11467" y="20789"/>
                  </a:cubicBezTo>
                  <a:cubicBezTo>
                    <a:pt x="11493" y="20727"/>
                    <a:pt x="11527" y="20711"/>
                    <a:pt x="11564" y="20735"/>
                  </a:cubicBezTo>
                  <a:close/>
                  <a:moveTo>
                    <a:pt x="20574" y="20485"/>
                  </a:moveTo>
                  <a:cubicBezTo>
                    <a:pt x="20611" y="20508"/>
                    <a:pt x="20651" y="20571"/>
                    <a:pt x="20691" y="20664"/>
                  </a:cubicBezTo>
                  <a:cubicBezTo>
                    <a:pt x="20771" y="20852"/>
                    <a:pt x="20718" y="21039"/>
                    <a:pt x="20637" y="21164"/>
                  </a:cubicBezTo>
                  <a:cubicBezTo>
                    <a:pt x="20584" y="21226"/>
                    <a:pt x="20477" y="21289"/>
                    <a:pt x="20424" y="21039"/>
                  </a:cubicBezTo>
                  <a:cubicBezTo>
                    <a:pt x="20370" y="20727"/>
                    <a:pt x="20397" y="20602"/>
                    <a:pt x="20477" y="20540"/>
                  </a:cubicBezTo>
                  <a:cubicBezTo>
                    <a:pt x="20504" y="20477"/>
                    <a:pt x="20537" y="20461"/>
                    <a:pt x="20574" y="20485"/>
                  </a:cubicBezTo>
                  <a:close/>
                  <a:moveTo>
                    <a:pt x="12580" y="20360"/>
                  </a:moveTo>
                  <a:cubicBezTo>
                    <a:pt x="12616" y="20383"/>
                    <a:pt x="12657" y="20446"/>
                    <a:pt x="12697" y="20539"/>
                  </a:cubicBezTo>
                  <a:cubicBezTo>
                    <a:pt x="12777" y="20727"/>
                    <a:pt x="12723" y="20914"/>
                    <a:pt x="12643" y="21039"/>
                  </a:cubicBezTo>
                  <a:cubicBezTo>
                    <a:pt x="12590" y="21101"/>
                    <a:pt x="12483" y="21164"/>
                    <a:pt x="12429" y="20914"/>
                  </a:cubicBezTo>
                  <a:cubicBezTo>
                    <a:pt x="12376" y="20664"/>
                    <a:pt x="12403" y="20477"/>
                    <a:pt x="12483" y="20415"/>
                  </a:cubicBezTo>
                  <a:cubicBezTo>
                    <a:pt x="12509" y="20352"/>
                    <a:pt x="12543" y="20337"/>
                    <a:pt x="12580" y="20360"/>
                  </a:cubicBezTo>
                  <a:close/>
                  <a:moveTo>
                    <a:pt x="14719" y="20298"/>
                  </a:moveTo>
                  <a:cubicBezTo>
                    <a:pt x="14755" y="20321"/>
                    <a:pt x="14795" y="20383"/>
                    <a:pt x="14836" y="20477"/>
                  </a:cubicBezTo>
                  <a:cubicBezTo>
                    <a:pt x="14916" y="20664"/>
                    <a:pt x="14862" y="20852"/>
                    <a:pt x="14782" y="20976"/>
                  </a:cubicBezTo>
                  <a:cubicBezTo>
                    <a:pt x="14729" y="21039"/>
                    <a:pt x="14622" y="21101"/>
                    <a:pt x="14568" y="20852"/>
                  </a:cubicBezTo>
                  <a:cubicBezTo>
                    <a:pt x="14515" y="20602"/>
                    <a:pt x="14515" y="20415"/>
                    <a:pt x="14622" y="20352"/>
                  </a:cubicBezTo>
                  <a:cubicBezTo>
                    <a:pt x="14648" y="20290"/>
                    <a:pt x="14682" y="20274"/>
                    <a:pt x="14719" y="20298"/>
                  </a:cubicBezTo>
                  <a:close/>
                  <a:moveTo>
                    <a:pt x="15868" y="20048"/>
                  </a:moveTo>
                  <a:cubicBezTo>
                    <a:pt x="15905" y="20071"/>
                    <a:pt x="15945" y="20134"/>
                    <a:pt x="15985" y="20227"/>
                  </a:cubicBezTo>
                  <a:cubicBezTo>
                    <a:pt x="16065" y="20415"/>
                    <a:pt x="16012" y="20602"/>
                    <a:pt x="15932" y="20727"/>
                  </a:cubicBezTo>
                  <a:cubicBezTo>
                    <a:pt x="15878" y="20789"/>
                    <a:pt x="15771" y="20852"/>
                    <a:pt x="15718" y="20602"/>
                  </a:cubicBezTo>
                  <a:cubicBezTo>
                    <a:pt x="15664" y="20290"/>
                    <a:pt x="15691" y="20165"/>
                    <a:pt x="15771" y="20103"/>
                  </a:cubicBezTo>
                  <a:cubicBezTo>
                    <a:pt x="15798" y="20040"/>
                    <a:pt x="15832" y="20025"/>
                    <a:pt x="15868" y="20048"/>
                  </a:cubicBezTo>
                  <a:close/>
                  <a:moveTo>
                    <a:pt x="17874" y="19923"/>
                  </a:moveTo>
                  <a:cubicBezTo>
                    <a:pt x="17910" y="19946"/>
                    <a:pt x="17950" y="20009"/>
                    <a:pt x="17991" y="20103"/>
                  </a:cubicBezTo>
                  <a:cubicBezTo>
                    <a:pt x="18071" y="20290"/>
                    <a:pt x="18017" y="20477"/>
                    <a:pt x="17937" y="20602"/>
                  </a:cubicBezTo>
                  <a:cubicBezTo>
                    <a:pt x="17884" y="20664"/>
                    <a:pt x="17777" y="20727"/>
                    <a:pt x="17723" y="20477"/>
                  </a:cubicBezTo>
                  <a:cubicBezTo>
                    <a:pt x="17670" y="20165"/>
                    <a:pt x="17696" y="20040"/>
                    <a:pt x="17777" y="19978"/>
                  </a:cubicBezTo>
                  <a:cubicBezTo>
                    <a:pt x="17803" y="19915"/>
                    <a:pt x="17837" y="19900"/>
                    <a:pt x="17874" y="19923"/>
                  </a:cubicBezTo>
                  <a:close/>
                  <a:moveTo>
                    <a:pt x="3569" y="19861"/>
                  </a:moveTo>
                  <a:cubicBezTo>
                    <a:pt x="3606" y="19884"/>
                    <a:pt x="3646" y="19946"/>
                    <a:pt x="3686" y="20040"/>
                  </a:cubicBezTo>
                  <a:cubicBezTo>
                    <a:pt x="3767" y="20227"/>
                    <a:pt x="3686" y="20477"/>
                    <a:pt x="3633" y="20540"/>
                  </a:cubicBezTo>
                  <a:cubicBezTo>
                    <a:pt x="3579" y="20602"/>
                    <a:pt x="3472" y="20664"/>
                    <a:pt x="3419" y="20415"/>
                  </a:cubicBezTo>
                  <a:cubicBezTo>
                    <a:pt x="3365" y="20103"/>
                    <a:pt x="3392" y="19978"/>
                    <a:pt x="3472" y="19915"/>
                  </a:cubicBezTo>
                  <a:cubicBezTo>
                    <a:pt x="3499" y="19853"/>
                    <a:pt x="3533" y="19837"/>
                    <a:pt x="3569" y="19861"/>
                  </a:cubicBezTo>
                  <a:close/>
                  <a:moveTo>
                    <a:pt x="19585" y="19673"/>
                  </a:moveTo>
                  <a:cubicBezTo>
                    <a:pt x="19621" y="19697"/>
                    <a:pt x="19662" y="19759"/>
                    <a:pt x="19702" y="19853"/>
                  </a:cubicBezTo>
                  <a:cubicBezTo>
                    <a:pt x="19782" y="20040"/>
                    <a:pt x="19728" y="20227"/>
                    <a:pt x="19648" y="20352"/>
                  </a:cubicBezTo>
                  <a:cubicBezTo>
                    <a:pt x="19595" y="20415"/>
                    <a:pt x="19488" y="20477"/>
                    <a:pt x="19434" y="20227"/>
                  </a:cubicBezTo>
                  <a:cubicBezTo>
                    <a:pt x="19381" y="19915"/>
                    <a:pt x="19381" y="19790"/>
                    <a:pt x="19488" y="19728"/>
                  </a:cubicBezTo>
                  <a:cubicBezTo>
                    <a:pt x="19515" y="19666"/>
                    <a:pt x="19548" y="19650"/>
                    <a:pt x="19585" y="19673"/>
                  </a:cubicBezTo>
                  <a:close/>
                  <a:moveTo>
                    <a:pt x="16964" y="19611"/>
                  </a:moveTo>
                  <a:cubicBezTo>
                    <a:pt x="17001" y="19634"/>
                    <a:pt x="17041" y="19697"/>
                    <a:pt x="17081" y="19790"/>
                  </a:cubicBezTo>
                  <a:cubicBezTo>
                    <a:pt x="17162" y="19978"/>
                    <a:pt x="17081" y="20227"/>
                    <a:pt x="17028" y="20290"/>
                  </a:cubicBezTo>
                  <a:cubicBezTo>
                    <a:pt x="16975" y="20352"/>
                    <a:pt x="16868" y="20415"/>
                    <a:pt x="16814" y="20165"/>
                  </a:cubicBezTo>
                  <a:cubicBezTo>
                    <a:pt x="16761" y="19915"/>
                    <a:pt x="16787" y="19790"/>
                    <a:pt x="16868" y="19666"/>
                  </a:cubicBezTo>
                  <a:cubicBezTo>
                    <a:pt x="16894" y="19603"/>
                    <a:pt x="16928" y="19588"/>
                    <a:pt x="16964" y="19611"/>
                  </a:cubicBezTo>
                  <a:close/>
                  <a:moveTo>
                    <a:pt x="2152" y="19611"/>
                  </a:moveTo>
                  <a:cubicBezTo>
                    <a:pt x="2189" y="19634"/>
                    <a:pt x="2229" y="19697"/>
                    <a:pt x="2269" y="19790"/>
                  </a:cubicBezTo>
                  <a:cubicBezTo>
                    <a:pt x="2350" y="19978"/>
                    <a:pt x="2269" y="20227"/>
                    <a:pt x="2216" y="20290"/>
                  </a:cubicBezTo>
                  <a:cubicBezTo>
                    <a:pt x="2162" y="20352"/>
                    <a:pt x="2055" y="20415"/>
                    <a:pt x="2002" y="20165"/>
                  </a:cubicBezTo>
                  <a:cubicBezTo>
                    <a:pt x="1948" y="19915"/>
                    <a:pt x="1975" y="19790"/>
                    <a:pt x="2055" y="19666"/>
                  </a:cubicBezTo>
                  <a:cubicBezTo>
                    <a:pt x="2082" y="19603"/>
                    <a:pt x="2116" y="19588"/>
                    <a:pt x="2152" y="19611"/>
                  </a:cubicBezTo>
                  <a:close/>
                  <a:moveTo>
                    <a:pt x="21403" y="19549"/>
                  </a:moveTo>
                  <a:cubicBezTo>
                    <a:pt x="21440" y="19572"/>
                    <a:pt x="21480" y="19634"/>
                    <a:pt x="21520" y="19728"/>
                  </a:cubicBezTo>
                  <a:cubicBezTo>
                    <a:pt x="21600" y="19915"/>
                    <a:pt x="21547" y="20103"/>
                    <a:pt x="21466" y="20227"/>
                  </a:cubicBezTo>
                  <a:cubicBezTo>
                    <a:pt x="21413" y="20290"/>
                    <a:pt x="21306" y="20352"/>
                    <a:pt x="21252" y="20103"/>
                  </a:cubicBezTo>
                  <a:cubicBezTo>
                    <a:pt x="21199" y="19790"/>
                    <a:pt x="21226" y="19666"/>
                    <a:pt x="21306" y="19603"/>
                  </a:cubicBezTo>
                  <a:cubicBezTo>
                    <a:pt x="21333" y="19541"/>
                    <a:pt x="21366" y="19525"/>
                    <a:pt x="21403" y="19549"/>
                  </a:cubicBezTo>
                  <a:close/>
                  <a:moveTo>
                    <a:pt x="13676" y="19486"/>
                  </a:moveTo>
                  <a:cubicBezTo>
                    <a:pt x="13713" y="19510"/>
                    <a:pt x="13753" y="19572"/>
                    <a:pt x="13793" y="19666"/>
                  </a:cubicBezTo>
                  <a:cubicBezTo>
                    <a:pt x="13873" y="19853"/>
                    <a:pt x="13820" y="20040"/>
                    <a:pt x="13739" y="20165"/>
                  </a:cubicBezTo>
                  <a:cubicBezTo>
                    <a:pt x="13686" y="20227"/>
                    <a:pt x="13579" y="20290"/>
                    <a:pt x="13525" y="20040"/>
                  </a:cubicBezTo>
                  <a:cubicBezTo>
                    <a:pt x="13472" y="19790"/>
                    <a:pt x="13525" y="19666"/>
                    <a:pt x="13579" y="19541"/>
                  </a:cubicBezTo>
                  <a:cubicBezTo>
                    <a:pt x="13606" y="19478"/>
                    <a:pt x="13639" y="19463"/>
                    <a:pt x="13676" y="19486"/>
                  </a:cubicBezTo>
                  <a:close/>
                  <a:moveTo>
                    <a:pt x="10762" y="19174"/>
                  </a:moveTo>
                  <a:cubicBezTo>
                    <a:pt x="10798" y="19197"/>
                    <a:pt x="10838" y="19260"/>
                    <a:pt x="10879" y="19353"/>
                  </a:cubicBezTo>
                  <a:cubicBezTo>
                    <a:pt x="10959" y="19541"/>
                    <a:pt x="10905" y="19728"/>
                    <a:pt x="10825" y="19853"/>
                  </a:cubicBezTo>
                  <a:cubicBezTo>
                    <a:pt x="10772" y="19915"/>
                    <a:pt x="10665" y="19978"/>
                    <a:pt x="10611" y="19728"/>
                  </a:cubicBezTo>
                  <a:cubicBezTo>
                    <a:pt x="10558" y="19478"/>
                    <a:pt x="10584" y="19291"/>
                    <a:pt x="10665" y="19229"/>
                  </a:cubicBezTo>
                  <a:cubicBezTo>
                    <a:pt x="10691" y="19166"/>
                    <a:pt x="10725" y="19151"/>
                    <a:pt x="10762" y="19174"/>
                  </a:cubicBezTo>
                  <a:close/>
                  <a:moveTo>
                    <a:pt x="9077" y="19112"/>
                  </a:moveTo>
                  <a:cubicBezTo>
                    <a:pt x="9114" y="19135"/>
                    <a:pt x="9154" y="19197"/>
                    <a:pt x="9194" y="19291"/>
                  </a:cubicBezTo>
                  <a:cubicBezTo>
                    <a:pt x="9274" y="19478"/>
                    <a:pt x="9221" y="19666"/>
                    <a:pt x="9141" y="19790"/>
                  </a:cubicBezTo>
                  <a:cubicBezTo>
                    <a:pt x="9087" y="19853"/>
                    <a:pt x="8980" y="19915"/>
                    <a:pt x="8927" y="19666"/>
                  </a:cubicBezTo>
                  <a:cubicBezTo>
                    <a:pt x="8873" y="19353"/>
                    <a:pt x="8900" y="19229"/>
                    <a:pt x="8980" y="19166"/>
                  </a:cubicBezTo>
                  <a:cubicBezTo>
                    <a:pt x="9007" y="19104"/>
                    <a:pt x="9040" y="19088"/>
                    <a:pt x="9077" y="19112"/>
                  </a:cubicBezTo>
                  <a:close/>
                  <a:moveTo>
                    <a:pt x="8195" y="19112"/>
                  </a:moveTo>
                  <a:cubicBezTo>
                    <a:pt x="8232" y="19135"/>
                    <a:pt x="8272" y="19197"/>
                    <a:pt x="8312" y="19291"/>
                  </a:cubicBezTo>
                  <a:cubicBezTo>
                    <a:pt x="8392" y="19478"/>
                    <a:pt x="8339" y="19666"/>
                    <a:pt x="8258" y="19790"/>
                  </a:cubicBezTo>
                  <a:cubicBezTo>
                    <a:pt x="8205" y="19853"/>
                    <a:pt x="8098" y="19915"/>
                    <a:pt x="8044" y="19666"/>
                  </a:cubicBezTo>
                  <a:cubicBezTo>
                    <a:pt x="7991" y="19416"/>
                    <a:pt x="8018" y="19229"/>
                    <a:pt x="8098" y="19166"/>
                  </a:cubicBezTo>
                  <a:cubicBezTo>
                    <a:pt x="8125" y="19104"/>
                    <a:pt x="8158" y="19088"/>
                    <a:pt x="8195" y="19112"/>
                  </a:cubicBezTo>
                  <a:close/>
                  <a:moveTo>
                    <a:pt x="1083" y="19112"/>
                  </a:moveTo>
                  <a:cubicBezTo>
                    <a:pt x="1120" y="19135"/>
                    <a:pt x="1160" y="19197"/>
                    <a:pt x="1200" y="19291"/>
                  </a:cubicBezTo>
                  <a:cubicBezTo>
                    <a:pt x="1280" y="19478"/>
                    <a:pt x="1227" y="19666"/>
                    <a:pt x="1146" y="19790"/>
                  </a:cubicBezTo>
                  <a:cubicBezTo>
                    <a:pt x="1093" y="19853"/>
                    <a:pt x="986" y="19915"/>
                    <a:pt x="932" y="19666"/>
                  </a:cubicBezTo>
                  <a:cubicBezTo>
                    <a:pt x="879" y="19416"/>
                    <a:pt x="879" y="19229"/>
                    <a:pt x="986" y="19166"/>
                  </a:cubicBezTo>
                  <a:cubicBezTo>
                    <a:pt x="1013" y="19104"/>
                    <a:pt x="1046" y="19088"/>
                    <a:pt x="1083" y="19112"/>
                  </a:cubicBezTo>
                  <a:close/>
                  <a:moveTo>
                    <a:pt x="4612" y="18862"/>
                  </a:moveTo>
                  <a:cubicBezTo>
                    <a:pt x="4649" y="18885"/>
                    <a:pt x="4689" y="18948"/>
                    <a:pt x="4729" y="19041"/>
                  </a:cubicBezTo>
                  <a:cubicBezTo>
                    <a:pt x="4809" y="19229"/>
                    <a:pt x="4756" y="19416"/>
                    <a:pt x="4676" y="19541"/>
                  </a:cubicBezTo>
                  <a:cubicBezTo>
                    <a:pt x="4622" y="19603"/>
                    <a:pt x="4515" y="19666"/>
                    <a:pt x="4462" y="19416"/>
                  </a:cubicBezTo>
                  <a:cubicBezTo>
                    <a:pt x="4408" y="19166"/>
                    <a:pt x="4408" y="19041"/>
                    <a:pt x="4515" y="18917"/>
                  </a:cubicBezTo>
                  <a:cubicBezTo>
                    <a:pt x="4542" y="18854"/>
                    <a:pt x="4575" y="18838"/>
                    <a:pt x="4612" y="18862"/>
                  </a:cubicBezTo>
                  <a:close/>
                  <a:moveTo>
                    <a:pt x="7259" y="18737"/>
                  </a:moveTo>
                  <a:cubicBezTo>
                    <a:pt x="7296" y="18760"/>
                    <a:pt x="7336" y="18823"/>
                    <a:pt x="7376" y="18917"/>
                  </a:cubicBezTo>
                  <a:cubicBezTo>
                    <a:pt x="7456" y="19104"/>
                    <a:pt x="7403" y="19291"/>
                    <a:pt x="7323" y="19416"/>
                  </a:cubicBezTo>
                  <a:cubicBezTo>
                    <a:pt x="7269" y="19478"/>
                    <a:pt x="7162" y="19541"/>
                    <a:pt x="7109" y="19291"/>
                  </a:cubicBezTo>
                  <a:cubicBezTo>
                    <a:pt x="7055" y="19041"/>
                    <a:pt x="7055" y="18917"/>
                    <a:pt x="7162" y="18792"/>
                  </a:cubicBezTo>
                  <a:cubicBezTo>
                    <a:pt x="7189" y="18729"/>
                    <a:pt x="7222" y="18714"/>
                    <a:pt x="7259" y="18737"/>
                  </a:cubicBezTo>
                  <a:close/>
                  <a:moveTo>
                    <a:pt x="18809" y="18612"/>
                  </a:moveTo>
                  <a:cubicBezTo>
                    <a:pt x="18846" y="18636"/>
                    <a:pt x="18886" y="18698"/>
                    <a:pt x="18926" y="18792"/>
                  </a:cubicBezTo>
                  <a:cubicBezTo>
                    <a:pt x="19007" y="18979"/>
                    <a:pt x="18953" y="19166"/>
                    <a:pt x="18873" y="19291"/>
                  </a:cubicBezTo>
                  <a:cubicBezTo>
                    <a:pt x="18819" y="19353"/>
                    <a:pt x="18712" y="19416"/>
                    <a:pt x="18659" y="19166"/>
                  </a:cubicBezTo>
                  <a:cubicBezTo>
                    <a:pt x="18605" y="18854"/>
                    <a:pt x="18659" y="18792"/>
                    <a:pt x="18712" y="18667"/>
                  </a:cubicBezTo>
                  <a:cubicBezTo>
                    <a:pt x="18739" y="18604"/>
                    <a:pt x="18773" y="18589"/>
                    <a:pt x="18809" y="18612"/>
                  </a:cubicBezTo>
                  <a:close/>
                  <a:moveTo>
                    <a:pt x="5548" y="18612"/>
                  </a:moveTo>
                  <a:cubicBezTo>
                    <a:pt x="5585" y="18636"/>
                    <a:pt x="5625" y="18698"/>
                    <a:pt x="5665" y="18792"/>
                  </a:cubicBezTo>
                  <a:cubicBezTo>
                    <a:pt x="5745" y="18979"/>
                    <a:pt x="5692" y="19166"/>
                    <a:pt x="5611" y="19291"/>
                  </a:cubicBezTo>
                  <a:cubicBezTo>
                    <a:pt x="5558" y="19353"/>
                    <a:pt x="5451" y="19416"/>
                    <a:pt x="5397" y="19166"/>
                  </a:cubicBezTo>
                  <a:cubicBezTo>
                    <a:pt x="5344" y="18854"/>
                    <a:pt x="5371" y="18729"/>
                    <a:pt x="5451" y="18667"/>
                  </a:cubicBezTo>
                  <a:cubicBezTo>
                    <a:pt x="5478" y="18604"/>
                    <a:pt x="5511" y="18589"/>
                    <a:pt x="5548" y="18612"/>
                  </a:cubicBezTo>
                  <a:close/>
                  <a:moveTo>
                    <a:pt x="11724" y="18425"/>
                  </a:moveTo>
                  <a:cubicBezTo>
                    <a:pt x="11761" y="18448"/>
                    <a:pt x="11801" y="18511"/>
                    <a:pt x="11841" y="18604"/>
                  </a:cubicBezTo>
                  <a:cubicBezTo>
                    <a:pt x="11921" y="18792"/>
                    <a:pt x="11868" y="18979"/>
                    <a:pt x="11788" y="19104"/>
                  </a:cubicBezTo>
                  <a:cubicBezTo>
                    <a:pt x="11734" y="19166"/>
                    <a:pt x="11627" y="19229"/>
                    <a:pt x="11574" y="18979"/>
                  </a:cubicBezTo>
                  <a:cubicBezTo>
                    <a:pt x="11520" y="18729"/>
                    <a:pt x="11547" y="18542"/>
                    <a:pt x="11627" y="18480"/>
                  </a:cubicBezTo>
                  <a:cubicBezTo>
                    <a:pt x="11654" y="18417"/>
                    <a:pt x="11687" y="18402"/>
                    <a:pt x="11724" y="18425"/>
                  </a:cubicBezTo>
                  <a:close/>
                  <a:moveTo>
                    <a:pt x="6377" y="18300"/>
                  </a:moveTo>
                  <a:cubicBezTo>
                    <a:pt x="6413" y="18324"/>
                    <a:pt x="6454" y="18386"/>
                    <a:pt x="6494" y="18480"/>
                  </a:cubicBezTo>
                  <a:cubicBezTo>
                    <a:pt x="6574" y="18667"/>
                    <a:pt x="6520" y="18854"/>
                    <a:pt x="6440" y="18979"/>
                  </a:cubicBezTo>
                  <a:cubicBezTo>
                    <a:pt x="6387" y="19041"/>
                    <a:pt x="6280" y="19104"/>
                    <a:pt x="6226" y="18854"/>
                  </a:cubicBezTo>
                  <a:cubicBezTo>
                    <a:pt x="6173" y="18542"/>
                    <a:pt x="6200" y="18417"/>
                    <a:pt x="6280" y="18355"/>
                  </a:cubicBezTo>
                  <a:cubicBezTo>
                    <a:pt x="6307" y="18292"/>
                    <a:pt x="6340" y="18277"/>
                    <a:pt x="6377" y="18300"/>
                  </a:cubicBezTo>
                  <a:close/>
                  <a:moveTo>
                    <a:pt x="12633" y="18175"/>
                  </a:moveTo>
                  <a:cubicBezTo>
                    <a:pt x="12670" y="18199"/>
                    <a:pt x="12710" y="18261"/>
                    <a:pt x="12750" y="18355"/>
                  </a:cubicBezTo>
                  <a:cubicBezTo>
                    <a:pt x="12830" y="18542"/>
                    <a:pt x="12777" y="18729"/>
                    <a:pt x="12697" y="18854"/>
                  </a:cubicBezTo>
                  <a:cubicBezTo>
                    <a:pt x="12643" y="18917"/>
                    <a:pt x="12536" y="18979"/>
                    <a:pt x="12483" y="18729"/>
                  </a:cubicBezTo>
                  <a:cubicBezTo>
                    <a:pt x="12429" y="18480"/>
                    <a:pt x="12456" y="18292"/>
                    <a:pt x="12536" y="18230"/>
                  </a:cubicBezTo>
                  <a:cubicBezTo>
                    <a:pt x="12563" y="18167"/>
                    <a:pt x="12596" y="18152"/>
                    <a:pt x="12633" y="18175"/>
                  </a:cubicBezTo>
                  <a:close/>
                  <a:moveTo>
                    <a:pt x="9959" y="18175"/>
                  </a:moveTo>
                  <a:cubicBezTo>
                    <a:pt x="9996" y="18199"/>
                    <a:pt x="10036" y="18261"/>
                    <a:pt x="10076" y="18355"/>
                  </a:cubicBezTo>
                  <a:cubicBezTo>
                    <a:pt x="10157" y="18542"/>
                    <a:pt x="10076" y="18792"/>
                    <a:pt x="10023" y="18854"/>
                  </a:cubicBezTo>
                  <a:cubicBezTo>
                    <a:pt x="9969" y="18917"/>
                    <a:pt x="9863" y="18979"/>
                    <a:pt x="9809" y="18729"/>
                  </a:cubicBezTo>
                  <a:cubicBezTo>
                    <a:pt x="9756" y="18417"/>
                    <a:pt x="9782" y="18292"/>
                    <a:pt x="9863" y="18230"/>
                  </a:cubicBezTo>
                  <a:cubicBezTo>
                    <a:pt x="9889" y="18167"/>
                    <a:pt x="9923" y="18152"/>
                    <a:pt x="9959" y="18175"/>
                  </a:cubicBezTo>
                  <a:close/>
                  <a:moveTo>
                    <a:pt x="15467" y="18113"/>
                  </a:moveTo>
                  <a:cubicBezTo>
                    <a:pt x="15504" y="18136"/>
                    <a:pt x="15544" y="18199"/>
                    <a:pt x="15584" y="18292"/>
                  </a:cubicBezTo>
                  <a:cubicBezTo>
                    <a:pt x="15664" y="18480"/>
                    <a:pt x="15611" y="18667"/>
                    <a:pt x="15531" y="18792"/>
                  </a:cubicBezTo>
                  <a:cubicBezTo>
                    <a:pt x="15477" y="18854"/>
                    <a:pt x="15370" y="18917"/>
                    <a:pt x="15317" y="18667"/>
                  </a:cubicBezTo>
                  <a:cubicBezTo>
                    <a:pt x="15263" y="18417"/>
                    <a:pt x="15263" y="18292"/>
                    <a:pt x="15370" y="18167"/>
                  </a:cubicBezTo>
                  <a:cubicBezTo>
                    <a:pt x="15397" y="18105"/>
                    <a:pt x="15430" y="18089"/>
                    <a:pt x="15467" y="18113"/>
                  </a:cubicBezTo>
                  <a:close/>
                  <a:moveTo>
                    <a:pt x="14558" y="18113"/>
                  </a:moveTo>
                  <a:cubicBezTo>
                    <a:pt x="14595" y="18136"/>
                    <a:pt x="14635" y="18199"/>
                    <a:pt x="14675" y="18292"/>
                  </a:cubicBezTo>
                  <a:cubicBezTo>
                    <a:pt x="14755" y="18480"/>
                    <a:pt x="14702" y="18667"/>
                    <a:pt x="14622" y="18792"/>
                  </a:cubicBezTo>
                  <a:cubicBezTo>
                    <a:pt x="14568" y="18854"/>
                    <a:pt x="14461" y="18917"/>
                    <a:pt x="14408" y="18667"/>
                  </a:cubicBezTo>
                  <a:cubicBezTo>
                    <a:pt x="14354" y="18417"/>
                    <a:pt x="14381" y="18292"/>
                    <a:pt x="14461" y="18167"/>
                  </a:cubicBezTo>
                  <a:cubicBezTo>
                    <a:pt x="14488" y="18105"/>
                    <a:pt x="14521" y="18089"/>
                    <a:pt x="14558" y="18113"/>
                  </a:cubicBezTo>
                  <a:close/>
                  <a:moveTo>
                    <a:pt x="20654" y="18050"/>
                  </a:moveTo>
                  <a:cubicBezTo>
                    <a:pt x="20691" y="18074"/>
                    <a:pt x="20731" y="18136"/>
                    <a:pt x="20771" y="18230"/>
                  </a:cubicBezTo>
                  <a:cubicBezTo>
                    <a:pt x="20851" y="18417"/>
                    <a:pt x="20798" y="18604"/>
                    <a:pt x="20718" y="18729"/>
                  </a:cubicBezTo>
                  <a:cubicBezTo>
                    <a:pt x="20664" y="18792"/>
                    <a:pt x="20557" y="18854"/>
                    <a:pt x="20504" y="18604"/>
                  </a:cubicBezTo>
                  <a:cubicBezTo>
                    <a:pt x="20450" y="18355"/>
                    <a:pt x="20477" y="18230"/>
                    <a:pt x="20557" y="18105"/>
                  </a:cubicBezTo>
                  <a:cubicBezTo>
                    <a:pt x="20584" y="18043"/>
                    <a:pt x="20617" y="18027"/>
                    <a:pt x="20654" y="18050"/>
                  </a:cubicBezTo>
                  <a:close/>
                  <a:moveTo>
                    <a:pt x="2821" y="17926"/>
                  </a:moveTo>
                  <a:cubicBezTo>
                    <a:pt x="2857" y="17949"/>
                    <a:pt x="2898" y="18011"/>
                    <a:pt x="2938" y="18105"/>
                  </a:cubicBezTo>
                  <a:cubicBezTo>
                    <a:pt x="3018" y="18292"/>
                    <a:pt x="2964" y="18480"/>
                    <a:pt x="2884" y="18604"/>
                  </a:cubicBezTo>
                  <a:cubicBezTo>
                    <a:pt x="2831" y="18667"/>
                    <a:pt x="2724" y="18729"/>
                    <a:pt x="2670" y="18480"/>
                  </a:cubicBezTo>
                  <a:cubicBezTo>
                    <a:pt x="2617" y="18230"/>
                    <a:pt x="2644" y="18105"/>
                    <a:pt x="2724" y="17980"/>
                  </a:cubicBezTo>
                  <a:cubicBezTo>
                    <a:pt x="2751" y="17918"/>
                    <a:pt x="2784" y="17902"/>
                    <a:pt x="2821" y="17926"/>
                  </a:cubicBezTo>
                  <a:close/>
                  <a:moveTo>
                    <a:pt x="16510" y="17801"/>
                  </a:moveTo>
                  <a:cubicBezTo>
                    <a:pt x="16547" y="17824"/>
                    <a:pt x="16587" y="17887"/>
                    <a:pt x="16627" y="17980"/>
                  </a:cubicBezTo>
                  <a:cubicBezTo>
                    <a:pt x="16707" y="18167"/>
                    <a:pt x="16627" y="18417"/>
                    <a:pt x="16573" y="18480"/>
                  </a:cubicBezTo>
                  <a:cubicBezTo>
                    <a:pt x="16520" y="18542"/>
                    <a:pt x="16413" y="18604"/>
                    <a:pt x="16360" y="18355"/>
                  </a:cubicBezTo>
                  <a:cubicBezTo>
                    <a:pt x="16306" y="18043"/>
                    <a:pt x="16333" y="17918"/>
                    <a:pt x="16413" y="17855"/>
                  </a:cubicBezTo>
                  <a:cubicBezTo>
                    <a:pt x="16440" y="17793"/>
                    <a:pt x="16473" y="17777"/>
                    <a:pt x="16510" y="17801"/>
                  </a:cubicBezTo>
                  <a:close/>
                  <a:moveTo>
                    <a:pt x="17606" y="17613"/>
                  </a:moveTo>
                  <a:cubicBezTo>
                    <a:pt x="17643" y="17637"/>
                    <a:pt x="17683" y="17699"/>
                    <a:pt x="17723" y="17793"/>
                  </a:cubicBezTo>
                  <a:cubicBezTo>
                    <a:pt x="17803" y="17980"/>
                    <a:pt x="17723" y="18230"/>
                    <a:pt x="17670" y="18292"/>
                  </a:cubicBezTo>
                  <a:cubicBezTo>
                    <a:pt x="17616" y="18355"/>
                    <a:pt x="17509" y="18417"/>
                    <a:pt x="17456" y="18167"/>
                  </a:cubicBezTo>
                  <a:cubicBezTo>
                    <a:pt x="17402" y="17918"/>
                    <a:pt x="17429" y="17793"/>
                    <a:pt x="17509" y="17668"/>
                  </a:cubicBezTo>
                  <a:cubicBezTo>
                    <a:pt x="17536" y="17606"/>
                    <a:pt x="17569" y="17590"/>
                    <a:pt x="17606" y="17613"/>
                  </a:cubicBezTo>
                  <a:close/>
                  <a:moveTo>
                    <a:pt x="3703" y="17613"/>
                  </a:moveTo>
                  <a:cubicBezTo>
                    <a:pt x="3740" y="17637"/>
                    <a:pt x="3780" y="17699"/>
                    <a:pt x="3820" y="17793"/>
                  </a:cubicBezTo>
                  <a:cubicBezTo>
                    <a:pt x="3900" y="17980"/>
                    <a:pt x="3847" y="18167"/>
                    <a:pt x="3767" y="18292"/>
                  </a:cubicBezTo>
                  <a:cubicBezTo>
                    <a:pt x="3713" y="18355"/>
                    <a:pt x="3606" y="18417"/>
                    <a:pt x="3553" y="18167"/>
                  </a:cubicBezTo>
                  <a:cubicBezTo>
                    <a:pt x="3499" y="17918"/>
                    <a:pt x="3553" y="17793"/>
                    <a:pt x="3606" y="17668"/>
                  </a:cubicBezTo>
                  <a:cubicBezTo>
                    <a:pt x="3633" y="17606"/>
                    <a:pt x="3666" y="17590"/>
                    <a:pt x="3703" y="17613"/>
                  </a:cubicBezTo>
                  <a:close/>
                  <a:moveTo>
                    <a:pt x="19692" y="17426"/>
                  </a:moveTo>
                  <a:cubicBezTo>
                    <a:pt x="19728" y="17450"/>
                    <a:pt x="19769" y="17512"/>
                    <a:pt x="19809" y="17606"/>
                  </a:cubicBezTo>
                  <a:cubicBezTo>
                    <a:pt x="19889" y="17793"/>
                    <a:pt x="19809" y="18043"/>
                    <a:pt x="19755" y="18105"/>
                  </a:cubicBezTo>
                  <a:cubicBezTo>
                    <a:pt x="19702" y="18167"/>
                    <a:pt x="19595" y="18230"/>
                    <a:pt x="19541" y="17980"/>
                  </a:cubicBezTo>
                  <a:cubicBezTo>
                    <a:pt x="19488" y="17668"/>
                    <a:pt x="19515" y="17543"/>
                    <a:pt x="19595" y="17481"/>
                  </a:cubicBezTo>
                  <a:cubicBezTo>
                    <a:pt x="19621" y="17418"/>
                    <a:pt x="19655" y="17403"/>
                    <a:pt x="19692" y="17426"/>
                  </a:cubicBezTo>
                  <a:close/>
                  <a:moveTo>
                    <a:pt x="1858" y="17426"/>
                  </a:moveTo>
                  <a:cubicBezTo>
                    <a:pt x="1895" y="17450"/>
                    <a:pt x="1935" y="17512"/>
                    <a:pt x="1975" y="17606"/>
                  </a:cubicBezTo>
                  <a:cubicBezTo>
                    <a:pt x="2055" y="17793"/>
                    <a:pt x="2002" y="17980"/>
                    <a:pt x="1922" y="18105"/>
                  </a:cubicBezTo>
                  <a:cubicBezTo>
                    <a:pt x="1868" y="18167"/>
                    <a:pt x="1761" y="18230"/>
                    <a:pt x="1708" y="17980"/>
                  </a:cubicBezTo>
                  <a:cubicBezTo>
                    <a:pt x="1654" y="17668"/>
                    <a:pt x="1708" y="17606"/>
                    <a:pt x="1761" y="17481"/>
                  </a:cubicBezTo>
                  <a:cubicBezTo>
                    <a:pt x="1788" y="17418"/>
                    <a:pt x="1821" y="17403"/>
                    <a:pt x="1858" y="17426"/>
                  </a:cubicBezTo>
                  <a:close/>
                  <a:moveTo>
                    <a:pt x="13302" y="17239"/>
                  </a:moveTo>
                  <a:cubicBezTo>
                    <a:pt x="13338" y="17262"/>
                    <a:pt x="13378" y="17325"/>
                    <a:pt x="13419" y="17418"/>
                  </a:cubicBezTo>
                  <a:cubicBezTo>
                    <a:pt x="13499" y="17606"/>
                    <a:pt x="13445" y="17793"/>
                    <a:pt x="13365" y="17918"/>
                  </a:cubicBezTo>
                  <a:cubicBezTo>
                    <a:pt x="13312" y="17980"/>
                    <a:pt x="13205" y="18043"/>
                    <a:pt x="13151" y="17793"/>
                  </a:cubicBezTo>
                  <a:cubicBezTo>
                    <a:pt x="13098" y="17481"/>
                    <a:pt x="13124" y="17356"/>
                    <a:pt x="13205" y="17294"/>
                  </a:cubicBezTo>
                  <a:cubicBezTo>
                    <a:pt x="13231" y="17231"/>
                    <a:pt x="13265" y="17216"/>
                    <a:pt x="13302" y="17239"/>
                  </a:cubicBezTo>
                  <a:close/>
                  <a:moveTo>
                    <a:pt x="11029" y="16989"/>
                  </a:moveTo>
                  <a:cubicBezTo>
                    <a:pt x="11066" y="17013"/>
                    <a:pt x="11106" y="17075"/>
                    <a:pt x="11146" y="17169"/>
                  </a:cubicBezTo>
                  <a:cubicBezTo>
                    <a:pt x="11226" y="17356"/>
                    <a:pt x="11173" y="17543"/>
                    <a:pt x="11092" y="17668"/>
                  </a:cubicBezTo>
                  <a:cubicBezTo>
                    <a:pt x="11039" y="17731"/>
                    <a:pt x="10932" y="17793"/>
                    <a:pt x="10879" y="17543"/>
                  </a:cubicBezTo>
                  <a:cubicBezTo>
                    <a:pt x="10825" y="17294"/>
                    <a:pt x="10852" y="17106"/>
                    <a:pt x="10932" y="17044"/>
                  </a:cubicBezTo>
                  <a:cubicBezTo>
                    <a:pt x="10959" y="16981"/>
                    <a:pt x="10992" y="16966"/>
                    <a:pt x="11029" y="16989"/>
                  </a:cubicBezTo>
                  <a:close/>
                  <a:moveTo>
                    <a:pt x="21376" y="16740"/>
                  </a:moveTo>
                  <a:cubicBezTo>
                    <a:pt x="21413" y="16763"/>
                    <a:pt x="21453" y="16825"/>
                    <a:pt x="21493" y="16919"/>
                  </a:cubicBezTo>
                  <a:cubicBezTo>
                    <a:pt x="21573" y="17106"/>
                    <a:pt x="21520" y="17294"/>
                    <a:pt x="21440" y="17418"/>
                  </a:cubicBezTo>
                  <a:cubicBezTo>
                    <a:pt x="21386" y="17481"/>
                    <a:pt x="21279" y="17543"/>
                    <a:pt x="21226" y="17294"/>
                  </a:cubicBezTo>
                  <a:cubicBezTo>
                    <a:pt x="21172" y="17044"/>
                    <a:pt x="21226" y="16919"/>
                    <a:pt x="21279" y="16794"/>
                  </a:cubicBezTo>
                  <a:cubicBezTo>
                    <a:pt x="21306" y="16732"/>
                    <a:pt x="21339" y="16716"/>
                    <a:pt x="21376" y="16740"/>
                  </a:cubicBezTo>
                  <a:close/>
                  <a:moveTo>
                    <a:pt x="8730" y="16740"/>
                  </a:moveTo>
                  <a:cubicBezTo>
                    <a:pt x="8766" y="16763"/>
                    <a:pt x="8806" y="16825"/>
                    <a:pt x="8847" y="16919"/>
                  </a:cubicBezTo>
                  <a:cubicBezTo>
                    <a:pt x="8927" y="17106"/>
                    <a:pt x="8847" y="17356"/>
                    <a:pt x="8793" y="17418"/>
                  </a:cubicBezTo>
                  <a:cubicBezTo>
                    <a:pt x="8740" y="17481"/>
                    <a:pt x="8633" y="17543"/>
                    <a:pt x="8579" y="17294"/>
                  </a:cubicBezTo>
                  <a:cubicBezTo>
                    <a:pt x="8526" y="17044"/>
                    <a:pt x="8579" y="16919"/>
                    <a:pt x="8633" y="16794"/>
                  </a:cubicBezTo>
                  <a:cubicBezTo>
                    <a:pt x="8659" y="16732"/>
                    <a:pt x="8693" y="16716"/>
                    <a:pt x="8730" y="16740"/>
                  </a:cubicBezTo>
                  <a:close/>
                  <a:moveTo>
                    <a:pt x="7874" y="16740"/>
                  </a:moveTo>
                  <a:cubicBezTo>
                    <a:pt x="7911" y="16763"/>
                    <a:pt x="7951" y="16825"/>
                    <a:pt x="7991" y="16919"/>
                  </a:cubicBezTo>
                  <a:cubicBezTo>
                    <a:pt x="8071" y="17106"/>
                    <a:pt x="8018" y="17294"/>
                    <a:pt x="7937" y="17418"/>
                  </a:cubicBezTo>
                  <a:cubicBezTo>
                    <a:pt x="7884" y="17481"/>
                    <a:pt x="7777" y="17543"/>
                    <a:pt x="7724" y="17294"/>
                  </a:cubicBezTo>
                  <a:cubicBezTo>
                    <a:pt x="7670" y="17044"/>
                    <a:pt x="7697" y="16919"/>
                    <a:pt x="7777" y="16794"/>
                  </a:cubicBezTo>
                  <a:cubicBezTo>
                    <a:pt x="7804" y="16732"/>
                    <a:pt x="7837" y="16716"/>
                    <a:pt x="7874" y="16740"/>
                  </a:cubicBezTo>
                  <a:close/>
                  <a:moveTo>
                    <a:pt x="18382" y="16552"/>
                  </a:moveTo>
                  <a:cubicBezTo>
                    <a:pt x="18418" y="16576"/>
                    <a:pt x="18458" y="16638"/>
                    <a:pt x="18499" y="16732"/>
                  </a:cubicBezTo>
                  <a:cubicBezTo>
                    <a:pt x="18579" y="16919"/>
                    <a:pt x="18525" y="17106"/>
                    <a:pt x="18445" y="17231"/>
                  </a:cubicBezTo>
                  <a:cubicBezTo>
                    <a:pt x="18392" y="17294"/>
                    <a:pt x="18285" y="17356"/>
                    <a:pt x="18231" y="17106"/>
                  </a:cubicBezTo>
                  <a:cubicBezTo>
                    <a:pt x="18178" y="16794"/>
                    <a:pt x="18204" y="16669"/>
                    <a:pt x="18285" y="16607"/>
                  </a:cubicBezTo>
                  <a:cubicBezTo>
                    <a:pt x="18311" y="16544"/>
                    <a:pt x="18345" y="16529"/>
                    <a:pt x="18382" y="16552"/>
                  </a:cubicBezTo>
                  <a:close/>
                  <a:moveTo>
                    <a:pt x="5067" y="16490"/>
                  </a:moveTo>
                  <a:cubicBezTo>
                    <a:pt x="5103" y="16513"/>
                    <a:pt x="5143" y="16576"/>
                    <a:pt x="5184" y="16669"/>
                  </a:cubicBezTo>
                  <a:cubicBezTo>
                    <a:pt x="5264" y="16857"/>
                    <a:pt x="5184" y="17106"/>
                    <a:pt x="5130" y="17169"/>
                  </a:cubicBezTo>
                  <a:cubicBezTo>
                    <a:pt x="5077" y="17231"/>
                    <a:pt x="4970" y="17294"/>
                    <a:pt x="4916" y="17044"/>
                  </a:cubicBezTo>
                  <a:cubicBezTo>
                    <a:pt x="4863" y="16794"/>
                    <a:pt x="4889" y="16669"/>
                    <a:pt x="4970" y="16544"/>
                  </a:cubicBezTo>
                  <a:cubicBezTo>
                    <a:pt x="4996" y="16482"/>
                    <a:pt x="5030" y="16466"/>
                    <a:pt x="5067" y="16490"/>
                  </a:cubicBezTo>
                  <a:close/>
                  <a:moveTo>
                    <a:pt x="14104" y="16365"/>
                  </a:moveTo>
                  <a:cubicBezTo>
                    <a:pt x="14140" y="16388"/>
                    <a:pt x="14181" y="16451"/>
                    <a:pt x="14221" y="16544"/>
                  </a:cubicBezTo>
                  <a:cubicBezTo>
                    <a:pt x="14301" y="16732"/>
                    <a:pt x="14221" y="16981"/>
                    <a:pt x="14167" y="17044"/>
                  </a:cubicBezTo>
                  <a:cubicBezTo>
                    <a:pt x="14114" y="17106"/>
                    <a:pt x="14007" y="17169"/>
                    <a:pt x="13953" y="16919"/>
                  </a:cubicBezTo>
                  <a:cubicBezTo>
                    <a:pt x="13900" y="16669"/>
                    <a:pt x="13927" y="16544"/>
                    <a:pt x="14007" y="16420"/>
                  </a:cubicBezTo>
                  <a:cubicBezTo>
                    <a:pt x="14033" y="16357"/>
                    <a:pt x="14067" y="16342"/>
                    <a:pt x="14104" y="16365"/>
                  </a:cubicBezTo>
                  <a:close/>
                  <a:moveTo>
                    <a:pt x="9719" y="16303"/>
                  </a:moveTo>
                  <a:cubicBezTo>
                    <a:pt x="9756" y="16326"/>
                    <a:pt x="9796" y="16388"/>
                    <a:pt x="9836" y="16482"/>
                  </a:cubicBezTo>
                  <a:cubicBezTo>
                    <a:pt x="9916" y="16669"/>
                    <a:pt x="9836" y="16919"/>
                    <a:pt x="9782" y="16981"/>
                  </a:cubicBezTo>
                  <a:cubicBezTo>
                    <a:pt x="9729" y="17044"/>
                    <a:pt x="9622" y="17106"/>
                    <a:pt x="9568" y="16857"/>
                  </a:cubicBezTo>
                  <a:cubicBezTo>
                    <a:pt x="9515" y="16544"/>
                    <a:pt x="9542" y="16420"/>
                    <a:pt x="9622" y="16357"/>
                  </a:cubicBezTo>
                  <a:cubicBezTo>
                    <a:pt x="9649" y="16295"/>
                    <a:pt x="9682" y="16279"/>
                    <a:pt x="9719" y="16303"/>
                  </a:cubicBezTo>
                  <a:close/>
                  <a:moveTo>
                    <a:pt x="6965" y="16303"/>
                  </a:moveTo>
                  <a:cubicBezTo>
                    <a:pt x="7002" y="16326"/>
                    <a:pt x="7042" y="16388"/>
                    <a:pt x="7082" y="16482"/>
                  </a:cubicBezTo>
                  <a:cubicBezTo>
                    <a:pt x="7162" y="16669"/>
                    <a:pt x="7109" y="16857"/>
                    <a:pt x="7028" y="16981"/>
                  </a:cubicBezTo>
                  <a:cubicBezTo>
                    <a:pt x="6975" y="17044"/>
                    <a:pt x="6868" y="17106"/>
                    <a:pt x="6815" y="16857"/>
                  </a:cubicBezTo>
                  <a:cubicBezTo>
                    <a:pt x="6761" y="16544"/>
                    <a:pt x="6788" y="16420"/>
                    <a:pt x="6868" y="16357"/>
                  </a:cubicBezTo>
                  <a:cubicBezTo>
                    <a:pt x="6895" y="16295"/>
                    <a:pt x="6928" y="16279"/>
                    <a:pt x="6965" y="16303"/>
                  </a:cubicBezTo>
                  <a:close/>
                  <a:moveTo>
                    <a:pt x="12072" y="16115"/>
                  </a:moveTo>
                  <a:cubicBezTo>
                    <a:pt x="12108" y="16139"/>
                    <a:pt x="12149" y="16201"/>
                    <a:pt x="12189" y="16295"/>
                  </a:cubicBezTo>
                  <a:cubicBezTo>
                    <a:pt x="12269" y="16482"/>
                    <a:pt x="12189" y="16732"/>
                    <a:pt x="12135" y="16794"/>
                  </a:cubicBezTo>
                  <a:cubicBezTo>
                    <a:pt x="12082" y="16857"/>
                    <a:pt x="11975" y="16919"/>
                    <a:pt x="11921" y="16669"/>
                  </a:cubicBezTo>
                  <a:cubicBezTo>
                    <a:pt x="11868" y="16357"/>
                    <a:pt x="11895" y="16232"/>
                    <a:pt x="11975" y="16170"/>
                  </a:cubicBezTo>
                  <a:cubicBezTo>
                    <a:pt x="12001" y="16108"/>
                    <a:pt x="12035" y="16092"/>
                    <a:pt x="12072" y="16115"/>
                  </a:cubicBezTo>
                  <a:close/>
                  <a:moveTo>
                    <a:pt x="4158" y="16053"/>
                  </a:moveTo>
                  <a:cubicBezTo>
                    <a:pt x="4194" y="16076"/>
                    <a:pt x="4234" y="16139"/>
                    <a:pt x="4275" y="16232"/>
                  </a:cubicBezTo>
                  <a:cubicBezTo>
                    <a:pt x="4355" y="16420"/>
                    <a:pt x="4301" y="16607"/>
                    <a:pt x="4221" y="16732"/>
                  </a:cubicBezTo>
                  <a:cubicBezTo>
                    <a:pt x="4168" y="16794"/>
                    <a:pt x="4061" y="16857"/>
                    <a:pt x="4007" y="16607"/>
                  </a:cubicBezTo>
                  <a:cubicBezTo>
                    <a:pt x="3954" y="16357"/>
                    <a:pt x="3980" y="16232"/>
                    <a:pt x="4061" y="16108"/>
                  </a:cubicBezTo>
                  <a:cubicBezTo>
                    <a:pt x="4087" y="16045"/>
                    <a:pt x="4121" y="16029"/>
                    <a:pt x="4158" y="16053"/>
                  </a:cubicBezTo>
                  <a:close/>
                  <a:moveTo>
                    <a:pt x="15868" y="15990"/>
                  </a:moveTo>
                  <a:cubicBezTo>
                    <a:pt x="15905" y="16014"/>
                    <a:pt x="15945" y="16076"/>
                    <a:pt x="15985" y="16170"/>
                  </a:cubicBezTo>
                  <a:cubicBezTo>
                    <a:pt x="16065" y="16357"/>
                    <a:pt x="15985" y="16607"/>
                    <a:pt x="15932" y="16669"/>
                  </a:cubicBezTo>
                  <a:cubicBezTo>
                    <a:pt x="15878" y="16732"/>
                    <a:pt x="15771" y="16794"/>
                    <a:pt x="15718" y="16544"/>
                  </a:cubicBezTo>
                  <a:cubicBezTo>
                    <a:pt x="15664" y="16295"/>
                    <a:pt x="15664" y="16170"/>
                    <a:pt x="15771" y="16045"/>
                  </a:cubicBezTo>
                  <a:cubicBezTo>
                    <a:pt x="15798" y="15983"/>
                    <a:pt x="15832" y="15967"/>
                    <a:pt x="15868" y="15990"/>
                  </a:cubicBezTo>
                  <a:close/>
                  <a:moveTo>
                    <a:pt x="5949" y="15866"/>
                  </a:moveTo>
                  <a:cubicBezTo>
                    <a:pt x="5986" y="15889"/>
                    <a:pt x="6026" y="15951"/>
                    <a:pt x="6066" y="16045"/>
                  </a:cubicBezTo>
                  <a:cubicBezTo>
                    <a:pt x="6146" y="16232"/>
                    <a:pt x="6066" y="16482"/>
                    <a:pt x="6012" y="16544"/>
                  </a:cubicBezTo>
                  <a:cubicBezTo>
                    <a:pt x="5959" y="16607"/>
                    <a:pt x="5852" y="16669"/>
                    <a:pt x="5799" y="16420"/>
                  </a:cubicBezTo>
                  <a:cubicBezTo>
                    <a:pt x="5745" y="16170"/>
                    <a:pt x="5745" y="16045"/>
                    <a:pt x="5852" y="15920"/>
                  </a:cubicBezTo>
                  <a:cubicBezTo>
                    <a:pt x="5879" y="15858"/>
                    <a:pt x="5912" y="15842"/>
                    <a:pt x="5949" y="15866"/>
                  </a:cubicBezTo>
                  <a:close/>
                  <a:moveTo>
                    <a:pt x="2660" y="15803"/>
                  </a:moveTo>
                  <a:cubicBezTo>
                    <a:pt x="2697" y="15827"/>
                    <a:pt x="2737" y="15889"/>
                    <a:pt x="2777" y="15983"/>
                  </a:cubicBezTo>
                  <a:cubicBezTo>
                    <a:pt x="2857" y="16170"/>
                    <a:pt x="2804" y="16357"/>
                    <a:pt x="2724" y="16482"/>
                  </a:cubicBezTo>
                  <a:cubicBezTo>
                    <a:pt x="2670" y="16544"/>
                    <a:pt x="2563" y="16607"/>
                    <a:pt x="2510" y="16357"/>
                  </a:cubicBezTo>
                  <a:cubicBezTo>
                    <a:pt x="2456" y="16045"/>
                    <a:pt x="2483" y="15920"/>
                    <a:pt x="2563" y="15858"/>
                  </a:cubicBezTo>
                  <a:cubicBezTo>
                    <a:pt x="2590" y="15795"/>
                    <a:pt x="2624" y="15780"/>
                    <a:pt x="2660" y="15803"/>
                  </a:cubicBezTo>
                  <a:close/>
                  <a:moveTo>
                    <a:pt x="20360" y="15741"/>
                  </a:moveTo>
                  <a:cubicBezTo>
                    <a:pt x="20397" y="15764"/>
                    <a:pt x="20437" y="15827"/>
                    <a:pt x="20477" y="15920"/>
                  </a:cubicBezTo>
                  <a:cubicBezTo>
                    <a:pt x="20557" y="16108"/>
                    <a:pt x="20504" y="16295"/>
                    <a:pt x="20424" y="16420"/>
                  </a:cubicBezTo>
                  <a:cubicBezTo>
                    <a:pt x="20370" y="16482"/>
                    <a:pt x="20263" y="16544"/>
                    <a:pt x="20210" y="16295"/>
                  </a:cubicBezTo>
                  <a:cubicBezTo>
                    <a:pt x="20156" y="16045"/>
                    <a:pt x="20210" y="15920"/>
                    <a:pt x="20263" y="15795"/>
                  </a:cubicBezTo>
                  <a:cubicBezTo>
                    <a:pt x="20290" y="15733"/>
                    <a:pt x="20323" y="15717"/>
                    <a:pt x="20360" y="15741"/>
                  </a:cubicBezTo>
                  <a:close/>
                  <a:moveTo>
                    <a:pt x="16911" y="15741"/>
                  </a:moveTo>
                  <a:cubicBezTo>
                    <a:pt x="16948" y="15764"/>
                    <a:pt x="16988" y="15827"/>
                    <a:pt x="17028" y="15920"/>
                  </a:cubicBezTo>
                  <a:cubicBezTo>
                    <a:pt x="17108" y="16108"/>
                    <a:pt x="17028" y="16357"/>
                    <a:pt x="16975" y="16420"/>
                  </a:cubicBezTo>
                  <a:cubicBezTo>
                    <a:pt x="16921" y="16482"/>
                    <a:pt x="16814" y="16544"/>
                    <a:pt x="16761" y="16295"/>
                  </a:cubicBezTo>
                  <a:cubicBezTo>
                    <a:pt x="16707" y="16045"/>
                    <a:pt x="16761" y="15920"/>
                    <a:pt x="16814" y="15795"/>
                  </a:cubicBezTo>
                  <a:cubicBezTo>
                    <a:pt x="16841" y="15733"/>
                    <a:pt x="16874" y="15717"/>
                    <a:pt x="16911" y="15741"/>
                  </a:cubicBezTo>
                  <a:close/>
                  <a:moveTo>
                    <a:pt x="19157" y="15554"/>
                  </a:moveTo>
                  <a:cubicBezTo>
                    <a:pt x="19194" y="15577"/>
                    <a:pt x="19234" y="15639"/>
                    <a:pt x="19274" y="15733"/>
                  </a:cubicBezTo>
                  <a:cubicBezTo>
                    <a:pt x="19354" y="15920"/>
                    <a:pt x="19274" y="16170"/>
                    <a:pt x="19220" y="16232"/>
                  </a:cubicBezTo>
                  <a:cubicBezTo>
                    <a:pt x="19167" y="16295"/>
                    <a:pt x="19060" y="16357"/>
                    <a:pt x="19007" y="16108"/>
                  </a:cubicBezTo>
                  <a:cubicBezTo>
                    <a:pt x="18953" y="15858"/>
                    <a:pt x="19007" y="15733"/>
                    <a:pt x="19060" y="15608"/>
                  </a:cubicBezTo>
                  <a:cubicBezTo>
                    <a:pt x="19087" y="15546"/>
                    <a:pt x="19120" y="15530"/>
                    <a:pt x="19157" y="15554"/>
                  </a:cubicBezTo>
                  <a:close/>
                  <a:moveTo>
                    <a:pt x="14986" y="15429"/>
                  </a:moveTo>
                  <a:cubicBezTo>
                    <a:pt x="15023" y="15452"/>
                    <a:pt x="15063" y="15515"/>
                    <a:pt x="15103" y="15608"/>
                  </a:cubicBezTo>
                  <a:cubicBezTo>
                    <a:pt x="15183" y="15795"/>
                    <a:pt x="15103" y="16045"/>
                    <a:pt x="15049" y="16108"/>
                  </a:cubicBezTo>
                  <a:cubicBezTo>
                    <a:pt x="14996" y="16170"/>
                    <a:pt x="14889" y="16232"/>
                    <a:pt x="14836" y="15983"/>
                  </a:cubicBezTo>
                  <a:cubicBezTo>
                    <a:pt x="14782" y="15733"/>
                    <a:pt x="14809" y="15608"/>
                    <a:pt x="14889" y="15483"/>
                  </a:cubicBezTo>
                  <a:cubicBezTo>
                    <a:pt x="14916" y="15421"/>
                    <a:pt x="14949" y="15405"/>
                    <a:pt x="14986" y="15429"/>
                  </a:cubicBezTo>
                  <a:close/>
                  <a:moveTo>
                    <a:pt x="10655" y="15241"/>
                  </a:moveTo>
                  <a:cubicBezTo>
                    <a:pt x="10691" y="15265"/>
                    <a:pt x="10731" y="15327"/>
                    <a:pt x="10772" y="15421"/>
                  </a:cubicBezTo>
                  <a:cubicBezTo>
                    <a:pt x="10852" y="15608"/>
                    <a:pt x="10798" y="15795"/>
                    <a:pt x="10718" y="15920"/>
                  </a:cubicBezTo>
                  <a:cubicBezTo>
                    <a:pt x="10665" y="15983"/>
                    <a:pt x="10558" y="16045"/>
                    <a:pt x="10504" y="15795"/>
                  </a:cubicBezTo>
                  <a:cubicBezTo>
                    <a:pt x="10451" y="15483"/>
                    <a:pt x="10477" y="15358"/>
                    <a:pt x="10558" y="15296"/>
                  </a:cubicBezTo>
                  <a:cubicBezTo>
                    <a:pt x="10584" y="15234"/>
                    <a:pt x="10618" y="15218"/>
                    <a:pt x="10655" y="15241"/>
                  </a:cubicBezTo>
                  <a:close/>
                  <a:moveTo>
                    <a:pt x="12767" y="14867"/>
                  </a:moveTo>
                  <a:cubicBezTo>
                    <a:pt x="12804" y="14890"/>
                    <a:pt x="12844" y="14953"/>
                    <a:pt x="12884" y="15046"/>
                  </a:cubicBezTo>
                  <a:cubicBezTo>
                    <a:pt x="12964" y="15234"/>
                    <a:pt x="12884" y="15483"/>
                    <a:pt x="12830" y="15546"/>
                  </a:cubicBezTo>
                  <a:cubicBezTo>
                    <a:pt x="12777" y="15608"/>
                    <a:pt x="12670" y="15671"/>
                    <a:pt x="12616" y="15421"/>
                  </a:cubicBezTo>
                  <a:cubicBezTo>
                    <a:pt x="12563" y="15171"/>
                    <a:pt x="12590" y="15046"/>
                    <a:pt x="12670" y="14922"/>
                  </a:cubicBezTo>
                  <a:cubicBezTo>
                    <a:pt x="12697" y="14859"/>
                    <a:pt x="12730" y="14843"/>
                    <a:pt x="12767" y="14867"/>
                  </a:cubicBezTo>
                  <a:close/>
                  <a:moveTo>
                    <a:pt x="17793" y="14804"/>
                  </a:moveTo>
                  <a:cubicBezTo>
                    <a:pt x="17830" y="14828"/>
                    <a:pt x="17870" y="14890"/>
                    <a:pt x="17910" y="14984"/>
                  </a:cubicBezTo>
                  <a:cubicBezTo>
                    <a:pt x="17991" y="15171"/>
                    <a:pt x="17937" y="15358"/>
                    <a:pt x="17857" y="15483"/>
                  </a:cubicBezTo>
                  <a:cubicBezTo>
                    <a:pt x="17803" y="15546"/>
                    <a:pt x="17696" y="15608"/>
                    <a:pt x="17643" y="15358"/>
                  </a:cubicBezTo>
                  <a:cubicBezTo>
                    <a:pt x="17589" y="15109"/>
                    <a:pt x="17616" y="14922"/>
                    <a:pt x="17696" y="14859"/>
                  </a:cubicBezTo>
                  <a:cubicBezTo>
                    <a:pt x="17723" y="14797"/>
                    <a:pt x="17757" y="14781"/>
                    <a:pt x="17793" y="14804"/>
                  </a:cubicBezTo>
                  <a:close/>
                  <a:moveTo>
                    <a:pt x="3409" y="14804"/>
                  </a:moveTo>
                  <a:cubicBezTo>
                    <a:pt x="3446" y="14828"/>
                    <a:pt x="3486" y="14890"/>
                    <a:pt x="3526" y="14984"/>
                  </a:cubicBezTo>
                  <a:cubicBezTo>
                    <a:pt x="3606" y="15171"/>
                    <a:pt x="3553" y="15358"/>
                    <a:pt x="3472" y="15483"/>
                  </a:cubicBezTo>
                  <a:cubicBezTo>
                    <a:pt x="3419" y="15546"/>
                    <a:pt x="3312" y="15608"/>
                    <a:pt x="3259" y="15358"/>
                  </a:cubicBezTo>
                  <a:cubicBezTo>
                    <a:pt x="3205" y="15046"/>
                    <a:pt x="3232" y="14922"/>
                    <a:pt x="3312" y="14859"/>
                  </a:cubicBezTo>
                  <a:cubicBezTo>
                    <a:pt x="3339" y="14797"/>
                    <a:pt x="3372" y="14781"/>
                    <a:pt x="3409" y="14804"/>
                  </a:cubicBezTo>
                  <a:close/>
                  <a:moveTo>
                    <a:pt x="9238" y="14430"/>
                  </a:moveTo>
                  <a:cubicBezTo>
                    <a:pt x="9274" y="14453"/>
                    <a:pt x="9314" y="14516"/>
                    <a:pt x="9355" y="14609"/>
                  </a:cubicBezTo>
                  <a:cubicBezTo>
                    <a:pt x="9435" y="14797"/>
                    <a:pt x="9355" y="15046"/>
                    <a:pt x="9301" y="15109"/>
                  </a:cubicBezTo>
                  <a:cubicBezTo>
                    <a:pt x="9248" y="15171"/>
                    <a:pt x="9141" y="15234"/>
                    <a:pt x="9087" y="14984"/>
                  </a:cubicBezTo>
                  <a:cubicBezTo>
                    <a:pt x="9034" y="14734"/>
                    <a:pt x="9060" y="14547"/>
                    <a:pt x="9141" y="14485"/>
                  </a:cubicBezTo>
                  <a:cubicBezTo>
                    <a:pt x="9167" y="14422"/>
                    <a:pt x="9201" y="14407"/>
                    <a:pt x="9238" y="14430"/>
                  </a:cubicBezTo>
                  <a:close/>
                  <a:moveTo>
                    <a:pt x="8195" y="14430"/>
                  </a:moveTo>
                  <a:cubicBezTo>
                    <a:pt x="8232" y="14453"/>
                    <a:pt x="8272" y="14516"/>
                    <a:pt x="8312" y="14609"/>
                  </a:cubicBezTo>
                  <a:cubicBezTo>
                    <a:pt x="8392" y="14797"/>
                    <a:pt x="8339" y="14984"/>
                    <a:pt x="8258" y="15109"/>
                  </a:cubicBezTo>
                  <a:cubicBezTo>
                    <a:pt x="8205" y="15171"/>
                    <a:pt x="8098" y="15234"/>
                    <a:pt x="8044" y="14984"/>
                  </a:cubicBezTo>
                  <a:cubicBezTo>
                    <a:pt x="7991" y="14734"/>
                    <a:pt x="8018" y="14609"/>
                    <a:pt x="8098" y="14485"/>
                  </a:cubicBezTo>
                  <a:cubicBezTo>
                    <a:pt x="8125" y="14422"/>
                    <a:pt x="8158" y="14407"/>
                    <a:pt x="8195" y="14430"/>
                  </a:cubicBezTo>
                  <a:close/>
                  <a:moveTo>
                    <a:pt x="13622" y="14368"/>
                  </a:moveTo>
                  <a:cubicBezTo>
                    <a:pt x="13659" y="14391"/>
                    <a:pt x="13699" y="14453"/>
                    <a:pt x="13739" y="14547"/>
                  </a:cubicBezTo>
                  <a:cubicBezTo>
                    <a:pt x="13820" y="14734"/>
                    <a:pt x="13739" y="14984"/>
                    <a:pt x="13686" y="15046"/>
                  </a:cubicBezTo>
                  <a:cubicBezTo>
                    <a:pt x="13632" y="15109"/>
                    <a:pt x="13525" y="15171"/>
                    <a:pt x="13472" y="14922"/>
                  </a:cubicBezTo>
                  <a:cubicBezTo>
                    <a:pt x="13419" y="14609"/>
                    <a:pt x="13445" y="14485"/>
                    <a:pt x="13525" y="14422"/>
                  </a:cubicBezTo>
                  <a:cubicBezTo>
                    <a:pt x="13552" y="14360"/>
                    <a:pt x="13586" y="14344"/>
                    <a:pt x="13622" y="14368"/>
                  </a:cubicBezTo>
                  <a:close/>
                  <a:moveTo>
                    <a:pt x="11564" y="14368"/>
                  </a:moveTo>
                  <a:cubicBezTo>
                    <a:pt x="11600" y="14391"/>
                    <a:pt x="11641" y="14453"/>
                    <a:pt x="11681" y="14547"/>
                  </a:cubicBezTo>
                  <a:cubicBezTo>
                    <a:pt x="11761" y="14734"/>
                    <a:pt x="11707" y="14922"/>
                    <a:pt x="11627" y="15046"/>
                  </a:cubicBezTo>
                  <a:cubicBezTo>
                    <a:pt x="11574" y="15109"/>
                    <a:pt x="11467" y="15171"/>
                    <a:pt x="11413" y="14922"/>
                  </a:cubicBezTo>
                  <a:cubicBezTo>
                    <a:pt x="11360" y="14672"/>
                    <a:pt x="11387" y="14547"/>
                    <a:pt x="11467" y="14422"/>
                  </a:cubicBezTo>
                  <a:cubicBezTo>
                    <a:pt x="11493" y="14360"/>
                    <a:pt x="11527" y="14344"/>
                    <a:pt x="11564" y="14368"/>
                  </a:cubicBezTo>
                  <a:close/>
                  <a:moveTo>
                    <a:pt x="21242" y="14305"/>
                  </a:moveTo>
                  <a:cubicBezTo>
                    <a:pt x="21279" y="14328"/>
                    <a:pt x="21319" y="14391"/>
                    <a:pt x="21359" y="14485"/>
                  </a:cubicBezTo>
                  <a:cubicBezTo>
                    <a:pt x="21440" y="14672"/>
                    <a:pt x="21386" y="14859"/>
                    <a:pt x="21306" y="14984"/>
                  </a:cubicBezTo>
                  <a:cubicBezTo>
                    <a:pt x="21252" y="15046"/>
                    <a:pt x="21145" y="15109"/>
                    <a:pt x="21092" y="14859"/>
                  </a:cubicBezTo>
                  <a:cubicBezTo>
                    <a:pt x="21039" y="14609"/>
                    <a:pt x="21039" y="14422"/>
                    <a:pt x="21145" y="14360"/>
                  </a:cubicBezTo>
                  <a:cubicBezTo>
                    <a:pt x="21172" y="14297"/>
                    <a:pt x="21206" y="14282"/>
                    <a:pt x="21242" y="14305"/>
                  </a:cubicBezTo>
                  <a:close/>
                  <a:moveTo>
                    <a:pt x="4853" y="14180"/>
                  </a:moveTo>
                  <a:cubicBezTo>
                    <a:pt x="4889" y="14204"/>
                    <a:pt x="4930" y="14266"/>
                    <a:pt x="4970" y="14360"/>
                  </a:cubicBezTo>
                  <a:cubicBezTo>
                    <a:pt x="5050" y="14547"/>
                    <a:pt x="4996" y="14734"/>
                    <a:pt x="4916" y="14859"/>
                  </a:cubicBezTo>
                  <a:cubicBezTo>
                    <a:pt x="4863" y="14922"/>
                    <a:pt x="4756" y="14984"/>
                    <a:pt x="4702" y="14734"/>
                  </a:cubicBezTo>
                  <a:cubicBezTo>
                    <a:pt x="4649" y="14485"/>
                    <a:pt x="4702" y="14360"/>
                    <a:pt x="4756" y="14235"/>
                  </a:cubicBezTo>
                  <a:cubicBezTo>
                    <a:pt x="4783" y="14172"/>
                    <a:pt x="4816" y="14157"/>
                    <a:pt x="4853" y="14180"/>
                  </a:cubicBezTo>
                  <a:close/>
                  <a:moveTo>
                    <a:pt x="7313" y="14055"/>
                  </a:moveTo>
                  <a:cubicBezTo>
                    <a:pt x="7349" y="14079"/>
                    <a:pt x="7389" y="14141"/>
                    <a:pt x="7429" y="14235"/>
                  </a:cubicBezTo>
                  <a:cubicBezTo>
                    <a:pt x="7510" y="14422"/>
                    <a:pt x="7429" y="14672"/>
                    <a:pt x="7376" y="14734"/>
                  </a:cubicBezTo>
                  <a:cubicBezTo>
                    <a:pt x="7323" y="14797"/>
                    <a:pt x="7216" y="14859"/>
                    <a:pt x="7162" y="14609"/>
                  </a:cubicBezTo>
                  <a:cubicBezTo>
                    <a:pt x="7109" y="14360"/>
                    <a:pt x="7135" y="14235"/>
                    <a:pt x="7216" y="14110"/>
                  </a:cubicBezTo>
                  <a:cubicBezTo>
                    <a:pt x="7242" y="14048"/>
                    <a:pt x="7276" y="14032"/>
                    <a:pt x="7313" y="14055"/>
                  </a:cubicBezTo>
                  <a:close/>
                  <a:moveTo>
                    <a:pt x="6430" y="13931"/>
                  </a:moveTo>
                  <a:cubicBezTo>
                    <a:pt x="6467" y="13954"/>
                    <a:pt x="6507" y="14016"/>
                    <a:pt x="6547" y="14110"/>
                  </a:cubicBezTo>
                  <a:cubicBezTo>
                    <a:pt x="6627" y="14297"/>
                    <a:pt x="6547" y="14547"/>
                    <a:pt x="6494" y="14609"/>
                  </a:cubicBezTo>
                  <a:cubicBezTo>
                    <a:pt x="6440" y="14672"/>
                    <a:pt x="6333" y="14734"/>
                    <a:pt x="6280" y="14485"/>
                  </a:cubicBezTo>
                  <a:cubicBezTo>
                    <a:pt x="6226" y="14235"/>
                    <a:pt x="6253" y="14110"/>
                    <a:pt x="6333" y="13985"/>
                  </a:cubicBezTo>
                  <a:cubicBezTo>
                    <a:pt x="6360" y="13923"/>
                    <a:pt x="6393" y="13907"/>
                    <a:pt x="6430" y="13931"/>
                  </a:cubicBezTo>
                  <a:close/>
                  <a:moveTo>
                    <a:pt x="19611" y="13806"/>
                  </a:moveTo>
                  <a:cubicBezTo>
                    <a:pt x="19648" y="13829"/>
                    <a:pt x="19688" y="13892"/>
                    <a:pt x="19728" y="13985"/>
                  </a:cubicBezTo>
                  <a:cubicBezTo>
                    <a:pt x="19809" y="14172"/>
                    <a:pt x="19755" y="14360"/>
                    <a:pt x="19675" y="14485"/>
                  </a:cubicBezTo>
                  <a:cubicBezTo>
                    <a:pt x="19621" y="14547"/>
                    <a:pt x="19515" y="14609"/>
                    <a:pt x="19461" y="14360"/>
                  </a:cubicBezTo>
                  <a:cubicBezTo>
                    <a:pt x="19408" y="14110"/>
                    <a:pt x="19434" y="13985"/>
                    <a:pt x="19515" y="13860"/>
                  </a:cubicBezTo>
                  <a:cubicBezTo>
                    <a:pt x="19541" y="13798"/>
                    <a:pt x="19575" y="13782"/>
                    <a:pt x="19611" y="13806"/>
                  </a:cubicBezTo>
                  <a:close/>
                  <a:moveTo>
                    <a:pt x="16189" y="13806"/>
                  </a:moveTo>
                  <a:cubicBezTo>
                    <a:pt x="16226" y="13829"/>
                    <a:pt x="16266" y="13892"/>
                    <a:pt x="16306" y="13985"/>
                  </a:cubicBezTo>
                  <a:cubicBezTo>
                    <a:pt x="16386" y="14172"/>
                    <a:pt x="16333" y="14360"/>
                    <a:pt x="16253" y="14485"/>
                  </a:cubicBezTo>
                  <a:cubicBezTo>
                    <a:pt x="16199" y="14547"/>
                    <a:pt x="16092" y="14609"/>
                    <a:pt x="16039" y="14360"/>
                  </a:cubicBezTo>
                  <a:cubicBezTo>
                    <a:pt x="15985" y="14110"/>
                    <a:pt x="16012" y="13923"/>
                    <a:pt x="16092" y="13860"/>
                  </a:cubicBezTo>
                  <a:cubicBezTo>
                    <a:pt x="16119" y="13798"/>
                    <a:pt x="16152" y="13782"/>
                    <a:pt x="16189" y="13806"/>
                  </a:cubicBezTo>
                  <a:close/>
                  <a:moveTo>
                    <a:pt x="18569" y="13494"/>
                  </a:moveTo>
                  <a:cubicBezTo>
                    <a:pt x="18605" y="13517"/>
                    <a:pt x="18646" y="13579"/>
                    <a:pt x="18686" y="13673"/>
                  </a:cubicBezTo>
                  <a:cubicBezTo>
                    <a:pt x="18766" y="13860"/>
                    <a:pt x="18712" y="14048"/>
                    <a:pt x="18632" y="14172"/>
                  </a:cubicBezTo>
                  <a:cubicBezTo>
                    <a:pt x="18579" y="14235"/>
                    <a:pt x="18472" y="14297"/>
                    <a:pt x="18418" y="14048"/>
                  </a:cubicBezTo>
                  <a:cubicBezTo>
                    <a:pt x="18365" y="13798"/>
                    <a:pt x="18392" y="13673"/>
                    <a:pt x="18472" y="13548"/>
                  </a:cubicBezTo>
                  <a:cubicBezTo>
                    <a:pt x="18499" y="13486"/>
                    <a:pt x="18532" y="13470"/>
                    <a:pt x="18569" y="13494"/>
                  </a:cubicBezTo>
                  <a:close/>
                  <a:moveTo>
                    <a:pt x="14371" y="13494"/>
                  </a:moveTo>
                  <a:cubicBezTo>
                    <a:pt x="14408" y="13517"/>
                    <a:pt x="14448" y="13579"/>
                    <a:pt x="14488" y="13673"/>
                  </a:cubicBezTo>
                  <a:cubicBezTo>
                    <a:pt x="14568" y="13860"/>
                    <a:pt x="14515" y="14048"/>
                    <a:pt x="14435" y="14172"/>
                  </a:cubicBezTo>
                  <a:cubicBezTo>
                    <a:pt x="14381" y="14235"/>
                    <a:pt x="14274" y="14297"/>
                    <a:pt x="14221" y="14048"/>
                  </a:cubicBezTo>
                  <a:cubicBezTo>
                    <a:pt x="14167" y="13735"/>
                    <a:pt x="14194" y="13611"/>
                    <a:pt x="14274" y="13548"/>
                  </a:cubicBezTo>
                  <a:cubicBezTo>
                    <a:pt x="14301" y="13486"/>
                    <a:pt x="14334" y="13470"/>
                    <a:pt x="14371" y="13494"/>
                  </a:cubicBezTo>
                  <a:close/>
                  <a:moveTo>
                    <a:pt x="10254" y="13494"/>
                  </a:moveTo>
                  <a:cubicBezTo>
                    <a:pt x="10290" y="13517"/>
                    <a:pt x="10330" y="13579"/>
                    <a:pt x="10371" y="13673"/>
                  </a:cubicBezTo>
                  <a:cubicBezTo>
                    <a:pt x="10451" y="13860"/>
                    <a:pt x="10371" y="14110"/>
                    <a:pt x="10317" y="14172"/>
                  </a:cubicBezTo>
                  <a:cubicBezTo>
                    <a:pt x="10264" y="14235"/>
                    <a:pt x="10157" y="14297"/>
                    <a:pt x="10103" y="14048"/>
                  </a:cubicBezTo>
                  <a:cubicBezTo>
                    <a:pt x="10050" y="13798"/>
                    <a:pt x="10103" y="13673"/>
                    <a:pt x="10157" y="13548"/>
                  </a:cubicBezTo>
                  <a:cubicBezTo>
                    <a:pt x="10183" y="13486"/>
                    <a:pt x="10217" y="13470"/>
                    <a:pt x="10254" y="13494"/>
                  </a:cubicBezTo>
                  <a:close/>
                  <a:moveTo>
                    <a:pt x="17152" y="13431"/>
                  </a:moveTo>
                  <a:cubicBezTo>
                    <a:pt x="17188" y="13455"/>
                    <a:pt x="17229" y="13517"/>
                    <a:pt x="17269" y="13611"/>
                  </a:cubicBezTo>
                  <a:cubicBezTo>
                    <a:pt x="17349" y="13798"/>
                    <a:pt x="17295" y="13985"/>
                    <a:pt x="17215" y="14110"/>
                  </a:cubicBezTo>
                  <a:cubicBezTo>
                    <a:pt x="17162" y="14172"/>
                    <a:pt x="17055" y="14235"/>
                    <a:pt x="17001" y="13985"/>
                  </a:cubicBezTo>
                  <a:cubicBezTo>
                    <a:pt x="16948" y="13673"/>
                    <a:pt x="16975" y="13548"/>
                    <a:pt x="17055" y="13486"/>
                  </a:cubicBezTo>
                  <a:cubicBezTo>
                    <a:pt x="17081" y="13423"/>
                    <a:pt x="17115" y="13408"/>
                    <a:pt x="17152" y="13431"/>
                  </a:cubicBezTo>
                  <a:close/>
                  <a:moveTo>
                    <a:pt x="20494" y="13306"/>
                  </a:moveTo>
                  <a:cubicBezTo>
                    <a:pt x="20531" y="13330"/>
                    <a:pt x="20571" y="13392"/>
                    <a:pt x="20611" y="13486"/>
                  </a:cubicBezTo>
                  <a:cubicBezTo>
                    <a:pt x="20691" y="13673"/>
                    <a:pt x="20637" y="13860"/>
                    <a:pt x="20557" y="13985"/>
                  </a:cubicBezTo>
                  <a:cubicBezTo>
                    <a:pt x="20504" y="14048"/>
                    <a:pt x="20397" y="14110"/>
                    <a:pt x="20343" y="13860"/>
                  </a:cubicBezTo>
                  <a:cubicBezTo>
                    <a:pt x="20290" y="13611"/>
                    <a:pt x="20317" y="13486"/>
                    <a:pt x="20397" y="13361"/>
                  </a:cubicBezTo>
                  <a:cubicBezTo>
                    <a:pt x="20424" y="13299"/>
                    <a:pt x="20457" y="13283"/>
                    <a:pt x="20494" y="13306"/>
                  </a:cubicBezTo>
                  <a:close/>
                  <a:moveTo>
                    <a:pt x="5628" y="13181"/>
                  </a:moveTo>
                  <a:cubicBezTo>
                    <a:pt x="5665" y="13205"/>
                    <a:pt x="5705" y="13267"/>
                    <a:pt x="5745" y="13361"/>
                  </a:cubicBezTo>
                  <a:cubicBezTo>
                    <a:pt x="5825" y="13548"/>
                    <a:pt x="5772" y="13735"/>
                    <a:pt x="5692" y="13860"/>
                  </a:cubicBezTo>
                  <a:cubicBezTo>
                    <a:pt x="5638" y="13923"/>
                    <a:pt x="5531" y="13985"/>
                    <a:pt x="5478" y="13735"/>
                  </a:cubicBezTo>
                  <a:cubicBezTo>
                    <a:pt x="5424" y="13423"/>
                    <a:pt x="5451" y="13299"/>
                    <a:pt x="5531" y="13236"/>
                  </a:cubicBezTo>
                  <a:cubicBezTo>
                    <a:pt x="5558" y="13174"/>
                    <a:pt x="5591" y="13158"/>
                    <a:pt x="5628" y="13181"/>
                  </a:cubicBezTo>
                  <a:close/>
                  <a:moveTo>
                    <a:pt x="3970" y="13181"/>
                  </a:moveTo>
                  <a:cubicBezTo>
                    <a:pt x="4007" y="13205"/>
                    <a:pt x="4047" y="13267"/>
                    <a:pt x="4087" y="13361"/>
                  </a:cubicBezTo>
                  <a:cubicBezTo>
                    <a:pt x="4168" y="13548"/>
                    <a:pt x="4087" y="13798"/>
                    <a:pt x="4034" y="13860"/>
                  </a:cubicBezTo>
                  <a:cubicBezTo>
                    <a:pt x="3980" y="13923"/>
                    <a:pt x="3873" y="13985"/>
                    <a:pt x="3820" y="13735"/>
                  </a:cubicBezTo>
                  <a:cubicBezTo>
                    <a:pt x="3767" y="13486"/>
                    <a:pt x="3793" y="13299"/>
                    <a:pt x="3873" y="13236"/>
                  </a:cubicBezTo>
                  <a:cubicBezTo>
                    <a:pt x="3900" y="13174"/>
                    <a:pt x="3934" y="13158"/>
                    <a:pt x="3970" y="13181"/>
                  </a:cubicBezTo>
                  <a:close/>
                  <a:moveTo>
                    <a:pt x="15307" y="13119"/>
                  </a:moveTo>
                  <a:cubicBezTo>
                    <a:pt x="15344" y="13142"/>
                    <a:pt x="15384" y="13205"/>
                    <a:pt x="15424" y="13299"/>
                  </a:cubicBezTo>
                  <a:cubicBezTo>
                    <a:pt x="15504" y="13486"/>
                    <a:pt x="15451" y="13673"/>
                    <a:pt x="15370" y="13798"/>
                  </a:cubicBezTo>
                  <a:cubicBezTo>
                    <a:pt x="15317" y="13860"/>
                    <a:pt x="15210" y="13923"/>
                    <a:pt x="15156" y="13673"/>
                  </a:cubicBezTo>
                  <a:cubicBezTo>
                    <a:pt x="15103" y="13361"/>
                    <a:pt x="15130" y="13236"/>
                    <a:pt x="15210" y="13174"/>
                  </a:cubicBezTo>
                  <a:cubicBezTo>
                    <a:pt x="15237" y="13111"/>
                    <a:pt x="15270" y="13096"/>
                    <a:pt x="15307" y="13119"/>
                  </a:cubicBezTo>
                  <a:close/>
                  <a:moveTo>
                    <a:pt x="12580" y="12807"/>
                  </a:moveTo>
                  <a:cubicBezTo>
                    <a:pt x="12616" y="12830"/>
                    <a:pt x="12657" y="12893"/>
                    <a:pt x="12697" y="12986"/>
                  </a:cubicBezTo>
                  <a:cubicBezTo>
                    <a:pt x="12777" y="13174"/>
                    <a:pt x="12723" y="13361"/>
                    <a:pt x="12643" y="13486"/>
                  </a:cubicBezTo>
                  <a:cubicBezTo>
                    <a:pt x="12590" y="13548"/>
                    <a:pt x="12483" y="13611"/>
                    <a:pt x="12429" y="13361"/>
                  </a:cubicBezTo>
                  <a:cubicBezTo>
                    <a:pt x="12376" y="13111"/>
                    <a:pt x="12403" y="12924"/>
                    <a:pt x="12483" y="12862"/>
                  </a:cubicBezTo>
                  <a:cubicBezTo>
                    <a:pt x="12509" y="12799"/>
                    <a:pt x="12543" y="12784"/>
                    <a:pt x="12580" y="12807"/>
                  </a:cubicBezTo>
                  <a:close/>
                  <a:moveTo>
                    <a:pt x="8730" y="12620"/>
                  </a:moveTo>
                  <a:cubicBezTo>
                    <a:pt x="8766" y="12643"/>
                    <a:pt x="8806" y="12706"/>
                    <a:pt x="8847" y="12799"/>
                  </a:cubicBezTo>
                  <a:cubicBezTo>
                    <a:pt x="8927" y="12986"/>
                    <a:pt x="8873" y="13174"/>
                    <a:pt x="8793" y="13299"/>
                  </a:cubicBezTo>
                  <a:cubicBezTo>
                    <a:pt x="8740" y="13361"/>
                    <a:pt x="8633" y="13423"/>
                    <a:pt x="8579" y="13174"/>
                  </a:cubicBezTo>
                  <a:cubicBezTo>
                    <a:pt x="8526" y="12924"/>
                    <a:pt x="8552" y="12737"/>
                    <a:pt x="8633" y="12674"/>
                  </a:cubicBezTo>
                  <a:cubicBezTo>
                    <a:pt x="8659" y="12612"/>
                    <a:pt x="8693" y="12596"/>
                    <a:pt x="8730" y="12620"/>
                  </a:cubicBezTo>
                  <a:close/>
                  <a:moveTo>
                    <a:pt x="10949" y="12120"/>
                  </a:moveTo>
                  <a:cubicBezTo>
                    <a:pt x="10985" y="12144"/>
                    <a:pt x="11026" y="12206"/>
                    <a:pt x="11066" y="12300"/>
                  </a:cubicBezTo>
                  <a:cubicBezTo>
                    <a:pt x="11146" y="12487"/>
                    <a:pt x="11092" y="12674"/>
                    <a:pt x="11012" y="12799"/>
                  </a:cubicBezTo>
                  <a:cubicBezTo>
                    <a:pt x="10959" y="12862"/>
                    <a:pt x="10852" y="12924"/>
                    <a:pt x="10798" y="12674"/>
                  </a:cubicBezTo>
                  <a:cubicBezTo>
                    <a:pt x="10745" y="12362"/>
                    <a:pt x="10772" y="12237"/>
                    <a:pt x="10852" y="12175"/>
                  </a:cubicBezTo>
                  <a:cubicBezTo>
                    <a:pt x="10879" y="12113"/>
                    <a:pt x="10912" y="12097"/>
                    <a:pt x="10949" y="12120"/>
                  </a:cubicBezTo>
                  <a:close/>
                  <a:moveTo>
                    <a:pt x="11724" y="12058"/>
                  </a:moveTo>
                  <a:cubicBezTo>
                    <a:pt x="11761" y="12081"/>
                    <a:pt x="11801" y="12144"/>
                    <a:pt x="11841" y="12237"/>
                  </a:cubicBezTo>
                  <a:cubicBezTo>
                    <a:pt x="11921" y="12425"/>
                    <a:pt x="11841" y="12674"/>
                    <a:pt x="11788" y="12737"/>
                  </a:cubicBezTo>
                  <a:cubicBezTo>
                    <a:pt x="11734" y="12799"/>
                    <a:pt x="11627" y="12862"/>
                    <a:pt x="11574" y="12612"/>
                  </a:cubicBezTo>
                  <a:cubicBezTo>
                    <a:pt x="11520" y="12362"/>
                    <a:pt x="11547" y="12237"/>
                    <a:pt x="11627" y="12113"/>
                  </a:cubicBezTo>
                  <a:cubicBezTo>
                    <a:pt x="11654" y="12050"/>
                    <a:pt x="11687" y="12034"/>
                    <a:pt x="11724" y="12058"/>
                  </a:cubicBezTo>
                  <a:close/>
                  <a:moveTo>
                    <a:pt x="7633" y="11995"/>
                  </a:moveTo>
                  <a:cubicBezTo>
                    <a:pt x="7670" y="12019"/>
                    <a:pt x="7710" y="12081"/>
                    <a:pt x="7750" y="12175"/>
                  </a:cubicBezTo>
                  <a:cubicBezTo>
                    <a:pt x="7831" y="12362"/>
                    <a:pt x="7750" y="12612"/>
                    <a:pt x="7697" y="12674"/>
                  </a:cubicBezTo>
                  <a:cubicBezTo>
                    <a:pt x="7643" y="12737"/>
                    <a:pt x="7536" y="12799"/>
                    <a:pt x="7483" y="12549"/>
                  </a:cubicBezTo>
                  <a:cubicBezTo>
                    <a:pt x="7429" y="12237"/>
                    <a:pt x="7456" y="12113"/>
                    <a:pt x="7536" y="12050"/>
                  </a:cubicBezTo>
                  <a:cubicBezTo>
                    <a:pt x="7563" y="11988"/>
                    <a:pt x="7597" y="11972"/>
                    <a:pt x="7633" y="11995"/>
                  </a:cubicBezTo>
                  <a:close/>
                  <a:moveTo>
                    <a:pt x="19558" y="11839"/>
                  </a:moveTo>
                  <a:cubicBezTo>
                    <a:pt x="19595" y="11863"/>
                    <a:pt x="19635" y="11925"/>
                    <a:pt x="19675" y="12050"/>
                  </a:cubicBezTo>
                  <a:cubicBezTo>
                    <a:pt x="19755" y="12237"/>
                    <a:pt x="19702" y="12425"/>
                    <a:pt x="19621" y="12549"/>
                  </a:cubicBezTo>
                  <a:cubicBezTo>
                    <a:pt x="19568" y="12612"/>
                    <a:pt x="19461" y="12674"/>
                    <a:pt x="19408" y="12425"/>
                  </a:cubicBezTo>
                  <a:cubicBezTo>
                    <a:pt x="19354" y="12113"/>
                    <a:pt x="19408" y="11925"/>
                    <a:pt x="19461" y="11863"/>
                  </a:cubicBezTo>
                  <a:cubicBezTo>
                    <a:pt x="19488" y="11832"/>
                    <a:pt x="19521" y="11816"/>
                    <a:pt x="19558" y="11839"/>
                  </a:cubicBezTo>
                  <a:close/>
                  <a:moveTo>
                    <a:pt x="9612" y="11746"/>
                  </a:moveTo>
                  <a:cubicBezTo>
                    <a:pt x="9649" y="11769"/>
                    <a:pt x="9689" y="11832"/>
                    <a:pt x="9729" y="11925"/>
                  </a:cubicBezTo>
                  <a:cubicBezTo>
                    <a:pt x="9809" y="12113"/>
                    <a:pt x="9756" y="12300"/>
                    <a:pt x="9675" y="12425"/>
                  </a:cubicBezTo>
                  <a:cubicBezTo>
                    <a:pt x="9622" y="12487"/>
                    <a:pt x="9515" y="12549"/>
                    <a:pt x="9461" y="12300"/>
                  </a:cubicBezTo>
                  <a:cubicBezTo>
                    <a:pt x="9408" y="12050"/>
                    <a:pt x="9408" y="11925"/>
                    <a:pt x="9515" y="11800"/>
                  </a:cubicBezTo>
                  <a:cubicBezTo>
                    <a:pt x="9542" y="11738"/>
                    <a:pt x="9575" y="11722"/>
                    <a:pt x="9612" y="11746"/>
                  </a:cubicBezTo>
                  <a:close/>
                  <a:moveTo>
                    <a:pt x="17606" y="11683"/>
                  </a:moveTo>
                  <a:cubicBezTo>
                    <a:pt x="17643" y="11707"/>
                    <a:pt x="17683" y="11769"/>
                    <a:pt x="17723" y="11863"/>
                  </a:cubicBezTo>
                  <a:cubicBezTo>
                    <a:pt x="17803" y="12050"/>
                    <a:pt x="17750" y="12237"/>
                    <a:pt x="17670" y="12362"/>
                  </a:cubicBezTo>
                  <a:cubicBezTo>
                    <a:pt x="17616" y="12425"/>
                    <a:pt x="17509" y="12487"/>
                    <a:pt x="17456" y="12237"/>
                  </a:cubicBezTo>
                  <a:cubicBezTo>
                    <a:pt x="17402" y="11988"/>
                    <a:pt x="17429" y="11863"/>
                    <a:pt x="17509" y="11738"/>
                  </a:cubicBezTo>
                  <a:cubicBezTo>
                    <a:pt x="17536" y="11676"/>
                    <a:pt x="17569" y="11660"/>
                    <a:pt x="17606" y="11683"/>
                  </a:cubicBezTo>
                  <a:close/>
                  <a:moveTo>
                    <a:pt x="6564" y="11683"/>
                  </a:moveTo>
                  <a:cubicBezTo>
                    <a:pt x="6601" y="11707"/>
                    <a:pt x="6641" y="11769"/>
                    <a:pt x="6681" y="11863"/>
                  </a:cubicBezTo>
                  <a:cubicBezTo>
                    <a:pt x="6761" y="12050"/>
                    <a:pt x="6681" y="12300"/>
                    <a:pt x="6627" y="12362"/>
                  </a:cubicBezTo>
                  <a:cubicBezTo>
                    <a:pt x="6574" y="12425"/>
                    <a:pt x="6467" y="12487"/>
                    <a:pt x="6413" y="12237"/>
                  </a:cubicBezTo>
                  <a:cubicBezTo>
                    <a:pt x="6360" y="11925"/>
                    <a:pt x="6387" y="11800"/>
                    <a:pt x="6467" y="11738"/>
                  </a:cubicBezTo>
                  <a:cubicBezTo>
                    <a:pt x="6494" y="11676"/>
                    <a:pt x="6527" y="11660"/>
                    <a:pt x="6564" y="11683"/>
                  </a:cubicBezTo>
                  <a:close/>
                  <a:moveTo>
                    <a:pt x="4692" y="11683"/>
                  </a:moveTo>
                  <a:cubicBezTo>
                    <a:pt x="4729" y="11707"/>
                    <a:pt x="4769" y="11769"/>
                    <a:pt x="4809" y="11863"/>
                  </a:cubicBezTo>
                  <a:cubicBezTo>
                    <a:pt x="4889" y="12050"/>
                    <a:pt x="4836" y="12237"/>
                    <a:pt x="4756" y="12362"/>
                  </a:cubicBezTo>
                  <a:cubicBezTo>
                    <a:pt x="4702" y="12425"/>
                    <a:pt x="4595" y="12487"/>
                    <a:pt x="4542" y="12237"/>
                  </a:cubicBezTo>
                  <a:cubicBezTo>
                    <a:pt x="4488" y="11925"/>
                    <a:pt x="4515" y="11800"/>
                    <a:pt x="4595" y="11738"/>
                  </a:cubicBezTo>
                  <a:cubicBezTo>
                    <a:pt x="4622" y="11676"/>
                    <a:pt x="4656" y="11660"/>
                    <a:pt x="4692" y="11683"/>
                  </a:cubicBezTo>
                  <a:close/>
                  <a:moveTo>
                    <a:pt x="16430" y="11621"/>
                  </a:moveTo>
                  <a:cubicBezTo>
                    <a:pt x="16467" y="11644"/>
                    <a:pt x="16507" y="11707"/>
                    <a:pt x="16547" y="11800"/>
                  </a:cubicBezTo>
                  <a:cubicBezTo>
                    <a:pt x="16627" y="11988"/>
                    <a:pt x="16573" y="12175"/>
                    <a:pt x="16493" y="12300"/>
                  </a:cubicBezTo>
                  <a:cubicBezTo>
                    <a:pt x="16440" y="12362"/>
                    <a:pt x="16333" y="12425"/>
                    <a:pt x="16279" y="12175"/>
                  </a:cubicBezTo>
                  <a:cubicBezTo>
                    <a:pt x="16226" y="11863"/>
                    <a:pt x="16279" y="11800"/>
                    <a:pt x="16333" y="11676"/>
                  </a:cubicBezTo>
                  <a:cubicBezTo>
                    <a:pt x="16360" y="11613"/>
                    <a:pt x="16393" y="11598"/>
                    <a:pt x="16430" y="11621"/>
                  </a:cubicBezTo>
                  <a:close/>
                  <a:moveTo>
                    <a:pt x="13275" y="11621"/>
                  </a:moveTo>
                  <a:cubicBezTo>
                    <a:pt x="13312" y="11644"/>
                    <a:pt x="13352" y="11707"/>
                    <a:pt x="13392" y="11800"/>
                  </a:cubicBezTo>
                  <a:cubicBezTo>
                    <a:pt x="13472" y="11988"/>
                    <a:pt x="13419" y="12175"/>
                    <a:pt x="13338" y="12300"/>
                  </a:cubicBezTo>
                  <a:cubicBezTo>
                    <a:pt x="13285" y="12362"/>
                    <a:pt x="13178" y="12425"/>
                    <a:pt x="13124" y="12175"/>
                  </a:cubicBezTo>
                  <a:cubicBezTo>
                    <a:pt x="13071" y="11863"/>
                    <a:pt x="13098" y="11738"/>
                    <a:pt x="13178" y="11676"/>
                  </a:cubicBezTo>
                  <a:cubicBezTo>
                    <a:pt x="13205" y="11613"/>
                    <a:pt x="13238" y="11598"/>
                    <a:pt x="13275" y="11621"/>
                  </a:cubicBezTo>
                  <a:close/>
                  <a:moveTo>
                    <a:pt x="20815" y="11434"/>
                  </a:moveTo>
                  <a:cubicBezTo>
                    <a:pt x="20851" y="11457"/>
                    <a:pt x="20891" y="11520"/>
                    <a:pt x="20932" y="11613"/>
                  </a:cubicBezTo>
                  <a:cubicBezTo>
                    <a:pt x="21012" y="11800"/>
                    <a:pt x="20958" y="11988"/>
                    <a:pt x="20878" y="12113"/>
                  </a:cubicBezTo>
                  <a:cubicBezTo>
                    <a:pt x="20825" y="12175"/>
                    <a:pt x="20718" y="12237"/>
                    <a:pt x="20664" y="11988"/>
                  </a:cubicBezTo>
                  <a:cubicBezTo>
                    <a:pt x="20611" y="11676"/>
                    <a:pt x="20637" y="11551"/>
                    <a:pt x="20718" y="11488"/>
                  </a:cubicBezTo>
                  <a:cubicBezTo>
                    <a:pt x="20744" y="11426"/>
                    <a:pt x="20778" y="11410"/>
                    <a:pt x="20815" y="11434"/>
                  </a:cubicBezTo>
                  <a:close/>
                  <a:moveTo>
                    <a:pt x="14264" y="11309"/>
                  </a:moveTo>
                  <a:cubicBezTo>
                    <a:pt x="14301" y="11332"/>
                    <a:pt x="14341" y="11395"/>
                    <a:pt x="14381" y="11488"/>
                  </a:cubicBezTo>
                  <a:cubicBezTo>
                    <a:pt x="14461" y="11676"/>
                    <a:pt x="14408" y="11863"/>
                    <a:pt x="14328" y="11988"/>
                  </a:cubicBezTo>
                  <a:cubicBezTo>
                    <a:pt x="14274" y="12050"/>
                    <a:pt x="14167" y="12113"/>
                    <a:pt x="14114" y="11863"/>
                  </a:cubicBezTo>
                  <a:cubicBezTo>
                    <a:pt x="14060" y="11551"/>
                    <a:pt x="14060" y="11426"/>
                    <a:pt x="14167" y="11363"/>
                  </a:cubicBezTo>
                  <a:cubicBezTo>
                    <a:pt x="14194" y="11301"/>
                    <a:pt x="14227" y="11285"/>
                    <a:pt x="14264" y="11309"/>
                  </a:cubicBezTo>
                  <a:close/>
                  <a:moveTo>
                    <a:pt x="18462" y="11184"/>
                  </a:moveTo>
                  <a:cubicBezTo>
                    <a:pt x="18499" y="11207"/>
                    <a:pt x="18539" y="11270"/>
                    <a:pt x="18579" y="11363"/>
                  </a:cubicBezTo>
                  <a:cubicBezTo>
                    <a:pt x="18659" y="11551"/>
                    <a:pt x="18605" y="11738"/>
                    <a:pt x="18525" y="11863"/>
                  </a:cubicBezTo>
                  <a:cubicBezTo>
                    <a:pt x="18472" y="11925"/>
                    <a:pt x="18365" y="11988"/>
                    <a:pt x="18311" y="11738"/>
                  </a:cubicBezTo>
                  <a:cubicBezTo>
                    <a:pt x="18258" y="11488"/>
                    <a:pt x="18258" y="11363"/>
                    <a:pt x="18365" y="11239"/>
                  </a:cubicBezTo>
                  <a:cubicBezTo>
                    <a:pt x="18392" y="11176"/>
                    <a:pt x="18425" y="11161"/>
                    <a:pt x="18462" y="11184"/>
                  </a:cubicBezTo>
                  <a:close/>
                  <a:moveTo>
                    <a:pt x="15360" y="11059"/>
                  </a:moveTo>
                  <a:cubicBezTo>
                    <a:pt x="15397" y="11083"/>
                    <a:pt x="15437" y="11145"/>
                    <a:pt x="15477" y="11239"/>
                  </a:cubicBezTo>
                  <a:cubicBezTo>
                    <a:pt x="15557" y="11426"/>
                    <a:pt x="15504" y="11613"/>
                    <a:pt x="15424" y="11738"/>
                  </a:cubicBezTo>
                  <a:cubicBezTo>
                    <a:pt x="15370" y="11800"/>
                    <a:pt x="15263" y="11863"/>
                    <a:pt x="15210" y="11613"/>
                  </a:cubicBezTo>
                  <a:cubicBezTo>
                    <a:pt x="15156" y="11363"/>
                    <a:pt x="15183" y="11239"/>
                    <a:pt x="15263" y="11114"/>
                  </a:cubicBezTo>
                  <a:cubicBezTo>
                    <a:pt x="15290" y="11051"/>
                    <a:pt x="15324" y="11036"/>
                    <a:pt x="15360" y="11059"/>
                  </a:cubicBezTo>
                  <a:close/>
                  <a:moveTo>
                    <a:pt x="5494" y="10872"/>
                  </a:moveTo>
                  <a:cubicBezTo>
                    <a:pt x="5531" y="10895"/>
                    <a:pt x="5571" y="10958"/>
                    <a:pt x="5611" y="11051"/>
                  </a:cubicBezTo>
                  <a:cubicBezTo>
                    <a:pt x="5692" y="11239"/>
                    <a:pt x="5638" y="11426"/>
                    <a:pt x="5558" y="11551"/>
                  </a:cubicBezTo>
                  <a:cubicBezTo>
                    <a:pt x="5504" y="11613"/>
                    <a:pt x="5397" y="11676"/>
                    <a:pt x="5344" y="11426"/>
                  </a:cubicBezTo>
                  <a:cubicBezTo>
                    <a:pt x="5291" y="11114"/>
                    <a:pt x="5344" y="11051"/>
                    <a:pt x="5397" y="10926"/>
                  </a:cubicBezTo>
                  <a:cubicBezTo>
                    <a:pt x="5424" y="10864"/>
                    <a:pt x="5458" y="10848"/>
                    <a:pt x="5494" y="10872"/>
                  </a:cubicBezTo>
                  <a:close/>
                  <a:moveTo>
                    <a:pt x="8435" y="10747"/>
                  </a:moveTo>
                  <a:cubicBezTo>
                    <a:pt x="8472" y="10770"/>
                    <a:pt x="8512" y="10833"/>
                    <a:pt x="8552" y="10926"/>
                  </a:cubicBezTo>
                  <a:cubicBezTo>
                    <a:pt x="8633" y="11114"/>
                    <a:pt x="8579" y="11301"/>
                    <a:pt x="8499" y="11426"/>
                  </a:cubicBezTo>
                  <a:cubicBezTo>
                    <a:pt x="8445" y="11488"/>
                    <a:pt x="8339" y="11551"/>
                    <a:pt x="8285" y="11301"/>
                  </a:cubicBezTo>
                  <a:cubicBezTo>
                    <a:pt x="8232" y="10989"/>
                    <a:pt x="8258" y="10864"/>
                    <a:pt x="8339" y="10802"/>
                  </a:cubicBezTo>
                  <a:cubicBezTo>
                    <a:pt x="8365" y="10739"/>
                    <a:pt x="8399" y="10724"/>
                    <a:pt x="8435" y="10747"/>
                  </a:cubicBezTo>
                  <a:close/>
                  <a:moveTo>
                    <a:pt x="10361" y="10435"/>
                  </a:moveTo>
                  <a:cubicBezTo>
                    <a:pt x="10397" y="10458"/>
                    <a:pt x="10437" y="10521"/>
                    <a:pt x="10477" y="10614"/>
                  </a:cubicBezTo>
                  <a:cubicBezTo>
                    <a:pt x="10558" y="10802"/>
                    <a:pt x="10477" y="11051"/>
                    <a:pt x="10424" y="11114"/>
                  </a:cubicBezTo>
                  <a:cubicBezTo>
                    <a:pt x="10371" y="11176"/>
                    <a:pt x="10264" y="11239"/>
                    <a:pt x="10210" y="10989"/>
                  </a:cubicBezTo>
                  <a:cubicBezTo>
                    <a:pt x="10157" y="10739"/>
                    <a:pt x="10183" y="10614"/>
                    <a:pt x="10264" y="10490"/>
                  </a:cubicBezTo>
                  <a:cubicBezTo>
                    <a:pt x="10290" y="10427"/>
                    <a:pt x="10324" y="10412"/>
                    <a:pt x="10361" y="10435"/>
                  </a:cubicBezTo>
                  <a:close/>
                  <a:moveTo>
                    <a:pt x="12312" y="10373"/>
                  </a:moveTo>
                  <a:cubicBezTo>
                    <a:pt x="12349" y="10396"/>
                    <a:pt x="12389" y="10458"/>
                    <a:pt x="12429" y="10552"/>
                  </a:cubicBezTo>
                  <a:cubicBezTo>
                    <a:pt x="12509" y="10739"/>
                    <a:pt x="12429" y="10989"/>
                    <a:pt x="12376" y="11051"/>
                  </a:cubicBezTo>
                  <a:cubicBezTo>
                    <a:pt x="12322" y="11114"/>
                    <a:pt x="12215" y="11176"/>
                    <a:pt x="12162" y="10927"/>
                  </a:cubicBezTo>
                  <a:cubicBezTo>
                    <a:pt x="12108" y="10614"/>
                    <a:pt x="12135" y="10490"/>
                    <a:pt x="12215" y="10427"/>
                  </a:cubicBezTo>
                  <a:cubicBezTo>
                    <a:pt x="12242" y="10365"/>
                    <a:pt x="12276" y="10349"/>
                    <a:pt x="12312" y="10373"/>
                  </a:cubicBezTo>
                  <a:close/>
                  <a:moveTo>
                    <a:pt x="19317" y="10123"/>
                  </a:moveTo>
                  <a:cubicBezTo>
                    <a:pt x="19354" y="10146"/>
                    <a:pt x="19394" y="10209"/>
                    <a:pt x="19434" y="10302"/>
                  </a:cubicBezTo>
                  <a:cubicBezTo>
                    <a:pt x="19515" y="10490"/>
                    <a:pt x="19434" y="10739"/>
                    <a:pt x="19381" y="10802"/>
                  </a:cubicBezTo>
                  <a:cubicBezTo>
                    <a:pt x="19327" y="10864"/>
                    <a:pt x="19220" y="10926"/>
                    <a:pt x="19167" y="10677"/>
                  </a:cubicBezTo>
                  <a:cubicBezTo>
                    <a:pt x="19140" y="10365"/>
                    <a:pt x="19140" y="10240"/>
                    <a:pt x="19220" y="10177"/>
                  </a:cubicBezTo>
                  <a:cubicBezTo>
                    <a:pt x="19247" y="10115"/>
                    <a:pt x="19281" y="10099"/>
                    <a:pt x="19317" y="10123"/>
                  </a:cubicBezTo>
                  <a:close/>
                  <a:moveTo>
                    <a:pt x="16831" y="9873"/>
                  </a:moveTo>
                  <a:cubicBezTo>
                    <a:pt x="16868" y="9897"/>
                    <a:pt x="16908" y="9959"/>
                    <a:pt x="16948" y="10053"/>
                  </a:cubicBezTo>
                  <a:cubicBezTo>
                    <a:pt x="17028" y="10240"/>
                    <a:pt x="16948" y="10490"/>
                    <a:pt x="16894" y="10552"/>
                  </a:cubicBezTo>
                  <a:cubicBezTo>
                    <a:pt x="16841" y="10614"/>
                    <a:pt x="16734" y="10677"/>
                    <a:pt x="16680" y="10427"/>
                  </a:cubicBezTo>
                  <a:cubicBezTo>
                    <a:pt x="16627" y="10177"/>
                    <a:pt x="16654" y="9990"/>
                    <a:pt x="16734" y="9928"/>
                  </a:cubicBezTo>
                  <a:cubicBezTo>
                    <a:pt x="16761" y="9865"/>
                    <a:pt x="16794" y="9850"/>
                    <a:pt x="16831" y="9873"/>
                  </a:cubicBezTo>
                  <a:close/>
                  <a:moveTo>
                    <a:pt x="7072" y="9873"/>
                  </a:moveTo>
                  <a:cubicBezTo>
                    <a:pt x="7109" y="9897"/>
                    <a:pt x="7149" y="9959"/>
                    <a:pt x="7189" y="10053"/>
                  </a:cubicBezTo>
                  <a:cubicBezTo>
                    <a:pt x="7269" y="10240"/>
                    <a:pt x="7189" y="10490"/>
                    <a:pt x="7135" y="10552"/>
                  </a:cubicBezTo>
                  <a:cubicBezTo>
                    <a:pt x="7082" y="10614"/>
                    <a:pt x="6975" y="10677"/>
                    <a:pt x="6921" y="10427"/>
                  </a:cubicBezTo>
                  <a:cubicBezTo>
                    <a:pt x="6868" y="10177"/>
                    <a:pt x="6868" y="10053"/>
                    <a:pt x="6975" y="9928"/>
                  </a:cubicBezTo>
                  <a:cubicBezTo>
                    <a:pt x="7002" y="9865"/>
                    <a:pt x="7035" y="9850"/>
                    <a:pt x="7072" y="9873"/>
                  </a:cubicBezTo>
                  <a:close/>
                  <a:moveTo>
                    <a:pt x="13649" y="9686"/>
                  </a:moveTo>
                  <a:cubicBezTo>
                    <a:pt x="13686" y="9709"/>
                    <a:pt x="13726" y="9772"/>
                    <a:pt x="13766" y="9865"/>
                  </a:cubicBezTo>
                  <a:cubicBezTo>
                    <a:pt x="13846" y="10053"/>
                    <a:pt x="13766" y="10302"/>
                    <a:pt x="13713" y="10365"/>
                  </a:cubicBezTo>
                  <a:cubicBezTo>
                    <a:pt x="13659" y="10427"/>
                    <a:pt x="13552" y="10490"/>
                    <a:pt x="13499" y="10240"/>
                  </a:cubicBezTo>
                  <a:cubicBezTo>
                    <a:pt x="13445" y="9990"/>
                    <a:pt x="13472" y="9865"/>
                    <a:pt x="13552" y="9740"/>
                  </a:cubicBezTo>
                  <a:cubicBezTo>
                    <a:pt x="13579" y="9678"/>
                    <a:pt x="13612" y="9662"/>
                    <a:pt x="13649" y="9686"/>
                  </a:cubicBezTo>
                  <a:close/>
                  <a:moveTo>
                    <a:pt x="20307" y="9561"/>
                  </a:moveTo>
                  <a:cubicBezTo>
                    <a:pt x="20343" y="9584"/>
                    <a:pt x="20383" y="9647"/>
                    <a:pt x="20424" y="9740"/>
                  </a:cubicBezTo>
                  <a:cubicBezTo>
                    <a:pt x="20504" y="9928"/>
                    <a:pt x="20450" y="10115"/>
                    <a:pt x="20370" y="10240"/>
                  </a:cubicBezTo>
                  <a:cubicBezTo>
                    <a:pt x="20317" y="10302"/>
                    <a:pt x="20210" y="10365"/>
                    <a:pt x="20156" y="10115"/>
                  </a:cubicBezTo>
                  <a:cubicBezTo>
                    <a:pt x="20103" y="9865"/>
                    <a:pt x="20156" y="9740"/>
                    <a:pt x="20210" y="9616"/>
                  </a:cubicBezTo>
                  <a:cubicBezTo>
                    <a:pt x="20236" y="9553"/>
                    <a:pt x="20270" y="9538"/>
                    <a:pt x="20307" y="9561"/>
                  </a:cubicBezTo>
                  <a:close/>
                  <a:moveTo>
                    <a:pt x="9478" y="9499"/>
                  </a:moveTo>
                  <a:cubicBezTo>
                    <a:pt x="9515" y="9522"/>
                    <a:pt x="9555" y="9584"/>
                    <a:pt x="9595" y="9678"/>
                  </a:cubicBezTo>
                  <a:cubicBezTo>
                    <a:pt x="9675" y="9865"/>
                    <a:pt x="9622" y="10053"/>
                    <a:pt x="9542" y="10177"/>
                  </a:cubicBezTo>
                  <a:cubicBezTo>
                    <a:pt x="9488" y="10240"/>
                    <a:pt x="9381" y="10302"/>
                    <a:pt x="9328" y="10053"/>
                  </a:cubicBezTo>
                  <a:cubicBezTo>
                    <a:pt x="9274" y="9740"/>
                    <a:pt x="9301" y="9616"/>
                    <a:pt x="9381" y="9553"/>
                  </a:cubicBezTo>
                  <a:cubicBezTo>
                    <a:pt x="9408" y="9491"/>
                    <a:pt x="9441" y="9475"/>
                    <a:pt x="9478" y="9499"/>
                  </a:cubicBezTo>
                  <a:close/>
                  <a:moveTo>
                    <a:pt x="17874" y="9374"/>
                  </a:moveTo>
                  <a:cubicBezTo>
                    <a:pt x="17910" y="9397"/>
                    <a:pt x="17950" y="9460"/>
                    <a:pt x="17991" y="9553"/>
                  </a:cubicBezTo>
                  <a:cubicBezTo>
                    <a:pt x="18071" y="9740"/>
                    <a:pt x="17991" y="9990"/>
                    <a:pt x="17937" y="10053"/>
                  </a:cubicBezTo>
                  <a:cubicBezTo>
                    <a:pt x="17884" y="10115"/>
                    <a:pt x="17777" y="10177"/>
                    <a:pt x="17723" y="9928"/>
                  </a:cubicBezTo>
                  <a:cubicBezTo>
                    <a:pt x="17670" y="9678"/>
                    <a:pt x="17670" y="9553"/>
                    <a:pt x="17777" y="9428"/>
                  </a:cubicBezTo>
                  <a:cubicBezTo>
                    <a:pt x="17803" y="9366"/>
                    <a:pt x="17837" y="9350"/>
                    <a:pt x="17874" y="9374"/>
                  </a:cubicBezTo>
                  <a:close/>
                  <a:moveTo>
                    <a:pt x="11270" y="9311"/>
                  </a:moveTo>
                  <a:cubicBezTo>
                    <a:pt x="11306" y="9335"/>
                    <a:pt x="11346" y="9397"/>
                    <a:pt x="11387" y="9491"/>
                  </a:cubicBezTo>
                  <a:cubicBezTo>
                    <a:pt x="11467" y="9678"/>
                    <a:pt x="11413" y="9865"/>
                    <a:pt x="11333" y="9990"/>
                  </a:cubicBezTo>
                  <a:cubicBezTo>
                    <a:pt x="11280" y="10053"/>
                    <a:pt x="11173" y="10115"/>
                    <a:pt x="11119" y="9865"/>
                  </a:cubicBezTo>
                  <a:cubicBezTo>
                    <a:pt x="11066" y="9616"/>
                    <a:pt x="11066" y="9491"/>
                    <a:pt x="11173" y="9366"/>
                  </a:cubicBezTo>
                  <a:cubicBezTo>
                    <a:pt x="11199" y="9304"/>
                    <a:pt x="11233" y="9288"/>
                    <a:pt x="11270" y="9311"/>
                  </a:cubicBezTo>
                  <a:close/>
                  <a:moveTo>
                    <a:pt x="5976" y="9249"/>
                  </a:moveTo>
                  <a:cubicBezTo>
                    <a:pt x="6012" y="9272"/>
                    <a:pt x="6053" y="9335"/>
                    <a:pt x="6093" y="9428"/>
                  </a:cubicBezTo>
                  <a:cubicBezTo>
                    <a:pt x="6173" y="9616"/>
                    <a:pt x="6119" y="9803"/>
                    <a:pt x="6039" y="9928"/>
                  </a:cubicBezTo>
                  <a:cubicBezTo>
                    <a:pt x="5986" y="9990"/>
                    <a:pt x="5879" y="10053"/>
                    <a:pt x="5825" y="9803"/>
                  </a:cubicBezTo>
                  <a:cubicBezTo>
                    <a:pt x="5772" y="9553"/>
                    <a:pt x="5799" y="9428"/>
                    <a:pt x="5879" y="9304"/>
                  </a:cubicBezTo>
                  <a:cubicBezTo>
                    <a:pt x="5905" y="9241"/>
                    <a:pt x="5939" y="9225"/>
                    <a:pt x="5976" y="9249"/>
                  </a:cubicBezTo>
                  <a:close/>
                  <a:moveTo>
                    <a:pt x="15975" y="9186"/>
                  </a:moveTo>
                  <a:cubicBezTo>
                    <a:pt x="16012" y="9210"/>
                    <a:pt x="16052" y="9272"/>
                    <a:pt x="16092" y="9366"/>
                  </a:cubicBezTo>
                  <a:cubicBezTo>
                    <a:pt x="16172" y="9553"/>
                    <a:pt x="16092" y="9803"/>
                    <a:pt x="16039" y="9865"/>
                  </a:cubicBezTo>
                  <a:cubicBezTo>
                    <a:pt x="15985" y="9928"/>
                    <a:pt x="15878" y="9990"/>
                    <a:pt x="15825" y="9740"/>
                  </a:cubicBezTo>
                  <a:cubicBezTo>
                    <a:pt x="15771" y="9428"/>
                    <a:pt x="15798" y="9304"/>
                    <a:pt x="15878" y="9241"/>
                  </a:cubicBezTo>
                  <a:cubicBezTo>
                    <a:pt x="15905" y="9179"/>
                    <a:pt x="15938" y="9163"/>
                    <a:pt x="15975" y="9186"/>
                  </a:cubicBezTo>
                  <a:close/>
                  <a:moveTo>
                    <a:pt x="14959" y="9124"/>
                  </a:moveTo>
                  <a:cubicBezTo>
                    <a:pt x="14996" y="9147"/>
                    <a:pt x="15036" y="9210"/>
                    <a:pt x="15076" y="9304"/>
                  </a:cubicBezTo>
                  <a:cubicBezTo>
                    <a:pt x="15156" y="9491"/>
                    <a:pt x="15103" y="9678"/>
                    <a:pt x="15023" y="9803"/>
                  </a:cubicBezTo>
                  <a:cubicBezTo>
                    <a:pt x="14969" y="9865"/>
                    <a:pt x="14862" y="9928"/>
                    <a:pt x="14809" y="9678"/>
                  </a:cubicBezTo>
                  <a:cubicBezTo>
                    <a:pt x="14755" y="9428"/>
                    <a:pt x="14782" y="9241"/>
                    <a:pt x="14862" y="9179"/>
                  </a:cubicBezTo>
                  <a:cubicBezTo>
                    <a:pt x="14889" y="9116"/>
                    <a:pt x="14922" y="9101"/>
                    <a:pt x="14959" y="9124"/>
                  </a:cubicBezTo>
                  <a:close/>
                  <a:moveTo>
                    <a:pt x="7821" y="8937"/>
                  </a:moveTo>
                  <a:cubicBezTo>
                    <a:pt x="7857" y="8960"/>
                    <a:pt x="7897" y="9023"/>
                    <a:pt x="7937" y="9116"/>
                  </a:cubicBezTo>
                  <a:cubicBezTo>
                    <a:pt x="8018" y="9304"/>
                    <a:pt x="7937" y="9553"/>
                    <a:pt x="7884" y="9616"/>
                  </a:cubicBezTo>
                  <a:cubicBezTo>
                    <a:pt x="7831" y="9678"/>
                    <a:pt x="7724" y="9740"/>
                    <a:pt x="7670" y="9491"/>
                  </a:cubicBezTo>
                  <a:cubicBezTo>
                    <a:pt x="7617" y="9179"/>
                    <a:pt x="7643" y="9054"/>
                    <a:pt x="7724" y="8991"/>
                  </a:cubicBezTo>
                  <a:cubicBezTo>
                    <a:pt x="7750" y="8929"/>
                    <a:pt x="7784" y="8913"/>
                    <a:pt x="7821" y="8937"/>
                  </a:cubicBezTo>
                  <a:close/>
                  <a:moveTo>
                    <a:pt x="18996" y="8375"/>
                  </a:moveTo>
                  <a:cubicBezTo>
                    <a:pt x="19033" y="8398"/>
                    <a:pt x="19073" y="8461"/>
                    <a:pt x="19113" y="8554"/>
                  </a:cubicBezTo>
                  <a:cubicBezTo>
                    <a:pt x="19194" y="8742"/>
                    <a:pt x="19140" y="8929"/>
                    <a:pt x="19060" y="9054"/>
                  </a:cubicBezTo>
                  <a:cubicBezTo>
                    <a:pt x="19007" y="9116"/>
                    <a:pt x="18900" y="9179"/>
                    <a:pt x="18846" y="8929"/>
                  </a:cubicBezTo>
                  <a:cubicBezTo>
                    <a:pt x="18793" y="8679"/>
                    <a:pt x="18846" y="8554"/>
                    <a:pt x="18900" y="8430"/>
                  </a:cubicBezTo>
                  <a:cubicBezTo>
                    <a:pt x="18926" y="8367"/>
                    <a:pt x="18960" y="8352"/>
                    <a:pt x="18996" y="8375"/>
                  </a:cubicBezTo>
                  <a:close/>
                  <a:moveTo>
                    <a:pt x="13061" y="8375"/>
                  </a:moveTo>
                  <a:cubicBezTo>
                    <a:pt x="13098" y="8398"/>
                    <a:pt x="13138" y="8461"/>
                    <a:pt x="13178" y="8554"/>
                  </a:cubicBezTo>
                  <a:cubicBezTo>
                    <a:pt x="13258" y="8742"/>
                    <a:pt x="13205" y="8929"/>
                    <a:pt x="13124" y="9054"/>
                  </a:cubicBezTo>
                  <a:cubicBezTo>
                    <a:pt x="13071" y="9116"/>
                    <a:pt x="12964" y="9179"/>
                    <a:pt x="12911" y="8929"/>
                  </a:cubicBezTo>
                  <a:cubicBezTo>
                    <a:pt x="12857" y="8679"/>
                    <a:pt x="12884" y="8492"/>
                    <a:pt x="12964" y="8430"/>
                  </a:cubicBezTo>
                  <a:cubicBezTo>
                    <a:pt x="12991" y="8367"/>
                    <a:pt x="13024" y="8352"/>
                    <a:pt x="13061" y="8375"/>
                  </a:cubicBezTo>
                  <a:close/>
                  <a:moveTo>
                    <a:pt x="12018" y="8313"/>
                  </a:moveTo>
                  <a:cubicBezTo>
                    <a:pt x="12055" y="8336"/>
                    <a:pt x="12095" y="8398"/>
                    <a:pt x="12135" y="8492"/>
                  </a:cubicBezTo>
                  <a:cubicBezTo>
                    <a:pt x="12215" y="8679"/>
                    <a:pt x="12162" y="8867"/>
                    <a:pt x="12082" y="8991"/>
                  </a:cubicBezTo>
                  <a:cubicBezTo>
                    <a:pt x="12028" y="9054"/>
                    <a:pt x="11921" y="9116"/>
                    <a:pt x="11868" y="8867"/>
                  </a:cubicBezTo>
                  <a:cubicBezTo>
                    <a:pt x="11814" y="8617"/>
                    <a:pt x="11841" y="8430"/>
                    <a:pt x="11921" y="8367"/>
                  </a:cubicBezTo>
                  <a:cubicBezTo>
                    <a:pt x="11948" y="8305"/>
                    <a:pt x="11981" y="8289"/>
                    <a:pt x="12018" y="8313"/>
                  </a:cubicBezTo>
                  <a:close/>
                  <a:moveTo>
                    <a:pt x="8703" y="8313"/>
                  </a:moveTo>
                  <a:cubicBezTo>
                    <a:pt x="8740" y="8336"/>
                    <a:pt x="8780" y="8398"/>
                    <a:pt x="8820" y="8492"/>
                  </a:cubicBezTo>
                  <a:cubicBezTo>
                    <a:pt x="8900" y="8679"/>
                    <a:pt x="8847" y="8867"/>
                    <a:pt x="8766" y="8991"/>
                  </a:cubicBezTo>
                  <a:cubicBezTo>
                    <a:pt x="8713" y="9054"/>
                    <a:pt x="8606" y="9116"/>
                    <a:pt x="8552" y="8867"/>
                  </a:cubicBezTo>
                  <a:cubicBezTo>
                    <a:pt x="8499" y="8617"/>
                    <a:pt x="8552" y="8492"/>
                    <a:pt x="8606" y="8367"/>
                  </a:cubicBezTo>
                  <a:cubicBezTo>
                    <a:pt x="8633" y="8305"/>
                    <a:pt x="8666" y="8289"/>
                    <a:pt x="8703" y="8313"/>
                  </a:cubicBezTo>
                  <a:close/>
                  <a:moveTo>
                    <a:pt x="10407" y="8102"/>
                  </a:moveTo>
                  <a:cubicBezTo>
                    <a:pt x="10444" y="8117"/>
                    <a:pt x="10477" y="8180"/>
                    <a:pt x="10504" y="8305"/>
                  </a:cubicBezTo>
                  <a:cubicBezTo>
                    <a:pt x="10584" y="8492"/>
                    <a:pt x="10531" y="8679"/>
                    <a:pt x="10451" y="8804"/>
                  </a:cubicBezTo>
                  <a:cubicBezTo>
                    <a:pt x="10397" y="8867"/>
                    <a:pt x="10290" y="8929"/>
                    <a:pt x="10237" y="8679"/>
                  </a:cubicBezTo>
                  <a:cubicBezTo>
                    <a:pt x="10183" y="8430"/>
                    <a:pt x="10210" y="8305"/>
                    <a:pt x="10290" y="8180"/>
                  </a:cubicBezTo>
                  <a:cubicBezTo>
                    <a:pt x="10330" y="8117"/>
                    <a:pt x="10371" y="8086"/>
                    <a:pt x="10407" y="8102"/>
                  </a:cubicBezTo>
                  <a:close/>
                  <a:moveTo>
                    <a:pt x="14264" y="8000"/>
                  </a:moveTo>
                  <a:cubicBezTo>
                    <a:pt x="14301" y="8024"/>
                    <a:pt x="14341" y="8086"/>
                    <a:pt x="14381" y="8180"/>
                  </a:cubicBezTo>
                  <a:cubicBezTo>
                    <a:pt x="14461" y="8367"/>
                    <a:pt x="14408" y="8554"/>
                    <a:pt x="14328" y="8679"/>
                  </a:cubicBezTo>
                  <a:cubicBezTo>
                    <a:pt x="14274" y="8742"/>
                    <a:pt x="14167" y="8804"/>
                    <a:pt x="14114" y="8554"/>
                  </a:cubicBezTo>
                  <a:cubicBezTo>
                    <a:pt x="14060" y="8242"/>
                    <a:pt x="14087" y="8117"/>
                    <a:pt x="14167" y="8055"/>
                  </a:cubicBezTo>
                  <a:cubicBezTo>
                    <a:pt x="14194" y="7993"/>
                    <a:pt x="14227" y="7977"/>
                    <a:pt x="14264" y="8000"/>
                  </a:cubicBezTo>
                  <a:close/>
                  <a:moveTo>
                    <a:pt x="17259" y="7813"/>
                  </a:moveTo>
                  <a:cubicBezTo>
                    <a:pt x="17295" y="7837"/>
                    <a:pt x="17335" y="7899"/>
                    <a:pt x="17376" y="7993"/>
                  </a:cubicBezTo>
                  <a:cubicBezTo>
                    <a:pt x="17456" y="8180"/>
                    <a:pt x="17376" y="8430"/>
                    <a:pt x="17322" y="8492"/>
                  </a:cubicBezTo>
                  <a:cubicBezTo>
                    <a:pt x="17269" y="8554"/>
                    <a:pt x="17162" y="8617"/>
                    <a:pt x="17108" y="8367"/>
                  </a:cubicBezTo>
                  <a:cubicBezTo>
                    <a:pt x="17055" y="8117"/>
                    <a:pt x="17081" y="7993"/>
                    <a:pt x="17162" y="7868"/>
                  </a:cubicBezTo>
                  <a:cubicBezTo>
                    <a:pt x="17188" y="7805"/>
                    <a:pt x="17222" y="7790"/>
                    <a:pt x="17259" y="7813"/>
                  </a:cubicBezTo>
                  <a:close/>
                  <a:moveTo>
                    <a:pt x="6778" y="7813"/>
                  </a:moveTo>
                  <a:cubicBezTo>
                    <a:pt x="6815" y="7837"/>
                    <a:pt x="6855" y="7899"/>
                    <a:pt x="6895" y="7993"/>
                  </a:cubicBezTo>
                  <a:cubicBezTo>
                    <a:pt x="6975" y="8180"/>
                    <a:pt x="6921" y="8367"/>
                    <a:pt x="6841" y="8492"/>
                  </a:cubicBezTo>
                  <a:cubicBezTo>
                    <a:pt x="6788" y="8554"/>
                    <a:pt x="6681" y="8617"/>
                    <a:pt x="6627" y="8367"/>
                  </a:cubicBezTo>
                  <a:cubicBezTo>
                    <a:pt x="6574" y="8117"/>
                    <a:pt x="6574" y="7930"/>
                    <a:pt x="6681" y="7868"/>
                  </a:cubicBezTo>
                  <a:cubicBezTo>
                    <a:pt x="6708" y="7805"/>
                    <a:pt x="6741" y="7790"/>
                    <a:pt x="6778" y="7813"/>
                  </a:cubicBezTo>
                  <a:close/>
                  <a:moveTo>
                    <a:pt x="19718" y="7251"/>
                  </a:moveTo>
                  <a:cubicBezTo>
                    <a:pt x="19755" y="7275"/>
                    <a:pt x="19795" y="7337"/>
                    <a:pt x="19835" y="7431"/>
                  </a:cubicBezTo>
                  <a:cubicBezTo>
                    <a:pt x="19916" y="7618"/>
                    <a:pt x="19862" y="7805"/>
                    <a:pt x="19782" y="7930"/>
                  </a:cubicBezTo>
                  <a:cubicBezTo>
                    <a:pt x="19728" y="7993"/>
                    <a:pt x="19621" y="8055"/>
                    <a:pt x="19568" y="7805"/>
                  </a:cubicBezTo>
                  <a:cubicBezTo>
                    <a:pt x="19515" y="7556"/>
                    <a:pt x="19541" y="7431"/>
                    <a:pt x="19621" y="7306"/>
                  </a:cubicBezTo>
                  <a:cubicBezTo>
                    <a:pt x="19648" y="7244"/>
                    <a:pt x="19682" y="7228"/>
                    <a:pt x="19718" y="7251"/>
                  </a:cubicBezTo>
                  <a:close/>
                  <a:moveTo>
                    <a:pt x="18328" y="7251"/>
                  </a:moveTo>
                  <a:cubicBezTo>
                    <a:pt x="18365" y="7275"/>
                    <a:pt x="18405" y="7337"/>
                    <a:pt x="18445" y="7431"/>
                  </a:cubicBezTo>
                  <a:cubicBezTo>
                    <a:pt x="18525" y="7618"/>
                    <a:pt x="18445" y="7868"/>
                    <a:pt x="18392" y="7930"/>
                  </a:cubicBezTo>
                  <a:cubicBezTo>
                    <a:pt x="18338" y="7993"/>
                    <a:pt x="18231" y="8055"/>
                    <a:pt x="18178" y="7805"/>
                  </a:cubicBezTo>
                  <a:cubicBezTo>
                    <a:pt x="18124" y="7556"/>
                    <a:pt x="18151" y="7431"/>
                    <a:pt x="18231" y="7306"/>
                  </a:cubicBezTo>
                  <a:cubicBezTo>
                    <a:pt x="18258" y="7244"/>
                    <a:pt x="18291" y="7228"/>
                    <a:pt x="18328" y="7251"/>
                  </a:cubicBezTo>
                  <a:close/>
                  <a:moveTo>
                    <a:pt x="9505" y="6939"/>
                  </a:moveTo>
                  <a:cubicBezTo>
                    <a:pt x="9542" y="6963"/>
                    <a:pt x="9582" y="7025"/>
                    <a:pt x="9622" y="7119"/>
                  </a:cubicBezTo>
                  <a:cubicBezTo>
                    <a:pt x="9702" y="7306"/>
                    <a:pt x="9622" y="7556"/>
                    <a:pt x="9568" y="7618"/>
                  </a:cubicBezTo>
                  <a:cubicBezTo>
                    <a:pt x="9515" y="7681"/>
                    <a:pt x="9408" y="7743"/>
                    <a:pt x="9355" y="7493"/>
                  </a:cubicBezTo>
                  <a:cubicBezTo>
                    <a:pt x="9301" y="7244"/>
                    <a:pt x="9328" y="7119"/>
                    <a:pt x="9408" y="6994"/>
                  </a:cubicBezTo>
                  <a:cubicBezTo>
                    <a:pt x="9435" y="6931"/>
                    <a:pt x="9468" y="6916"/>
                    <a:pt x="9505" y="6939"/>
                  </a:cubicBezTo>
                  <a:close/>
                  <a:moveTo>
                    <a:pt x="15735" y="6814"/>
                  </a:moveTo>
                  <a:cubicBezTo>
                    <a:pt x="15771" y="6838"/>
                    <a:pt x="15811" y="6900"/>
                    <a:pt x="15852" y="6994"/>
                  </a:cubicBezTo>
                  <a:cubicBezTo>
                    <a:pt x="15932" y="7181"/>
                    <a:pt x="15852" y="7431"/>
                    <a:pt x="15798" y="7493"/>
                  </a:cubicBezTo>
                  <a:cubicBezTo>
                    <a:pt x="15745" y="7556"/>
                    <a:pt x="15638" y="7618"/>
                    <a:pt x="15584" y="7368"/>
                  </a:cubicBezTo>
                  <a:cubicBezTo>
                    <a:pt x="15531" y="7119"/>
                    <a:pt x="15557" y="6994"/>
                    <a:pt x="15638" y="6869"/>
                  </a:cubicBezTo>
                  <a:cubicBezTo>
                    <a:pt x="15664" y="6807"/>
                    <a:pt x="15698" y="6791"/>
                    <a:pt x="15735" y="6814"/>
                  </a:cubicBezTo>
                  <a:close/>
                  <a:moveTo>
                    <a:pt x="16537" y="6752"/>
                  </a:moveTo>
                  <a:cubicBezTo>
                    <a:pt x="16573" y="6775"/>
                    <a:pt x="16614" y="6838"/>
                    <a:pt x="16654" y="6931"/>
                  </a:cubicBezTo>
                  <a:cubicBezTo>
                    <a:pt x="16734" y="7119"/>
                    <a:pt x="16680" y="7306"/>
                    <a:pt x="16600" y="7431"/>
                  </a:cubicBezTo>
                  <a:cubicBezTo>
                    <a:pt x="16547" y="7493"/>
                    <a:pt x="16440" y="7556"/>
                    <a:pt x="16386" y="7306"/>
                  </a:cubicBezTo>
                  <a:cubicBezTo>
                    <a:pt x="16333" y="7056"/>
                    <a:pt x="16360" y="6869"/>
                    <a:pt x="16440" y="6807"/>
                  </a:cubicBezTo>
                  <a:cubicBezTo>
                    <a:pt x="16467" y="6744"/>
                    <a:pt x="16500" y="6729"/>
                    <a:pt x="16537" y="6752"/>
                  </a:cubicBezTo>
                  <a:close/>
                  <a:moveTo>
                    <a:pt x="11136" y="6690"/>
                  </a:moveTo>
                  <a:cubicBezTo>
                    <a:pt x="11173" y="6713"/>
                    <a:pt x="11213" y="6775"/>
                    <a:pt x="11253" y="6869"/>
                  </a:cubicBezTo>
                  <a:cubicBezTo>
                    <a:pt x="11333" y="7056"/>
                    <a:pt x="11253" y="7306"/>
                    <a:pt x="11199" y="7368"/>
                  </a:cubicBezTo>
                  <a:cubicBezTo>
                    <a:pt x="11146" y="7431"/>
                    <a:pt x="11039" y="7493"/>
                    <a:pt x="10985" y="7244"/>
                  </a:cubicBezTo>
                  <a:cubicBezTo>
                    <a:pt x="10932" y="6931"/>
                    <a:pt x="10959" y="6807"/>
                    <a:pt x="11039" y="6744"/>
                  </a:cubicBezTo>
                  <a:cubicBezTo>
                    <a:pt x="11066" y="6682"/>
                    <a:pt x="11099" y="6666"/>
                    <a:pt x="11136" y="6690"/>
                  </a:cubicBezTo>
                  <a:close/>
                  <a:moveTo>
                    <a:pt x="7607" y="6565"/>
                  </a:moveTo>
                  <a:cubicBezTo>
                    <a:pt x="7643" y="6588"/>
                    <a:pt x="7683" y="6651"/>
                    <a:pt x="7724" y="6744"/>
                  </a:cubicBezTo>
                  <a:cubicBezTo>
                    <a:pt x="7804" y="6931"/>
                    <a:pt x="7724" y="7181"/>
                    <a:pt x="7670" y="7244"/>
                  </a:cubicBezTo>
                  <a:cubicBezTo>
                    <a:pt x="7617" y="7306"/>
                    <a:pt x="7510" y="7368"/>
                    <a:pt x="7456" y="7119"/>
                  </a:cubicBezTo>
                  <a:cubicBezTo>
                    <a:pt x="7403" y="6869"/>
                    <a:pt x="7429" y="6682"/>
                    <a:pt x="7510" y="6619"/>
                  </a:cubicBezTo>
                  <a:cubicBezTo>
                    <a:pt x="7536" y="6557"/>
                    <a:pt x="7570" y="6541"/>
                    <a:pt x="7607" y="6565"/>
                  </a:cubicBezTo>
                  <a:close/>
                  <a:moveTo>
                    <a:pt x="12847" y="6502"/>
                  </a:moveTo>
                  <a:cubicBezTo>
                    <a:pt x="12884" y="6526"/>
                    <a:pt x="12924" y="6588"/>
                    <a:pt x="12964" y="6682"/>
                  </a:cubicBezTo>
                  <a:cubicBezTo>
                    <a:pt x="13044" y="6869"/>
                    <a:pt x="12991" y="7056"/>
                    <a:pt x="12911" y="7181"/>
                  </a:cubicBezTo>
                  <a:cubicBezTo>
                    <a:pt x="12857" y="7244"/>
                    <a:pt x="12750" y="7306"/>
                    <a:pt x="12697" y="7056"/>
                  </a:cubicBezTo>
                  <a:cubicBezTo>
                    <a:pt x="12643" y="6744"/>
                    <a:pt x="12670" y="6619"/>
                    <a:pt x="12750" y="6557"/>
                  </a:cubicBezTo>
                  <a:cubicBezTo>
                    <a:pt x="12777" y="6495"/>
                    <a:pt x="12810" y="6479"/>
                    <a:pt x="12847" y="6502"/>
                  </a:cubicBezTo>
                  <a:close/>
                  <a:moveTo>
                    <a:pt x="14986" y="6377"/>
                  </a:moveTo>
                  <a:cubicBezTo>
                    <a:pt x="15023" y="6401"/>
                    <a:pt x="15063" y="6463"/>
                    <a:pt x="15103" y="6557"/>
                  </a:cubicBezTo>
                  <a:cubicBezTo>
                    <a:pt x="15183" y="6744"/>
                    <a:pt x="15103" y="6994"/>
                    <a:pt x="15049" y="7056"/>
                  </a:cubicBezTo>
                  <a:cubicBezTo>
                    <a:pt x="14996" y="7119"/>
                    <a:pt x="14889" y="7181"/>
                    <a:pt x="14836" y="6931"/>
                  </a:cubicBezTo>
                  <a:cubicBezTo>
                    <a:pt x="14782" y="6619"/>
                    <a:pt x="14809" y="6495"/>
                    <a:pt x="14889" y="6432"/>
                  </a:cubicBezTo>
                  <a:cubicBezTo>
                    <a:pt x="14916" y="6370"/>
                    <a:pt x="14949" y="6354"/>
                    <a:pt x="14986" y="6377"/>
                  </a:cubicBezTo>
                  <a:close/>
                  <a:moveTo>
                    <a:pt x="13886" y="6104"/>
                  </a:moveTo>
                  <a:cubicBezTo>
                    <a:pt x="13927" y="6120"/>
                    <a:pt x="13967" y="6182"/>
                    <a:pt x="14007" y="6307"/>
                  </a:cubicBezTo>
                  <a:cubicBezTo>
                    <a:pt x="14087" y="6495"/>
                    <a:pt x="14033" y="6682"/>
                    <a:pt x="13953" y="6807"/>
                  </a:cubicBezTo>
                  <a:cubicBezTo>
                    <a:pt x="13900" y="6869"/>
                    <a:pt x="13793" y="6931"/>
                    <a:pt x="13739" y="6682"/>
                  </a:cubicBezTo>
                  <a:cubicBezTo>
                    <a:pt x="13686" y="6432"/>
                    <a:pt x="13713" y="6245"/>
                    <a:pt x="13766" y="6182"/>
                  </a:cubicBezTo>
                  <a:cubicBezTo>
                    <a:pt x="13806" y="6120"/>
                    <a:pt x="13846" y="6089"/>
                    <a:pt x="13886" y="6104"/>
                  </a:cubicBezTo>
                  <a:close/>
                  <a:moveTo>
                    <a:pt x="8409" y="6065"/>
                  </a:moveTo>
                  <a:cubicBezTo>
                    <a:pt x="8445" y="6089"/>
                    <a:pt x="8486" y="6151"/>
                    <a:pt x="8526" y="6245"/>
                  </a:cubicBezTo>
                  <a:cubicBezTo>
                    <a:pt x="8606" y="6432"/>
                    <a:pt x="8552" y="6619"/>
                    <a:pt x="8472" y="6744"/>
                  </a:cubicBezTo>
                  <a:cubicBezTo>
                    <a:pt x="8419" y="6807"/>
                    <a:pt x="8312" y="6869"/>
                    <a:pt x="8258" y="6619"/>
                  </a:cubicBezTo>
                  <a:cubicBezTo>
                    <a:pt x="8205" y="6370"/>
                    <a:pt x="8232" y="6245"/>
                    <a:pt x="8312" y="6120"/>
                  </a:cubicBezTo>
                  <a:cubicBezTo>
                    <a:pt x="8339" y="6058"/>
                    <a:pt x="8372" y="6042"/>
                    <a:pt x="8409" y="6065"/>
                  </a:cubicBezTo>
                  <a:close/>
                  <a:moveTo>
                    <a:pt x="12018" y="5816"/>
                  </a:moveTo>
                  <a:cubicBezTo>
                    <a:pt x="12055" y="5839"/>
                    <a:pt x="12095" y="5902"/>
                    <a:pt x="12135" y="5995"/>
                  </a:cubicBezTo>
                  <a:cubicBezTo>
                    <a:pt x="12215" y="6182"/>
                    <a:pt x="12162" y="6370"/>
                    <a:pt x="12082" y="6495"/>
                  </a:cubicBezTo>
                  <a:cubicBezTo>
                    <a:pt x="12028" y="6557"/>
                    <a:pt x="11921" y="6619"/>
                    <a:pt x="11868" y="6370"/>
                  </a:cubicBezTo>
                  <a:cubicBezTo>
                    <a:pt x="11814" y="6120"/>
                    <a:pt x="11841" y="5995"/>
                    <a:pt x="11921" y="5870"/>
                  </a:cubicBezTo>
                  <a:cubicBezTo>
                    <a:pt x="11948" y="5808"/>
                    <a:pt x="11981" y="5792"/>
                    <a:pt x="12018" y="5816"/>
                  </a:cubicBezTo>
                  <a:close/>
                  <a:moveTo>
                    <a:pt x="17419" y="5504"/>
                  </a:moveTo>
                  <a:cubicBezTo>
                    <a:pt x="17456" y="5527"/>
                    <a:pt x="17496" y="5589"/>
                    <a:pt x="17536" y="5683"/>
                  </a:cubicBezTo>
                  <a:cubicBezTo>
                    <a:pt x="17616" y="5870"/>
                    <a:pt x="17563" y="6058"/>
                    <a:pt x="17483" y="6182"/>
                  </a:cubicBezTo>
                  <a:cubicBezTo>
                    <a:pt x="17429" y="6245"/>
                    <a:pt x="17322" y="6307"/>
                    <a:pt x="17269" y="6058"/>
                  </a:cubicBezTo>
                  <a:cubicBezTo>
                    <a:pt x="17215" y="5745"/>
                    <a:pt x="17242" y="5621"/>
                    <a:pt x="17322" y="5558"/>
                  </a:cubicBezTo>
                  <a:cubicBezTo>
                    <a:pt x="17349" y="5496"/>
                    <a:pt x="17382" y="5480"/>
                    <a:pt x="17419" y="5504"/>
                  </a:cubicBezTo>
                  <a:close/>
                  <a:moveTo>
                    <a:pt x="10330" y="5480"/>
                  </a:moveTo>
                  <a:cubicBezTo>
                    <a:pt x="10371" y="5496"/>
                    <a:pt x="10411" y="5558"/>
                    <a:pt x="10451" y="5683"/>
                  </a:cubicBezTo>
                  <a:cubicBezTo>
                    <a:pt x="10531" y="5870"/>
                    <a:pt x="10477" y="6058"/>
                    <a:pt x="10397" y="6182"/>
                  </a:cubicBezTo>
                  <a:cubicBezTo>
                    <a:pt x="10344" y="6245"/>
                    <a:pt x="10237" y="6307"/>
                    <a:pt x="10183" y="6058"/>
                  </a:cubicBezTo>
                  <a:cubicBezTo>
                    <a:pt x="10130" y="5808"/>
                    <a:pt x="10157" y="5621"/>
                    <a:pt x="10210" y="5558"/>
                  </a:cubicBezTo>
                  <a:cubicBezTo>
                    <a:pt x="10250" y="5496"/>
                    <a:pt x="10290" y="5465"/>
                    <a:pt x="10330" y="5480"/>
                  </a:cubicBezTo>
                  <a:close/>
                  <a:moveTo>
                    <a:pt x="19077" y="5067"/>
                  </a:moveTo>
                  <a:cubicBezTo>
                    <a:pt x="19113" y="5090"/>
                    <a:pt x="19154" y="5152"/>
                    <a:pt x="19194" y="5246"/>
                  </a:cubicBezTo>
                  <a:cubicBezTo>
                    <a:pt x="19274" y="5433"/>
                    <a:pt x="19220" y="5621"/>
                    <a:pt x="19140" y="5745"/>
                  </a:cubicBezTo>
                  <a:cubicBezTo>
                    <a:pt x="19087" y="5808"/>
                    <a:pt x="18980" y="5870"/>
                    <a:pt x="18926" y="5621"/>
                  </a:cubicBezTo>
                  <a:cubicBezTo>
                    <a:pt x="18873" y="5308"/>
                    <a:pt x="18900" y="5184"/>
                    <a:pt x="18980" y="5121"/>
                  </a:cubicBezTo>
                  <a:cubicBezTo>
                    <a:pt x="19007" y="5059"/>
                    <a:pt x="19040" y="5043"/>
                    <a:pt x="19077" y="5067"/>
                  </a:cubicBezTo>
                  <a:close/>
                  <a:moveTo>
                    <a:pt x="18248" y="4942"/>
                  </a:moveTo>
                  <a:cubicBezTo>
                    <a:pt x="18285" y="4965"/>
                    <a:pt x="18325" y="5028"/>
                    <a:pt x="18365" y="5121"/>
                  </a:cubicBezTo>
                  <a:cubicBezTo>
                    <a:pt x="18445" y="5308"/>
                    <a:pt x="18392" y="5496"/>
                    <a:pt x="18311" y="5621"/>
                  </a:cubicBezTo>
                  <a:cubicBezTo>
                    <a:pt x="18258" y="5683"/>
                    <a:pt x="18151" y="5745"/>
                    <a:pt x="18097" y="5496"/>
                  </a:cubicBezTo>
                  <a:cubicBezTo>
                    <a:pt x="18044" y="5184"/>
                    <a:pt x="18071" y="5059"/>
                    <a:pt x="18151" y="4996"/>
                  </a:cubicBezTo>
                  <a:cubicBezTo>
                    <a:pt x="18178" y="4934"/>
                    <a:pt x="18211" y="4918"/>
                    <a:pt x="18248" y="4942"/>
                  </a:cubicBezTo>
                  <a:close/>
                  <a:moveTo>
                    <a:pt x="13248" y="4567"/>
                  </a:moveTo>
                  <a:cubicBezTo>
                    <a:pt x="13285" y="4591"/>
                    <a:pt x="13325" y="4653"/>
                    <a:pt x="13365" y="4747"/>
                  </a:cubicBezTo>
                  <a:cubicBezTo>
                    <a:pt x="13445" y="4934"/>
                    <a:pt x="13392" y="5121"/>
                    <a:pt x="13312" y="5246"/>
                  </a:cubicBezTo>
                  <a:cubicBezTo>
                    <a:pt x="13258" y="5309"/>
                    <a:pt x="13151" y="5371"/>
                    <a:pt x="13098" y="5121"/>
                  </a:cubicBezTo>
                  <a:cubicBezTo>
                    <a:pt x="13044" y="4809"/>
                    <a:pt x="13071" y="4684"/>
                    <a:pt x="13151" y="4622"/>
                  </a:cubicBezTo>
                  <a:cubicBezTo>
                    <a:pt x="13178" y="4559"/>
                    <a:pt x="13211" y="4544"/>
                    <a:pt x="13248" y="4567"/>
                  </a:cubicBezTo>
                  <a:close/>
                  <a:moveTo>
                    <a:pt x="8863" y="4567"/>
                  </a:moveTo>
                  <a:cubicBezTo>
                    <a:pt x="8900" y="4591"/>
                    <a:pt x="8940" y="4653"/>
                    <a:pt x="8980" y="4747"/>
                  </a:cubicBezTo>
                  <a:cubicBezTo>
                    <a:pt x="9060" y="4934"/>
                    <a:pt x="8980" y="5184"/>
                    <a:pt x="8927" y="5246"/>
                  </a:cubicBezTo>
                  <a:cubicBezTo>
                    <a:pt x="8873" y="5309"/>
                    <a:pt x="8766" y="5371"/>
                    <a:pt x="8713" y="5121"/>
                  </a:cubicBezTo>
                  <a:cubicBezTo>
                    <a:pt x="8659" y="4872"/>
                    <a:pt x="8686" y="4747"/>
                    <a:pt x="8766" y="4622"/>
                  </a:cubicBezTo>
                  <a:cubicBezTo>
                    <a:pt x="8793" y="4559"/>
                    <a:pt x="8826" y="4544"/>
                    <a:pt x="8863" y="4567"/>
                  </a:cubicBezTo>
                  <a:close/>
                  <a:moveTo>
                    <a:pt x="11430" y="4318"/>
                  </a:moveTo>
                  <a:cubicBezTo>
                    <a:pt x="11467" y="4341"/>
                    <a:pt x="11507" y="4403"/>
                    <a:pt x="11547" y="4497"/>
                  </a:cubicBezTo>
                  <a:cubicBezTo>
                    <a:pt x="11627" y="4684"/>
                    <a:pt x="11547" y="4934"/>
                    <a:pt x="11493" y="4996"/>
                  </a:cubicBezTo>
                  <a:cubicBezTo>
                    <a:pt x="11440" y="5059"/>
                    <a:pt x="11333" y="5121"/>
                    <a:pt x="11280" y="4872"/>
                  </a:cubicBezTo>
                  <a:cubicBezTo>
                    <a:pt x="11226" y="4622"/>
                    <a:pt x="11226" y="4435"/>
                    <a:pt x="11333" y="4372"/>
                  </a:cubicBezTo>
                  <a:cubicBezTo>
                    <a:pt x="11360" y="4310"/>
                    <a:pt x="11393" y="4294"/>
                    <a:pt x="11430" y="4318"/>
                  </a:cubicBezTo>
                  <a:close/>
                  <a:moveTo>
                    <a:pt x="16560" y="4263"/>
                  </a:moveTo>
                  <a:cubicBezTo>
                    <a:pt x="16600" y="4294"/>
                    <a:pt x="16640" y="4372"/>
                    <a:pt x="16680" y="4497"/>
                  </a:cubicBezTo>
                  <a:cubicBezTo>
                    <a:pt x="16761" y="4684"/>
                    <a:pt x="16707" y="4872"/>
                    <a:pt x="16627" y="4996"/>
                  </a:cubicBezTo>
                  <a:cubicBezTo>
                    <a:pt x="16573" y="5059"/>
                    <a:pt x="16467" y="5121"/>
                    <a:pt x="16413" y="4872"/>
                  </a:cubicBezTo>
                  <a:cubicBezTo>
                    <a:pt x="16360" y="4559"/>
                    <a:pt x="16386" y="4435"/>
                    <a:pt x="16440" y="4310"/>
                  </a:cubicBezTo>
                  <a:cubicBezTo>
                    <a:pt x="16480" y="4247"/>
                    <a:pt x="16520" y="4232"/>
                    <a:pt x="16560" y="4263"/>
                  </a:cubicBezTo>
                  <a:close/>
                  <a:moveTo>
                    <a:pt x="14585" y="4255"/>
                  </a:moveTo>
                  <a:cubicBezTo>
                    <a:pt x="14622" y="4279"/>
                    <a:pt x="14662" y="4341"/>
                    <a:pt x="14702" y="4435"/>
                  </a:cubicBezTo>
                  <a:cubicBezTo>
                    <a:pt x="14782" y="4622"/>
                    <a:pt x="14729" y="4809"/>
                    <a:pt x="14648" y="4934"/>
                  </a:cubicBezTo>
                  <a:cubicBezTo>
                    <a:pt x="14568" y="5059"/>
                    <a:pt x="14461" y="5121"/>
                    <a:pt x="14408" y="4809"/>
                  </a:cubicBezTo>
                  <a:cubicBezTo>
                    <a:pt x="14354" y="4559"/>
                    <a:pt x="14381" y="4435"/>
                    <a:pt x="14488" y="4310"/>
                  </a:cubicBezTo>
                  <a:cubicBezTo>
                    <a:pt x="14515" y="4247"/>
                    <a:pt x="14548" y="4232"/>
                    <a:pt x="14585" y="4255"/>
                  </a:cubicBezTo>
                  <a:close/>
                  <a:moveTo>
                    <a:pt x="15574" y="4130"/>
                  </a:moveTo>
                  <a:cubicBezTo>
                    <a:pt x="15611" y="4154"/>
                    <a:pt x="15651" y="4216"/>
                    <a:pt x="15691" y="4310"/>
                  </a:cubicBezTo>
                  <a:cubicBezTo>
                    <a:pt x="15771" y="4497"/>
                    <a:pt x="15718" y="4684"/>
                    <a:pt x="15638" y="4809"/>
                  </a:cubicBezTo>
                  <a:cubicBezTo>
                    <a:pt x="15584" y="4934"/>
                    <a:pt x="15477" y="4934"/>
                    <a:pt x="15424" y="4684"/>
                  </a:cubicBezTo>
                  <a:cubicBezTo>
                    <a:pt x="15370" y="4435"/>
                    <a:pt x="15397" y="4310"/>
                    <a:pt x="15477" y="4185"/>
                  </a:cubicBezTo>
                  <a:cubicBezTo>
                    <a:pt x="15504" y="4122"/>
                    <a:pt x="15537" y="4107"/>
                    <a:pt x="15574" y="4130"/>
                  </a:cubicBezTo>
                  <a:close/>
                  <a:moveTo>
                    <a:pt x="9585" y="4068"/>
                  </a:moveTo>
                  <a:cubicBezTo>
                    <a:pt x="9622" y="4091"/>
                    <a:pt x="9662" y="4154"/>
                    <a:pt x="9702" y="4247"/>
                  </a:cubicBezTo>
                  <a:cubicBezTo>
                    <a:pt x="9782" y="4435"/>
                    <a:pt x="9729" y="4622"/>
                    <a:pt x="9649" y="4747"/>
                  </a:cubicBezTo>
                  <a:cubicBezTo>
                    <a:pt x="9595" y="4809"/>
                    <a:pt x="9488" y="4872"/>
                    <a:pt x="9435" y="4622"/>
                  </a:cubicBezTo>
                  <a:cubicBezTo>
                    <a:pt x="9381" y="4372"/>
                    <a:pt x="9408" y="4185"/>
                    <a:pt x="9488" y="4122"/>
                  </a:cubicBezTo>
                  <a:cubicBezTo>
                    <a:pt x="9515" y="4060"/>
                    <a:pt x="9548" y="4044"/>
                    <a:pt x="9585" y="4068"/>
                  </a:cubicBezTo>
                  <a:close/>
                  <a:moveTo>
                    <a:pt x="12286" y="3319"/>
                  </a:moveTo>
                  <a:cubicBezTo>
                    <a:pt x="12322" y="3342"/>
                    <a:pt x="12362" y="3405"/>
                    <a:pt x="12403" y="3498"/>
                  </a:cubicBezTo>
                  <a:cubicBezTo>
                    <a:pt x="12483" y="3686"/>
                    <a:pt x="12429" y="3873"/>
                    <a:pt x="12349" y="3998"/>
                  </a:cubicBezTo>
                  <a:cubicBezTo>
                    <a:pt x="12296" y="4060"/>
                    <a:pt x="12189" y="4122"/>
                    <a:pt x="12135" y="3873"/>
                  </a:cubicBezTo>
                  <a:cubicBezTo>
                    <a:pt x="12082" y="3623"/>
                    <a:pt x="12108" y="3498"/>
                    <a:pt x="12189" y="3373"/>
                  </a:cubicBezTo>
                  <a:cubicBezTo>
                    <a:pt x="12215" y="3311"/>
                    <a:pt x="12249" y="3295"/>
                    <a:pt x="12286" y="3319"/>
                  </a:cubicBezTo>
                  <a:close/>
                  <a:moveTo>
                    <a:pt x="17312" y="2882"/>
                  </a:moveTo>
                  <a:cubicBezTo>
                    <a:pt x="17349" y="2905"/>
                    <a:pt x="17389" y="2968"/>
                    <a:pt x="17429" y="3061"/>
                  </a:cubicBezTo>
                  <a:cubicBezTo>
                    <a:pt x="17509" y="3249"/>
                    <a:pt x="17456" y="3436"/>
                    <a:pt x="17376" y="3561"/>
                  </a:cubicBezTo>
                  <a:cubicBezTo>
                    <a:pt x="17322" y="3686"/>
                    <a:pt x="17215" y="3748"/>
                    <a:pt x="17162" y="3498"/>
                  </a:cubicBezTo>
                  <a:cubicBezTo>
                    <a:pt x="17108" y="3186"/>
                    <a:pt x="17135" y="3061"/>
                    <a:pt x="17215" y="2936"/>
                  </a:cubicBezTo>
                  <a:cubicBezTo>
                    <a:pt x="17242" y="2874"/>
                    <a:pt x="17275" y="2858"/>
                    <a:pt x="17312" y="2882"/>
                  </a:cubicBezTo>
                  <a:close/>
                  <a:moveTo>
                    <a:pt x="10869" y="2695"/>
                  </a:moveTo>
                  <a:cubicBezTo>
                    <a:pt x="10905" y="2718"/>
                    <a:pt x="10945" y="2780"/>
                    <a:pt x="10985" y="2874"/>
                  </a:cubicBezTo>
                  <a:cubicBezTo>
                    <a:pt x="11066" y="3061"/>
                    <a:pt x="11012" y="3249"/>
                    <a:pt x="10932" y="3373"/>
                  </a:cubicBezTo>
                  <a:cubicBezTo>
                    <a:pt x="10879" y="3436"/>
                    <a:pt x="10772" y="3498"/>
                    <a:pt x="10718" y="3249"/>
                  </a:cubicBezTo>
                  <a:cubicBezTo>
                    <a:pt x="10665" y="2936"/>
                    <a:pt x="10691" y="2812"/>
                    <a:pt x="10772" y="2749"/>
                  </a:cubicBezTo>
                  <a:cubicBezTo>
                    <a:pt x="10798" y="2687"/>
                    <a:pt x="10832" y="2671"/>
                    <a:pt x="10869" y="2695"/>
                  </a:cubicBezTo>
                  <a:close/>
                  <a:moveTo>
                    <a:pt x="10120" y="2695"/>
                  </a:moveTo>
                  <a:cubicBezTo>
                    <a:pt x="10157" y="2718"/>
                    <a:pt x="10197" y="2780"/>
                    <a:pt x="10237" y="2874"/>
                  </a:cubicBezTo>
                  <a:cubicBezTo>
                    <a:pt x="10317" y="3061"/>
                    <a:pt x="10264" y="3249"/>
                    <a:pt x="10183" y="3373"/>
                  </a:cubicBezTo>
                  <a:cubicBezTo>
                    <a:pt x="10130" y="3436"/>
                    <a:pt x="10023" y="3498"/>
                    <a:pt x="9969" y="3249"/>
                  </a:cubicBezTo>
                  <a:cubicBezTo>
                    <a:pt x="9916" y="2999"/>
                    <a:pt x="9943" y="2874"/>
                    <a:pt x="10023" y="2749"/>
                  </a:cubicBezTo>
                  <a:cubicBezTo>
                    <a:pt x="10050" y="2687"/>
                    <a:pt x="10083" y="2671"/>
                    <a:pt x="10120" y="2695"/>
                  </a:cubicBezTo>
                  <a:close/>
                  <a:moveTo>
                    <a:pt x="18168" y="2632"/>
                  </a:moveTo>
                  <a:cubicBezTo>
                    <a:pt x="18204" y="2656"/>
                    <a:pt x="18245" y="2718"/>
                    <a:pt x="18285" y="2812"/>
                  </a:cubicBezTo>
                  <a:cubicBezTo>
                    <a:pt x="18365" y="2999"/>
                    <a:pt x="18311" y="3186"/>
                    <a:pt x="18231" y="3311"/>
                  </a:cubicBezTo>
                  <a:cubicBezTo>
                    <a:pt x="18178" y="3373"/>
                    <a:pt x="18071" y="3436"/>
                    <a:pt x="18017" y="3186"/>
                  </a:cubicBezTo>
                  <a:cubicBezTo>
                    <a:pt x="17964" y="2874"/>
                    <a:pt x="17991" y="2749"/>
                    <a:pt x="18071" y="2687"/>
                  </a:cubicBezTo>
                  <a:cubicBezTo>
                    <a:pt x="18097" y="2624"/>
                    <a:pt x="18131" y="2609"/>
                    <a:pt x="18168" y="2632"/>
                  </a:cubicBezTo>
                  <a:close/>
                  <a:moveTo>
                    <a:pt x="13168" y="2484"/>
                  </a:moveTo>
                  <a:cubicBezTo>
                    <a:pt x="13205" y="2500"/>
                    <a:pt x="13245" y="2562"/>
                    <a:pt x="13285" y="2687"/>
                  </a:cubicBezTo>
                  <a:cubicBezTo>
                    <a:pt x="13365" y="2874"/>
                    <a:pt x="13312" y="3061"/>
                    <a:pt x="13231" y="3186"/>
                  </a:cubicBezTo>
                  <a:cubicBezTo>
                    <a:pt x="13178" y="3249"/>
                    <a:pt x="13071" y="3311"/>
                    <a:pt x="13017" y="3061"/>
                  </a:cubicBezTo>
                  <a:cubicBezTo>
                    <a:pt x="12964" y="2812"/>
                    <a:pt x="12991" y="2687"/>
                    <a:pt x="13071" y="2562"/>
                  </a:cubicBezTo>
                  <a:cubicBezTo>
                    <a:pt x="13098" y="2500"/>
                    <a:pt x="13131" y="2468"/>
                    <a:pt x="13168" y="2484"/>
                  </a:cubicBezTo>
                  <a:close/>
                  <a:moveTo>
                    <a:pt x="14077" y="2320"/>
                  </a:moveTo>
                  <a:cubicBezTo>
                    <a:pt x="14114" y="2343"/>
                    <a:pt x="14154" y="2406"/>
                    <a:pt x="14194" y="2500"/>
                  </a:cubicBezTo>
                  <a:cubicBezTo>
                    <a:pt x="14274" y="2687"/>
                    <a:pt x="14221" y="2874"/>
                    <a:pt x="14140" y="2999"/>
                  </a:cubicBezTo>
                  <a:cubicBezTo>
                    <a:pt x="14087" y="3061"/>
                    <a:pt x="13980" y="3124"/>
                    <a:pt x="13927" y="2874"/>
                  </a:cubicBezTo>
                  <a:cubicBezTo>
                    <a:pt x="13900" y="2624"/>
                    <a:pt x="13900" y="2500"/>
                    <a:pt x="13980" y="2375"/>
                  </a:cubicBezTo>
                  <a:cubicBezTo>
                    <a:pt x="14007" y="2312"/>
                    <a:pt x="14040" y="2297"/>
                    <a:pt x="14077" y="2320"/>
                  </a:cubicBezTo>
                  <a:close/>
                  <a:moveTo>
                    <a:pt x="16162" y="2258"/>
                  </a:moveTo>
                  <a:cubicBezTo>
                    <a:pt x="16199" y="2281"/>
                    <a:pt x="16239" y="2343"/>
                    <a:pt x="16279" y="2437"/>
                  </a:cubicBezTo>
                  <a:cubicBezTo>
                    <a:pt x="16360" y="2624"/>
                    <a:pt x="16306" y="2812"/>
                    <a:pt x="16226" y="2936"/>
                  </a:cubicBezTo>
                  <a:cubicBezTo>
                    <a:pt x="16172" y="2999"/>
                    <a:pt x="16065" y="3061"/>
                    <a:pt x="16012" y="2812"/>
                  </a:cubicBezTo>
                  <a:cubicBezTo>
                    <a:pt x="15959" y="2562"/>
                    <a:pt x="15985" y="2437"/>
                    <a:pt x="16065" y="2312"/>
                  </a:cubicBezTo>
                  <a:cubicBezTo>
                    <a:pt x="16092" y="2250"/>
                    <a:pt x="16126" y="2234"/>
                    <a:pt x="16162" y="2258"/>
                  </a:cubicBezTo>
                  <a:close/>
                  <a:moveTo>
                    <a:pt x="15036" y="2195"/>
                  </a:moveTo>
                  <a:cubicBezTo>
                    <a:pt x="15076" y="2219"/>
                    <a:pt x="15116" y="2281"/>
                    <a:pt x="15156" y="2375"/>
                  </a:cubicBezTo>
                  <a:cubicBezTo>
                    <a:pt x="15237" y="2562"/>
                    <a:pt x="15183" y="2749"/>
                    <a:pt x="15103" y="2874"/>
                  </a:cubicBezTo>
                  <a:cubicBezTo>
                    <a:pt x="15049" y="2936"/>
                    <a:pt x="14943" y="2999"/>
                    <a:pt x="14889" y="2749"/>
                  </a:cubicBezTo>
                  <a:cubicBezTo>
                    <a:pt x="14836" y="2500"/>
                    <a:pt x="14862" y="2312"/>
                    <a:pt x="14916" y="2250"/>
                  </a:cubicBezTo>
                  <a:cubicBezTo>
                    <a:pt x="14956" y="2187"/>
                    <a:pt x="14996" y="2172"/>
                    <a:pt x="15036" y="2195"/>
                  </a:cubicBezTo>
                  <a:close/>
                  <a:moveTo>
                    <a:pt x="11453" y="1235"/>
                  </a:moveTo>
                  <a:cubicBezTo>
                    <a:pt x="11493" y="1251"/>
                    <a:pt x="11534" y="1313"/>
                    <a:pt x="11574" y="1438"/>
                  </a:cubicBezTo>
                  <a:cubicBezTo>
                    <a:pt x="11654" y="1626"/>
                    <a:pt x="11600" y="1813"/>
                    <a:pt x="11520" y="1938"/>
                  </a:cubicBezTo>
                  <a:cubicBezTo>
                    <a:pt x="11467" y="2000"/>
                    <a:pt x="11360" y="2063"/>
                    <a:pt x="11306" y="1813"/>
                  </a:cubicBezTo>
                  <a:cubicBezTo>
                    <a:pt x="11253" y="1563"/>
                    <a:pt x="11280" y="1438"/>
                    <a:pt x="11333" y="1313"/>
                  </a:cubicBezTo>
                  <a:cubicBezTo>
                    <a:pt x="11373" y="1251"/>
                    <a:pt x="11413" y="1220"/>
                    <a:pt x="11453" y="1235"/>
                  </a:cubicBezTo>
                  <a:close/>
                  <a:moveTo>
                    <a:pt x="16991" y="1009"/>
                  </a:moveTo>
                  <a:cubicBezTo>
                    <a:pt x="17028" y="1033"/>
                    <a:pt x="17068" y="1095"/>
                    <a:pt x="17108" y="1189"/>
                  </a:cubicBezTo>
                  <a:cubicBezTo>
                    <a:pt x="17188" y="1376"/>
                    <a:pt x="17108" y="1626"/>
                    <a:pt x="17055" y="1688"/>
                  </a:cubicBezTo>
                  <a:cubicBezTo>
                    <a:pt x="17001" y="1750"/>
                    <a:pt x="16894" y="1813"/>
                    <a:pt x="16841" y="1563"/>
                  </a:cubicBezTo>
                  <a:cubicBezTo>
                    <a:pt x="16787" y="1251"/>
                    <a:pt x="16814" y="1126"/>
                    <a:pt x="16894" y="1064"/>
                  </a:cubicBezTo>
                  <a:cubicBezTo>
                    <a:pt x="16921" y="1001"/>
                    <a:pt x="16954" y="986"/>
                    <a:pt x="16991" y="1009"/>
                  </a:cubicBezTo>
                  <a:close/>
                  <a:moveTo>
                    <a:pt x="12339" y="884"/>
                  </a:moveTo>
                  <a:cubicBezTo>
                    <a:pt x="12376" y="908"/>
                    <a:pt x="12416" y="970"/>
                    <a:pt x="12456" y="1064"/>
                  </a:cubicBezTo>
                  <a:cubicBezTo>
                    <a:pt x="12536" y="1251"/>
                    <a:pt x="12483" y="1438"/>
                    <a:pt x="12403" y="1563"/>
                  </a:cubicBezTo>
                  <a:cubicBezTo>
                    <a:pt x="12349" y="1626"/>
                    <a:pt x="12242" y="1688"/>
                    <a:pt x="12189" y="1438"/>
                  </a:cubicBezTo>
                  <a:cubicBezTo>
                    <a:pt x="12135" y="1126"/>
                    <a:pt x="12162" y="1001"/>
                    <a:pt x="12242" y="939"/>
                  </a:cubicBezTo>
                  <a:cubicBezTo>
                    <a:pt x="12269" y="877"/>
                    <a:pt x="12302" y="861"/>
                    <a:pt x="12339" y="884"/>
                  </a:cubicBezTo>
                  <a:close/>
                  <a:moveTo>
                    <a:pt x="15895" y="323"/>
                  </a:moveTo>
                  <a:cubicBezTo>
                    <a:pt x="15932" y="346"/>
                    <a:pt x="15972" y="408"/>
                    <a:pt x="16012" y="502"/>
                  </a:cubicBezTo>
                  <a:cubicBezTo>
                    <a:pt x="16092" y="689"/>
                    <a:pt x="16012" y="939"/>
                    <a:pt x="15959" y="1001"/>
                  </a:cubicBezTo>
                  <a:cubicBezTo>
                    <a:pt x="15905" y="1064"/>
                    <a:pt x="15798" y="1126"/>
                    <a:pt x="15745" y="877"/>
                  </a:cubicBezTo>
                  <a:cubicBezTo>
                    <a:pt x="15691" y="627"/>
                    <a:pt x="15718" y="502"/>
                    <a:pt x="15798" y="377"/>
                  </a:cubicBezTo>
                  <a:cubicBezTo>
                    <a:pt x="15825" y="315"/>
                    <a:pt x="15858" y="299"/>
                    <a:pt x="15895" y="323"/>
                  </a:cubicBezTo>
                  <a:close/>
                  <a:moveTo>
                    <a:pt x="13195" y="198"/>
                  </a:moveTo>
                  <a:cubicBezTo>
                    <a:pt x="13231" y="221"/>
                    <a:pt x="13271" y="284"/>
                    <a:pt x="13312" y="377"/>
                  </a:cubicBezTo>
                  <a:cubicBezTo>
                    <a:pt x="13392" y="564"/>
                    <a:pt x="13312" y="877"/>
                    <a:pt x="13258" y="939"/>
                  </a:cubicBezTo>
                  <a:cubicBezTo>
                    <a:pt x="13205" y="1001"/>
                    <a:pt x="13098" y="1064"/>
                    <a:pt x="13044" y="814"/>
                  </a:cubicBezTo>
                  <a:cubicBezTo>
                    <a:pt x="12991" y="502"/>
                    <a:pt x="12991" y="377"/>
                    <a:pt x="13098" y="252"/>
                  </a:cubicBezTo>
                  <a:cubicBezTo>
                    <a:pt x="13124" y="190"/>
                    <a:pt x="13158" y="174"/>
                    <a:pt x="13195" y="198"/>
                  </a:cubicBezTo>
                  <a:close/>
                  <a:moveTo>
                    <a:pt x="14959" y="73"/>
                  </a:moveTo>
                  <a:cubicBezTo>
                    <a:pt x="14996" y="96"/>
                    <a:pt x="15036" y="159"/>
                    <a:pt x="15076" y="252"/>
                  </a:cubicBezTo>
                  <a:cubicBezTo>
                    <a:pt x="15156" y="440"/>
                    <a:pt x="15103" y="627"/>
                    <a:pt x="15023" y="752"/>
                  </a:cubicBezTo>
                  <a:cubicBezTo>
                    <a:pt x="14969" y="814"/>
                    <a:pt x="14862" y="877"/>
                    <a:pt x="14809" y="627"/>
                  </a:cubicBezTo>
                  <a:cubicBezTo>
                    <a:pt x="14755" y="315"/>
                    <a:pt x="14782" y="190"/>
                    <a:pt x="14862" y="127"/>
                  </a:cubicBezTo>
                  <a:cubicBezTo>
                    <a:pt x="14889" y="65"/>
                    <a:pt x="14922" y="49"/>
                    <a:pt x="14959" y="73"/>
                  </a:cubicBezTo>
                  <a:close/>
                  <a:moveTo>
                    <a:pt x="14077" y="10"/>
                  </a:moveTo>
                  <a:cubicBezTo>
                    <a:pt x="14114" y="34"/>
                    <a:pt x="14154" y="96"/>
                    <a:pt x="14194" y="190"/>
                  </a:cubicBezTo>
                  <a:cubicBezTo>
                    <a:pt x="14274" y="377"/>
                    <a:pt x="14221" y="564"/>
                    <a:pt x="14140" y="689"/>
                  </a:cubicBezTo>
                  <a:cubicBezTo>
                    <a:pt x="14087" y="752"/>
                    <a:pt x="13980" y="814"/>
                    <a:pt x="13927" y="564"/>
                  </a:cubicBezTo>
                  <a:cubicBezTo>
                    <a:pt x="13900" y="252"/>
                    <a:pt x="13900" y="127"/>
                    <a:pt x="13980" y="65"/>
                  </a:cubicBezTo>
                  <a:cubicBezTo>
                    <a:pt x="14007" y="3"/>
                    <a:pt x="14040" y="-13"/>
                    <a:pt x="14077" y="10"/>
                  </a:cubicBezTo>
                  <a:close/>
                </a:path>
              </a:pathLst>
            </a:custGeom>
            <a:solidFill>
              <a:srgbClr val="FFFFFF">
                <a:alpha val="3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5" name="Freeform: Shape 19"/>
            <p:cNvSpPr/>
            <p:nvPr/>
          </p:nvSpPr>
          <p:spPr>
            <a:xfrm>
              <a:off x="3474719" y="0"/>
              <a:ext cx="6177284" cy="1778751"/>
            </a:xfrm>
            <a:custGeom>
              <a:avLst/>
              <a:gdLst/>
              <a:ahLst/>
              <a:cxnLst>
                <a:cxn ang="0">
                  <a:pos x="wd2" y="hd2"/>
                </a:cxn>
                <a:cxn ang="5400000">
                  <a:pos x="wd2" y="hd2"/>
                </a:cxn>
                <a:cxn ang="10800000">
                  <a:pos x="wd2" y="hd2"/>
                </a:cxn>
                <a:cxn ang="16200000">
                  <a:pos x="wd2" y="hd2"/>
                </a:cxn>
              </a:cxnLst>
              <a:rect l="0" t="0" r="r" b="b"/>
              <a:pathLst>
                <a:path w="21600" h="21600" extrusionOk="0">
                  <a:moveTo>
                    <a:pt x="14955" y="21179"/>
                  </a:moveTo>
                  <a:cubicBezTo>
                    <a:pt x="14989" y="21179"/>
                    <a:pt x="15016" y="21273"/>
                    <a:pt x="15016" y="21389"/>
                  </a:cubicBezTo>
                  <a:cubicBezTo>
                    <a:pt x="15016" y="21506"/>
                    <a:pt x="14989" y="21600"/>
                    <a:pt x="14955" y="21600"/>
                  </a:cubicBezTo>
                  <a:cubicBezTo>
                    <a:pt x="14922" y="21600"/>
                    <a:pt x="14894" y="21506"/>
                    <a:pt x="14894" y="21389"/>
                  </a:cubicBezTo>
                  <a:cubicBezTo>
                    <a:pt x="14894" y="21273"/>
                    <a:pt x="14922" y="21179"/>
                    <a:pt x="14955" y="21179"/>
                  </a:cubicBezTo>
                  <a:close/>
                  <a:moveTo>
                    <a:pt x="14325" y="21109"/>
                  </a:moveTo>
                  <a:cubicBezTo>
                    <a:pt x="14359" y="21109"/>
                    <a:pt x="14386" y="21203"/>
                    <a:pt x="14386" y="21319"/>
                  </a:cubicBezTo>
                  <a:cubicBezTo>
                    <a:pt x="14386" y="21436"/>
                    <a:pt x="14359" y="21530"/>
                    <a:pt x="14325" y="21530"/>
                  </a:cubicBezTo>
                  <a:cubicBezTo>
                    <a:pt x="14292" y="21530"/>
                    <a:pt x="14265" y="21436"/>
                    <a:pt x="14265" y="21319"/>
                  </a:cubicBezTo>
                  <a:cubicBezTo>
                    <a:pt x="14265" y="21203"/>
                    <a:pt x="14292" y="21109"/>
                    <a:pt x="14325" y="21109"/>
                  </a:cubicBezTo>
                  <a:close/>
                  <a:moveTo>
                    <a:pt x="15443" y="20968"/>
                  </a:moveTo>
                  <a:cubicBezTo>
                    <a:pt x="15477" y="20968"/>
                    <a:pt x="15504" y="21063"/>
                    <a:pt x="15504" y="21179"/>
                  </a:cubicBezTo>
                  <a:cubicBezTo>
                    <a:pt x="15504" y="21295"/>
                    <a:pt x="15477" y="21389"/>
                    <a:pt x="15443" y="21389"/>
                  </a:cubicBezTo>
                  <a:cubicBezTo>
                    <a:pt x="15409" y="21389"/>
                    <a:pt x="15382" y="21295"/>
                    <a:pt x="15382" y="21179"/>
                  </a:cubicBezTo>
                  <a:cubicBezTo>
                    <a:pt x="15382" y="21063"/>
                    <a:pt x="15409" y="20968"/>
                    <a:pt x="15443" y="20968"/>
                  </a:cubicBezTo>
                  <a:close/>
                  <a:moveTo>
                    <a:pt x="15890" y="20758"/>
                  </a:moveTo>
                  <a:cubicBezTo>
                    <a:pt x="15924" y="20758"/>
                    <a:pt x="15951" y="20852"/>
                    <a:pt x="15951" y="20968"/>
                  </a:cubicBezTo>
                  <a:cubicBezTo>
                    <a:pt x="15951" y="21085"/>
                    <a:pt x="15924" y="21179"/>
                    <a:pt x="15890" y="21179"/>
                  </a:cubicBezTo>
                  <a:cubicBezTo>
                    <a:pt x="15856" y="21179"/>
                    <a:pt x="15829" y="21085"/>
                    <a:pt x="15829" y="20968"/>
                  </a:cubicBezTo>
                  <a:cubicBezTo>
                    <a:pt x="15829" y="20852"/>
                    <a:pt x="15856" y="20758"/>
                    <a:pt x="15890" y="20758"/>
                  </a:cubicBezTo>
                  <a:close/>
                  <a:moveTo>
                    <a:pt x="13817" y="20547"/>
                  </a:moveTo>
                  <a:cubicBezTo>
                    <a:pt x="13851" y="20547"/>
                    <a:pt x="13878" y="20642"/>
                    <a:pt x="13878" y="20758"/>
                  </a:cubicBezTo>
                  <a:cubicBezTo>
                    <a:pt x="13878" y="20874"/>
                    <a:pt x="13851" y="20968"/>
                    <a:pt x="13817" y="20968"/>
                  </a:cubicBezTo>
                  <a:cubicBezTo>
                    <a:pt x="13784" y="20968"/>
                    <a:pt x="13757" y="20874"/>
                    <a:pt x="13757" y="20758"/>
                  </a:cubicBezTo>
                  <a:cubicBezTo>
                    <a:pt x="13757" y="20642"/>
                    <a:pt x="13784" y="20547"/>
                    <a:pt x="13817" y="20547"/>
                  </a:cubicBezTo>
                  <a:close/>
                  <a:moveTo>
                    <a:pt x="14549" y="20126"/>
                  </a:moveTo>
                  <a:cubicBezTo>
                    <a:pt x="14583" y="20126"/>
                    <a:pt x="14610" y="20221"/>
                    <a:pt x="14610" y="20337"/>
                  </a:cubicBezTo>
                  <a:cubicBezTo>
                    <a:pt x="14610" y="20453"/>
                    <a:pt x="14583" y="20547"/>
                    <a:pt x="14549" y="20547"/>
                  </a:cubicBezTo>
                  <a:cubicBezTo>
                    <a:pt x="14515" y="20547"/>
                    <a:pt x="14488" y="20453"/>
                    <a:pt x="14488" y="20337"/>
                  </a:cubicBezTo>
                  <a:cubicBezTo>
                    <a:pt x="14488" y="20221"/>
                    <a:pt x="14515" y="20126"/>
                    <a:pt x="14549" y="20126"/>
                  </a:cubicBezTo>
                  <a:close/>
                  <a:moveTo>
                    <a:pt x="15016" y="20056"/>
                  </a:moveTo>
                  <a:cubicBezTo>
                    <a:pt x="15050" y="20056"/>
                    <a:pt x="15077" y="20150"/>
                    <a:pt x="15077" y="20267"/>
                  </a:cubicBezTo>
                  <a:cubicBezTo>
                    <a:pt x="15077" y="20383"/>
                    <a:pt x="15050" y="20477"/>
                    <a:pt x="15016" y="20477"/>
                  </a:cubicBezTo>
                  <a:cubicBezTo>
                    <a:pt x="14983" y="20477"/>
                    <a:pt x="14955" y="20383"/>
                    <a:pt x="14955" y="20267"/>
                  </a:cubicBezTo>
                  <a:cubicBezTo>
                    <a:pt x="14955" y="20150"/>
                    <a:pt x="14983" y="20056"/>
                    <a:pt x="15016" y="20056"/>
                  </a:cubicBezTo>
                  <a:close/>
                  <a:moveTo>
                    <a:pt x="13411" y="19986"/>
                  </a:moveTo>
                  <a:cubicBezTo>
                    <a:pt x="13445" y="19986"/>
                    <a:pt x="13472" y="20080"/>
                    <a:pt x="13472" y="20197"/>
                  </a:cubicBezTo>
                  <a:cubicBezTo>
                    <a:pt x="13472" y="20313"/>
                    <a:pt x="13445" y="20407"/>
                    <a:pt x="13411" y="20407"/>
                  </a:cubicBezTo>
                  <a:cubicBezTo>
                    <a:pt x="13377" y="20407"/>
                    <a:pt x="13350" y="20313"/>
                    <a:pt x="13350" y="20197"/>
                  </a:cubicBezTo>
                  <a:cubicBezTo>
                    <a:pt x="13350" y="20080"/>
                    <a:pt x="13377" y="19986"/>
                    <a:pt x="13411" y="19986"/>
                  </a:cubicBezTo>
                  <a:close/>
                  <a:moveTo>
                    <a:pt x="16357" y="19916"/>
                  </a:moveTo>
                  <a:cubicBezTo>
                    <a:pt x="16391" y="19916"/>
                    <a:pt x="16418" y="20010"/>
                    <a:pt x="16418" y="20126"/>
                  </a:cubicBezTo>
                  <a:cubicBezTo>
                    <a:pt x="16418" y="20243"/>
                    <a:pt x="16391" y="20337"/>
                    <a:pt x="16357" y="20337"/>
                  </a:cubicBezTo>
                  <a:cubicBezTo>
                    <a:pt x="16324" y="20337"/>
                    <a:pt x="16297" y="20243"/>
                    <a:pt x="16297" y="20126"/>
                  </a:cubicBezTo>
                  <a:cubicBezTo>
                    <a:pt x="16297" y="20010"/>
                    <a:pt x="16324" y="19916"/>
                    <a:pt x="16357" y="19916"/>
                  </a:cubicBezTo>
                  <a:close/>
                  <a:moveTo>
                    <a:pt x="14122" y="19635"/>
                  </a:moveTo>
                  <a:cubicBezTo>
                    <a:pt x="14156" y="19635"/>
                    <a:pt x="14183" y="19729"/>
                    <a:pt x="14183" y="19846"/>
                  </a:cubicBezTo>
                  <a:cubicBezTo>
                    <a:pt x="14183" y="19962"/>
                    <a:pt x="14156" y="20056"/>
                    <a:pt x="14122" y="20056"/>
                  </a:cubicBezTo>
                  <a:cubicBezTo>
                    <a:pt x="14089" y="20056"/>
                    <a:pt x="14061" y="19962"/>
                    <a:pt x="14061" y="19846"/>
                  </a:cubicBezTo>
                  <a:cubicBezTo>
                    <a:pt x="14061" y="19729"/>
                    <a:pt x="14089" y="19635"/>
                    <a:pt x="14122" y="19635"/>
                  </a:cubicBezTo>
                  <a:close/>
                  <a:moveTo>
                    <a:pt x="15565" y="19565"/>
                  </a:moveTo>
                  <a:cubicBezTo>
                    <a:pt x="15599" y="19565"/>
                    <a:pt x="15626" y="19659"/>
                    <a:pt x="15626" y="19776"/>
                  </a:cubicBezTo>
                  <a:cubicBezTo>
                    <a:pt x="15626" y="19892"/>
                    <a:pt x="15599" y="19986"/>
                    <a:pt x="15565" y="19986"/>
                  </a:cubicBezTo>
                  <a:cubicBezTo>
                    <a:pt x="15531" y="19986"/>
                    <a:pt x="15504" y="19892"/>
                    <a:pt x="15504" y="19776"/>
                  </a:cubicBezTo>
                  <a:cubicBezTo>
                    <a:pt x="15504" y="19659"/>
                    <a:pt x="15531" y="19565"/>
                    <a:pt x="15565" y="19565"/>
                  </a:cubicBezTo>
                  <a:close/>
                  <a:moveTo>
                    <a:pt x="16012" y="19425"/>
                  </a:moveTo>
                  <a:cubicBezTo>
                    <a:pt x="16046" y="19425"/>
                    <a:pt x="16073" y="19519"/>
                    <a:pt x="16073" y="19635"/>
                  </a:cubicBezTo>
                  <a:cubicBezTo>
                    <a:pt x="16073" y="19751"/>
                    <a:pt x="16046" y="19846"/>
                    <a:pt x="16012" y="19846"/>
                  </a:cubicBezTo>
                  <a:cubicBezTo>
                    <a:pt x="15978" y="19846"/>
                    <a:pt x="15951" y="19751"/>
                    <a:pt x="15951" y="19635"/>
                  </a:cubicBezTo>
                  <a:cubicBezTo>
                    <a:pt x="15951" y="19519"/>
                    <a:pt x="15978" y="19425"/>
                    <a:pt x="16012" y="19425"/>
                  </a:cubicBezTo>
                  <a:close/>
                  <a:moveTo>
                    <a:pt x="13025" y="19425"/>
                  </a:moveTo>
                  <a:cubicBezTo>
                    <a:pt x="13059" y="19425"/>
                    <a:pt x="13086" y="19519"/>
                    <a:pt x="13086" y="19635"/>
                  </a:cubicBezTo>
                  <a:cubicBezTo>
                    <a:pt x="13086" y="19751"/>
                    <a:pt x="13059" y="19846"/>
                    <a:pt x="13025" y="19846"/>
                  </a:cubicBezTo>
                  <a:cubicBezTo>
                    <a:pt x="12991" y="19846"/>
                    <a:pt x="12964" y="19751"/>
                    <a:pt x="12964" y="19635"/>
                  </a:cubicBezTo>
                  <a:cubicBezTo>
                    <a:pt x="12964" y="19519"/>
                    <a:pt x="12991" y="19425"/>
                    <a:pt x="13025" y="19425"/>
                  </a:cubicBezTo>
                  <a:close/>
                  <a:moveTo>
                    <a:pt x="13736" y="19004"/>
                  </a:moveTo>
                  <a:cubicBezTo>
                    <a:pt x="13770" y="19004"/>
                    <a:pt x="13797" y="19098"/>
                    <a:pt x="13797" y="19214"/>
                  </a:cubicBezTo>
                  <a:cubicBezTo>
                    <a:pt x="13797" y="19330"/>
                    <a:pt x="13770" y="19425"/>
                    <a:pt x="13736" y="19425"/>
                  </a:cubicBezTo>
                  <a:cubicBezTo>
                    <a:pt x="13703" y="19425"/>
                    <a:pt x="13675" y="19330"/>
                    <a:pt x="13675" y="19214"/>
                  </a:cubicBezTo>
                  <a:cubicBezTo>
                    <a:pt x="13675" y="19098"/>
                    <a:pt x="13703" y="19004"/>
                    <a:pt x="13736" y="19004"/>
                  </a:cubicBezTo>
                  <a:close/>
                  <a:moveTo>
                    <a:pt x="15159" y="18934"/>
                  </a:moveTo>
                  <a:cubicBezTo>
                    <a:pt x="15192" y="18934"/>
                    <a:pt x="15220" y="19028"/>
                    <a:pt x="15220" y="19144"/>
                  </a:cubicBezTo>
                  <a:cubicBezTo>
                    <a:pt x="15220" y="19260"/>
                    <a:pt x="15192" y="19355"/>
                    <a:pt x="15159" y="19355"/>
                  </a:cubicBezTo>
                  <a:cubicBezTo>
                    <a:pt x="15125" y="19355"/>
                    <a:pt x="15098" y="19260"/>
                    <a:pt x="15098" y="19144"/>
                  </a:cubicBezTo>
                  <a:cubicBezTo>
                    <a:pt x="15098" y="19028"/>
                    <a:pt x="15125" y="18934"/>
                    <a:pt x="15159" y="18934"/>
                  </a:cubicBezTo>
                  <a:close/>
                  <a:moveTo>
                    <a:pt x="16662" y="18863"/>
                  </a:moveTo>
                  <a:cubicBezTo>
                    <a:pt x="16696" y="18863"/>
                    <a:pt x="16723" y="18958"/>
                    <a:pt x="16723" y="19074"/>
                  </a:cubicBezTo>
                  <a:cubicBezTo>
                    <a:pt x="16723" y="19190"/>
                    <a:pt x="16696" y="19284"/>
                    <a:pt x="16662" y="19284"/>
                  </a:cubicBezTo>
                  <a:cubicBezTo>
                    <a:pt x="16629" y="19284"/>
                    <a:pt x="16601" y="19190"/>
                    <a:pt x="16601" y="19074"/>
                  </a:cubicBezTo>
                  <a:cubicBezTo>
                    <a:pt x="16601" y="18958"/>
                    <a:pt x="16629" y="18863"/>
                    <a:pt x="16662" y="18863"/>
                  </a:cubicBezTo>
                  <a:close/>
                  <a:moveTo>
                    <a:pt x="12578" y="18863"/>
                  </a:moveTo>
                  <a:cubicBezTo>
                    <a:pt x="12612" y="18863"/>
                    <a:pt x="12639" y="18958"/>
                    <a:pt x="12639" y="19074"/>
                  </a:cubicBezTo>
                  <a:cubicBezTo>
                    <a:pt x="12639" y="19190"/>
                    <a:pt x="12612" y="19284"/>
                    <a:pt x="12578" y="19284"/>
                  </a:cubicBezTo>
                  <a:cubicBezTo>
                    <a:pt x="12544" y="19284"/>
                    <a:pt x="12517" y="19190"/>
                    <a:pt x="12517" y="19074"/>
                  </a:cubicBezTo>
                  <a:cubicBezTo>
                    <a:pt x="12517" y="18958"/>
                    <a:pt x="12544" y="18863"/>
                    <a:pt x="12578" y="18863"/>
                  </a:cubicBezTo>
                  <a:close/>
                  <a:moveTo>
                    <a:pt x="14691" y="18723"/>
                  </a:moveTo>
                  <a:cubicBezTo>
                    <a:pt x="14725" y="18723"/>
                    <a:pt x="14752" y="18817"/>
                    <a:pt x="14752" y="18934"/>
                  </a:cubicBezTo>
                  <a:cubicBezTo>
                    <a:pt x="14752" y="19050"/>
                    <a:pt x="14725" y="19144"/>
                    <a:pt x="14691" y="19144"/>
                  </a:cubicBezTo>
                  <a:cubicBezTo>
                    <a:pt x="14658" y="19144"/>
                    <a:pt x="14630" y="19050"/>
                    <a:pt x="14630" y="18934"/>
                  </a:cubicBezTo>
                  <a:cubicBezTo>
                    <a:pt x="14630" y="18817"/>
                    <a:pt x="14658" y="18723"/>
                    <a:pt x="14691" y="18723"/>
                  </a:cubicBezTo>
                  <a:close/>
                  <a:moveTo>
                    <a:pt x="14325" y="18442"/>
                  </a:moveTo>
                  <a:cubicBezTo>
                    <a:pt x="14359" y="18442"/>
                    <a:pt x="14386" y="18537"/>
                    <a:pt x="14386" y="18653"/>
                  </a:cubicBezTo>
                  <a:cubicBezTo>
                    <a:pt x="14386" y="18769"/>
                    <a:pt x="14359" y="18863"/>
                    <a:pt x="14325" y="18863"/>
                  </a:cubicBezTo>
                  <a:cubicBezTo>
                    <a:pt x="14292" y="18863"/>
                    <a:pt x="14265" y="18769"/>
                    <a:pt x="14265" y="18653"/>
                  </a:cubicBezTo>
                  <a:cubicBezTo>
                    <a:pt x="14265" y="18537"/>
                    <a:pt x="14292" y="18442"/>
                    <a:pt x="14325" y="18442"/>
                  </a:cubicBezTo>
                  <a:close/>
                  <a:moveTo>
                    <a:pt x="13330" y="18372"/>
                  </a:moveTo>
                  <a:cubicBezTo>
                    <a:pt x="13363" y="18372"/>
                    <a:pt x="13391" y="18466"/>
                    <a:pt x="13391" y="18583"/>
                  </a:cubicBezTo>
                  <a:cubicBezTo>
                    <a:pt x="13391" y="18699"/>
                    <a:pt x="13363" y="18793"/>
                    <a:pt x="13330" y="18793"/>
                  </a:cubicBezTo>
                  <a:cubicBezTo>
                    <a:pt x="13296" y="18793"/>
                    <a:pt x="13269" y="18699"/>
                    <a:pt x="13269" y="18583"/>
                  </a:cubicBezTo>
                  <a:cubicBezTo>
                    <a:pt x="13269" y="18466"/>
                    <a:pt x="13296" y="18372"/>
                    <a:pt x="13330" y="18372"/>
                  </a:cubicBezTo>
                  <a:close/>
                  <a:moveTo>
                    <a:pt x="3576" y="18302"/>
                  </a:moveTo>
                  <a:cubicBezTo>
                    <a:pt x="3610" y="18302"/>
                    <a:pt x="3637" y="18396"/>
                    <a:pt x="3637" y="18512"/>
                  </a:cubicBezTo>
                  <a:cubicBezTo>
                    <a:pt x="3637" y="18629"/>
                    <a:pt x="3610" y="18723"/>
                    <a:pt x="3576" y="18723"/>
                  </a:cubicBezTo>
                  <a:cubicBezTo>
                    <a:pt x="3543" y="18723"/>
                    <a:pt x="3515" y="18629"/>
                    <a:pt x="3515" y="18512"/>
                  </a:cubicBezTo>
                  <a:cubicBezTo>
                    <a:pt x="3515" y="18396"/>
                    <a:pt x="3543" y="18302"/>
                    <a:pt x="3576" y="18302"/>
                  </a:cubicBezTo>
                  <a:close/>
                  <a:moveTo>
                    <a:pt x="4064" y="18232"/>
                  </a:moveTo>
                  <a:cubicBezTo>
                    <a:pt x="4098" y="18232"/>
                    <a:pt x="4125" y="18326"/>
                    <a:pt x="4125" y="18442"/>
                  </a:cubicBezTo>
                  <a:cubicBezTo>
                    <a:pt x="4125" y="18559"/>
                    <a:pt x="4098" y="18653"/>
                    <a:pt x="4064" y="18653"/>
                  </a:cubicBezTo>
                  <a:cubicBezTo>
                    <a:pt x="4030" y="18653"/>
                    <a:pt x="4003" y="18559"/>
                    <a:pt x="4003" y="18442"/>
                  </a:cubicBezTo>
                  <a:cubicBezTo>
                    <a:pt x="4003" y="18326"/>
                    <a:pt x="4030" y="18232"/>
                    <a:pt x="4064" y="18232"/>
                  </a:cubicBezTo>
                  <a:close/>
                  <a:moveTo>
                    <a:pt x="15951" y="18162"/>
                  </a:moveTo>
                  <a:cubicBezTo>
                    <a:pt x="15985" y="18162"/>
                    <a:pt x="16012" y="18256"/>
                    <a:pt x="16012" y="18372"/>
                  </a:cubicBezTo>
                  <a:cubicBezTo>
                    <a:pt x="16012" y="18488"/>
                    <a:pt x="15985" y="18583"/>
                    <a:pt x="15951" y="18583"/>
                  </a:cubicBezTo>
                  <a:cubicBezTo>
                    <a:pt x="15917" y="18583"/>
                    <a:pt x="15890" y="18488"/>
                    <a:pt x="15890" y="18372"/>
                  </a:cubicBezTo>
                  <a:cubicBezTo>
                    <a:pt x="15890" y="18256"/>
                    <a:pt x="15917" y="18162"/>
                    <a:pt x="15951" y="18162"/>
                  </a:cubicBezTo>
                  <a:close/>
                  <a:moveTo>
                    <a:pt x="15484" y="18162"/>
                  </a:moveTo>
                  <a:cubicBezTo>
                    <a:pt x="15517" y="18162"/>
                    <a:pt x="15545" y="18256"/>
                    <a:pt x="15545" y="18372"/>
                  </a:cubicBezTo>
                  <a:cubicBezTo>
                    <a:pt x="15545" y="18488"/>
                    <a:pt x="15517" y="18583"/>
                    <a:pt x="15484" y="18583"/>
                  </a:cubicBezTo>
                  <a:cubicBezTo>
                    <a:pt x="15450" y="18583"/>
                    <a:pt x="15423" y="18488"/>
                    <a:pt x="15423" y="18372"/>
                  </a:cubicBezTo>
                  <a:cubicBezTo>
                    <a:pt x="15423" y="18256"/>
                    <a:pt x="15450" y="18162"/>
                    <a:pt x="15484" y="18162"/>
                  </a:cubicBezTo>
                  <a:close/>
                  <a:moveTo>
                    <a:pt x="4511" y="18162"/>
                  </a:moveTo>
                  <a:cubicBezTo>
                    <a:pt x="4545" y="18162"/>
                    <a:pt x="4572" y="18256"/>
                    <a:pt x="4572" y="18372"/>
                  </a:cubicBezTo>
                  <a:cubicBezTo>
                    <a:pt x="4572" y="18488"/>
                    <a:pt x="4545" y="18583"/>
                    <a:pt x="4511" y="18583"/>
                  </a:cubicBezTo>
                  <a:cubicBezTo>
                    <a:pt x="4477" y="18583"/>
                    <a:pt x="4450" y="18488"/>
                    <a:pt x="4450" y="18372"/>
                  </a:cubicBezTo>
                  <a:cubicBezTo>
                    <a:pt x="4450" y="18256"/>
                    <a:pt x="4477" y="18162"/>
                    <a:pt x="4511" y="18162"/>
                  </a:cubicBezTo>
                  <a:close/>
                  <a:moveTo>
                    <a:pt x="16378" y="18021"/>
                  </a:moveTo>
                  <a:cubicBezTo>
                    <a:pt x="16411" y="18021"/>
                    <a:pt x="16439" y="18116"/>
                    <a:pt x="16439" y="18232"/>
                  </a:cubicBezTo>
                  <a:cubicBezTo>
                    <a:pt x="16439" y="18348"/>
                    <a:pt x="16411" y="18442"/>
                    <a:pt x="16378" y="18442"/>
                  </a:cubicBezTo>
                  <a:cubicBezTo>
                    <a:pt x="16344" y="18442"/>
                    <a:pt x="16317" y="18348"/>
                    <a:pt x="16317" y="18232"/>
                  </a:cubicBezTo>
                  <a:cubicBezTo>
                    <a:pt x="16317" y="18116"/>
                    <a:pt x="16344" y="18021"/>
                    <a:pt x="16378" y="18021"/>
                  </a:cubicBezTo>
                  <a:close/>
                  <a:moveTo>
                    <a:pt x="12862" y="17951"/>
                  </a:moveTo>
                  <a:cubicBezTo>
                    <a:pt x="12896" y="17951"/>
                    <a:pt x="12923" y="18045"/>
                    <a:pt x="12923" y="18162"/>
                  </a:cubicBezTo>
                  <a:cubicBezTo>
                    <a:pt x="12923" y="18278"/>
                    <a:pt x="12896" y="18372"/>
                    <a:pt x="12862" y="18372"/>
                  </a:cubicBezTo>
                  <a:cubicBezTo>
                    <a:pt x="12829" y="18372"/>
                    <a:pt x="12802" y="18278"/>
                    <a:pt x="12802" y="18162"/>
                  </a:cubicBezTo>
                  <a:cubicBezTo>
                    <a:pt x="12802" y="18045"/>
                    <a:pt x="12829" y="17951"/>
                    <a:pt x="12862" y="17951"/>
                  </a:cubicBezTo>
                  <a:close/>
                  <a:moveTo>
                    <a:pt x="13960" y="17881"/>
                  </a:moveTo>
                  <a:cubicBezTo>
                    <a:pt x="13993" y="17881"/>
                    <a:pt x="14021" y="17975"/>
                    <a:pt x="14021" y="18091"/>
                  </a:cubicBezTo>
                  <a:cubicBezTo>
                    <a:pt x="14021" y="18208"/>
                    <a:pt x="13993" y="18302"/>
                    <a:pt x="13960" y="18302"/>
                  </a:cubicBezTo>
                  <a:cubicBezTo>
                    <a:pt x="13926" y="18302"/>
                    <a:pt x="13899" y="18208"/>
                    <a:pt x="13899" y="18091"/>
                  </a:cubicBezTo>
                  <a:cubicBezTo>
                    <a:pt x="13899" y="17975"/>
                    <a:pt x="13926" y="17881"/>
                    <a:pt x="13960" y="17881"/>
                  </a:cubicBezTo>
                  <a:close/>
                  <a:moveTo>
                    <a:pt x="12294" y="17881"/>
                  </a:moveTo>
                  <a:cubicBezTo>
                    <a:pt x="12327" y="17881"/>
                    <a:pt x="12354" y="17975"/>
                    <a:pt x="12354" y="18091"/>
                  </a:cubicBezTo>
                  <a:cubicBezTo>
                    <a:pt x="12354" y="18208"/>
                    <a:pt x="12327" y="18302"/>
                    <a:pt x="12294" y="18302"/>
                  </a:cubicBezTo>
                  <a:cubicBezTo>
                    <a:pt x="12260" y="18302"/>
                    <a:pt x="12233" y="18208"/>
                    <a:pt x="12233" y="18091"/>
                  </a:cubicBezTo>
                  <a:cubicBezTo>
                    <a:pt x="12233" y="17975"/>
                    <a:pt x="12260" y="17881"/>
                    <a:pt x="12294" y="17881"/>
                  </a:cubicBezTo>
                  <a:close/>
                  <a:moveTo>
                    <a:pt x="11948" y="17881"/>
                  </a:moveTo>
                  <a:cubicBezTo>
                    <a:pt x="11982" y="17881"/>
                    <a:pt x="12009" y="17975"/>
                    <a:pt x="12009" y="18091"/>
                  </a:cubicBezTo>
                  <a:cubicBezTo>
                    <a:pt x="12009" y="18208"/>
                    <a:pt x="11982" y="18302"/>
                    <a:pt x="11948" y="18302"/>
                  </a:cubicBezTo>
                  <a:cubicBezTo>
                    <a:pt x="11914" y="18302"/>
                    <a:pt x="11887" y="18208"/>
                    <a:pt x="11887" y="18091"/>
                  </a:cubicBezTo>
                  <a:cubicBezTo>
                    <a:pt x="11887" y="17975"/>
                    <a:pt x="11914" y="17881"/>
                    <a:pt x="11948" y="17881"/>
                  </a:cubicBezTo>
                  <a:close/>
                  <a:moveTo>
                    <a:pt x="4999" y="17881"/>
                  </a:moveTo>
                  <a:cubicBezTo>
                    <a:pt x="5032" y="17881"/>
                    <a:pt x="5060" y="17975"/>
                    <a:pt x="5060" y="18091"/>
                  </a:cubicBezTo>
                  <a:cubicBezTo>
                    <a:pt x="5060" y="18208"/>
                    <a:pt x="5032" y="18302"/>
                    <a:pt x="4999" y="18302"/>
                  </a:cubicBezTo>
                  <a:cubicBezTo>
                    <a:pt x="4965" y="18302"/>
                    <a:pt x="4938" y="18208"/>
                    <a:pt x="4938" y="18091"/>
                  </a:cubicBezTo>
                  <a:cubicBezTo>
                    <a:pt x="4938" y="17975"/>
                    <a:pt x="4965" y="17881"/>
                    <a:pt x="4999" y="17881"/>
                  </a:cubicBezTo>
                  <a:close/>
                  <a:moveTo>
                    <a:pt x="14976" y="17741"/>
                  </a:moveTo>
                  <a:cubicBezTo>
                    <a:pt x="15009" y="17741"/>
                    <a:pt x="15037" y="17835"/>
                    <a:pt x="15037" y="17951"/>
                  </a:cubicBezTo>
                  <a:cubicBezTo>
                    <a:pt x="15037" y="18067"/>
                    <a:pt x="15009" y="18162"/>
                    <a:pt x="14976" y="18162"/>
                  </a:cubicBezTo>
                  <a:cubicBezTo>
                    <a:pt x="14942" y="18162"/>
                    <a:pt x="14915" y="18067"/>
                    <a:pt x="14915" y="17951"/>
                  </a:cubicBezTo>
                  <a:cubicBezTo>
                    <a:pt x="14915" y="17835"/>
                    <a:pt x="14942" y="17741"/>
                    <a:pt x="14976" y="17741"/>
                  </a:cubicBezTo>
                  <a:close/>
                  <a:moveTo>
                    <a:pt x="16845" y="17600"/>
                  </a:moveTo>
                  <a:cubicBezTo>
                    <a:pt x="16879" y="17600"/>
                    <a:pt x="16906" y="17695"/>
                    <a:pt x="16906" y="17811"/>
                  </a:cubicBezTo>
                  <a:cubicBezTo>
                    <a:pt x="16906" y="17927"/>
                    <a:pt x="16879" y="18021"/>
                    <a:pt x="16845" y="18021"/>
                  </a:cubicBezTo>
                  <a:cubicBezTo>
                    <a:pt x="16811" y="18021"/>
                    <a:pt x="16784" y="17927"/>
                    <a:pt x="16784" y="17811"/>
                  </a:cubicBezTo>
                  <a:cubicBezTo>
                    <a:pt x="16784" y="17695"/>
                    <a:pt x="16811" y="17600"/>
                    <a:pt x="16845" y="17600"/>
                  </a:cubicBezTo>
                  <a:close/>
                  <a:moveTo>
                    <a:pt x="3251" y="17600"/>
                  </a:moveTo>
                  <a:cubicBezTo>
                    <a:pt x="3285" y="17600"/>
                    <a:pt x="3312" y="17695"/>
                    <a:pt x="3312" y="17811"/>
                  </a:cubicBezTo>
                  <a:cubicBezTo>
                    <a:pt x="3312" y="17927"/>
                    <a:pt x="3285" y="18021"/>
                    <a:pt x="3251" y="18021"/>
                  </a:cubicBezTo>
                  <a:cubicBezTo>
                    <a:pt x="3218" y="18021"/>
                    <a:pt x="3190" y="17927"/>
                    <a:pt x="3190" y="17811"/>
                  </a:cubicBezTo>
                  <a:cubicBezTo>
                    <a:pt x="3190" y="17695"/>
                    <a:pt x="3218" y="17600"/>
                    <a:pt x="3251" y="17600"/>
                  </a:cubicBezTo>
                  <a:close/>
                  <a:moveTo>
                    <a:pt x="2906" y="17530"/>
                  </a:moveTo>
                  <a:cubicBezTo>
                    <a:pt x="2939" y="17530"/>
                    <a:pt x="2967" y="17624"/>
                    <a:pt x="2967" y="17741"/>
                  </a:cubicBezTo>
                  <a:cubicBezTo>
                    <a:pt x="2967" y="17857"/>
                    <a:pt x="2939" y="17951"/>
                    <a:pt x="2906" y="17951"/>
                  </a:cubicBezTo>
                  <a:cubicBezTo>
                    <a:pt x="2872" y="17951"/>
                    <a:pt x="2845" y="17857"/>
                    <a:pt x="2845" y="17741"/>
                  </a:cubicBezTo>
                  <a:cubicBezTo>
                    <a:pt x="2845" y="17624"/>
                    <a:pt x="2872" y="17530"/>
                    <a:pt x="2906" y="17530"/>
                  </a:cubicBezTo>
                  <a:close/>
                  <a:moveTo>
                    <a:pt x="13574" y="17320"/>
                  </a:moveTo>
                  <a:cubicBezTo>
                    <a:pt x="13607" y="17320"/>
                    <a:pt x="13635" y="17414"/>
                    <a:pt x="13635" y="17530"/>
                  </a:cubicBezTo>
                  <a:cubicBezTo>
                    <a:pt x="13635" y="17646"/>
                    <a:pt x="13607" y="17741"/>
                    <a:pt x="13574" y="17741"/>
                  </a:cubicBezTo>
                  <a:cubicBezTo>
                    <a:pt x="13540" y="17741"/>
                    <a:pt x="13513" y="17646"/>
                    <a:pt x="13513" y="17530"/>
                  </a:cubicBezTo>
                  <a:cubicBezTo>
                    <a:pt x="13513" y="17414"/>
                    <a:pt x="13540" y="17320"/>
                    <a:pt x="13574" y="17320"/>
                  </a:cubicBezTo>
                  <a:close/>
                  <a:moveTo>
                    <a:pt x="11542" y="17320"/>
                  </a:moveTo>
                  <a:cubicBezTo>
                    <a:pt x="11575" y="17320"/>
                    <a:pt x="11603" y="17414"/>
                    <a:pt x="11603" y="17530"/>
                  </a:cubicBezTo>
                  <a:cubicBezTo>
                    <a:pt x="11603" y="17646"/>
                    <a:pt x="11575" y="17741"/>
                    <a:pt x="11542" y="17741"/>
                  </a:cubicBezTo>
                  <a:cubicBezTo>
                    <a:pt x="11508" y="17741"/>
                    <a:pt x="11481" y="17646"/>
                    <a:pt x="11481" y="17530"/>
                  </a:cubicBezTo>
                  <a:cubicBezTo>
                    <a:pt x="11481" y="17414"/>
                    <a:pt x="11508" y="17320"/>
                    <a:pt x="11542" y="17320"/>
                  </a:cubicBezTo>
                  <a:close/>
                  <a:moveTo>
                    <a:pt x="5364" y="17249"/>
                  </a:moveTo>
                  <a:cubicBezTo>
                    <a:pt x="5398" y="17249"/>
                    <a:pt x="5425" y="17344"/>
                    <a:pt x="5425" y="17460"/>
                  </a:cubicBezTo>
                  <a:cubicBezTo>
                    <a:pt x="5425" y="17576"/>
                    <a:pt x="5398" y="17670"/>
                    <a:pt x="5364" y="17670"/>
                  </a:cubicBezTo>
                  <a:cubicBezTo>
                    <a:pt x="5331" y="17670"/>
                    <a:pt x="5303" y="17576"/>
                    <a:pt x="5303" y="17460"/>
                  </a:cubicBezTo>
                  <a:cubicBezTo>
                    <a:pt x="5303" y="17344"/>
                    <a:pt x="5331" y="17249"/>
                    <a:pt x="5364" y="17249"/>
                  </a:cubicBezTo>
                  <a:close/>
                  <a:moveTo>
                    <a:pt x="14447" y="17109"/>
                  </a:moveTo>
                  <a:cubicBezTo>
                    <a:pt x="14481" y="17109"/>
                    <a:pt x="14508" y="17203"/>
                    <a:pt x="14508" y="17320"/>
                  </a:cubicBezTo>
                  <a:cubicBezTo>
                    <a:pt x="14508" y="17436"/>
                    <a:pt x="14481" y="17530"/>
                    <a:pt x="14447" y="17530"/>
                  </a:cubicBezTo>
                  <a:cubicBezTo>
                    <a:pt x="14414" y="17530"/>
                    <a:pt x="14386" y="17436"/>
                    <a:pt x="14386" y="17320"/>
                  </a:cubicBezTo>
                  <a:cubicBezTo>
                    <a:pt x="14386" y="17203"/>
                    <a:pt x="14414" y="17109"/>
                    <a:pt x="14447" y="17109"/>
                  </a:cubicBezTo>
                  <a:close/>
                  <a:moveTo>
                    <a:pt x="3739" y="17109"/>
                  </a:moveTo>
                  <a:cubicBezTo>
                    <a:pt x="3773" y="17109"/>
                    <a:pt x="3800" y="17203"/>
                    <a:pt x="3800" y="17320"/>
                  </a:cubicBezTo>
                  <a:cubicBezTo>
                    <a:pt x="3800" y="17436"/>
                    <a:pt x="3773" y="17530"/>
                    <a:pt x="3739" y="17530"/>
                  </a:cubicBezTo>
                  <a:cubicBezTo>
                    <a:pt x="3705" y="17530"/>
                    <a:pt x="3678" y="17436"/>
                    <a:pt x="3678" y="17320"/>
                  </a:cubicBezTo>
                  <a:cubicBezTo>
                    <a:pt x="3678" y="17203"/>
                    <a:pt x="3705" y="17109"/>
                    <a:pt x="3739" y="17109"/>
                  </a:cubicBezTo>
                  <a:close/>
                  <a:moveTo>
                    <a:pt x="15565" y="16969"/>
                  </a:moveTo>
                  <a:cubicBezTo>
                    <a:pt x="15599" y="16969"/>
                    <a:pt x="15626" y="17063"/>
                    <a:pt x="15626" y="17179"/>
                  </a:cubicBezTo>
                  <a:cubicBezTo>
                    <a:pt x="15626" y="17296"/>
                    <a:pt x="15599" y="17390"/>
                    <a:pt x="15565" y="17390"/>
                  </a:cubicBezTo>
                  <a:cubicBezTo>
                    <a:pt x="15531" y="17390"/>
                    <a:pt x="15504" y="17296"/>
                    <a:pt x="15504" y="17179"/>
                  </a:cubicBezTo>
                  <a:cubicBezTo>
                    <a:pt x="15504" y="17063"/>
                    <a:pt x="15531" y="16969"/>
                    <a:pt x="15565" y="16969"/>
                  </a:cubicBezTo>
                  <a:close/>
                  <a:moveTo>
                    <a:pt x="13106" y="16969"/>
                  </a:moveTo>
                  <a:cubicBezTo>
                    <a:pt x="13140" y="16969"/>
                    <a:pt x="13167" y="17063"/>
                    <a:pt x="13167" y="17179"/>
                  </a:cubicBezTo>
                  <a:cubicBezTo>
                    <a:pt x="13167" y="17296"/>
                    <a:pt x="13140" y="17390"/>
                    <a:pt x="13106" y="17390"/>
                  </a:cubicBezTo>
                  <a:cubicBezTo>
                    <a:pt x="13073" y="17390"/>
                    <a:pt x="13045" y="17296"/>
                    <a:pt x="13045" y="17179"/>
                  </a:cubicBezTo>
                  <a:cubicBezTo>
                    <a:pt x="13045" y="17063"/>
                    <a:pt x="13073" y="16969"/>
                    <a:pt x="13106" y="16969"/>
                  </a:cubicBezTo>
                  <a:close/>
                  <a:moveTo>
                    <a:pt x="5771" y="16969"/>
                  </a:moveTo>
                  <a:cubicBezTo>
                    <a:pt x="5805" y="16969"/>
                    <a:pt x="5832" y="17063"/>
                    <a:pt x="5832" y="17179"/>
                  </a:cubicBezTo>
                  <a:cubicBezTo>
                    <a:pt x="5832" y="17296"/>
                    <a:pt x="5805" y="17390"/>
                    <a:pt x="5771" y="17390"/>
                  </a:cubicBezTo>
                  <a:cubicBezTo>
                    <a:pt x="5737" y="17390"/>
                    <a:pt x="5710" y="17296"/>
                    <a:pt x="5710" y="17179"/>
                  </a:cubicBezTo>
                  <a:cubicBezTo>
                    <a:pt x="5710" y="17063"/>
                    <a:pt x="5737" y="16969"/>
                    <a:pt x="5771" y="16969"/>
                  </a:cubicBezTo>
                  <a:close/>
                  <a:moveTo>
                    <a:pt x="4775" y="16969"/>
                  </a:moveTo>
                  <a:cubicBezTo>
                    <a:pt x="4809" y="16969"/>
                    <a:pt x="4836" y="17063"/>
                    <a:pt x="4836" y="17179"/>
                  </a:cubicBezTo>
                  <a:cubicBezTo>
                    <a:pt x="4836" y="17296"/>
                    <a:pt x="4809" y="17390"/>
                    <a:pt x="4775" y="17390"/>
                  </a:cubicBezTo>
                  <a:cubicBezTo>
                    <a:pt x="4741" y="17390"/>
                    <a:pt x="4714" y="17296"/>
                    <a:pt x="4714" y="17179"/>
                  </a:cubicBezTo>
                  <a:cubicBezTo>
                    <a:pt x="4714" y="17063"/>
                    <a:pt x="4741" y="16969"/>
                    <a:pt x="4775" y="16969"/>
                  </a:cubicBezTo>
                  <a:close/>
                  <a:moveTo>
                    <a:pt x="4227" y="16969"/>
                  </a:moveTo>
                  <a:cubicBezTo>
                    <a:pt x="4260" y="16969"/>
                    <a:pt x="4287" y="17063"/>
                    <a:pt x="4287" y="17179"/>
                  </a:cubicBezTo>
                  <a:cubicBezTo>
                    <a:pt x="4287" y="17296"/>
                    <a:pt x="4260" y="17390"/>
                    <a:pt x="4227" y="17390"/>
                  </a:cubicBezTo>
                  <a:cubicBezTo>
                    <a:pt x="4193" y="17390"/>
                    <a:pt x="4166" y="17296"/>
                    <a:pt x="4166" y="17179"/>
                  </a:cubicBezTo>
                  <a:cubicBezTo>
                    <a:pt x="4166" y="17063"/>
                    <a:pt x="4193" y="16969"/>
                    <a:pt x="4227" y="16969"/>
                  </a:cubicBezTo>
                  <a:close/>
                  <a:moveTo>
                    <a:pt x="16114" y="16899"/>
                  </a:moveTo>
                  <a:cubicBezTo>
                    <a:pt x="16147" y="16899"/>
                    <a:pt x="16175" y="16993"/>
                    <a:pt x="16175" y="17109"/>
                  </a:cubicBezTo>
                  <a:cubicBezTo>
                    <a:pt x="16175" y="17225"/>
                    <a:pt x="16147" y="17320"/>
                    <a:pt x="16114" y="17320"/>
                  </a:cubicBezTo>
                  <a:cubicBezTo>
                    <a:pt x="16080" y="17320"/>
                    <a:pt x="16053" y="17225"/>
                    <a:pt x="16053" y="17109"/>
                  </a:cubicBezTo>
                  <a:cubicBezTo>
                    <a:pt x="16053" y="16993"/>
                    <a:pt x="16080" y="16899"/>
                    <a:pt x="16114" y="16899"/>
                  </a:cubicBezTo>
                  <a:close/>
                  <a:moveTo>
                    <a:pt x="2581" y="16899"/>
                  </a:moveTo>
                  <a:cubicBezTo>
                    <a:pt x="2614" y="16899"/>
                    <a:pt x="2642" y="16993"/>
                    <a:pt x="2642" y="17109"/>
                  </a:cubicBezTo>
                  <a:cubicBezTo>
                    <a:pt x="2642" y="17225"/>
                    <a:pt x="2614" y="17320"/>
                    <a:pt x="2581" y="17320"/>
                  </a:cubicBezTo>
                  <a:cubicBezTo>
                    <a:pt x="2547" y="17320"/>
                    <a:pt x="2520" y="17225"/>
                    <a:pt x="2520" y="17109"/>
                  </a:cubicBezTo>
                  <a:cubicBezTo>
                    <a:pt x="2520" y="16993"/>
                    <a:pt x="2547" y="16899"/>
                    <a:pt x="2581" y="16899"/>
                  </a:cubicBezTo>
                  <a:close/>
                  <a:moveTo>
                    <a:pt x="12619" y="16758"/>
                  </a:moveTo>
                  <a:cubicBezTo>
                    <a:pt x="12652" y="16758"/>
                    <a:pt x="12680" y="16852"/>
                    <a:pt x="12680" y="16969"/>
                  </a:cubicBezTo>
                  <a:cubicBezTo>
                    <a:pt x="12680" y="17085"/>
                    <a:pt x="12652" y="17179"/>
                    <a:pt x="12619" y="17179"/>
                  </a:cubicBezTo>
                  <a:cubicBezTo>
                    <a:pt x="12585" y="17179"/>
                    <a:pt x="12558" y="17085"/>
                    <a:pt x="12558" y="16969"/>
                  </a:cubicBezTo>
                  <a:cubicBezTo>
                    <a:pt x="12558" y="16852"/>
                    <a:pt x="12585" y="16758"/>
                    <a:pt x="12619" y="16758"/>
                  </a:cubicBezTo>
                  <a:close/>
                  <a:moveTo>
                    <a:pt x="11176" y="16618"/>
                  </a:moveTo>
                  <a:cubicBezTo>
                    <a:pt x="11210" y="16618"/>
                    <a:pt x="11237" y="16712"/>
                    <a:pt x="11237" y="16828"/>
                  </a:cubicBezTo>
                  <a:cubicBezTo>
                    <a:pt x="11237" y="16945"/>
                    <a:pt x="11210" y="17039"/>
                    <a:pt x="11176" y="17039"/>
                  </a:cubicBezTo>
                  <a:cubicBezTo>
                    <a:pt x="11142" y="17039"/>
                    <a:pt x="11115" y="16945"/>
                    <a:pt x="11115" y="16828"/>
                  </a:cubicBezTo>
                  <a:cubicBezTo>
                    <a:pt x="11115" y="16712"/>
                    <a:pt x="11142" y="16618"/>
                    <a:pt x="11176" y="16618"/>
                  </a:cubicBezTo>
                  <a:close/>
                  <a:moveTo>
                    <a:pt x="16540" y="16548"/>
                  </a:moveTo>
                  <a:cubicBezTo>
                    <a:pt x="16574" y="16548"/>
                    <a:pt x="16601" y="16642"/>
                    <a:pt x="16601" y="16758"/>
                  </a:cubicBezTo>
                  <a:cubicBezTo>
                    <a:pt x="16601" y="16874"/>
                    <a:pt x="16574" y="16969"/>
                    <a:pt x="16540" y="16969"/>
                  </a:cubicBezTo>
                  <a:cubicBezTo>
                    <a:pt x="16507" y="16969"/>
                    <a:pt x="16479" y="16874"/>
                    <a:pt x="16479" y="16758"/>
                  </a:cubicBezTo>
                  <a:cubicBezTo>
                    <a:pt x="16479" y="16642"/>
                    <a:pt x="16507" y="16548"/>
                    <a:pt x="16540" y="16548"/>
                  </a:cubicBezTo>
                  <a:close/>
                  <a:moveTo>
                    <a:pt x="11989" y="16478"/>
                  </a:moveTo>
                  <a:cubicBezTo>
                    <a:pt x="12022" y="16478"/>
                    <a:pt x="12050" y="16572"/>
                    <a:pt x="12050" y="16688"/>
                  </a:cubicBezTo>
                  <a:cubicBezTo>
                    <a:pt x="12050" y="16804"/>
                    <a:pt x="12022" y="16899"/>
                    <a:pt x="11989" y="16899"/>
                  </a:cubicBezTo>
                  <a:cubicBezTo>
                    <a:pt x="11955" y="16899"/>
                    <a:pt x="11928" y="16804"/>
                    <a:pt x="11928" y="16688"/>
                  </a:cubicBezTo>
                  <a:cubicBezTo>
                    <a:pt x="11928" y="16572"/>
                    <a:pt x="11955" y="16478"/>
                    <a:pt x="11989" y="16478"/>
                  </a:cubicBezTo>
                  <a:close/>
                  <a:moveTo>
                    <a:pt x="15179" y="16407"/>
                  </a:moveTo>
                  <a:cubicBezTo>
                    <a:pt x="15213" y="16407"/>
                    <a:pt x="15240" y="16502"/>
                    <a:pt x="15240" y="16618"/>
                  </a:cubicBezTo>
                  <a:cubicBezTo>
                    <a:pt x="15240" y="16734"/>
                    <a:pt x="15213" y="16828"/>
                    <a:pt x="15179" y="16828"/>
                  </a:cubicBezTo>
                  <a:cubicBezTo>
                    <a:pt x="15145" y="16828"/>
                    <a:pt x="15118" y="16734"/>
                    <a:pt x="15118" y="16618"/>
                  </a:cubicBezTo>
                  <a:cubicBezTo>
                    <a:pt x="15118" y="16502"/>
                    <a:pt x="15145" y="16407"/>
                    <a:pt x="15179" y="16407"/>
                  </a:cubicBezTo>
                  <a:close/>
                  <a:moveTo>
                    <a:pt x="17008" y="16337"/>
                  </a:moveTo>
                  <a:cubicBezTo>
                    <a:pt x="17041" y="16337"/>
                    <a:pt x="17069" y="16431"/>
                    <a:pt x="17069" y="16548"/>
                  </a:cubicBezTo>
                  <a:cubicBezTo>
                    <a:pt x="17069" y="16664"/>
                    <a:pt x="17041" y="16758"/>
                    <a:pt x="17008" y="16758"/>
                  </a:cubicBezTo>
                  <a:cubicBezTo>
                    <a:pt x="16974" y="16758"/>
                    <a:pt x="16947" y="16664"/>
                    <a:pt x="16947" y="16548"/>
                  </a:cubicBezTo>
                  <a:cubicBezTo>
                    <a:pt x="16947" y="16431"/>
                    <a:pt x="16974" y="16337"/>
                    <a:pt x="17008" y="16337"/>
                  </a:cubicBezTo>
                  <a:close/>
                  <a:moveTo>
                    <a:pt x="14773" y="16337"/>
                  </a:moveTo>
                  <a:cubicBezTo>
                    <a:pt x="14806" y="16337"/>
                    <a:pt x="14833" y="16431"/>
                    <a:pt x="14833" y="16548"/>
                  </a:cubicBezTo>
                  <a:cubicBezTo>
                    <a:pt x="14833" y="16664"/>
                    <a:pt x="14806" y="16758"/>
                    <a:pt x="14773" y="16758"/>
                  </a:cubicBezTo>
                  <a:cubicBezTo>
                    <a:pt x="14739" y="16758"/>
                    <a:pt x="14712" y="16664"/>
                    <a:pt x="14712" y="16548"/>
                  </a:cubicBezTo>
                  <a:cubicBezTo>
                    <a:pt x="14712" y="16431"/>
                    <a:pt x="14739" y="16337"/>
                    <a:pt x="14773" y="16337"/>
                  </a:cubicBezTo>
                  <a:close/>
                  <a:moveTo>
                    <a:pt x="14082" y="16337"/>
                  </a:moveTo>
                  <a:cubicBezTo>
                    <a:pt x="14115" y="16337"/>
                    <a:pt x="14143" y="16431"/>
                    <a:pt x="14143" y="16548"/>
                  </a:cubicBezTo>
                  <a:cubicBezTo>
                    <a:pt x="14143" y="16664"/>
                    <a:pt x="14115" y="16758"/>
                    <a:pt x="14082" y="16758"/>
                  </a:cubicBezTo>
                  <a:cubicBezTo>
                    <a:pt x="14048" y="16758"/>
                    <a:pt x="14021" y="16664"/>
                    <a:pt x="14021" y="16548"/>
                  </a:cubicBezTo>
                  <a:cubicBezTo>
                    <a:pt x="14021" y="16431"/>
                    <a:pt x="14048" y="16337"/>
                    <a:pt x="14082" y="16337"/>
                  </a:cubicBezTo>
                  <a:close/>
                  <a:moveTo>
                    <a:pt x="2276" y="16337"/>
                  </a:moveTo>
                  <a:cubicBezTo>
                    <a:pt x="2309" y="16337"/>
                    <a:pt x="2337" y="16431"/>
                    <a:pt x="2337" y="16548"/>
                  </a:cubicBezTo>
                  <a:cubicBezTo>
                    <a:pt x="2337" y="16664"/>
                    <a:pt x="2309" y="16758"/>
                    <a:pt x="2276" y="16758"/>
                  </a:cubicBezTo>
                  <a:cubicBezTo>
                    <a:pt x="2242" y="16758"/>
                    <a:pt x="2215" y="16664"/>
                    <a:pt x="2215" y="16548"/>
                  </a:cubicBezTo>
                  <a:cubicBezTo>
                    <a:pt x="2215" y="16431"/>
                    <a:pt x="2242" y="16337"/>
                    <a:pt x="2276" y="16337"/>
                  </a:cubicBezTo>
                  <a:close/>
                  <a:moveTo>
                    <a:pt x="10790" y="16267"/>
                  </a:moveTo>
                  <a:cubicBezTo>
                    <a:pt x="10824" y="16267"/>
                    <a:pt x="10851" y="16361"/>
                    <a:pt x="10851" y="16478"/>
                  </a:cubicBezTo>
                  <a:cubicBezTo>
                    <a:pt x="10851" y="16594"/>
                    <a:pt x="10824" y="16688"/>
                    <a:pt x="10790" y="16688"/>
                  </a:cubicBezTo>
                  <a:cubicBezTo>
                    <a:pt x="10756" y="16688"/>
                    <a:pt x="10729" y="16594"/>
                    <a:pt x="10729" y="16478"/>
                  </a:cubicBezTo>
                  <a:cubicBezTo>
                    <a:pt x="10729" y="16361"/>
                    <a:pt x="10756" y="16267"/>
                    <a:pt x="10790" y="16267"/>
                  </a:cubicBezTo>
                  <a:close/>
                  <a:moveTo>
                    <a:pt x="6137" y="16267"/>
                  </a:moveTo>
                  <a:cubicBezTo>
                    <a:pt x="6170" y="16267"/>
                    <a:pt x="6198" y="16361"/>
                    <a:pt x="6198" y="16478"/>
                  </a:cubicBezTo>
                  <a:cubicBezTo>
                    <a:pt x="6198" y="16594"/>
                    <a:pt x="6170" y="16688"/>
                    <a:pt x="6137" y="16688"/>
                  </a:cubicBezTo>
                  <a:cubicBezTo>
                    <a:pt x="6103" y="16688"/>
                    <a:pt x="6076" y="16594"/>
                    <a:pt x="6076" y="16478"/>
                  </a:cubicBezTo>
                  <a:cubicBezTo>
                    <a:pt x="6076" y="16361"/>
                    <a:pt x="6103" y="16267"/>
                    <a:pt x="6137" y="16267"/>
                  </a:cubicBezTo>
                  <a:close/>
                  <a:moveTo>
                    <a:pt x="3271" y="16197"/>
                  </a:moveTo>
                  <a:cubicBezTo>
                    <a:pt x="3305" y="16197"/>
                    <a:pt x="3332" y="16291"/>
                    <a:pt x="3332" y="16407"/>
                  </a:cubicBezTo>
                  <a:cubicBezTo>
                    <a:pt x="3332" y="16524"/>
                    <a:pt x="3305" y="16618"/>
                    <a:pt x="3271" y="16618"/>
                  </a:cubicBezTo>
                  <a:cubicBezTo>
                    <a:pt x="3238" y="16618"/>
                    <a:pt x="3211" y="16524"/>
                    <a:pt x="3211" y="16407"/>
                  </a:cubicBezTo>
                  <a:cubicBezTo>
                    <a:pt x="3211" y="16291"/>
                    <a:pt x="3238" y="16197"/>
                    <a:pt x="3271" y="16197"/>
                  </a:cubicBezTo>
                  <a:close/>
                  <a:moveTo>
                    <a:pt x="13696" y="16057"/>
                  </a:moveTo>
                  <a:cubicBezTo>
                    <a:pt x="13729" y="16057"/>
                    <a:pt x="13757" y="16151"/>
                    <a:pt x="13757" y="16267"/>
                  </a:cubicBezTo>
                  <a:cubicBezTo>
                    <a:pt x="13757" y="16383"/>
                    <a:pt x="13729" y="16478"/>
                    <a:pt x="13696" y="16478"/>
                  </a:cubicBezTo>
                  <a:cubicBezTo>
                    <a:pt x="13662" y="16478"/>
                    <a:pt x="13635" y="16383"/>
                    <a:pt x="13635" y="16267"/>
                  </a:cubicBezTo>
                  <a:cubicBezTo>
                    <a:pt x="13635" y="16151"/>
                    <a:pt x="13662" y="16057"/>
                    <a:pt x="13696" y="16057"/>
                  </a:cubicBezTo>
                  <a:close/>
                  <a:moveTo>
                    <a:pt x="15809" y="15986"/>
                  </a:moveTo>
                  <a:cubicBezTo>
                    <a:pt x="15843" y="15986"/>
                    <a:pt x="15870" y="16081"/>
                    <a:pt x="15870" y="16197"/>
                  </a:cubicBezTo>
                  <a:cubicBezTo>
                    <a:pt x="15870" y="16313"/>
                    <a:pt x="15843" y="16407"/>
                    <a:pt x="15809" y="16407"/>
                  </a:cubicBezTo>
                  <a:cubicBezTo>
                    <a:pt x="15775" y="16407"/>
                    <a:pt x="15748" y="16313"/>
                    <a:pt x="15748" y="16197"/>
                  </a:cubicBezTo>
                  <a:cubicBezTo>
                    <a:pt x="15748" y="16081"/>
                    <a:pt x="15775" y="15986"/>
                    <a:pt x="15809" y="15986"/>
                  </a:cubicBezTo>
                  <a:close/>
                  <a:moveTo>
                    <a:pt x="5161" y="15986"/>
                  </a:moveTo>
                  <a:cubicBezTo>
                    <a:pt x="5195" y="15986"/>
                    <a:pt x="5222" y="16081"/>
                    <a:pt x="5222" y="16197"/>
                  </a:cubicBezTo>
                  <a:cubicBezTo>
                    <a:pt x="5222" y="16313"/>
                    <a:pt x="5195" y="16407"/>
                    <a:pt x="5161" y="16407"/>
                  </a:cubicBezTo>
                  <a:cubicBezTo>
                    <a:pt x="5128" y="16407"/>
                    <a:pt x="5100" y="16313"/>
                    <a:pt x="5100" y="16197"/>
                  </a:cubicBezTo>
                  <a:cubicBezTo>
                    <a:pt x="5100" y="16081"/>
                    <a:pt x="5128" y="15986"/>
                    <a:pt x="5161" y="15986"/>
                  </a:cubicBezTo>
                  <a:close/>
                  <a:moveTo>
                    <a:pt x="4633" y="15986"/>
                  </a:moveTo>
                  <a:cubicBezTo>
                    <a:pt x="4667" y="15986"/>
                    <a:pt x="4694" y="16081"/>
                    <a:pt x="4694" y="16197"/>
                  </a:cubicBezTo>
                  <a:cubicBezTo>
                    <a:pt x="4694" y="16313"/>
                    <a:pt x="4667" y="16407"/>
                    <a:pt x="4633" y="16407"/>
                  </a:cubicBezTo>
                  <a:cubicBezTo>
                    <a:pt x="4599" y="16407"/>
                    <a:pt x="4572" y="16313"/>
                    <a:pt x="4572" y="16197"/>
                  </a:cubicBezTo>
                  <a:cubicBezTo>
                    <a:pt x="4572" y="16081"/>
                    <a:pt x="4599" y="15986"/>
                    <a:pt x="4633" y="15986"/>
                  </a:cubicBezTo>
                  <a:close/>
                  <a:moveTo>
                    <a:pt x="11562" y="15916"/>
                  </a:moveTo>
                  <a:cubicBezTo>
                    <a:pt x="11596" y="15916"/>
                    <a:pt x="11623" y="16010"/>
                    <a:pt x="11623" y="16127"/>
                  </a:cubicBezTo>
                  <a:cubicBezTo>
                    <a:pt x="11623" y="16243"/>
                    <a:pt x="11596" y="16337"/>
                    <a:pt x="11562" y="16337"/>
                  </a:cubicBezTo>
                  <a:cubicBezTo>
                    <a:pt x="11528" y="16337"/>
                    <a:pt x="11501" y="16243"/>
                    <a:pt x="11501" y="16127"/>
                  </a:cubicBezTo>
                  <a:cubicBezTo>
                    <a:pt x="11501" y="16010"/>
                    <a:pt x="11528" y="15916"/>
                    <a:pt x="11562" y="15916"/>
                  </a:cubicBezTo>
                  <a:close/>
                  <a:moveTo>
                    <a:pt x="3881" y="15916"/>
                  </a:moveTo>
                  <a:cubicBezTo>
                    <a:pt x="3915" y="15916"/>
                    <a:pt x="3942" y="16010"/>
                    <a:pt x="3942" y="16127"/>
                  </a:cubicBezTo>
                  <a:cubicBezTo>
                    <a:pt x="3942" y="16243"/>
                    <a:pt x="3915" y="16337"/>
                    <a:pt x="3881" y="16337"/>
                  </a:cubicBezTo>
                  <a:cubicBezTo>
                    <a:pt x="3847" y="16337"/>
                    <a:pt x="3820" y="16243"/>
                    <a:pt x="3820" y="16127"/>
                  </a:cubicBezTo>
                  <a:cubicBezTo>
                    <a:pt x="3820" y="16010"/>
                    <a:pt x="3847" y="15916"/>
                    <a:pt x="3881" y="15916"/>
                  </a:cubicBezTo>
                  <a:close/>
                  <a:moveTo>
                    <a:pt x="12334" y="15846"/>
                  </a:moveTo>
                  <a:cubicBezTo>
                    <a:pt x="12368" y="15846"/>
                    <a:pt x="12395" y="15940"/>
                    <a:pt x="12395" y="16057"/>
                  </a:cubicBezTo>
                  <a:cubicBezTo>
                    <a:pt x="12395" y="16173"/>
                    <a:pt x="12368" y="16267"/>
                    <a:pt x="12334" y="16267"/>
                  </a:cubicBezTo>
                  <a:cubicBezTo>
                    <a:pt x="12300" y="16267"/>
                    <a:pt x="12273" y="16173"/>
                    <a:pt x="12273" y="16057"/>
                  </a:cubicBezTo>
                  <a:cubicBezTo>
                    <a:pt x="12273" y="15940"/>
                    <a:pt x="12300" y="15846"/>
                    <a:pt x="12334" y="15846"/>
                  </a:cubicBezTo>
                  <a:close/>
                  <a:moveTo>
                    <a:pt x="6584" y="15846"/>
                  </a:moveTo>
                  <a:cubicBezTo>
                    <a:pt x="6617" y="15846"/>
                    <a:pt x="6645" y="15940"/>
                    <a:pt x="6645" y="16057"/>
                  </a:cubicBezTo>
                  <a:cubicBezTo>
                    <a:pt x="6645" y="16173"/>
                    <a:pt x="6617" y="16267"/>
                    <a:pt x="6584" y="16267"/>
                  </a:cubicBezTo>
                  <a:cubicBezTo>
                    <a:pt x="6550" y="16267"/>
                    <a:pt x="6523" y="16173"/>
                    <a:pt x="6523" y="16057"/>
                  </a:cubicBezTo>
                  <a:cubicBezTo>
                    <a:pt x="6523" y="15940"/>
                    <a:pt x="6550" y="15846"/>
                    <a:pt x="6584" y="15846"/>
                  </a:cubicBezTo>
                  <a:close/>
                  <a:moveTo>
                    <a:pt x="5608" y="15776"/>
                  </a:moveTo>
                  <a:cubicBezTo>
                    <a:pt x="5642" y="15776"/>
                    <a:pt x="5669" y="15870"/>
                    <a:pt x="5669" y="15986"/>
                  </a:cubicBezTo>
                  <a:cubicBezTo>
                    <a:pt x="5669" y="16103"/>
                    <a:pt x="5642" y="16197"/>
                    <a:pt x="5608" y="16197"/>
                  </a:cubicBezTo>
                  <a:cubicBezTo>
                    <a:pt x="5575" y="16197"/>
                    <a:pt x="5547" y="16103"/>
                    <a:pt x="5547" y="15986"/>
                  </a:cubicBezTo>
                  <a:cubicBezTo>
                    <a:pt x="5547" y="15870"/>
                    <a:pt x="5575" y="15776"/>
                    <a:pt x="5608" y="15776"/>
                  </a:cubicBezTo>
                  <a:close/>
                  <a:moveTo>
                    <a:pt x="13289" y="15706"/>
                  </a:moveTo>
                  <a:cubicBezTo>
                    <a:pt x="13323" y="15706"/>
                    <a:pt x="13350" y="15800"/>
                    <a:pt x="13350" y="15916"/>
                  </a:cubicBezTo>
                  <a:cubicBezTo>
                    <a:pt x="13350" y="16032"/>
                    <a:pt x="13323" y="16127"/>
                    <a:pt x="13289" y="16127"/>
                  </a:cubicBezTo>
                  <a:cubicBezTo>
                    <a:pt x="13256" y="16127"/>
                    <a:pt x="13228" y="16032"/>
                    <a:pt x="13228" y="15916"/>
                  </a:cubicBezTo>
                  <a:cubicBezTo>
                    <a:pt x="13228" y="15800"/>
                    <a:pt x="13256" y="15706"/>
                    <a:pt x="13289" y="15706"/>
                  </a:cubicBezTo>
                  <a:close/>
                  <a:moveTo>
                    <a:pt x="10444" y="15706"/>
                  </a:moveTo>
                  <a:cubicBezTo>
                    <a:pt x="10478" y="15706"/>
                    <a:pt x="10505" y="15800"/>
                    <a:pt x="10505" y="15916"/>
                  </a:cubicBezTo>
                  <a:cubicBezTo>
                    <a:pt x="10505" y="16032"/>
                    <a:pt x="10478" y="16127"/>
                    <a:pt x="10444" y="16127"/>
                  </a:cubicBezTo>
                  <a:cubicBezTo>
                    <a:pt x="10411" y="16127"/>
                    <a:pt x="10383" y="16032"/>
                    <a:pt x="10383" y="15916"/>
                  </a:cubicBezTo>
                  <a:cubicBezTo>
                    <a:pt x="10383" y="15800"/>
                    <a:pt x="10411" y="15706"/>
                    <a:pt x="10444" y="15706"/>
                  </a:cubicBezTo>
                  <a:close/>
                  <a:moveTo>
                    <a:pt x="2885" y="15706"/>
                  </a:moveTo>
                  <a:cubicBezTo>
                    <a:pt x="2919" y="15706"/>
                    <a:pt x="2946" y="15800"/>
                    <a:pt x="2946" y="15916"/>
                  </a:cubicBezTo>
                  <a:cubicBezTo>
                    <a:pt x="2946" y="16032"/>
                    <a:pt x="2919" y="16127"/>
                    <a:pt x="2885" y="16127"/>
                  </a:cubicBezTo>
                  <a:cubicBezTo>
                    <a:pt x="2852" y="16127"/>
                    <a:pt x="2824" y="16032"/>
                    <a:pt x="2824" y="15916"/>
                  </a:cubicBezTo>
                  <a:cubicBezTo>
                    <a:pt x="2824" y="15800"/>
                    <a:pt x="2852" y="15706"/>
                    <a:pt x="2885" y="15706"/>
                  </a:cubicBezTo>
                  <a:close/>
                  <a:moveTo>
                    <a:pt x="14488" y="15495"/>
                  </a:moveTo>
                  <a:cubicBezTo>
                    <a:pt x="14522" y="15495"/>
                    <a:pt x="14549" y="15589"/>
                    <a:pt x="14549" y="15706"/>
                  </a:cubicBezTo>
                  <a:cubicBezTo>
                    <a:pt x="14549" y="15822"/>
                    <a:pt x="14522" y="15916"/>
                    <a:pt x="14488" y="15916"/>
                  </a:cubicBezTo>
                  <a:cubicBezTo>
                    <a:pt x="14454" y="15916"/>
                    <a:pt x="14427" y="15822"/>
                    <a:pt x="14427" y="15706"/>
                  </a:cubicBezTo>
                  <a:cubicBezTo>
                    <a:pt x="14427" y="15589"/>
                    <a:pt x="14454" y="15495"/>
                    <a:pt x="14488" y="15495"/>
                  </a:cubicBezTo>
                  <a:close/>
                  <a:moveTo>
                    <a:pt x="12903" y="15495"/>
                  </a:moveTo>
                  <a:cubicBezTo>
                    <a:pt x="12937" y="15495"/>
                    <a:pt x="12964" y="15589"/>
                    <a:pt x="12964" y="15706"/>
                  </a:cubicBezTo>
                  <a:cubicBezTo>
                    <a:pt x="12964" y="15822"/>
                    <a:pt x="12937" y="15916"/>
                    <a:pt x="12903" y="15916"/>
                  </a:cubicBezTo>
                  <a:cubicBezTo>
                    <a:pt x="12869" y="15916"/>
                    <a:pt x="12842" y="15822"/>
                    <a:pt x="12842" y="15706"/>
                  </a:cubicBezTo>
                  <a:cubicBezTo>
                    <a:pt x="12842" y="15589"/>
                    <a:pt x="12869" y="15495"/>
                    <a:pt x="12903" y="15495"/>
                  </a:cubicBezTo>
                  <a:close/>
                  <a:moveTo>
                    <a:pt x="10079" y="15495"/>
                  </a:moveTo>
                  <a:cubicBezTo>
                    <a:pt x="10112" y="15495"/>
                    <a:pt x="10140" y="15589"/>
                    <a:pt x="10140" y="15706"/>
                  </a:cubicBezTo>
                  <a:cubicBezTo>
                    <a:pt x="10140" y="15822"/>
                    <a:pt x="10112" y="15916"/>
                    <a:pt x="10079" y="15916"/>
                  </a:cubicBezTo>
                  <a:cubicBezTo>
                    <a:pt x="10045" y="15916"/>
                    <a:pt x="10018" y="15822"/>
                    <a:pt x="10018" y="15706"/>
                  </a:cubicBezTo>
                  <a:cubicBezTo>
                    <a:pt x="10018" y="15589"/>
                    <a:pt x="10045" y="15495"/>
                    <a:pt x="10079" y="15495"/>
                  </a:cubicBezTo>
                  <a:close/>
                  <a:moveTo>
                    <a:pt x="2012" y="15495"/>
                  </a:moveTo>
                  <a:cubicBezTo>
                    <a:pt x="2045" y="15495"/>
                    <a:pt x="2073" y="15589"/>
                    <a:pt x="2073" y="15706"/>
                  </a:cubicBezTo>
                  <a:cubicBezTo>
                    <a:pt x="2073" y="15822"/>
                    <a:pt x="2045" y="15916"/>
                    <a:pt x="2012" y="15916"/>
                  </a:cubicBezTo>
                  <a:cubicBezTo>
                    <a:pt x="1978" y="15916"/>
                    <a:pt x="1951" y="15822"/>
                    <a:pt x="1951" y="15706"/>
                  </a:cubicBezTo>
                  <a:cubicBezTo>
                    <a:pt x="1951" y="15589"/>
                    <a:pt x="1978" y="15495"/>
                    <a:pt x="2012" y="15495"/>
                  </a:cubicBezTo>
                  <a:close/>
                  <a:moveTo>
                    <a:pt x="16357" y="15355"/>
                  </a:moveTo>
                  <a:cubicBezTo>
                    <a:pt x="16391" y="15355"/>
                    <a:pt x="16418" y="15449"/>
                    <a:pt x="16418" y="15565"/>
                  </a:cubicBezTo>
                  <a:cubicBezTo>
                    <a:pt x="16418" y="15682"/>
                    <a:pt x="16391" y="15776"/>
                    <a:pt x="16357" y="15776"/>
                  </a:cubicBezTo>
                  <a:cubicBezTo>
                    <a:pt x="16324" y="15776"/>
                    <a:pt x="16297" y="15682"/>
                    <a:pt x="16297" y="15565"/>
                  </a:cubicBezTo>
                  <a:cubicBezTo>
                    <a:pt x="16297" y="15449"/>
                    <a:pt x="16324" y="15355"/>
                    <a:pt x="16357" y="15355"/>
                  </a:cubicBezTo>
                  <a:close/>
                  <a:moveTo>
                    <a:pt x="16845" y="15285"/>
                  </a:moveTo>
                  <a:cubicBezTo>
                    <a:pt x="16879" y="15285"/>
                    <a:pt x="16906" y="15379"/>
                    <a:pt x="16906" y="15495"/>
                  </a:cubicBezTo>
                  <a:cubicBezTo>
                    <a:pt x="16906" y="15611"/>
                    <a:pt x="16879" y="15706"/>
                    <a:pt x="16845" y="15706"/>
                  </a:cubicBezTo>
                  <a:cubicBezTo>
                    <a:pt x="16811" y="15706"/>
                    <a:pt x="16784" y="15611"/>
                    <a:pt x="16784" y="15495"/>
                  </a:cubicBezTo>
                  <a:cubicBezTo>
                    <a:pt x="16784" y="15379"/>
                    <a:pt x="16811" y="15285"/>
                    <a:pt x="16845" y="15285"/>
                  </a:cubicBezTo>
                  <a:close/>
                  <a:moveTo>
                    <a:pt x="9713" y="15214"/>
                  </a:moveTo>
                  <a:cubicBezTo>
                    <a:pt x="9747" y="15214"/>
                    <a:pt x="9774" y="15309"/>
                    <a:pt x="9774" y="15425"/>
                  </a:cubicBezTo>
                  <a:cubicBezTo>
                    <a:pt x="9774" y="15541"/>
                    <a:pt x="9747" y="15635"/>
                    <a:pt x="9713" y="15635"/>
                  </a:cubicBezTo>
                  <a:cubicBezTo>
                    <a:pt x="9679" y="15635"/>
                    <a:pt x="9652" y="15541"/>
                    <a:pt x="9652" y="15425"/>
                  </a:cubicBezTo>
                  <a:cubicBezTo>
                    <a:pt x="9652" y="15309"/>
                    <a:pt x="9679" y="15214"/>
                    <a:pt x="9713" y="15214"/>
                  </a:cubicBezTo>
                  <a:close/>
                  <a:moveTo>
                    <a:pt x="7112" y="15214"/>
                  </a:moveTo>
                  <a:cubicBezTo>
                    <a:pt x="7146" y="15214"/>
                    <a:pt x="7173" y="15309"/>
                    <a:pt x="7173" y="15425"/>
                  </a:cubicBezTo>
                  <a:cubicBezTo>
                    <a:pt x="7173" y="15541"/>
                    <a:pt x="7146" y="15635"/>
                    <a:pt x="7112" y="15635"/>
                  </a:cubicBezTo>
                  <a:cubicBezTo>
                    <a:pt x="7078" y="15635"/>
                    <a:pt x="7051" y="15541"/>
                    <a:pt x="7051" y="15425"/>
                  </a:cubicBezTo>
                  <a:cubicBezTo>
                    <a:pt x="7051" y="15309"/>
                    <a:pt x="7078" y="15214"/>
                    <a:pt x="7112" y="15214"/>
                  </a:cubicBezTo>
                  <a:close/>
                  <a:moveTo>
                    <a:pt x="4308" y="15214"/>
                  </a:moveTo>
                  <a:cubicBezTo>
                    <a:pt x="4341" y="15214"/>
                    <a:pt x="4369" y="15309"/>
                    <a:pt x="4369" y="15425"/>
                  </a:cubicBezTo>
                  <a:cubicBezTo>
                    <a:pt x="4369" y="15541"/>
                    <a:pt x="4341" y="15635"/>
                    <a:pt x="4308" y="15635"/>
                  </a:cubicBezTo>
                  <a:cubicBezTo>
                    <a:pt x="4274" y="15635"/>
                    <a:pt x="4247" y="15541"/>
                    <a:pt x="4247" y="15425"/>
                  </a:cubicBezTo>
                  <a:cubicBezTo>
                    <a:pt x="4247" y="15309"/>
                    <a:pt x="4274" y="15214"/>
                    <a:pt x="4308" y="15214"/>
                  </a:cubicBezTo>
                  <a:close/>
                  <a:moveTo>
                    <a:pt x="3495" y="15214"/>
                  </a:moveTo>
                  <a:cubicBezTo>
                    <a:pt x="3529" y="15214"/>
                    <a:pt x="3556" y="15309"/>
                    <a:pt x="3556" y="15425"/>
                  </a:cubicBezTo>
                  <a:cubicBezTo>
                    <a:pt x="3556" y="15541"/>
                    <a:pt x="3529" y="15635"/>
                    <a:pt x="3495" y="15635"/>
                  </a:cubicBezTo>
                  <a:cubicBezTo>
                    <a:pt x="3461" y="15635"/>
                    <a:pt x="3434" y="15541"/>
                    <a:pt x="3434" y="15425"/>
                  </a:cubicBezTo>
                  <a:cubicBezTo>
                    <a:pt x="3434" y="15309"/>
                    <a:pt x="3461" y="15214"/>
                    <a:pt x="3495" y="15214"/>
                  </a:cubicBezTo>
                  <a:close/>
                  <a:moveTo>
                    <a:pt x="15382" y="15144"/>
                  </a:moveTo>
                  <a:cubicBezTo>
                    <a:pt x="15416" y="15144"/>
                    <a:pt x="15443" y="15239"/>
                    <a:pt x="15443" y="15355"/>
                  </a:cubicBezTo>
                  <a:cubicBezTo>
                    <a:pt x="15443" y="15471"/>
                    <a:pt x="15416" y="15565"/>
                    <a:pt x="15382" y="15565"/>
                  </a:cubicBezTo>
                  <a:cubicBezTo>
                    <a:pt x="15348" y="15565"/>
                    <a:pt x="15321" y="15471"/>
                    <a:pt x="15321" y="15355"/>
                  </a:cubicBezTo>
                  <a:cubicBezTo>
                    <a:pt x="15321" y="15239"/>
                    <a:pt x="15348" y="15144"/>
                    <a:pt x="15382" y="15144"/>
                  </a:cubicBezTo>
                  <a:close/>
                  <a:moveTo>
                    <a:pt x="11907" y="15074"/>
                  </a:moveTo>
                  <a:cubicBezTo>
                    <a:pt x="11941" y="15074"/>
                    <a:pt x="11968" y="15168"/>
                    <a:pt x="11968" y="15285"/>
                  </a:cubicBezTo>
                  <a:cubicBezTo>
                    <a:pt x="11968" y="15401"/>
                    <a:pt x="11941" y="15495"/>
                    <a:pt x="11907" y="15495"/>
                  </a:cubicBezTo>
                  <a:cubicBezTo>
                    <a:pt x="11874" y="15495"/>
                    <a:pt x="11846" y="15401"/>
                    <a:pt x="11846" y="15285"/>
                  </a:cubicBezTo>
                  <a:cubicBezTo>
                    <a:pt x="11846" y="15168"/>
                    <a:pt x="11874" y="15074"/>
                    <a:pt x="11907" y="15074"/>
                  </a:cubicBezTo>
                  <a:close/>
                  <a:moveTo>
                    <a:pt x="10973" y="15074"/>
                  </a:moveTo>
                  <a:cubicBezTo>
                    <a:pt x="11006" y="15074"/>
                    <a:pt x="11034" y="15168"/>
                    <a:pt x="11034" y="15285"/>
                  </a:cubicBezTo>
                  <a:cubicBezTo>
                    <a:pt x="11034" y="15401"/>
                    <a:pt x="11006" y="15495"/>
                    <a:pt x="10973" y="15495"/>
                  </a:cubicBezTo>
                  <a:cubicBezTo>
                    <a:pt x="10939" y="15495"/>
                    <a:pt x="10912" y="15401"/>
                    <a:pt x="10912" y="15285"/>
                  </a:cubicBezTo>
                  <a:cubicBezTo>
                    <a:pt x="10912" y="15168"/>
                    <a:pt x="10939" y="15074"/>
                    <a:pt x="10973" y="15074"/>
                  </a:cubicBezTo>
                  <a:close/>
                  <a:moveTo>
                    <a:pt x="2560" y="15074"/>
                  </a:moveTo>
                  <a:cubicBezTo>
                    <a:pt x="2594" y="15074"/>
                    <a:pt x="2621" y="15168"/>
                    <a:pt x="2621" y="15285"/>
                  </a:cubicBezTo>
                  <a:cubicBezTo>
                    <a:pt x="2621" y="15401"/>
                    <a:pt x="2594" y="15495"/>
                    <a:pt x="2560" y="15495"/>
                  </a:cubicBezTo>
                  <a:cubicBezTo>
                    <a:pt x="2527" y="15495"/>
                    <a:pt x="2499" y="15401"/>
                    <a:pt x="2499" y="15285"/>
                  </a:cubicBezTo>
                  <a:cubicBezTo>
                    <a:pt x="2499" y="15168"/>
                    <a:pt x="2527" y="15074"/>
                    <a:pt x="2560" y="15074"/>
                  </a:cubicBezTo>
                  <a:close/>
                  <a:moveTo>
                    <a:pt x="14976" y="15004"/>
                  </a:moveTo>
                  <a:cubicBezTo>
                    <a:pt x="15009" y="15004"/>
                    <a:pt x="15037" y="15098"/>
                    <a:pt x="15037" y="15214"/>
                  </a:cubicBezTo>
                  <a:cubicBezTo>
                    <a:pt x="15037" y="15331"/>
                    <a:pt x="15009" y="15425"/>
                    <a:pt x="14976" y="15425"/>
                  </a:cubicBezTo>
                  <a:cubicBezTo>
                    <a:pt x="14942" y="15425"/>
                    <a:pt x="14915" y="15331"/>
                    <a:pt x="14915" y="15214"/>
                  </a:cubicBezTo>
                  <a:cubicBezTo>
                    <a:pt x="14915" y="15098"/>
                    <a:pt x="14942" y="15004"/>
                    <a:pt x="14976" y="15004"/>
                  </a:cubicBezTo>
                  <a:close/>
                  <a:moveTo>
                    <a:pt x="9347" y="14934"/>
                  </a:moveTo>
                  <a:cubicBezTo>
                    <a:pt x="9381" y="14934"/>
                    <a:pt x="9408" y="15028"/>
                    <a:pt x="9408" y="15144"/>
                  </a:cubicBezTo>
                  <a:cubicBezTo>
                    <a:pt x="9408" y="15261"/>
                    <a:pt x="9381" y="15355"/>
                    <a:pt x="9347" y="15355"/>
                  </a:cubicBezTo>
                  <a:cubicBezTo>
                    <a:pt x="9313" y="15355"/>
                    <a:pt x="9286" y="15261"/>
                    <a:pt x="9286" y="15144"/>
                  </a:cubicBezTo>
                  <a:cubicBezTo>
                    <a:pt x="9286" y="15028"/>
                    <a:pt x="9313" y="14934"/>
                    <a:pt x="9347" y="14934"/>
                  </a:cubicBezTo>
                  <a:close/>
                  <a:moveTo>
                    <a:pt x="7498" y="14864"/>
                  </a:moveTo>
                  <a:cubicBezTo>
                    <a:pt x="7532" y="14864"/>
                    <a:pt x="7559" y="14958"/>
                    <a:pt x="7559" y="15074"/>
                  </a:cubicBezTo>
                  <a:cubicBezTo>
                    <a:pt x="7559" y="15190"/>
                    <a:pt x="7532" y="15285"/>
                    <a:pt x="7498" y="15285"/>
                  </a:cubicBezTo>
                  <a:cubicBezTo>
                    <a:pt x="7464" y="15285"/>
                    <a:pt x="7437" y="15190"/>
                    <a:pt x="7437" y="15074"/>
                  </a:cubicBezTo>
                  <a:cubicBezTo>
                    <a:pt x="7437" y="14958"/>
                    <a:pt x="7464" y="14864"/>
                    <a:pt x="7498" y="14864"/>
                  </a:cubicBezTo>
                  <a:close/>
                  <a:moveTo>
                    <a:pt x="6340" y="14864"/>
                  </a:moveTo>
                  <a:cubicBezTo>
                    <a:pt x="6373" y="14864"/>
                    <a:pt x="6401" y="14958"/>
                    <a:pt x="6401" y="15074"/>
                  </a:cubicBezTo>
                  <a:cubicBezTo>
                    <a:pt x="6401" y="15190"/>
                    <a:pt x="6373" y="15285"/>
                    <a:pt x="6340" y="15285"/>
                  </a:cubicBezTo>
                  <a:cubicBezTo>
                    <a:pt x="6306" y="15285"/>
                    <a:pt x="6279" y="15190"/>
                    <a:pt x="6279" y="15074"/>
                  </a:cubicBezTo>
                  <a:cubicBezTo>
                    <a:pt x="6279" y="14958"/>
                    <a:pt x="6306" y="14864"/>
                    <a:pt x="6340" y="14864"/>
                  </a:cubicBezTo>
                  <a:close/>
                  <a:moveTo>
                    <a:pt x="11420" y="14793"/>
                  </a:moveTo>
                  <a:cubicBezTo>
                    <a:pt x="11453" y="14793"/>
                    <a:pt x="11481" y="14888"/>
                    <a:pt x="11481" y="15004"/>
                  </a:cubicBezTo>
                  <a:cubicBezTo>
                    <a:pt x="11481" y="15120"/>
                    <a:pt x="11453" y="15214"/>
                    <a:pt x="11420" y="15214"/>
                  </a:cubicBezTo>
                  <a:cubicBezTo>
                    <a:pt x="11386" y="15214"/>
                    <a:pt x="11359" y="15120"/>
                    <a:pt x="11359" y="15004"/>
                  </a:cubicBezTo>
                  <a:cubicBezTo>
                    <a:pt x="11359" y="14888"/>
                    <a:pt x="11386" y="14793"/>
                    <a:pt x="11420" y="14793"/>
                  </a:cubicBezTo>
                  <a:close/>
                  <a:moveTo>
                    <a:pt x="8941" y="14793"/>
                  </a:moveTo>
                  <a:cubicBezTo>
                    <a:pt x="8974" y="14793"/>
                    <a:pt x="9002" y="14888"/>
                    <a:pt x="9002" y="15004"/>
                  </a:cubicBezTo>
                  <a:cubicBezTo>
                    <a:pt x="9002" y="15120"/>
                    <a:pt x="8974" y="15214"/>
                    <a:pt x="8941" y="15214"/>
                  </a:cubicBezTo>
                  <a:cubicBezTo>
                    <a:pt x="8907" y="15214"/>
                    <a:pt x="8880" y="15120"/>
                    <a:pt x="8880" y="15004"/>
                  </a:cubicBezTo>
                  <a:cubicBezTo>
                    <a:pt x="8880" y="14888"/>
                    <a:pt x="8907" y="14793"/>
                    <a:pt x="8941" y="14793"/>
                  </a:cubicBezTo>
                  <a:close/>
                  <a:moveTo>
                    <a:pt x="5933" y="14793"/>
                  </a:moveTo>
                  <a:cubicBezTo>
                    <a:pt x="5967" y="14793"/>
                    <a:pt x="5994" y="14888"/>
                    <a:pt x="5994" y="15004"/>
                  </a:cubicBezTo>
                  <a:cubicBezTo>
                    <a:pt x="5994" y="15120"/>
                    <a:pt x="5967" y="15214"/>
                    <a:pt x="5933" y="15214"/>
                  </a:cubicBezTo>
                  <a:cubicBezTo>
                    <a:pt x="5900" y="15214"/>
                    <a:pt x="5872" y="15120"/>
                    <a:pt x="5872" y="15004"/>
                  </a:cubicBezTo>
                  <a:cubicBezTo>
                    <a:pt x="5872" y="14888"/>
                    <a:pt x="5900" y="14793"/>
                    <a:pt x="5933" y="14793"/>
                  </a:cubicBezTo>
                  <a:close/>
                  <a:moveTo>
                    <a:pt x="16032" y="14723"/>
                  </a:moveTo>
                  <a:cubicBezTo>
                    <a:pt x="16066" y="14723"/>
                    <a:pt x="16093" y="14818"/>
                    <a:pt x="16093" y="14934"/>
                  </a:cubicBezTo>
                  <a:cubicBezTo>
                    <a:pt x="16093" y="15050"/>
                    <a:pt x="16066" y="15144"/>
                    <a:pt x="16032" y="15144"/>
                  </a:cubicBezTo>
                  <a:cubicBezTo>
                    <a:pt x="15999" y="15144"/>
                    <a:pt x="15971" y="15050"/>
                    <a:pt x="15971" y="14934"/>
                  </a:cubicBezTo>
                  <a:cubicBezTo>
                    <a:pt x="15971" y="14818"/>
                    <a:pt x="15999" y="14723"/>
                    <a:pt x="16032" y="14723"/>
                  </a:cubicBezTo>
                  <a:close/>
                  <a:moveTo>
                    <a:pt x="13878" y="14723"/>
                  </a:moveTo>
                  <a:cubicBezTo>
                    <a:pt x="13912" y="14723"/>
                    <a:pt x="13939" y="14818"/>
                    <a:pt x="13939" y="14934"/>
                  </a:cubicBezTo>
                  <a:cubicBezTo>
                    <a:pt x="13939" y="15050"/>
                    <a:pt x="13912" y="15144"/>
                    <a:pt x="13878" y="15144"/>
                  </a:cubicBezTo>
                  <a:cubicBezTo>
                    <a:pt x="13845" y="15144"/>
                    <a:pt x="13817" y="15050"/>
                    <a:pt x="13817" y="14934"/>
                  </a:cubicBezTo>
                  <a:cubicBezTo>
                    <a:pt x="13817" y="14818"/>
                    <a:pt x="13845" y="14723"/>
                    <a:pt x="13878" y="14723"/>
                  </a:cubicBezTo>
                  <a:close/>
                  <a:moveTo>
                    <a:pt x="12598" y="14723"/>
                  </a:moveTo>
                  <a:cubicBezTo>
                    <a:pt x="12632" y="14723"/>
                    <a:pt x="12659" y="14818"/>
                    <a:pt x="12659" y="14934"/>
                  </a:cubicBezTo>
                  <a:cubicBezTo>
                    <a:pt x="12659" y="15050"/>
                    <a:pt x="12632" y="15144"/>
                    <a:pt x="12598" y="15144"/>
                  </a:cubicBezTo>
                  <a:cubicBezTo>
                    <a:pt x="12565" y="15144"/>
                    <a:pt x="12537" y="15050"/>
                    <a:pt x="12537" y="14934"/>
                  </a:cubicBezTo>
                  <a:cubicBezTo>
                    <a:pt x="12537" y="14818"/>
                    <a:pt x="12565" y="14723"/>
                    <a:pt x="12598" y="14723"/>
                  </a:cubicBezTo>
                  <a:close/>
                  <a:moveTo>
                    <a:pt x="4755" y="14723"/>
                  </a:moveTo>
                  <a:cubicBezTo>
                    <a:pt x="4789" y="14723"/>
                    <a:pt x="4816" y="14818"/>
                    <a:pt x="4816" y="14934"/>
                  </a:cubicBezTo>
                  <a:cubicBezTo>
                    <a:pt x="4816" y="15050"/>
                    <a:pt x="4789" y="15144"/>
                    <a:pt x="4755" y="15144"/>
                  </a:cubicBezTo>
                  <a:cubicBezTo>
                    <a:pt x="4721" y="15144"/>
                    <a:pt x="4694" y="15050"/>
                    <a:pt x="4694" y="14934"/>
                  </a:cubicBezTo>
                  <a:cubicBezTo>
                    <a:pt x="4694" y="14818"/>
                    <a:pt x="4721" y="14723"/>
                    <a:pt x="4755" y="14723"/>
                  </a:cubicBezTo>
                  <a:close/>
                  <a:moveTo>
                    <a:pt x="1666" y="14723"/>
                  </a:moveTo>
                  <a:cubicBezTo>
                    <a:pt x="1700" y="14723"/>
                    <a:pt x="1727" y="14818"/>
                    <a:pt x="1727" y="14934"/>
                  </a:cubicBezTo>
                  <a:cubicBezTo>
                    <a:pt x="1727" y="15050"/>
                    <a:pt x="1700" y="15144"/>
                    <a:pt x="1666" y="15144"/>
                  </a:cubicBezTo>
                  <a:cubicBezTo>
                    <a:pt x="1633" y="15144"/>
                    <a:pt x="1605" y="15050"/>
                    <a:pt x="1605" y="14934"/>
                  </a:cubicBezTo>
                  <a:cubicBezTo>
                    <a:pt x="1605" y="14818"/>
                    <a:pt x="1633" y="14723"/>
                    <a:pt x="1666" y="14723"/>
                  </a:cubicBezTo>
                  <a:close/>
                  <a:moveTo>
                    <a:pt x="14305" y="14583"/>
                  </a:moveTo>
                  <a:cubicBezTo>
                    <a:pt x="14339" y="14583"/>
                    <a:pt x="14366" y="14677"/>
                    <a:pt x="14366" y="14793"/>
                  </a:cubicBezTo>
                  <a:cubicBezTo>
                    <a:pt x="14366" y="14910"/>
                    <a:pt x="14339" y="15004"/>
                    <a:pt x="14305" y="15004"/>
                  </a:cubicBezTo>
                  <a:cubicBezTo>
                    <a:pt x="14272" y="15004"/>
                    <a:pt x="14244" y="14910"/>
                    <a:pt x="14244" y="14793"/>
                  </a:cubicBezTo>
                  <a:cubicBezTo>
                    <a:pt x="14244" y="14677"/>
                    <a:pt x="14272" y="14583"/>
                    <a:pt x="14305" y="14583"/>
                  </a:cubicBezTo>
                  <a:close/>
                  <a:moveTo>
                    <a:pt x="8250" y="14583"/>
                  </a:moveTo>
                  <a:cubicBezTo>
                    <a:pt x="8284" y="14583"/>
                    <a:pt x="8311" y="14677"/>
                    <a:pt x="8311" y="14793"/>
                  </a:cubicBezTo>
                  <a:cubicBezTo>
                    <a:pt x="8311" y="14910"/>
                    <a:pt x="8284" y="15004"/>
                    <a:pt x="8250" y="15004"/>
                  </a:cubicBezTo>
                  <a:cubicBezTo>
                    <a:pt x="8216" y="15004"/>
                    <a:pt x="8189" y="14910"/>
                    <a:pt x="8189" y="14793"/>
                  </a:cubicBezTo>
                  <a:cubicBezTo>
                    <a:pt x="8189" y="14677"/>
                    <a:pt x="8216" y="14583"/>
                    <a:pt x="8250" y="14583"/>
                  </a:cubicBezTo>
                  <a:close/>
                  <a:moveTo>
                    <a:pt x="7904" y="14583"/>
                  </a:moveTo>
                  <a:cubicBezTo>
                    <a:pt x="7938" y="14583"/>
                    <a:pt x="7965" y="14677"/>
                    <a:pt x="7965" y="14793"/>
                  </a:cubicBezTo>
                  <a:cubicBezTo>
                    <a:pt x="7965" y="14910"/>
                    <a:pt x="7938" y="15004"/>
                    <a:pt x="7904" y="15004"/>
                  </a:cubicBezTo>
                  <a:cubicBezTo>
                    <a:pt x="7871" y="15004"/>
                    <a:pt x="7843" y="14910"/>
                    <a:pt x="7843" y="14793"/>
                  </a:cubicBezTo>
                  <a:cubicBezTo>
                    <a:pt x="7843" y="14677"/>
                    <a:pt x="7871" y="14583"/>
                    <a:pt x="7904" y="14583"/>
                  </a:cubicBezTo>
                  <a:close/>
                  <a:moveTo>
                    <a:pt x="6807" y="14583"/>
                  </a:moveTo>
                  <a:cubicBezTo>
                    <a:pt x="6841" y="14583"/>
                    <a:pt x="6868" y="14677"/>
                    <a:pt x="6868" y="14793"/>
                  </a:cubicBezTo>
                  <a:cubicBezTo>
                    <a:pt x="6868" y="14910"/>
                    <a:pt x="6841" y="15004"/>
                    <a:pt x="6807" y="15004"/>
                  </a:cubicBezTo>
                  <a:cubicBezTo>
                    <a:pt x="6773" y="15004"/>
                    <a:pt x="6746" y="14910"/>
                    <a:pt x="6746" y="14793"/>
                  </a:cubicBezTo>
                  <a:cubicBezTo>
                    <a:pt x="6746" y="14677"/>
                    <a:pt x="6773" y="14583"/>
                    <a:pt x="6807" y="14583"/>
                  </a:cubicBezTo>
                  <a:close/>
                  <a:moveTo>
                    <a:pt x="3942" y="14583"/>
                  </a:moveTo>
                  <a:cubicBezTo>
                    <a:pt x="3976" y="14583"/>
                    <a:pt x="4003" y="14677"/>
                    <a:pt x="4003" y="14793"/>
                  </a:cubicBezTo>
                  <a:cubicBezTo>
                    <a:pt x="4003" y="14910"/>
                    <a:pt x="3976" y="15004"/>
                    <a:pt x="3942" y="15004"/>
                  </a:cubicBezTo>
                  <a:cubicBezTo>
                    <a:pt x="3908" y="15004"/>
                    <a:pt x="3881" y="14910"/>
                    <a:pt x="3881" y="14793"/>
                  </a:cubicBezTo>
                  <a:cubicBezTo>
                    <a:pt x="3881" y="14677"/>
                    <a:pt x="3908" y="14583"/>
                    <a:pt x="3942" y="14583"/>
                  </a:cubicBezTo>
                  <a:close/>
                  <a:moveTo>
                    <a:pt x="13492" y="14513"/>
                  </a:moveTo>
                  <a:cubicBezTo>
                    <a:pt x="13526" y="14513"/>
                    <a:pt x="13553" y="14607"/>
                    <a:pt x="13553" y="14723"/>
                  </a:cubicBezTo>
                  <a:cubicBezTo>
                    <a:pt x="13553" y="14840"/>
                    <a:pt x="13526" y="14934"/>
                    <a:pt x="13492" y="14934"/>
                  </a:cubicBezTo>
                  <a:cubicBezTo>
                    <a:pt x="13459" y="14934"/>
                    <a:pt x="13431" y="14840"/>
                    <a:pt x="13431" y="14723"/>
                  </a:cubicBezTo>
                  <a:cubicBezTo>
                    <a:pt x="13431" y="14607"/>
                    <a:pt x="13459" y="14513"/>
                    <a:pt x="13492" y="14513"/>
                  </a:cubicBezTo>
                  <a:close/>
                  <a:moveTo>
                    <a:pt x="5121" y="14513"/>
                  </a:moveTo>
                  <a:cubicBezTo>
                    <a:pt x="5154" y="14513"/>
                    <a:pt x="5182" y="14607"/>
                    <a:pt x="5182" y="14723"/>
                  </a:cubicBezTo>
                  <a:cubicBezTo>
                    <a:pt x="5182" y="14840"/>
                    <a:pt x="5154" y="14934"/>
                    <a:pt x="5121" y="14934"/>
                  </a:cubicBezTo>
                  <a:cubicBezTo>
                    <a:pt x="5087" y="14934"/>
                    <a:pt x="5060" y="14840"/>
                    <a:pt x="5060" y="14723"/>
                  </a:cubicBezTo>
                  <a:cubicBezTo>
                    <a:pt x="5060" y="14607"/>
                    <a:pt x="5087" y="14513"/>
                    <a:pt x="5121" y="14513"/>
                  </a:cubicBezTo>
                  <a:close/>
                  <a:moveTo>
                    <a:pt x="10444" y="14372"/>
                  </a:moveTo>
                  <a:cubicBezTo>
                    <a:pt x="10478" y="14372"/>
                    <a:pt x="10505" y="14467"/>
                    <a:pt x="10505" y="14583"/>
                  </a:cubicBezTo>
                  <a:cubicBezTo>
                    <a:pt x="10505" y="14699"/>
                    <a:pt x="10478" y="14793"/>
                    <a:pt x="10444" y="14793"/>
                  </a:cubicBezTo>
                  <a:cubicBezTo>
                    <a:pt x="10411" y="14793"/>
                    <a:pt x="10383" y="14699"/>
                    <a:pt x="10383" y="14583"/>
                  </a:cubicBezTo>
                  <a:cubicBezTo>
                    <a:pt x="10383" y="14467"/>
                    <a:pt x="10411" y="14372"/>
                    <a:pt x="10444" y="14372"/>
                  </a:cubicBezTo>
                  <a:close/>
                  <a:moveTo>
                    <a:pt x="3028" y="14372"/>
                  </a:moveTo>
                  <a:cubicBezTo>
                    <a:pt x="3061" y="14372"/>
                    <a:pt x="3089" y="14467"/>
                    <a:pt x="3089" y="14583"/>
                  </a:cubicBezTo>
                  <a:cubicBezTo>
                    <a:pt x="3089" y="14699"/>
                    <a:pt x="3061" y="14793"/>
                    <a:pt x="3028" y="14793"/>
                  </a:cubicBezTo>
                  <a:cubicBezTo>
                    <a:pt x="2994" y="14793"/>
                    <a:pt x="2967" y="14699"/>
                    <a:pt x="2967" y="14583"/>
                  </a:cubicBezTo>
                  <a:cubicBezTo>
                    <a:pt x="2967" y="14467"/>
                    <a:pt x="2994" y="14372"/>
                    <a:pt x="3028" y="14372"/>
                  </a:cubicBezTo>
                  <a:close/>
                  <a:moveTo>
                    <a:pt x="15646" y="14302"/>
                  </a:moveTo>
                  <a:cubicBezTo>
                    <a:pt x="15680" y="14302"/>
                    <a:pt x="15707" y="14396"/>
                    <a:pt x="15707" y="14513"/>
                  </a:cubicBezTo>
                  <a:cubicBezTo>
                    <a:pt x="15707" y="14629"/>
                    <a:pt x="15680" y="14723"/>
                    <a:pt x="15646" y="14723"/>
                  </a:cubicBezTo>
                  <a:cubicBezTo>
                    <a:pt x="15613" y="14723"/>
                    <a:pt x="15585" y="14629"/>
                    <a:pt x="15585" y="14513"/>
                  </a:cubicBezTo>
                  <a:cubicBezTo>
                    <a:pt x="15585" y="14396"/>
                    <a:pt x="15613" y="14302"/>
                    <a:pt x="15646" y="14302"/>
                  </a:cubicBezTo>
                  <a:close/>
                  <a:moveTo>
                    <a:pt x="8616" y="14302"/>
                  </a:moveTo>
                  <a:cubicBezTo>
                    <a:pt x="8649" y="14302"/>
                    <a:pt x="8677" y="14396"/>
                    <a:pt x="8677" y="14513"/>
                  </a:cubicBezTo>
                  <a:cubicBezTo>
                    <a:pt x="8677" y="14629"/>
                    <a:pt x="8649" y="14723"/>
                    <a:pt x="8616" y="14723"/>
                  </a:cubicBezTo>
                  <a:cubicBezTo>
                    <a:pt x="8582" y="14723"/>
                    <a:pt x="8555" y="14629"/>
                    <a:pt x="8555" y="14513"/>
                  </a:cubicBezTo>
                  <a:cubicBezTo>
                    <a:pt x="8555" y="14396"/>
                    <a:pt x="8582" y="14302"/>
                    <a:pt x="8616" y="14302"/>
                  </a:cubicBezTo>
                  <a:close/>
                  <a:moveTo>
                    <a:pt x="5507" y="14302"/>
                  </a:moveTo>
                  <a:cubicBezTo>
                    <a:pt x="5540" y="14302"/>
                    <a:pt x="5568" y="14396"/>
                    <a:pt x="5568" y="14513"/>
                  </a:cubicBezTo>
                  <a:cubicBezTo>
                    <a:pt x="5568" y="14629"/>
                    <a:pt x="5540" y="14723"/>
                    <a:pt x="5507" y="14723"/>
                  </a:cubicBezTo>
                  <a:cubicBezTo>
                    <a:pt x="5473" y="14723"/>
                    <a:pt x="5446" y="14629"/>
                    <a:pt x="5446" y="14513"/>
                  </a:cubicBezTo>
                  <a:cubicBezTo>
                    <a:pt x="5446" y="14396"/>
                    <a:pt x="5473" y="14302"/>
                    <a:pt x="5507" y="14302"/>
                  </a:cubicBezTo>
                  <a:close/>
                  <a:moveTo>
                    <a:pt x="17089" y="14162"/>
                  </a:moveTo>
                  <a:cubicBezTo>
                    <a:pt x="17123" y="14162"/>
                    <a:pt x="17150" y="14256"/>
                    <a:pt x="17150" y="14372"/>
                  </a:cubicBezTo>
                  <a:cubicBezTo>
                    <a:pt x="17150" y="14489"/>
                    <a:pt x="17123" y="14583"/>
                    <a:pt x="17089" y="14583"/>
                  </a:cubicBezTo>
                  <a:cubicBezTo>
                    <a:pt x="17055" y="14583"/>
                    <a:pt x="17028" y="14489"/>
                    <a:pt x="17028" y="14372"/>
                  </a:cubicBezTo>
                  <a:cubicBezTo>
                    <a:pt x="17028" y="14256"/>
                    <a:pt x="17055" y="14162"/>
                    <a:pt x="17089" y="14162"/>
                  </a:cubicBezTo>
                  <a:close/>
                  <a:moveTo>
                    <a:pt x="13005" y="14092"/>
                  </a:moveTo>
                  <a:cubicBezTo>
                    <a:pt x="13038" y="14092"/>
                    <a:pt x="13066" y="14186"/>
                    <a:pt x="13066" y="14302"/>
                  </a:cubicBezTo>
                  <a:cubicBezTo>
                    <a:pt x="13066" y="14419"/>
                    <a:pt x="13038" y="14513"/>
                    <a:pt x="13005" y="14513"/>
                  </a:cubicBezTo>
                  <a:cubicBezTo>
                    <a:pt x="12971" y="14513"/>
                    <a:pt x="12944" y="14419"/>
                    <a:pt x="12944" y="14302"/>
                  </a:cubicBezTo>
                  <a:cubicBezTo>
                    <a:pt x="12944" y="14186"/>
                    <a:pt x="12971" y="14092"/>
                    <a:pt x="13005" y="14092"/>
                  </a:cubicBezTo>
                  <a:close/>
                  <a:moveTo>
                    <a:pt x="12192" y="14092"/>
                  </a:moveTo>
                  <a:cubicBezTo>
                    <a:pt x="12226" y="14092"/>
                    <a:pt x="12253" y="14186"/>
                    <a:pt x="12253" y="14302"/>
                  </a:cubicBezTo>
                  <a:cubicBezTo>
                    <a:pt x="12253" y="14419"/>
                    <a:pt x="12226" y="14513"/>
                    <a:pt x="12192" y="14513"/>
                  </a:cubicBezTo>
                  <a:cubicBezTo>
                    <a:pt x="12158" y="14513"/>
                    <a:pt x="12131" y="14419"/>
                    <a:pt x="12131" y="14302"/>
                  </a:cubicBezTo>
                  <a:cubicBezTo>
                    <a:pt x="12131" y="14186"/>
                    <a:pt x="12158" y="14092"/>
                    <a:pt x="12192" y="14092"/>
                  </a:cubicBezTo>
                  <a:close/>
                  <a:moveTo>
                    <a:pt x="2032" y="14022"/>
                  </a:moveTo>
                  <a:cubicBezTo>
                    <a:pt x="2066" y="14022"/>
                    <a:pt x="2093" y="14116"/>
                    <a:pt x="2093" y="14232"/>
                  </a:cubicBezTo>
                  <a:cubicBezTo>
                    <a:pt x="2093" y="14348"/>
                    <a:pt x="2066" y="14443"/>
                    <a:pt x="2032" y="14443"/>
                  </a:cubicBezTo>
                  <a:cubicBezTo>
                    <a:pt x="1998" y="14443"/>
                    <a:pt x="1971" y="14348"/>
                    <a:pt x="1971" y="14232"/>
                  </a:cubicBezTo>
                  <a:cubicBezTo>
                    <a:pt x="1971" y="14116"/>
                    <a:pt x="1998" y="14022"/>
                    <a:pt x="2032" y="14022"/>
                  </a:cubicBezTo>
                  <a:close/>
                  <a:moveTo>
                    <a:pt x="9977" y="13951"/>
                  </a:moveTo>
                  <a:cubicBezTo>
                    <a:pt x="10011" y="13951"/>
                    <a:pt x="10038" y="14046"/>
                    <a:pt x="10038" y="14162"/>
                  </a:cubicBezTo>
                  <a:cubicBezTo>
                    <a:pt x="10038" y="14278"/>
                    <a:pt x="10011" y="14372"/>
                    <a:pt x="9977" y="14372"/>
                  </a:cubicBezTo>
                  <a:cubicBezTo>
                    <a:pt x="9943" y="14372"/>
                    <a:pt x="9916" y="14278"/>
                    <a:pt x="9916" y="14162"/>
                  </a:cubicBezTo>
                  <a:cubicBezTo>
                    <a:pt x="9916" y="14046"/>
                    <a:pt x="9943" y="13951"/>
                    <a:pt x="9977" y="13951"/>
                  </a:cubicBezTo>
                  <a:close/>
                  <a:moveTo>
                    <a:pt x="3414" y="13951"/>
                  </a:moveTo>
                  <a:cubicBezTo>
                    <a:pt x="3447" y="13951"/>
                    <a:pt x="3475" y="14046"/>
                    <a:pt x="3475" y="14162"/>
                  </a:cubicBezTo>
                  <a:cubicBezTo>
                    <a:pt x="3475" y="14278"/>
                    <a:pt x="3447" y="14372"/>
                    <a:pt x="3414" y="14372"/>
                  </a:cubicBezTo>
                  <a:cubicBezTo>
                    <a:pt x="3380" y="14372"/>
                    <a:pt x="3353" y="14278"/>
                    <a:pt x="3353" y="14162"/>
                  </a:cubicBezTo>
                  <a:cubicBezTo>
                    <a:pt x="3353" y="14046"/>
                    <a:pt x="3380" y="13951"/>
                    <a:pt x="3414" y="13951"/>
                  </a:cubicBezTo>
                  <a:close/>
                  <a:moveTo>
                    <a:pt x="16683" y="13881"/>
                  </a:moveTo>
                  <a:cubicBezTo>
                    <a:pt x="16716" y="13881"/>
                    <a:pt x="16744" y="13975"/>
                    <a:pt x="16744" y="14092"/>
                  </a:cubicBezTo>
                  <a:cubicBezTo>
                    <a:pt x="16744" y="14208"/>
                    <a:pt x="16716" y="14302"/>
                    <a:pt x="16683" y="14302"/>
                  </a:cubicBezTo>
                  <a:cubicBezTo>
                    <a:pt x="16649" y="14302"/>
                    <a:pt x="16622" y="14208"/>
                    <a:pt x="16622" y="14092"/>
                  </a:cubicBezTo>
                  <a:cubicBezTo>
                    <a:pt x="16622" y="13975"/>
                    <a:pt x="16649" y="13881"/>
                    <a:pt x="16683" y="13881"/>
                  </a:cubicBezTo>
                  <a:close/>
                  <a:moveTo>
                    <a:pt x="14752" y="13881"/>
                  </a:moveTo>
                  <a:cubicBezTo>
                    <a:pt x="14786" y="13881"/>
                    <a:pt x="14813" y="13975"/>
                    <a:pt x="14813" y="14092"/>
                  </a:cubicBezTo>
                  <a:cubicBezTo>
                    <a:pt x="14813" y="14208"/>
                    <a:pt x="14786" y="14302"/>
                    <a:pt x="14752" y="14302"/>
                  </a:cubicBezTo>
                  <a:cubicBezTo>
                    <a:pt x="14719" y="14302"/>
                    <a:pt x="14691" y="14208"/>
                    <a:pt x="14691" y="14092"/>
                  </a:cubicBezTo>
                  <a:cubicBezTo>
                    <a:pt x="14691" y="13975"/>
                    <a:pt x="14719" y="13881"/>
                    <a:pt x="14752" y="13881"/>
                  </a:cubicBezTo>
                  <a:close/>
                  <a:moveTo>
                    <a:pt x="10891" y="13881"/>
                  </a:moveTo>
                  <a:cubicBezTo>
                    <a:pt x="10925" y="13881"/>
                    <a:pt x="10952" y="13975"/>
                    <a:pt x="10952" y="14092"/>
                  </a:cubicBezTo>
                  <a:cubicBezTo>
                    <a:pt x="10952" y="14208"/>
                    <a:pt x="10925" y="14302"/>
                    <a:pt x="10891" y="14302"/>
                  </a:cubicBezTo>
                  <a:cubicBezTo>
                    <a:pt x="10858" y="14302"/>
                    <a:pt x="10830" y="14208"/>
                    <a:pt x="10830" y="14092"/>
                  </a:cubicBezTo>
                  <a:cubicBezTo>
                    <a:pt x="10830" y="13975"/>
                    <a:pt x="10858" y="13881"/>
                    <a:pt x="10891" y="13881"/>
                  </a:cubicBezTo>
                  <a:close/>
                  <a:moveTo>
                    <a:pt x="2398" y="13881"/>
                  </a:moveTo>
                  <a:cubicBezTo>
                    <a:pt x="2431" y="13881"/>
                    <a:pt x="2459" y="13975"/>
                    <a:pt x="2459" y="14092"/>
                  </a:cubicBezTo>
                  <a:cubicBezTo>
                    <a:pt x="2459" y="14208"/>
                    <a:pt x="2431" y="14302"/>
                    <a:pt x="2398" y="14302"/>
                  </a:cubicBezTo>
                  <a:cubicBezTo>
                    <a:pt x="2364" y="14302"/>
                    <a:pt x="2337" y="14208"/>
                    <a:pt x="2337" y="14092"/>
                  </a:cubicBezTo>
                  <a:cubicBezTo>
                    <a:pt x="2337" y="13975"/>
                    <a:pt x="2364" y="13881"/>
                    <a:pt x="2398" y="13881"/>
                  </a:cubicBezTo>
                  <a:close/>
                  <a:moveTo>
                    <a:pt x="16317" y="13811"/>
                  </a:moveTo>
                  <a:cubicBezTo>
                    <a:pt x="16351" y="13811"/>
                    <a:pt x="16378" y="13905"/>
                    <a:pt x="16378" y="14022"/>
                  </a:cubicBezTo>
                  <a:cubicBezTo>
                    <a:pt x="16378" y="14138"/>
                    <a:pt x="16351" y="14232"/>
                    <a:pt x="16317" y="14232"/>
                  </a:cubicBezTo>
                  <a:cubicBezTo>
                    <a:pt x="16283" y="14232"/>
                    <a:pt x="16256" y="14138"/>
                    <a:pt x="16256" y="14022"/>
                  </a:cubicBezTo>
                  <a:cubicBezTo>
                    <a:pt x="16256" y="13905"/>
                    <a:pt x="16283" y="13811"/>
                    <a:pt x="16317" y="13811"/>
                  </a:cubicBezTo>
                  <a:close/>
                  <a:moveTo>
                    <a:pt x="4328" y="13671"/>
                  </a:moveTo>
                  <a:cubicBezTo>
                    <a:pt x="4362" y="13671"/>
                    <a:pt x="4389" y="13765"/>
                    <a:pt x="4389" y="13881"/>
                  </a:cubicBezTo>
                  <a:cubicBezTo>
                    <a:pt x="4389" y="13997"/>
                    <a:pt x="4362" y="14092"/>
                    <a:pt x="4328" y="14092"/>
                  </a:cubicBezTo>
                  <a:cubicBezTo>
                    <a:pt x="4294" y="14092"/>
                    <a:pt x="4267" y="13997"/>
                    <a:pt x="4267" y="13881"/>
                  </a:cubicBezTo>
                  <a:cubicBezTo>
                    <a:pt x="4267" y="13765"/>
                    <a:pt x="4294" y="13671"/>
                    <a:pt x="4328" y="13671"/>
                  </a:cubicBezTo>
                  <a:close/>
                  <a:moveTo>
                    <a:pt x="11765" y="13601"/>
                  </a:moveTo>
                  <a:cubicBezTo>
                    <a:pt x="11799" y="13601"/>
                    <a:pt x="11826" y="13695"/>
                    <a:pt x="11826" y="13811"/>
                  </a:cubicBezTo>
                  <a:cubicBezTo>
                    <a:pt x="11826" y="13927"/>
                    <a:pt x="11799" y="14022"/>
                    <a:pt x="11765" y="14022"/>
                  </a:cubicBezTo>
                  <a:cubicBezTo>
                    <a:pt x="11732" y="14022"/>
                    <a:pt x="11704" y="13927"/>
                    <a:pt x="11704" y="13811"/>
                  </a:cubicBezTo>
                  <a:cubicBezTo>
                    <a:pt x="11704" y="13695"/>
                    <a:pt x="11732" y="13601"/>
                    <a:pt x="11765" y="13601"/>
                  </a:cubicBezTo>
                  <a:close/>
                  <a:moveTo>
                    <a:pt x="9144" y="13601"/>
                  </a:moveTo>
                  <a:cubicBezTo>
                    <a:pt x="9178" y="13601"/>
                    <a:pt x="9205" y="13695"/>
                    <a:pt x="9205" y="13811"/>
                  </a:cubicBezTo>
                  <a:cubicBezTo>
                    <a:pt x="9205" y="13927"/>
                    <a:pt x="9178" y="14022"/>
                    <a:pt x="9144" y="14022"/>
                  </a:cubicBezTo>
                  <a:cubicBezTo>
                    <a:pt x="9110" y="14022"/>
                    <a:pt x="9083" y="13927"/>
                    <a:pt x="9083" y="13811"/>
                  </a:cubicBezTo>
                  <a:cubicBezTo>
                    <a:pt x="9083" y="13695"/>
                    <a:pt x="9110" y="13601"/>
                    <a:pt x="9144" y="13601"/>
                  </a:cubicBezTo>
                  <a:close/>
                  <a:moveTo>
                    <a:pt x="15220" y="13530"/>
                  </a:moveTo>
                  <a:cubicBezTo>
                    <a:pt x="15253" y="13530"/>
                    <a:pt x="15281" y="13625"/>
                    <a:pt x="15281" y="13741"/>
                  </a:cubicBezTo>
                  <a:cubicBezTo>
                    <a:pt x="15281" y="13857"/>
                    <a:pt x="15253" y="13951"/>
                    <a:pt x="15220" y="13951"/>
                  </a:cubicBezTo>
                  <a:cubicBezTo>
                    <a:pt x="15186" y="13951"/>
                    <a:pt x="15159" y="13857"/>
                    <a:pt x="15159" y="13741"/>
                  </a:cubicBezTo>
                  <a:cubicBezTo>
                    <a:pt x="15159" y="13625"/>
                    <a:pt x="15186" y="13530"/>
                    <a:pt x="15220" y="13530"/>
                  </a:cubicBezTo>
                  <a:close/>
                  <a:moveTo>
                    <a:pt x="14204" y="13530"/>
                  </a:moveTo>
                  <a:cubicBezTo>
                    <a:pt x="14237" y="13530"/>
                    <a:pt x="14265" y="13625"/>
                    <a:pt x="14265" y="13741"/>
                  </a:cubicBezTo>
                  <a:cubicBezTo>
                    <a:pt x="14265" y="13857"/>
                    <a:pt x="14237" y="13951"/>
                    <a:pt x="14204" y="13951"/>
                  </a:cubicBezTo>
                  <a:cubicBezTo>
                    <a:pt x="14170" y="13951"/>
                    <a:pt x="14143" y="13857"/>
                    <a:pt x="14143" y="13741"/>
                  </a:cubicBezTo>
                  <a:cubicBezTo>
                    <a:pt x="14143" y="13625"/>
                    <a:pt x="14170" y="13530"/>
                    <a:pt x="14204" y="13530"/>
                  </a:cubicBezTo>
                  <a:close/>
                  <a:moveTo>
                    <a:pt x="7214" y="13530"/>
                  </a:moveTo>
                  <a:cubicBezTo>
                    <a:pt x="7247" y="13530"/>
                    <a:pt x="7275" y="13625"/>
                    <a:pt x="7275" y="13741"/>
                  </a:cubicBezTo>
                  <a:cubicBezTo>
                    <a:pt x="7275" y="13857"/>
                    <a:pt x="7247" y="13951"/>
                    <a:pt x="7214" y="13951"/>
                  </a:cubicBezTo>
                  <a:cubicBezTo>
                    <a:pt x="7180" y="13951"/>
                    <a:pt x="7153" y="13857"/>
                    <a:pt x="7153" y="13741"/>
                  </a:cubicBezTo>
                  <a:cubicBezTo>
                    <a:pt x="7153" y="13625"/>
                    <a:pt x="7180" y="13530"/>
                    <a:pt x="7214" y="13530"/>
                  </a:cubicBezTo>
                  <a:close/>
                  <a:moveTo>
                    <a:pt x="6259" y="13530"/>
                  </a:moveTo>
                  <a:cubicBezTo>
                    <a:pt x="6292" y="13530"/>
                    <a:pt x="6319" y="13625"/>
                    <a:pt x="6319" y="13741"/>
                  </a:cubicBezTo>
                  <a:cubicBezTo>
                    <a:pt x="6319" y="13857"/>
                    <a:pt x="6292" y="13951"/>
                    <a:pt x="6259" y="13951"/>
                  </a:cubicBezTo>
                  <a:cubicBezTo>
                    <a:pt x="6225" y="13951"/>
                    <a:pt x="6198" y="13857"/>
                    <a:pt x="6198" y="13741"/>
                  </a:cubicBezTo>
                  <a:cubicBezTo>
                    <a:pt x="6198" y="13625"/>
                    <a:pt x="6225" y="13530"/>
                    <a:pt x="6259" y="13530"/>
                  </a:cubicBezTo>
                  <a:close/>
                  <a:moveTo>
                    <a:pt x="11298" y="13460"/>
                  </a:moveTo>
                  <a:cubicBezTo>
                    <a:pt x="11332" y="13460"/>
                    <a:pt x="11359" y="13554"/>
                    <a:pt x="11359" y="13671"/>
                  </a:cubicBezTo>
                  <a:cubicBezTo>
                    <a:pt x="11359" y="13787"/>
                    <a:pt x="11332" y="13881"/>
                    <a:pt x="11298" y="13881"/>
                  </a:cubicBezTo>
                  <a:cubicBezTo>
                    <a:pt x="11264" y="13881"/>
                    <a:pt x="11237" y="13787"/>
                    <a:pt x="11237" y="13671"/>
                  </a:cubicBezTo>
                  <a:cubicBezTo>
                    <a:pt x="11237" y="13554"/>
                    <a:pt x="11264" y="13460"/>
                    <a:pt x="11298" y="13460"/>
                  </a:cubicBezTo>
                  <a:close/>
                  <a:moveTo>
                    <a:pt x="9571" y="13460"/>
                  </a:moveTo>
                  <a:cubicBezTo>
                    <a:pt x="9604" y="13460"/>
                    <a:pt x="9632" y="13554"/>
                    <a:pt x="9632" y="13671"/>
                  </a:cubicBezTo>
                  <a:cubicBezTo>
                    <a:pt x="9632" y="13787"/>
                    <a:pt x="9604" y="13881"/>
                    <a:pt x="9571" y="13881"/>
                  </a:cubicBezTo>
                  <a:cubicBezTo>
                    <a:pt x="9537" y="13881"/>
                    <a:pt x="9510" y="13787"/>
                    <a:pt x="9510" y="13671"/>
                  </a:cubicBezTo>
                  <a:cubicBezTo>
                    <a:pt x="9510" y="13554"/>
                    <a:pt x="9537" y="13460"/>
                    <a:pt x="9571" y="13460"/>
                  </a:cubicBezTo>
                  <a:close/>
                  <a:moveTo>
                    <a:pt x="7620" y="13460"/>
                  </a:moveTo>
                  <a:cubicBezTo>
                    <a:pt x="7654" y="13460"/>
                    <a:pt x="7681" y="13554"/>
                    <a:pt x="7681" y="13671"/>
                  </a:cubicBezTo>
                  <a:cubicBezTo>
                    <a:pt x="7681" y="13787"/>
                    <a:pt x="7654" y="13881"/>
                    <a:pt x="7620" y="13881"/>
                  </a:cubicBezTo>
                  <a:cubicBezTo>
                    <a:pt x="7586" y="13881"/>
                    <a:pt x="7559" y="13787"/>
                    <a:pt x="7559" y="13671"/>
                  </a:cubicBezTo>
                  <a:cubicBezTo>
                    <a:pt x="7559" y="13554"/>
                    <a:pt x="7586" y="13460"/>
                    <a:pt x="7620" y="13460"/>
                  </a:cubicBezTo>
                  <a:close/>
                  <a:moveTo>
                    <a:pt x="6746" y="13390"/>
                  </a:moveTo>
                  <a:cubicBezTo>
                    <a:pt x="6780" y="13390"/>
                    <a:pt x="6807" y="13484"/>
                    <a:pt x="6807" y="13601"/>
                  </a:cubicBezTo>
                  <a:cubicBezTo>
                    <a:pt x="6807" y="13717"/>
                    <a:pt x="6780" y="13811"/>
                    <a:pt x="6746" y="13811"/>
                  </a:cubicBezTo>
                  <a:cubicBezTo>
                    <a:pt x="6713" y="13811"/>
                    <a:pt x="6685" y="13717"/>
                    <a:pt x="6685" y="13601"/>
                  </a:cubicBezTo>
                  <a:cubicBezTo>
                    <a:pt x="6685" y="13484"/>
                    <a:pt x="6713" y="13390"/>
                    <a:pt x="6746" y="13390"/>
                  </a:cubicBezTo>
                  <a:close/>
                  <a:moveTo>
                    <a:pt x="5811" y="13390"/>
                  </a:moveTo>
                  <a:cubicBezTo>
                    <a:pt x="5845" y="13390"/>
                    <a:pt x="5872" y="13484"/>
                    <a:pt x="5872" y="13601"/>
                  </a:cubicBezTo>
                  <a:cubicBezTo>
                    <a:pt x="5872" y="13717"/>
                    <a:pt x="5845" y="13811"/>
                    <a:pt x="5811" y="13811"/>
                  </a:cubicBezTo>
                  <a:cubicBezTo>
                    <a:pt x="5778" y="13811"/>
                    <a:pt x="5751" y="13717"/>
                    <a:pt x="5751" y="13601"/>
                  </a:cubicBezTo>
                  <a:cubicBezTo>
                    <a:pt x="5751" y="13484"/>
                    <a:pt x="5778" y="13390"/>
                    <a:pt x="5811" y="13390"/>
                  </a:cubicBezTo>
                  <a:close/>
                  <a:moveTo>
                    <a:pt x="3820" y="13390"/>
                  </a:moveTo>
                  <a:cubicBezTo>
                    <a:pt x="3854" y="13390"/>
                    <a:pt x="3881" y="13484"/>
                    <a:pt x="3881" y="13601"/>
                  </a:cubicBezTo>
                  <a:cubicBezTo>
                    <a:pt x="3881" y="13717"/>
                    <a:pt x="3854" y="13811"/>
                    <a:pt x="3820" y="13811"/>
                  </a:cubicBezTo>
                  <a:cubicBezTo>
                    <a:pt x="3786" y="13811"/>
                    <a:pt x="3759" y="13717"/>
                    <a:pt x="3759" y="13601"/>
                  </a:cubicBezTo>
                  <a:cubicBezTo>
                    <a:pt x="3759" y="13484"/>
                    <a:pt x="3786" y="13390"/>
                    <a:pt x="3820" y="13390"/>
                  </a:cubicBezTo>
                  <a:close/>
                  <a:moveTo>
                    <a:pt x="1687" y="13320"/>
                  </a:moveTo>
                  <a:cubicBezTo>
                    <a:pt x="1720" y="13320"/>
                    <a:pt x="1748" y="13414"/>
                    <a:pt x="1748" y="13530"/>
                  </a:cubicBezTo>
                  <a:cubicBezTo>
                    <a:pt x="1748" y="13647"/>
                    <a:pt x="1720" y="13741"/>
                    <a:pt x="1687" y="13741"/>
                  </a:cubicBezTo>
                  <a:cubicBezTo>
                    <a:pt x="1653" y="13741"/>
                    <a:pt x="1626" y="13647"/>
                    <a:pt x="1626" y="13530"/>
                  </a:cubicBezTo>
                  <a:cubicBezTo>
                    <a:pt x="1626" y="13414"/>
                    <a:pt x="1653" y="13320"/>
                    <a:pt x="1687" y="13320"/>
                  </a:cubicBezTo>
                  <a:close/>
                  <a:moveTo>
                    <a:pt x="12537" y="13250"/>
                  </a:moveTo>
                  <a:cubicBezTo>
                    <a:pt x="12571" y="13250"/>
                    <a:pt x="12598" y="13344"/>
                    <a:pt x="12598" y="13460"/>
                  </a:cubicBezTo>
                  <a:cubicBezTo>
                    <a:pt x="12598" y="13576"/>
                    <a:pt x="12571" y="13671"/>
                    <a:pt x="12537" y="13671"/>
                  </a:cubicBezTo>
                  <a:cubicBezTo>
                    <a:pt x="12504" y="13671"/>
                    <a:pt x="12476" y="13576"/>
                    <a:pt x="12476" y="13460"/>
                  </a:cubicBezTo>
                  <a:cubicBezTo>
                    <a:pt x="12476" y="13344"/>
                    <a:pt x="12504" y="13250"/>
                    <a:pt x="12537" y="13250"/>
                  </a:cubicBezTo>
                  <a:close/>
                  <a:moveTo>
                    <a:pt x="2703" y="13250"/>
                  </a:moveTo>
                  <a:cubicBezTo>
                    <a:pt x="2736" y="13250"/>
                    <a:pt x="2763" y="13344"/>
                    <a:pt x="2763" y="13460"/>
                  </a:cubicBezTo>
                  <a:cubicBezTo>
                    <a:pt x="2763" y="13576"/>
                    <a:pt x="2736" y="13671"/>
                    <a:pt x="2703" y="13671"/>
                  </a:cubicBezTo>
                  <a:cubicBezTo>
                    <a:pt x="2669" y="13671"/>
                    <a:pt x="2642" y="13576"/>
                    <a:pt x="2642" y="13460"/>
                  </a:cubicBezTo>
                  <a:cubicBezTo>
                    <a:pt x="2642" y="13344"/>
                    <a:pt x="2669" y="13250"/>
                    <a:pt x="2703" y="13250"/>
                  </a:cubicBezTo>
                  <a:close/>
                  <a:moveTo>
                    <a:pt x="1300" y="13250"/>
                  </a:moveTo>
                  <a:cubicBezTo>
                    <a:pt x="1334" y="13250"/>
                    <a:pt x="1361" y="13344"/>
                    <a:pt x="1361" y="13460"/>
                  </a:cubicBezTo>
                  <a:cubicBezTo>
                    <a:pt x="1361" y="13576"/>
                    <a:pt x="1334" y="13671"/>
                    <a:pt x="1300" y="13671"/>
                  </a:cubicBezTo>
                  <a:cubicBezTo>
                    <a:pt x="1267" y="13671"/>
                    <a:pt x="1240" y="13576"/>
                    <a:pt x="1240" y="13460"/>
                  </a:cubicBezTo>
                  <a:cubicBezTo>
                    <a:pt x="1240" y="13344"/>
                    <a:pt x="1267" y="13250"/>
                    <a:pt x="1300" y="13250"/>
                  </a:cubicBezTo>
                  <a:close/>
                  <a:moveTo>
                    <a:pt x="13309" y="13180"/>
                  </a:moveTo>
                  <a:cubicBezTo>
                    <a:pt x="13343" y="13180"/>
                    <a:pt x="13370" y="13274"/>
                    <a:pt x="13370" y="13390"/>
                  </a:cubicBezTo>
                  <a:cubicBezTo>
                    <a:pt x="13370" y="13506"/>
                    <a:pt x="13343" y="13601"/>
                    <a:pt x="13309" y="13601"/>
                  </a:cubicBezTo>
                  <a:cubicBezTo>
                    <a:pt x="13276" y="13601"/>
                    <a:pt x="13249" y="13506"/>
                    <a:pt x="13249" y="13390"/>
                  </a:cubicBezTo>
                  <a:cubicBezTo>
                    <a:pt x="13249" y="13274"/>
                    <a:pt x="13276" y="13180"/>
                    <a:pt x="13309" y="13180"/>
                  </a:cubicBezTo>
                  <a:close/>
                  <a:moveTo>
                    <a:pt x="5121" y="13180"/>
                  </a:moveTo>
                  <a:cubicBezTo>
                    <a:pt x="5154" y="13180"/>
                    <a:pt x="5182" y="13274"/>
                    <a:pt x="5182" y="13390"/>
                  </a:cubicBezTo>
                  <a:cubicBezTo>
                    <a:pt x="5182" y="13506"/>
                    <a:pt x="5154" y="13601"/>
                    <a:pt x="5121" y="13601"/>
                  </a:cubicBezTo>
                  <a:cubicBezTo>
                    <a:pt x="5087" y="13601"/>
                    <a:pt x="5060" y="13506"/>
                    <a:pt x="5060" y="13390"/>
                  </a:cubicBezTo>
                  <a:cubicBezTo>
                    <a:pt x="5060" y="13274"/>
                    <a:pt x="5087" y="13180"/>
                    <a:pt x="5121" y="13180"/>
                  </a:cubicBezTo>
                  <a:close/>
                  <a:moveTo>
                    <a:pt x="15728" y="13109"/>
                  </a:moveTo>
                  <a:cubicBezTo>
                    <a:pt x="15761" y="13109"/>
                    <a:pt x="15789" y="13204"/>
                    <a:pt x="15789" y="13320"/>
                  </a:cubicBezTo>
                  <a:cubicBezTo>
                    <a:pt x="15789" y="13436"/>
                    <a:pt x="15761" y="13530"/>
                    <a:pt x="15728" y="13530"/>
                  </a:cubicBezTo>
                  <a:cubicBezTo>
                    <a:pt x="15694" y="13530"/>
                    <a:pt x="15667" y="13436"/>
                    <a:pt x="15667" y="13320"/>
                  </a:cubicBezTo>
                  <a:cubicBezTo>
                    <a:pt x="15667" y="13204"/>
                    <a:pt x="15694" y="13109"/>
                    <a:pt x="15728" y="13109"/>
                  </a:cubicBezTo>
                  <a:close/>
                  <a:moveTo>
                    <a:pt x="13777" y="13109"/>
                  </a:moveTo>
                  <a:cubicBezTo>
                    <a:pt x="13811" y="13109"/>
                    <a:pt x="13838" y="13204"/>
                    <a:pt x="13838" y="13320"/>
                  </a:cubicBezTo>
                  <a:cubicBezTo>
                    <a:pt x="13838" y="13436"/>
                    <a:pt x="13811" y="13530"/>
                    <a:pt x="13777" y="13530"/>
                  </a:cubicBezTo>
                  <a:cubicBezTo>
                    <a:pt x="13743" y="13530"/>
                    <a:pt x="13716" y="13436"/>
                    <a:pt x="13716" y="13320"/>
                  </a:cubicBezTo>
                  <a:cubicBezTo>
                    <a:pt x="13716" y="13204"/>
                    <a:pt x="13743" y="13109"/>
                    <a:pt x="13777" y="13109"/>
                  </a:cubicBezTo>
                  <a:close/>
                  <a:moveTo>
                    <a:pt x="8372" y="13109"/>
                  </a:moveTo>
                  <a:cubicBezTo>
                    <a:pt x="8405" y="13109"/>
                    <a:pt x="8433" y="13204"/>
                    <a:pt x="8433" y="13320"/>
                  </a:cubicBezTo>
                  <a:cubicBezTo>
                    <a:pt x="8433" y="13436"/>
                    <a:pt x="8405" y="13530"/>
                    <a:pt x="8372" y="13530"/>
                  </a:cubicBezTo>
                  <a:cubicBezTo>
                    <a:pt x="8338" y="13530"/>
                    <a:pt x="8311" y="13436"/>
                    <a:pt x="8311" y="13320"/>
                  </a:cubicBezTo>
                  <a:cubicBezTo>
                    <a:pt x="8311" y="13204"/>
                    <a:pt x="8338" y="13109"/>
                    <a:pt x="8372" y="13109"/>
                  </a:cubicBezTo>
                  <a:close/>
                  <a:moveTo>
                    <a:pt x="4714" y="13109"/>
                  </a:moveTo>
                  <a:cubicBezTo>
                    <a:pt x="4748" y="13109"/>
                    <a:pt x="4775" y="13204"/>
                    <a:pt x="4775" y="13320"/>
                  </a:cubicBezTo>
                  <a:cubicBezTo>
                    <a:pt x="4775" y="13436"/>
                    <a:pt x="4748" y="13530"/>
                    <a:pt x="4714" y="13530"/>
                  </a:cubicBezTo>
                  <a:cubicBezTo>
                    <a:pt x="4681" y="13530"/>
                    <a:pt x="4653" y="13436"/>
                    <a:pt x="4653" y="13320"/>
                  </a:cubicBezTo>
                  <a:cubicBezTo>
                    <a:pt x="4653" y="13204"/>
                    <a:pt x="4681" y="13109"/>
                    <a:pt x="4714" y="13109"/>
                  </a:cubicBezTo>
                  <a:close/>
                  <a:moveTo>
                    <a:pt x="10343" y="13039"/>
                  </a:moveTo>
                  <a:cubicBezTo>
                    <a:pt x="10376" y="13039"/>
                    <a:pt x="10404" y="13133"/>
                    <a:pt x="10404" y="13250"/>
                  </a:cubicBezTo>
                  <a:cubicBezTo>
                    <a:pt x="10404" y="13366"/>
                    <a:pt x="10376" y="13460"/>
                    <a:pt x="10343" y="13460"/>
                  </a:cubicBezTo>
                  <a:cubicBezTo>
                    <a:pt x="10309" y="13460"/>
                    <a:pt x="10282" y="13366"/>
                    <a:pt x="10282" y="13250"/>
                  </a:cubicBezTo>
                  <a:cubicBezTo>
                    <a:pt x="10282" y="13133"/>
                    <a:pt x="10309" y="13039"/>
                    <a:pt x="10343" y="13039"/>
                  </a:cubicBezTo>
                  <a:close/>
                  <a:moveTo>
                    <a:pt x="16236" y="12758"/>
                  </a:moveTo>
                  <a:cubicBezTo>
                    <a:pt x="16269" y="12758"/>
                    <a:pt x="16297" y="12853"/>
                    <a:pt x="16297" y="12969"/>
                  </a:cubicBezTo>
                  <a:cubicBezTo>
                    <a:pt x="16297" y="13085"/>
                    <a:pt x="16269" y="13180"/>
                    <a:pt x="16236" y="13180"/>
                  </a:cubicBezTo>
                  <a:cubicBezTo>
                    <a:pt x="16202" y="13180"/>
                    <a:pt x="16175" y="13085"/>
                    <a:pt x="16175" y="12969"/>
                  </a:cubicBezTo>
                  <a:cubicBezTo>
                    <a:pt x="16175" y="12853"/>
                    <a:pt x="16202" y="12758"/>
                    <a:pt x="16236" y="12758"/>
                  </a:cubicBezTo>
                  <a:close/>
                  <a:moveTo>
                    <a:pt x="7945" y="12758"/>
                  </a:moveTo>
                  <a:cubicBezTo>
                    <a:pt x="7979" y="12758"/>
                    <a:pt x="8006" y="12853"/>
                    <a:pt x="8006" y="12969"/>
                  </a:cubicBezTo>
                  <a:cubicBezTo>
                    <a:pt x="8006" y="13085"/>
                    <a:pt x="7979" y="13180"/>
                    <a:pt x="7945" y="13180"/>
                  </a:cubicBezTo>
                  <a:cubicBezTo>
                    <a:pt x="7911" y="13180"/>
                    <a:pt x="7884" y="13085"/>
                    <a:pt x="7884" y="12969"/>
                  </a:cubicBezTo>
                  <a:cubicBezTo>
                    <a:pt x="7884" y="12853"/>
                    <a:pt x="7911" y="12758"/>
                    <a:pt x="7945" y="12758"/>
                  </a:cubicBezTo>
                  <a:close/>
                  <a:moveTo>
                    <a:pt x="3150" y="12758"/>
                  </a:moveTo>
                  <a:cubicBezTo>
                    <a:pt x="3183" y="12758"/>
                    <a:pt x="3211" y="12853"/>
                    <a:pt x="3211" y="12969"/>
                  </a:cubicBezTo>
                  <a:cubicBezTo>
                    <a:pt x="3211" y="13085"/>
                    <a:pt x="3183" y="13180"/>
                    <a:pt x="3150" y="13180"/>
                  </a:cubicBezTo>
                  <a:cubicBezTo>
                    <a:pt x="3116" y="13180"/>
                    <a:pt x="3089" y="13085"/>
                    <a:pt x="3089" y="12969"/>
                  </a:cubicBezTo>
                  <a:cubicBezTo>
                    <a:pt x="3089" y="12853"/>
                    <a:pt x="3116" y="12758"/>
                    <a:pt x="3150" y="12758"/>
                  </a:cubicBezTo>
                  <a:close/>
                  <a:moveTo>
                    <a:pt x="16865" y="12688"/>
                  </a:moveTo>
                  <a:cubicBezTo>
                    <a:pt x="16899" y="12688"/>
                    <a:pt x="16926" y="12783"/>
                    <a:pt x="16926" y="12899"/>
                  </a:cubicBezTo>
                  <a:cubicBezTo>
                    <a:pt x="16926" y="13015"/>
                    <a:pt x="16899" y="13109"/>
                    <a:pt x="16865" y="13109"/>
                  </a:cubicBezTo>
                  <a:cubicBezTo>
                    <a:pt x="16832" y="13109"/>
                    <a:pt x="16805" y="13015"/>
                    <a:pt x="16805" y="12899"/>
                  </a:cubicBezTo>
                  <a:cubicBezTo>
                    <a:pt x="16805" y="12783"/>
                    <a:pt x="16832" y="12688"/>
                    <a:pt x="16865" y="12688"/>
                  </a:cubicBezTo>
                  <a:close/>
                  <a:moveTo>
                    <a:pt x="12903" y="12688"/>
                  </a:moveTo>
                  <a:cubicBezTo>
                    <a:pt x="12937" y="12688"/>
                    <a:pt x="12964" y="12783"/>
                    <a:pt x="12964" y="12899"/>
                  </a:cubicBezTo>
                  <a:cubicBezTo>
                    <a:pt x="12964" y="13015"/>
                    <a:pt x="12937" y="13109"/>
                    <a:pt x="12903" y="13109"/>
                  </a:cubicBezTo>
                  <a:cubicBezTo>
                    <a:pt x="12869" y="13109"/>
                    <a:pt x="12842" y="13015"/>
                    <a:pt x="12842" y="12899"/>
                  </a:cubicBezTo>
                  <a:cubicBezTo>
                    <a:pt x="12842" y="12783"/>
                    <a:pt x="12869" y="12688"/>
                    <a:pt x="12903" y="12688"/>
                  </a:cubicBezTo>
                  <a:close/>
                  <a:moveTo>
                    <a:pt x="12131" y="12688"/>
                  </a:moveTo>
                  <a:cubicBezTo>
                    <a:pt x="12165" y="12688"/>
                    <a:pt x="12192" y="12783"/>
                    <a:pt x="12192" y="12899"/>
                  </a:cubicBezTo>
                  <a:cubicBezTo>
                    <a:pt x="12192" y="13015"/>
                    <a:pt x="12165" y="13109"/>
                    <a:pt x="12131" y="13109"/>
                  </a:cubicBezTo>
                  <a:cubicBezTo>
                    <a:pt x="12097" y="13109"/>
                    <a:pt x="12070" y="13015"/>
                    <a:pt x="12070" y="12899"/>
                  </a:cubicBezTo>
                  <a:cubicBezTo>
                    <a:pt x="12070" y="12783"/>
                    <a:pt x="12097" y="12688"/>
                    <a:pt x="12131" y="12688"/>
                  </a:cubicBezTo>
                  <a:close/>
                  <a:moveTo>
                    <a:pt x="10709" y="12688"/>
                  </a:moveTo>
                  <a:cubicBezTo>
                    <a:pt x="10742" y="12688"/>
                    <a:pt x="10770" y="12783"/>
                    <a:pt x="10770" y="12899"/>
                  </a:cubicBezTo>
                  <a:cubicBezTo>
                    <a:pt x="10770" y="13015"/>
                    <a:pt x="10742" y="13109"/>
                    <a:pt x="10709" y="13109"/>
                  </a:cubicBezTo>
                  <a:cubicBezTo>
                    <a:pt x="10675" y="13109"/>
                    <a:pt x="10648" y="13015"/>
                    <a:pt x="10648" y="12899"/>
                  </a:cubicBezTo>
                  <a:cubicBezTo>
                    <a:pt x="10648" y="12783"/>
                    <a:pt x="10675" y="12688"/>
                    <a:pt x="10709" y="12688"/>
                  </a:cubicBezTo>
                  <a:close/>
                  <a:moveTo>
                    <a:pt x="8778" y="12688"/>
                  </a:moveTo>
                  <a:cubicBezTo>
                    <a:pt x="8812" y="12688"/>
                    <a:pt x="8839" y="12783"/>
                    <a:pt x="8839" y="12899"/>
                  </a:cubicBezTo>
                  <a:cubicBezTo>
                    <a:pt x="8839" y="13015"/>
                    <a:pt x="8812" y="13109"/>
                    <a:pt x="8778" y="13109"/>
                  </a:cubicBezTo>
                  <a:cubicBezTo>
                    <a:pt x="8745" y="13109"/>
                    <a:pt x="8717" y="13015"/>
                    <a:pt x="8717" y="12899"/>
                  </a:cubicBezTo>
                  <a:cubicBezTo>
                    <a:pt x="8717" y="12783"/>
                    <a:pt x="8745" y="12688"/>
                    <a:pt x="8778" y="12688"/>
                  </a:cubicBezTo>
                  <a:close/>
                  <a:moveTo>
                    <a:pt x="5507" y="12548"/>
                  </a:moveTo>
                  <a:cubicBezTo>
                    <a:pt x="5540" y="12548"/>
                    <a:pt x="5568" y="12642"/>
                    <a:pt x="5568" y="12758"/>
                  </a:cubicBezTo>
                  <a:cubicBezTo>
                    <a:pt x="5568" y="12875"/>
                    <a:pt x="5540" y="12969"/>
                    <a:pt x="5507" y="12969"/>
                  </a:cubicBezTo>
                  <a:cubicBezTo>
                    <a:pt x="5473" y="12969"/>
                    <a:pt x="5446" y="12875"/>
                    <a:pt x="5446" y="12758"/>
                  </a:cubicBezTo>
                  <a:cubicBezTo>
                    <a:pt x="5446" y="12642"/>
                    <a:pt x="5473" y="12548"/>
                    <a:pt x="5507" y="12548"/>
                  </a:cubicBezTo>
                  <a:close/>
                  <a:moveTo>
                    <a:pt x="2174" y="12548"/>
                  </a:moveTo>
                  <a:cubicBezTo>
                    <a:pt x="2208" y="12548"/>
                    <a:pt x="2235" y="12642"/>
                    <a:pt x="2235" y="12758"/>
                  </a:cubicBezTo>
                  <a:cubicBezTo>
                    <a:pt x="2235" y="12875"/>
                    <a:pt x="2208" y="12969"/>
                    <a:pt x="2174" y="12969"/>
                  </a:cubicBezTo>
                  <a:cubicBezTo>
                    <a:pt x="2141" y="12969"/>
                    <a:pt x="2113" y="12875"/>
                    <a:pt x="2113" y="12758"/>
                  </a:cubicBezTo>
                  <a:cubicBezTo>
                    <a:pt x="2113" y="12642"/>
                    <a:pt x="2141" y="12548"/>
                    <a:pt x="2174" y="12548"/>
                  </a:cubicBezTo>
                  <a:close/>
                  <a:moveTo>
                    <a:pt x="9896" y="12478"/>
                  </a:moveTo>
                  <a:cubicBezTo>
                    <a:pt x="9929" y="12478"/>
                    <a:pt x="9957" y="12572"/>
                    <a:pt x="9957" y="12688"/>
                  </a:cubicBezTo>
                  <a:cubicBezTo>
                    <a:pt x="9957" y="12805"/>
                    <a:pt x="9929" y="12899"/>
                    <a:pt x="9896" y="12899"/>
                  </a:cubicBezTo>
                  <a:cubicBezTo>
                    <a:pt x="9862" y="12899"/>
                    <a:pt x="9835" y="12805"/>
                    <a:pt x="9835" y="12688"/>
                  </a:cubicBezTo>
                  <a:cubicBezTo>
                    <a:pt x="9835" y="12572"/>
                    <a:pt x="9862" y="12478"/>
                    <a:pt x="9896" y="12478"/>
                  </a:cubicBezTo>
                  <a:close/>
                  <a:moveTo>
                    <a:pt x="11582" y="12408"/>
                  </a:moveTo>
                  <a:cubicBezTo>
                    <a:pt x="11616" y="12408"/>
                    <a:pt x="11643" y="12502"/>
                    <a:pt x="11643" y="12618"/>
                  </a:cubicBezTo>
                  <a:cubicBezTo>
                    <a:pt x="11643" y="12734"/>
                    <a:pt x="11616" y="12829"/>
                    <a:pt x="11582" y="12829"/>
                  </a:cubicBezTo>
                  <a:cubicBezTo>
                    <a:pt x="11549" y="12829"/>
                    <a:pt x="11521" y="12734"/>
                    <a:pt x="11521" y="12618"/>
                  </a:cubicBezTo>
                  <a:cubicBezTo>
                    <a:pt x="11521" y="12502"/>
                    <a:pt x="11549" y="12408"/>
                    <a:pt x="11582" y="12408"/>
                  </a:cubicBezTo>
                  <a:close/>
                  <a:moveTo>
                    <a:pt x="4227" y="12408"/>
                  </a:moveTo>
                  <a:cubicBezTo>
                    <a:pt x="4260" y="12408"/>
                    <a:pt x="4287" y="12502"/>
                    <a:pt x="4287" y="12618"/>
                  </a:cubicBezTo>
                  <a:cubicBezTo>
                    <a:pt x="4287" y="12734"/>
                    <a:pt x="4260" y="12829"/>
                    <a:pt x="4227" y="12829"/>
                  </a:cubicBezTo>
                  <a:cubicBezTo>
                    <a:pt x="4193" y="12829"/>
                    <a:pt x="4166" y="12734"/>
                    <a:pt x="4166" y="12618"/>
                  </a:cubicBezTo>
                  <a:cubicBezTo>
                    <a:pt x="4166" y="12502"/>
                    <a:pt x="4193" y="12408"/>
                    <a:pt x="4227" y="12408"/>
                  </a:cubicBezTo>
                  <a:close/>
                  <a:moveTo>
                    <a:pt x="3637" y="12408"/>
                  </a:moveTo>
                  <a:cubicBezTo>
                    <a:pt x="3671" y="12408"/>
                    <a:pt x="3698" y="12502"/>
                    <a:pt x="3698" y="12618"/>
                  </a:cubicBezTo>
                  <a:cubicBezTo>
                    <a:pt x="3698" y="12734"/>
                    <a:pt x="3671" y="12829"/>
                    <a:pt x="3637" y="12829"/>
                  </a:cubicBezTo>
                  <a:cubicBezTo>
                    <a:pt x="3604" y="12829"/>
                    <a:pt x="3576" y="12734"/>
                    <a:pt x="3576" y="12618"/>
                  </a:cubicBezTo>
                  <a:cubicBezTo>
                    <a:pt x="3576" y="12502"/>
                    <a:pt x="3604" y="12408"/>
                    <a:pt x="3637" y="12408"/>
                  </a:cubicBezTo>
                  <a:close/>
                  <a:moveTo>
                    <a:pt x="6523" y="12337"/>
                  </a:moveTo>
                  <a:cubicBezTo>
                    <a:pt x="6556" y="12337"/>
                    <a:pt x="6584" y="12432"/>
                    <a:pt x="6584" y="12548"/>
                  </a:cubicBezTo>
                  <a:cubicBezTo>
                    <a:pt x="6584" y="12664"/>
                    <a:pt x="6556" y="12758"/>
                    <a:pt x="6523" y="12758"/>
                  </a:cubicBezTo>
                  <a:cubicBezTo>
                    <a:pt x="6489" y="12758"/>
                    <a:pt x="6462" y="12664"/>
                    <a:pt x="6462" y="12548"/>
                  </a:cubicBezTo>
                  <a:cubicBezTo>
                    <a:pt x="6462" y="12432"/>
                    <a:pt x="6489" y="12337"/>
                    <a:pt x="6523" y="12337"/>
                  </a:cubicBezTo>
                  <a:close/>
                  <a:moveTo>
                    <a:pt x="9164" y="12197"/>
                  </a:moveTo>
                  <a:cubicBezTo>
                    <a:pt x="9198" y="12197"/>
                    <a:pt x="9225" y="12291"/>
                    <a:pt x="9225" y="12408"/>
                  </a:cubicBezTo>
                  <a:cubicBezTo>
                    <a:pt x="9225" y="12524"/>
                    <a:pt x="9198" y="12618"/>
                    <a:pt x="9164" y="12618"/>
                  </a:cubicBezTo>
                  <a:cubicBezTo>
                    <a:pt x="9131" y="12618"/>
                    <a:pt x="9103" y="12524"/>
                    <a:pt x="9103" y="12408"/>
                  </a:cubicBezTo>
                  <a:cubicBezTo>
                    <a:pt x="9103" y="12291"/>
                    <a:pt x="9131" y="12197"/>
                    <a:pt x="9164" y="12197"/>
                  </a:cubicBezTo>
                  <a:close/>
                  <a:moveTo>
                    <a:pt x="6035" y="12197"/>
                  </a:moveTo>
                  <a:cubicBezTo>
                    <a:pt x="6069" y="12197"/>
                    <a:pt x="6096" y="12291"/>
                    <a:pt x="6096" y="12408"/>
                  </a:cubicBezTo>
                  <a:cubicBezTo>
                    <a:pt x="6096" y="12524"/>
                    <a:pt x="6069" y="12618"/>
                    <a:pt x="6035" y="12618"/>
                  </a:cubicBezTo>
                  <a:cubicBezTo>
                    <a:pt x="6001" y="12618"/>
                    <a:pt x="5974" y="12524"/>
                    <a:pt x="5974" y="12408"/>
                  </a:cubicBezTo>
                  <a:cubicBezTo>
                    <a:pt x="5974" y="12291"/>
                    <a:pt x="6001" y="12197"/>
                    <a:pt x="6035" y="12197"/>
                  </a:cubicBezTo>
                  <a:close/>
                  <a:moveTo>
                    <a:pt x="11135" y="12127"/>
                  </a:moveTo>
                  <a:cubicBezTo>
                    <a:pt x="11169" y="12127"/>
                    <a:pt x="11196" y="12221"/>
                    <a:pt x="11196" y="12337"/>
                  </a:cubicBezTo>
                  <a:cubicBezTo>
                    <a:pt x="11196" y="12454"/>
                    <a:pt x="11169" y="12548"/>
                    <a:pt x="11135" y="12548"/>
                  </a:cubicBezTo>
                  <a:cubicBezTo>
                    <a:pt x="11102" y="12548"/>
                    <a:pt x="11074" y="12454"/>
                    <a:pt x="11074" y="12337"/>
                  </a:cubicBezTo>
                  <a:cubicBezTo>
                    <a:pt x="11074" y="12221"/>
                    <a:pt x="11102" y="12127"/>
                    <a:pt x="11135" y="12127"/>
                  </a:cubicBezTo>
                  <a:close/>
                  <a:moveTo>
                    <a:pt x="7437" y="12127"/>
                  </a:moveTo>
                  <a:cubicBezTo>
                    <a:pt x="7471" y="12127"/>
                    <a:pt x="7498" y="12221"/>
                    <a:pt x="7498" y="12337"/>
                  </a:cubicBezTo>
                  <a:cubicBezTo>
                    <a:pt x="7498" y="12454"/>
                    <a:pt x="7471" y="12548"/>
                    <a:pt x="7437" y="12548"/>
                  </a:cubicBezTo>
                  <a:cubicBezTo>
                    <a:pt x="7403" y="12548"/>
                    <a:pt x="7376" y="12454"/>
                    <a:pt x="7376" y="12337"/>
                  </a:cubicBezTo>
                  <a:cubicBezTo>
                    <a:pt x="7376" y="12221"/>
                    <a:pt x="7403" y="12127"/>
                    <a:pt x="7437" y="12127"/>
                  </a:cubicBezTo>
                  <a:close/>
                  <a:moveTo>
                    <a:pt x="7031" y="12057"/>
                  </a:moveTo>
                  <a:cubicBezTo>
                    <a:pt x="7064" y="12057"/>
                    <a:pt x="7092" y="12151"/>
                    <a:pt x="7092" y="12267"/>
                  </a:cubicBezTo>
                  <a:cubicBezTo>
                    <a:pt x="7092" y="12384"/>
                    <a:pt x="7064" y="12478"/>
                    <a:pt x="7031" y="12478"/>
                  </a:cubicBezTo>
                  <a:cubicBezTo>
                    <a:pt x="6997" y="12478"/>
                    <a:pt x="6970" y="12384"/>
                    <a:pt x="6970" y="12267"/>
                  </a:cubicBezTo>
                  <a:cubicBezTo>
                    <a:pt x="6970" y="12151"/>
                    <a:pt x="6997" y="12057"/>
                    <a:pt x="7031" y="12057"/>
                  </a:cubicBezTo>
                  <a:close/>
                  <a:moveTo>
                    <a:pt x="13472" y="11987"/>
                  </a:moveTo>
                  <a:cubicBezTo>
                    <a:pt x="13506" y="11987"/>
                    <a:pt x="13533" y="12081"/>
                    <a:pt x="13533" y="12197"/>
                  </a:cubicBezTo>
                  <a:cubicBezTo>
                    <a:pt x="13533" y="12313"/>
                    <a:pt x="13506" y="12408"/>
                    <a:pt x="13472" y="12408"/>
                  </a:cubicBezTo>
                  <a:cubicBezTo>
                    <a:pt x="13438" y="12408"/>
                    <a:pt x="13411" y="12313"/>
                    <a:pt x="13411" y="12197"/>
                  </a:cubicBezTo>
                  <a:cubicBezTo>
                    <a:pt x="13411" y="12081"/>
                    <a:pt x="13438" y="11987"/>
                    <a:pt x="13472" y="11987"/>
                  </a:cubicBezTo>
                  <a:close/>
                  <a:moveTo>
                    <a:pt x="2763" y="11916"/>
                  </a:moveTo>
                  <a:cubicBezTo>
                    <a:pt x="2786" y="11916"/>
                    <a:pt x="2804" y="11979"/>
                    <a:pt x="2804" y="12057"/>
                  </a:cubicBezTo>
                  <a:cubicBezTo>
                    <a:pt x="2804" y="12134"/>
                    <a:pt x="2786" y="12197"/>
                    <a:pt x="2763" y="12197"/>
                  </a:cubicBezTo>
                  <a:cubicBezTo>
                    <a:pt x="2741" y="12197"/>
                    <a:pt x="2723" y="12134"/>
                    <a:pt x="2723" y="12057"/>
                  </a:cubicBezTo>
                  <a:cubicBezTo>
                    <a:pt x="2723" y="11979"/>
                    <a:pt x="2741" y="11916"/>
                    <a:pt x="2763" y="11916"/>
                  </a:cubicBezTo>
                  <a:close/>
                  <a:moveTo>
                    <a:pt x="9530" y="11846"/>
                  </a:moveTo>
                  <a:cubicBezTo>
                    <a:pt x="9564" y="11846"/>
                    <a:pt x="9591" y="11941"/>
                    <a:pt x="9591" y="12057"/>
                  </a:cubicBezTo>
                  <a:cubicBezTo>
                    <a:pt x="9591" y="12173"/>
                    <a:pt x="9564" y="12267"/>
                    <a:pt x="9530" y="12267"/>
                  </a:cubicBezTo>
                  <a:cubicBezTo>
                    <a:pt x="9496" y="12267"/>
                    <a:pt x="9469" y="12173"/>
                    <a:pt x="9469" y="12057"/>
                  </a:cubicBezTo>
                  <a:cubicBezTo>
                    <a:pt x="9469" y="11941"/>
                    <a:pt x="9496" y="11846"/>
                    <a:pt x="9530" y="11846"/>
                  </a:cubicBezTo>
                  <a:close/>
                  <a:moveTo>
                    <a:pt x="8270" y="11846"/>
                  </a:moveTo>
                  <a:cubicBezTo>
                    <a:pt x="8304" y="11846"/>
                    <a:pt x="8331" y="11941"/>
                    <a:pt x="8331" y="12057"/>
                  </a:cubicBezTo>
                  <a:cubicBezTo>
                    <a:pt x="8331" y="12173"/>
                    <a:pt x="8304" y="12267"/>
                    <a:pt x="8270" y="12267"/>
                  </a:cubicBezTo>
                  <a:cubicBezTo>
                    <a:pt x="8237" y="12267"/>
                    <a:pt x="8209" y="12173"/>
                    <a:pt x="8209" y="12057"/>
                  </a:cubicBezTo>
                  <a:cubicBezTo>
                    <a:pt x="8209" y="11941"/>
                    <a:pt x="8237" y="11846"/>
                    <a:pt x="8270" y="11846"/>
                  </a:cubicBezTo>
                  <a:close/>
                  <a:moveTo>
                    <a:pt x="1422" y="11846"/>
                  </a:moveTo>
                  <a:cubicBezTo>
                    <a:pt x="1456" y="11846"/>
                    <a:pt x="1483" y="11941"/>
                    <a:pt x="1483" y="12057"/>
                  </a:cubicBezTo>
                  <a:cubicBezTo>
                    <a:pt x="1483" y="12173"/>
                    <a:pt x="1456" y="12267"/>
                    <a:pt x="1422" y="12267"/>
                  </a:cubicBezTo>
                  <a:cubicBezTo>
                    <a:pt x="1389" y="12267"/>
                    <a:pt x="1361" y="12173"/>
                    <a:pt x="1361" y="12057"/>
                  </a:cubicBezTo>
                  <a:cubicBezTo>
                    <a:pt x="1361" y="11941"/>
                    <a:pt x="1389" y="11846"/>
                    <a:pt x="1422" y="11846"/>
                  </a:cubicBezTo>
                  <a:close/>
                  <a:moveTo>
                    <a:pt x="5141" y="11776"/>
                  </a:moveTo>
                  <a:cubicBezTo>
                    <a:pt x="5175" y="11776"/>
                    <a:pt x="5202" y="11870"/>
                    <a:pt x="5202" y="11987"/>
                  </a:cubicBezTo>
                  <a:cubicBezTo>
                    <a:pt x="5202" y="12103"/>
                    <a:pt x="5175" y="12197"/>
                    <a:pt x="5141" y="12197"/>
                  </a:cubicBezTo>
                  <a:cubicBezTo>
                    <a:pt x="5107" y="12197"/>
                    <a:pt x="5080" y="12103"/>
                    <a:pt x="5080" y="11987"/>
                  </a:cubicBezTo>
                  <a:cubicBezTo>
                    <a:pt x="5080" y="11870"/>
                    <a:pt x="5107" y="11776"/>
                    <a:pt x="5141" y="11776"/>
                  </a:cubicBezTo>
                  <a:close/>
                  <a:moveTo>
                    <a:pt x="4694" y="11776"/>
                  </a:moveTo>
                  <a:cubicBezTo>
                    <a:pt x="4728" y="11776"/>
                    <a:pt x="4755" y="11870"/>
                    <a:pt x="4755" y="11987"/>
                  </a:cubicBezTo>
                  <a:cubicBezTo>
                    <a:pt x="4755" y="12103"/>
                    <a:pt x="4728" y="12197"/>
                    <a:pt x="4694" y="12197"/>
                  </a:cubicBezTo>
                  <a:cubicBezTo>
                    <a:pt x="4660" y="12197"/>
                    <a:pt x="4633" y="12103"/>
                    <a:pt x="4633" y="11987"/>
                  </a:cubicBezTo>
                  <a:cubicBezTo>
                    <a:pt x="4633" y="11870"/>
                    <a:pt x="4660" y="11776"/>
                    <a:pt x="4694" y="11776"/>
                  </a:cubicBezTo>
                  <a:close/>
                  <a:moveTo>
                    <a:pt x="1808" y="11776"/>
                  </a:moveTo>
                  <a:cubicBezTo>
                    <a:pt x="1842" y="11776"/>
                    <a:pt x="1869" y="11870"/>
                    <a:pt x="1869" y="11987"/>
                  </a:cubicBezTo>
                  <a:cubicBezTo>
                    <a:pt x="1869" y="12103"/>
                    <a:pt x="1842" y="12197"/>
                    <a:pt x="1808" y="12197"/>
                  </a:cubicBezTo>
                  <a:cubicBezTo>
                    <a:pt x="1775" y="12197"/>
                    <a:pt x="1748" y="12103"/>
                    <a:pt x="1748" y="11987"/>
                  </a:cubicBezTo>
                  <a:cubicBezTo>
                    <a:pt x="1748" y="11870"/>
                    <a:pt x="1775" y="11776"/>
                    <a:pt x="1808" y="11776"/>
                  </a:cubicBezTo>
                  <a:close/>
                  <a:moveTo>
                    <a:pt x="10201" y="11706"/>
                  </a:moveTo>
                  <a:cubicBezTo>
                    <a:pt x="10234" y="11706"/>
                    <a:pt x="10262" y="11800"/>
                    <a:pt x="10262" y="11916"/>
                  </a:cubicBezTo>
                  <a:cubicBezTo>
                    <a:pt x="10262" y="12033"/>
                    <a:pt x="10234" y="12127"/>
                    <a:pt x="10201" y="12127"/>
                  </a:cubicBezTo>
                  <a:cubicBezTo>
                    <a:pt x="10167" y="12127"/>
                    <a:pt x="10140" y="12033"/>
                    <a:pt x="10140" y="11916"/>
                  </a:cubicBezTo>
                  <a:cubicBezTo>
                    <a:pt x="10140" y="11800"/>
                    <a:pt x="10167" y="11706"/>
                    <a:pt x="10201" y="11706"/>
                  </a:cubicBezTo>
                  <a:close/>
                  <a:moveTo>
                    <a:pt x="996" y="11636"/>
                  </a:moveTo>
                  <a:cubicBezTo>
                    <a:pt x="1029" y="11636"/>
                    <a:pt x="1057" y="11730"/>
                    <a:pt x="1057" y="11846"/>
                  </a:cubicBezTo>
                  <a:cubicBezTo>
                    <a:pt x="1057" y="11963"/>
                    <a:pt x="1029" y="12057"/>
                    <a:pt x="996" y="12057"/>
                  </a:cubicBezTo>
                  <a:cubicBezTo>
                    <a:pt x="962" y="12057"/>
                    <a:pt x="935" y="11963"/>
                    <a:pt x="935" y="11846"/>
                  </a:cubicBezTo>
                  <a:cubicBezTo>
                    <a:pt x="935" y="11730"/>
                    <a:pt x="962" y="11636"/>
                    <a:pt x="996" y="11636"/>
                  </a:cubicBezTo>
                  <a:close/>
                  <a:moveTo>
                    <a:pt x="12436" y="11566"/>
                  </a:moveTo>
                  <a:cubicBezTo>
                    <a:pt x="12469" y="11566"/>
                    <a:pt x="12497" y="11660"/>
                    <a:pt x="12497" y="11776"/>
                  </a:cubicBezTo>
                  <a:cubicBezTo>
                    <a:pt x="12497" y="11892"/>
                    <a:pt x="12469" y="11987"/>
                    <a:pt x="12436" y="11987"/>
                  </a:cubicBezTo>
                  <a:cubicBezTo>
                    <a:pt x="12402" y="11987"/>
                    <a:pt x="12375" y="11892"/>
                    <a:pt x="12375" y="11776"/>
                  </a:cubicBezTo>
                  <a:cubicBezTo>
                    <a:pt x="12375" y="11660"/>
                    <a:pt x="12402" y="11566"/>
                    <a:pt x="12436" y="11566"/>
                  </a:cubicBezTo>
                  <a:close/>
                  <a:moveTo>
                    <a:pt x="11989" y="11495"/>
                  </a:moveTo>
                  <a:cubicBezTo>
                    <a:pt x="12022" y="11495"/>
                    <a:pt x="12050" y="11590"/>
                    <a:pt x="12050" y="11706"/>
                  </a:cubicBezTo>
                  <a:cubicBezTo>
                    <a:pt x="12050" y="11822"/>
                    <a:pt x="12022" y="11916"/>
                    <a:pt x="11989" y="11916"/>
                  </a:cubicBezTo>
                  <a:cubicBezTo>
                    <a:pt x="11955" y="11916"/>
                    <a:pt x="11928" y="11822"/>
                    <a:pt x="11928" y="11706"/>
                  </a:cubicBezTo>
                  <a:cubicBezTo>
                    <a:pt x="11928" y="11590"/>
                    <a:pt x="11955" y="11495"/>
                    <a:pt x="11989" y="11495"/>
                  </a:cubicBezTo>
                  <a:close/>
                  <a:moveTo>
                    <a:pt x="2398" y="11495"/>
                  </a:moveTo>
                  <a:cubicBezTo>
                    <a:pt x="2431" y="11495"/>
                    <a:pt x="2459" y="11590"/>
                    <a:pt x="2459" y="11706"/>
                  </a:cubicBezTo>
                  <a:cubicBezTo>
                    <a:pt x="2459" y="11822"/>
                    <a:pt x="2431" y="11916"/>
                    <a:pt x="2398" y="11916"/>
                  </a:cubicBezTo>
                  <a:cubicBezTo>
                    <a:pt x="2364" y="11916"/>
                    <a:pt x="2337" y="11822"/>
                    <a:pt x="2337" y="11706"/>
                  </a:cubicBezTo>
                  <a:cubicBezTo>
                    <a:pt x="2337" y="11590"/>
                    <a:pt x="2364" y="11495"/>
                    <a:pt x="2398" y="11495"/>
                  </a:cubicBezTo>
                  <a:close/>
                  <a:moveTo>
                    <a:pt x="12862" y="11425"/>
                  </a:moveTo>
                  <a:cubicBezTo>
                    <a:pt x="12896" y="11425"/>
                    <a:pt x="12923" y="11519"/>
                    <a:pt x="12923" y="11636"/>
                  </a:cubicBezTo>
                  <a:cubicBezTo>
                    <a:pt x="12923" y="11752"/>
                    <a:pt x="12896" y="11846"/>
                    <a:pt x="12862" y="11846"/>
                  </a:cubicBezTo>
                  <a:cubicBezTo>
                    <a:pt x="12829" y="11846"/>
                    <a:pt x="12802" y="11752"/>
                    <a:pt x="12802" y="11636"/>
                  </a:cubicBezTo>
                  <a:cubicBezTo>
                    <a:pt x="12802" y="11519"/>
                    <a:pt x="12829" y="11425"/>
                    <a:pt x="12862" y="11425"/>
                  </a:cubicBezTo>
                  <a:close/>
                  <a:moveTo>
                    <a:pt x="3393" y="11425"/>
                  </a:moveTo>
                  <a:cubicBezTo>
                    <a:pt x="3427" y="11425"/>
                    <a:pt x="3454" y="11519"/>
                    <a:pt x="3454" y="11636"/>
                  </a:cubicBezTo>
                  <a:cubicBezTo>
                    <a:pt x="3454" y="11752"/>
                    <a:pt x="3427" y="11846"/>
                    <a:pt x="3393" y="11846"/>
                  </a:cubicBezTo>
                  <a:cubicBezTo>
                    <a:pt x="3360" y="11846"/>
                    <a:pt x="3332" y="11752"/>
                    <a:pt x="3332" y="11636"/>
                  </a:cubicBezTo>
                  <a:cubicBezTo>
                    <a:pt x="3332" y="11519"/>
                    <a:pt x="3360" y="11425"/>
                    <a:pt x="3393" y="11425"/>
                  </a:cubicBezTo>
                  <a:close/>
                  <a:moveTo>
                    <a:pt x="10810" y="11355"/>
                  </a:moveTo>
                  <a:cubicBezTo>
                    <a:pt x="10844" y="11355"/>
                    <a:pt x="10871" y="11449"/>
                    <a:pt x="10871" y="11566"/>
                  </a:cubicBezTo>
                  <a:cubicBezTo>
                    <a:pt x="10871" y="11682"/>
                    <a:pt x="10844" y="11776"/>
                    <a:pt x="10810" y="11776"/>
                  </a:cubicBezTo>
                  <a:cubicBezTo>
                    <a:pt x="10776" y="11776"/>
                    <a:pt x="10749" y="11682"/>
                    <a:pt x="10749" y="11566"/>
                  </a:cubicBezTo>
                  <a:cubicBezTo>
                    <a:pt x="10749" y="11449"/>
                    <a:pt x="10776" y="11355"/>
                    <a:pt x="10810" y="11355"/>
                  </a:cubicBezTo>
                  <a:close/>
                  <a:moveTo>
                    <a:pt x="4003" y="11355"/>
                  </a:moveTo>
                  <a:cubicBezTo>
                    <a:pt x="4037" y="11355"/>
                    <a:pt x="4064" y="11449"/>
                    <a:pt x="4064" y="11566"/>
                  </a:cubicBezTo>
                  <a:cubicBezTo>
                    <a:pt x="4064" y="11682"/>
                    <a:pt x="4037" y="11776"/>
                    <a:pt x="4003" y="11776"/>
                  </a:cubicBezTo>
                  <a:cubicBezTo>
                    <a:pt x="3969" y="11776"/>
                    <a:pt x="3942" y="11682"/>
                    <a:pt x="3942" y="11566"/>
                  </a:cubicBezTo>
                  <a:cubicBezTo>
                    <a:pt x="3942" y="11449"/>
                    <a:pt x="3969" y="11355"/>
                    <a:pt x="4003" y="11355"/>
                  </a:cubicBezTo>
                  <a:close/>
                  <a:moveTo>
                    <a:pt x="7681" y="11215"/>
                  </a:moveTo>
                  <a:cubicBezTo>
                    <a:pt x="7715" y="11215"/>
                    <a:pt x="7742" y="11309"/>
                    <a:pt x="7742" y="11425"/>
                  </a:cubicBezTo>
                  <a:cubicBezTo>
                    <a:pt x="7742" y="11541"/>
                    <a:pt x="7715" y="11636"/>
                    <a:pt x="7681" y="11636"/>
                  </a:cubicBezTo>
                  <a:cubicBezTo>
                    <a:pt x="7647" y="11636"/>
                    <a:pt x="7620" y="11541"/>
                    <a:pt x="7620" y="11425"/>
                  </a:cubicBezTo>
                  <a:cubicBezTo>
                    <a:pt x="7620" y="11309"/>
                    <a:pt x="7647" y="11215"/>
                    <a:pt x="7681" y="11215"/>
                  </a:cubicBezTo>
                  <a:close/>
                  <a:moveTo>
                    <a:pt x="5608" y="11215"/>
                  </a:moveTo>
                  <a:cubicBezTo>
                    <a:pt x="5642" y="11215"/>
                    <a:pt x="5669" y="11309"/>
                    <a:pt x="5669" y="11425"/>
                  </a:cubicBezTo>
                  <a:cubicBezTo>
                    <a:pt x="5669" y="11541"/>
                    <a:pt x="5642" y="11636"/>
                    <a:pt x="5608" y="11636"/>
                  </a:cubicBezTo>
                  <a:cubicBezTo>
                    <a:pt x="5575" y="11636"/>
                    <a:pt x="5547" y="11541"/>
                    <a:pt x="5547" y="11425"/>
                  </a:cubicBezTo>
                  <a:cubicBezTo>
                    <a:pt x="5547" y="11309"/>
                    <a:pt x="5575" y="11215"/>
                    <a:pt x="5608" y="11215"/>
                  </a:cubicBezTo>
                  <a:close/>
                  <a:moveTo>
                    <a:pt x="6624" y="11145"/>
                  </a:moveTo>
                  <a:cubicBezTo>
                    <a:pt x="6658" y="11145"/>
                    <a:pt x="6685" y="11239"/>
                    <a:pt x="6685" y="11355"/>
                  </a:cubicBezTo>
                  <a:cubicBezTo>
                    <a:pt x="6685" y="11471"/>
                    <a:pt x="6658" y="11566"/>
                    <a:pt x="6624" y="11566"/>
                  </a:cubicBezTo>
                  <a:cubicBezTo>
                    <a:pt x="6591" y="11566"/>
                    <a:pt x="6563" y="11471"/>
                    <a:pt x="6563" y="11355"/>
                  </a:cubicBezTo>
                  <a:cubicBezTo>
                    <a:pt x="6563" y="11239"/>
                    <a:pt x="6591" y="11145"/>
                    <a:pt x="6624" y="11145"/>
                  </a:cubicBezTo>
                  <a:close/>
                  <a:moveTo>
                    <a:pt x="8900" y="11074"/>
                  </a:moveTo>
                  <a:cubicBezTo>
                    <a:pt x="8934" y="11074"/>
                    <a:pt x="8961" y="11169"/>
                    <a:pt x="8961" y="11285"/>
                  </a:cubicBezTo>
                  <a:cubicBezTo>
                    <a:pt x="8961" y="11401"/>
                    <a:pt x="8934" y="11495"/>
                    <a:pt x="8900" y="11495"/>
                  </a:cubicBezTo>
                  <a:cubicBezTo>
                    <a:pt x="8866" y="11495"/>
                    <a:pt x="8839" y="11401"/>
                    <a:pt x="8839" y="11285"/>
                  </a:cubicBezTo>
                  <a:cubicBezTo>
                    <a:pt x="8839" y="11169"/>
                    <a:pt x="8866" y="11074"/>
                    <a:pt x="8900" y="11074"/>
                  </a:cubicBezTo>
                  <a:close/>
                  <a:moveTo>
                    <a:pt x="6218" y="11074"/>
                  </a:moveTo>
                  <a:cubicBezTo>
                    <a:pt x="6252" y="11074"/>
                    <a:pt x="6279" y="11169"/>
                    <a:pt x="6279" y="11285"/>
                  </a:cubicBezTo>
                  <a:cubicBezTo>
                    <a:pt x="6279" y="11401"/>
                    <a:pt x="6252" y="11495"/>
                    <a:pt x="6218" y="11495"/>
                  </a:cubicBezTo>
                  <a:cubicBezTo>
                    <a:pt x="6184" y="11495"/>
                    <a:pt x="6157" y="11401"/>
                    <a:pt x="6157" y="11285"/>
                  </a:cubicBezTo>
                  <a:cubicBezTo>
                    <a:pt x="6157" y="11169"/>
                    <a:pt x="6184" y="11074"/>
                    <a:pt x="6218" y="11074"/>
                  </a:cubicBezTo>
                  <a:close/>
                  <a:moveTo>
                    <a:pt x="11603" y="11004"/>
                  </a:moveTo>
                  <a:cubicBezTo>
                    <a:pt x="11636" y="11004"/>
                    <a:pt x="11664" y="11098"/>
                    <a:pt x="11664" y="11215"/>
                  </a:cubicBezTo>
                  <a:cubicBezTo>
                    <a:pt x="11664" y="11331"/>
                    <a:pt x="11636" y="11425"/>
                    <a:pt x="11603" y="11425"/>
                  </a:cubicBezTo>
                  <a:cubicBezTo>
                    <a:pt x="11569" y="11425"/>
                    <a:pt x="11542" y="11331"/>
                    <a:pt x="11542" y="11215"/>
                  </a:cubicBezTo>
                  <a:cubicBezTo>
                    <a:pt x="11542" y="11098"/>
                    <a:pt x="11569" y="11004"/>
                    <a:pt x="11603" y="11004"/>
                  </a:cubicBezTo>
                  <a:close/>
                  <a:moveTo>
                    <a:pt x="8555" y="11004"/>
                  </a:moveTo>
                  <a:cubicBezTo>
                    <a:pt x="8588" y="11004"/>
                    <a:pt x="8616" y="11098"/>
                    <a:pt x="8616" y="11215"/>
                  </a:cubicBezTo>
                  <a:cubicBezTo>
                    <a:pt x="8616" y="11331"/>
                    <a:pt x="8588" y="11425"/>
                    <a:pt x="8555" y="11425"/>
                  </a:cubicBezTo>
                  <a:cubicBezTo>
                    <a:pt x="8521" y="11425"/>
                    <a:pt x="8494" y="11331"/>
                    <a:pt x="8494" y="11215"/>
                  </a:cubicBezTo>
                  <a:cubicBezTo>
                    <a:pt x="8494" y="11098"/>
                    <a:pt x="8521" y="11004"/>
                    <a:pt x="8555" y="11004"/>
                  </a:cubicBezTo>
                  <a:close/>
                  <a:moveTo>
                    <a:pt x="3007" y="11004"/>
                  </a:moveTo>
                  <a:cubicBezTo>
                    <a:pt x="3041" y="11004"/>
                    <a:pt x="3068" y="11098"/>
                    <a:pt x="3068" y="11215"/>
                  </a:cubicBezTo>
                  <a:cubicBezTo>
                    <a:pt x="3068" y="11331"/>
                    <a:pt x="3041" y="11425"/>
                    <a:pt x="3007" y="11425"/>
                  </a:cubicBezTo>
                  <a:cubicBezTo>
                    <a:pt x="2974" y="11425"/>
                    <a:pt x="2946" y="11331"/>
                    <a:pt x="2946" y="11215"/>
                  </a:cubicBezTo>
                  <a:cubicBezTo>
                    <a:pt x="2946" y="11098"/>
                    <a:pt x="2974" y="11004"/>
                    <a:pt x="3007" y="11004"/>
                  </a:cubicBezTo>
                  <a:close/>
                  <a:moveTo>
                    <a:pt x="13309" y="10934"/>
                  </a:moveTo>
                  <a:cubicBezTo>
                    <a:pt x="13343" y="10934"/>
                    <a:pt x="13370" y="11028"/>
                    <a:pt x="13370" y="11145"/>
                  </a:cubicBezTo>
                  <a:cubicBezTo>
                    <a:pt x="13370" y="11261"/>
                    <a:pt x="13343" y="11355"/>
                    <a:pt x="13309" y="11355"/>
                  </a:cubicBezTo>
                  <a:cubicBezTo>
                    <a:pt x="13276" y="11355"/>
                    <a:pt x="13249" y="11261"/>
                    <a:pt x="13249" y="11145"/>
                  </a:cubicBezTo>
                  <a:cubicBezTo>
                    <a:pt x="13249" y="11028"/>
                    <a:pt x="13276" y="10934"/>
                    <a:pt x="13309" y="10934"/>
                  </a:cubicBezTo>
                  <a:close/>
                  <a:moveTo>
                    <a:pt x="4409" y="10934"/>
                  </a:moveTo>
                  <a:cubicBezTo>
                    <a:pt x="4443" y="10934"/>
                    <a:pt x="4470" y="11028"/>
                    <a:pt x="4470" y="11145"/>
                  </a:cubicBezTo>
                  <a:cubicBezTo>
                    <a:pt x="4470" y="11261"/>
                    <a:pt x="4443" y="11355"/>
                    <a:pt x="4409" y="11355"/>
                  </a:cubicBezTo>
                  <a:cubicBezTo>
                    <a:pt x="4376" y="11355"/>
                    <a:pt x="4348" y="11261"/>
                    <a:pt x="4348" y="11145"/>
                  </a:cubicBezTo>
                  <a:cubicBezTo>
                    <a:pt x="4348" y="11028"/>
                    <a:pt x="4376" y="10934"/>
                    <a:pt x="4409" y="10934"/>
                  </a:cubicBezTo>
                  <a:close/>
                  <a:moveTo>
                    <a:pt x="2032" y="10794"/>
                  </a:moveTo>
                  <a:cubicBezTo>
                    <a:pt x="2066" y="10794"/>
                    <a:pt x="2093" y="10888"/>
                    <a:pt x="2093" y="11004"/>
                  </a:cubicBezTo>
                  <a:cubicBezTo>
                    <a:pt x="2093" y="11120"/>
                    <a:pt x="2066" y="11215"/>
                    <a:pt x="2032" y="11215"/>
                  </a:cubicBezTo>
                  <a:cubicBezTo>
                    <a:pt x="1998" y="11215"/>
                    <a:pt x="1971" y="11120"/>
                    <a:pt x="1971" y="11004"/>
                  </a:cubicBezTo>
                  <a:cubicBezTo>
                    <a:pt x="1971" y="10888"/>
                    <a:pt x="1998" y="10794"/>
                    <a:pt x="2032" y="10794"/>
                  </a:cubicBezTo>
                  <a:close/>
                  <a:moveTo>
                    <a:pt x="10444" y="10724"/>
                  </a:moveTo>
                  <a:cubicBezTo>
                    <a:pt x="10478" y="10724"/>
                    <a:pt x="10505" y="10818"/>
                    <a:pt x="10505" y="10934"/>
                  </a:cubicBezTo>
                  <a:cubicBezTo>
                    <a:pt x="10505" y="11050"/>
                    <a:pt x="10478" y="11145"/>
                    <a:pt x="10444" y="11145"/>
                  </a:cubicBezTo>
                  <a:cubicBezTo>
                    <a:pt x="10411" y="11145"/>
                    <a:pt x="10383" y="11050"/>
                    <a:pt x="10383" y="10934"/>
                  </a:cubicBezTo>
                  <a:cubicBezTo>
                    <a:pt x="10383" y="10818"/>
                    <a:pt x="10411" y="10724"/>
                    <a:pt x="10444" y="10724"/>
                  </a:cubicBezTo>
                  <a:close/>
                  <a:moveTo>
                    <a:pt x="9754" y="10724"/>
                  </a:moveTo>
                  <a:cubicBezTo>
                    <a:pt x="9787" y="10724"/>
                    <a:pt x="9814" y="10818"/>
                    <a:pt x="9814" y="10934"/>
                  </a:cubicBezTo>
                  <a:cubicBezTo>
                    <a:pt x="9814" y="11050"/>
                    <a:pt x="9787" y="11145"/>
                    <a:pt x="9754" y="11145"/>
                  </a:cubicBezTo>
                  <a:cubicBezTo>
                    <a:pt x="9720" y="11145"/>
                    <a:pt x="9693" y="11050"/>
                    <a:pt x="9693" y="10934"/>
                  </a:cubicBezTo>
                  <a:cubicBezTo>
                    <a:pt x="9693" y="10818"/>
                    <a:pt x="9720" y="10724"/>
                    <a:pt x="9754" y="10724"/>
                  </a:cubicBezTo>
                  <a:close/>
                  <a:moveTo>
                    <a:pt x="8047" y="10724"/>
                  </a:moveTo>
                  <a:cubicBezTo>
                    <a:pt x="8080" y="10724"/>
                    <a:pt x="8108" y="10818"/>
                    <a:pt x="8108" y="10934"/>
                  </a:cubicBezTo>
                  <a:cubicBezTo>
                    <a:pt x="8108" y="11050"/>
                    <a:pt x="8080" y="11145"/>
                    <a:pt x="8047" y="11145"/>
                  </a:cubicBezTo>
                  <a:cubicBezTo>
                    <a:pt x="8013" y="11145"/>
                    <a:pt x="7986" y="11050"/>
                    <a:pt x="7986" y="10934"/>
                  </a:cubicBezTo>
                  <a:cubicBezTo>
                    <a:pt x="7986" y="10818"/>
                    <a:pt x="8013" y="10724"/>
                    <a:pt x="8047" y="10724"/>
                  </a:cubicBezTo>
                  <a:close/>
                  <a:moveTo>
                    <a:pt x="7173" y="10724"/>
                  </a:moveTo>
                  <a:cubicBezTo>
                    <a:pt x="7207" y="10724"/>
                    <a:pt x="7234" y="10818"/>
                    <a:pt x="7234" y="10934"/>
                  </a:cubicBezTo>
                  <a:cubicBezTo>
                    <a:pt x="7234" y="11050"/>
                    <a:pt x="7207" y="11145"/>
                    <a:pt x="7173" y="11145"/>
                  </a:cubicBezTo>
                  <a:cubicBezTo>
                    <a:pt x="7139" y="11145"/>
                    <a:pt x="7112" y="11050"/>
                    <a:pt x="7112" y="10934"/>
                  </a:cubicBezTo>
                  <a:cubicBezTo>
                    <a:pt x="7112" y="10818"/>
                    <a:pt x="7139" y="10724"/>
                    <a:pt x="7173" y="10724"/>
                  </a:cubicBezTo>
                  <a:close/>
                  <a:moveTo>
                    <a:pt x="11257" y="10583"/>
                  </a:moveTo>
                  <a:cubicBezTo>
                    <a:pt x="11291" y="10583"/>
                    <a:pt x="11318" y="10677"/>
                    <a:pt x="11318" y="10794"/>
                  </a:cubicBezTo>
                  <a:cubicBezTo>
                    <a:pt x="11318" y="10910"/>
                    <a:pt x="11291" y="11004"/>
                    <a:pt x="11257" y="11004"/>
                  </a:cubicBezTo>
                  <a:cubicBezTo>
                    <a:pt x="11224" y="11004"/>
                    <a:pt x="11196" y="10910"/>
                    <a:pt x="11196" y="10794"/>
                  </a:cubicBezTo>
                  <a:cubicBezTo>
                    <a:pt x="11196" y="10677"/>
                    <a:pt x="11224" y="10583"/>
                    <a:pt x="11257" y="10583"/>
                  </a:cubicBezTo>
                  <a:close/>
                  <a:moveTo>
                    <a:pt x="5100" y="10513"/>
                  </a:moveTo>
                  <a:cubicBezTo>
                    <a:pt x="5134" y="10513"/>
                    <a:pt x="5161" y="10607"/>
                    <a:pt x="5161" y="10724"/>
                  </a:cubicBezTo>
                  <a:cubicBezTo>
                    <a:pt x="5161" y="10840"/>
                    <a:pt x="5134" y="10934"/>
                    <a:pt x="5100" y="10934"/>
                  </a:cubicBezTo>
                  <a:cubicBezTo>
                    <a:pt x="5067" y="10934"/>
                    <a:pt x="5039" y="10840"/>
                    <a:pt x="5039" y="10724"/>
                  </a:cubicBezTo>
                  <a:cubicBezTo>
                    <a:pt x="5039" y="10607"/>
                    <a:pt x="5067" y="10513"/>
                    <a:pt x="5100" y="10513"/>
                  </a:cubicBezTo>
                  <a:close/>
                  <a:moveTo>
                    <a:pt x="9266" y="10443"/>
                  </a:moveTo>
                  <a:cubicBezTo>
                    <a:pt x="9300" y="10443"/>
                    <a:pt x="9327" y="10537"/>
                    <a:pt x="9327" y="10653"/>
                  </a:cubicBezTo>
                  <a:cubicBezTo>
                    <a:pt x="9327" y="10770"/>
                    <a:pt x="9300" y="10864"/>
                    <a:pt x="9266" y="10864"/>
                  </a:cubicBezTo>
                  <a:cubicBezTo>
                    <a:pt x="9232" y="10864"/>
                    <a:pt x="9205" y="10770"/>
                    <a:pt x="9205" y="10653"/>
                  </a:cubicBezTo>
                  <a:cubicBezTo>
                    <a:pt x="9205" y="10537"/>
                    <a:pt x="9232" y="10443"/>
                    <a:pt x="9266" y="10443"/>
                  </a:cubicBezTo>
                  <a:close/>
                  <a:moveTo>
                    <a:pt x="1219" y="10443"/>
                  </a:moveTo>
                  <a:cubicBezTo>
                    <a:pt x="1253" y="10443"/>
                    <a:pt x="1280" y="10537"/>
                    <a:pt x="1280" y="10653"/>
                  </a:cubicBezTo>
                  <a:cubicBezTo>
                    <a:pt x="1280" y="10770"/>
                    <a:pt x="1253" y="10864"/>
                    <a:pt x="1219" y="10864"/>
                  </a:cubicBezTo>
                  <a:cubicBezTo>
                    <a:pt x="1186" y="10864"/>
                    <a:pt x="1158" y="10770"/>
                    <a:pt x="1158" y="10653"/>
                  </a:cubicBezTo>
                  <a:cubicBezTo>
                    <a:pt x="1158" y="10537"/>
                    <a:pt x="1186" y="10443"/>
                    <a:pt x="1219" y="10443"/>
                  </a:cubicBezTo>
                  <a:close/>
                  <a:moveTo>
                    <a:pt x="3698" y="10373"/>
                  </a:moveTo>
                  <a:cubicBezTo>
                    <a:pt x="3732" y="10373"/>
                    <a:pt x="3759" y="10467"/>
                    <a:pt x="3759" y="10583"/>
                  </a:cubicBezTo>
                  <a:cubicBezTo>
                    <a:pt x="3759" y="10699"/>
                    <a:pt x="3732" y="10794"/>
                    <a:pt x="3698" y="10794"/>
                  </a:cubicBezTo>
                  <a:cubicBezTo>
                    <a:pt x="3665" y="10794"/>
                    <a:pt x="3637" y="10699"/>
                    <a:pt x="3637" y="10583"/>
                  </a:cubicBezTo>
                  <a:cubicBezTo>
                    <a:pt x="3637" y="10467"/>
                    <a:pt x="3665" y="10373"/>
                    <a:pt x="3698" y="10373"/>
                  </a:cubicBezTo>
                  <a:close/>
                  <a:moveTo>
                    <a:pt x="12537" y="10302"/>
                  </a:moveTo>
                  <a:cubicBezTo>
                    <a:pt x="12571" y="10302"/>
                    <a:pt x="12598" y="10397"/>
                    <a:pt x="12598" y="10513"/>
                  </a:cubicBezTo>
                  <a:cubicBezTo>
                    <a:pt x="12598" y="10629"/>
                    <a:pt x="12571" y="10724"/>
                    <a:pt x="12537" y="10724"/>
                  </a:cubicBezTo>
                  <a:cubicBezTo>
                    <a:pt x="12504" y="10724"/>
                    <a:pt x="12476" y="10629"/>
                    <a:pt x="12476" y="10513"/>
                  </a:cubicBezTo>
                  <a:cubicBezTo>
                    <a:pt x="12476" y="10397"/>
                    <a:pt x="12504" y="10302"/>
                    <a:pt x="12537" y="10302"/>
                  </a:cubicBezTo>
                  <a:close/>
                  <a:moveTo>
                    <a:pt x="5893" y="10302"/>
                  </a:moveTo>
                  <a:cubicBezTo>
                    <a:pt x="5926" y="10302"/>
                    <a:pt x="5954" y="10397"/>
                    <a:pt x="5954" y="10513"/>
                  </a:cubicBezTo>
                  <a:cubicBezTo>
                    <a:pt x="5954" y="10629"/>
                    <a:pt x="5926" y="10724"/>
                    <a:pt x="5893" y="10724"/>
                  </a:cubicBezTo>
                  <a:cubicBezTo>
                    <a:pt x="5859" y="10724"/>
                    <a:pt x="5832" y="10629"/>
                    <a:pt x="5832" y="10513"/>
                  </a:cubicBezTo>
                  <a:cubicBezTo>
                    <a:pt x="5832" y="10397"/>
                    <a:pt x="5859" y="10302"/>
                    <a:pt x="5893" y="10302"/>
                  </a:cubicBezTo>
                  <a:close/>
                  <a:moveTo>
                    <a:pt x="2560" y="10232"/>
                  </a:moveTo>
                  <a:cubicBezTo>
                    <a:pt x="2594" y="10232"/>
                    <a:pt x="2621" y="10327"/>
                    <a:pt x="2621" y="10443"/>
                  </a:cubicBezTo>
                  <a:cubicBezTo>
                    <a:pt x="2621" y="10559"/>
                    <a:pt x="2594" y="10653"/>
                    <a:pt x="2560" y="10653"/>
                  </a:cubicBezTo>
                  <a:cubicBezTo>
                    <a:pt x="2527" y="10653"/>
                    <a:pt x="2499" y="10559"/>
                    <a:pt x="2499" y="10443"/>
                  </a:cubicBezTo>
                  <a:cubicBezTo>
                    <a:pt x="2499" y="10327"/>
                    <a:pt x="2527" y="10232"/>
                    <a:pt x="2560" y="10232"/>
                  </a:cubicBezTo>
                  <a:close/>
                  <a:moveTo>
                    <a:pt x="20645" y="10162"/>
                  </a:moveTo>
                  <a:cubicBezTo>
                    <a:pt x="20679" y="10162"/>
                    <a:pt x="20706" y="10256"/>
                    <a:pt x="20706" y="10373"/>
                  </a:cubicBezTo>
                  <a:cubicBezTo>
                    <a:pt x="20706" y="10489"/>
                    <a:pt x="20679" y="10583"/>
                    <a:pt x="20645" y="10583"/>
                  </a:cubicBezTo>
                  <a:cubicBezTo>
                    <a:pt x="20611" y="10583"/>
                    <a:pt x="20584" y="10489"/>
                    <a:pt x="20584" y="10373"/>
                  </a:cubicBezTo>
                  <a:cubicBezTo>
                    <a:pt x="20584" y="10256"/>
                    <a:pt x="20611" y="10162"/>
                    <a:pt x="20645" y="10162"/>
                  </a:cubicBezTo>
                  <a:close/>
                  <a:moveTo>
                    <a:pt x="1605" y="10162"/>
                  </a:moveTo>
                  <a:cubicBezTo>
                    <a:pt x="1639" y="10162"/>
                    <a:pt x="1666" y="10256"/>
                    <a:pt x="1666" y="10373"/>
                  </a:cubicBezTo>
                  <a:cubicBezTo>
                    <a:pt x="1666" y="10489"/>
                    <a:pt x="1639" y="10583"/>
                    <a:pt x="1605" y="10583"/>
                  </a:cubicBezTo>
                  <a:cubicBezTo>
                    <a:pt x="1572" y="10583"/>
                    <a:pt x="1544" y="10489"/>
                    <a:pt x="1544" y="10373"/>
                  </a:cubicBezTo>
                  <a:cubicBezTo>
                    <a:pt x="1544" y="10256"/>
                    <a:pt x="1572" y="10162"/>
                    <a:pt x="1605" y="10162"/>
                  </a:cubicBezTo>
                  <a:close/>
                  <a:moveTo>
                    <a:pt x="12070" y="10092"/>
                  </a:moveTo>
                  <a:cubicBezTo>
                    <a:pt x="12104" y="10092"/>
                    <a:pt x="12131" y="10186"/>
                    <a:pt x="12131" y="10302"/>
                  </a:cubicBezTo>
                  <a:cubicBezTo>
                    <a:pt x="12131" y="10419"/>
                    <a:pt x="12104" y="10513"/>
                    <a:pt x="12070" y="10513"/>
                  </a:cubicBezTo>
                  <a:cubicBezTo>
                    <a:pt x="12036" y="10513"/>
                    <a:pt x="12009" y="10419"/>
                    <a:pt x="12009" y="10302"/>
                  </a:cubicBezTo>
                  <a:cubicBezTo>
                    <a:pt x="12009" y="10186"/>
                    <a:pt x="12036" y="10092"/>
                    <a:pt x="12070" y="10092"/>
                  </a:cubicBezTo>
                  <a:close/>
                  <a:moveTo>
                    <a:pt x="10079" y="10092"/>
                  </a:moveTo>
                  <a:cubicBezTo>
                    <a:pt x="10112" y="10092"/>
                    <a:pt x="10140" y="10186"/>
                    <a:pt x="10140" y="10302"/>
                  </a:cubicBezTo>
                  <a:cubicBezTo>
                    <a:pt x="10140" y="10419"/>
                    <a:pt x="10112" y="10513"/>
                    <a:pt x="10079" y="10513"/>
                  </a:cubicBezTo>
                  <a:cubicBezTo>
                    <a:pt x="10045" y="10513"/>
                    <a:pt x="10018" y="10419"/>
                    <a:pt x="10018" y="10302"/>
                  </a:cubicBezTo>
                  <a:cubicBezTo>
                    <a:pt x="10018" y="10186"/>
                    <a:pt x="10045" y="10092"/>
                    <a:pt x="10079" y="10092"/>
                  </a:cubicBezTo>
                  <a:close/>
                  <a:moveTo>
                    <a:pt x="6807" y="10092"/>
                  </a:moveTo>
                  <a:cubicBezTo>
                    <a:pt x="6841" y="10092"/>
                    <a:pt x="6868" y="10186"/>
                    <a:pt x="6868" y="10302"/>
                  </a:cubicBezTo>
                  <a:cubicBezTo>
                    <a:pt x="6868" y="10419"/>
                    <a:pt x="6841" y="10513"/>
                    <a:pt x="6807" y="10513"/>
                  </a:cubicBezTo>
                  <a:cubicBezTo>
                    <a:pt x="6773" y="10513"/>
                    <a:pt x="6746" y="10419"/>
                    <a:pt x="6746" y="10302"/>
                  </a:cubicBezTo>
                  <a:cubicBezTo>
                    <a:pt x="6746" y="10186"/>
                    <a:pt x="6773" y="10092"/>
                    <a:pt x="6807" y="10092"/>
                  </a:cubicBezTo>
                  <a:close/>
                  <a:moveTo>
                    <a:pt x="13045" y="10022"/>
                  </a:moveTo>
                  <a:cubicBezTo>
                    <a:pt x="13079" y="10022"/>
                    <a:pt x="13106" y="10116"/>
                    <a:pt x="13106" y="10232"/>
                  </a:cubicBezTo>
                  <a:cubicBezTo>
                    <a:pt x="13106" y="10349"/>
                    <a:pt x="13079" y="10443"/>
                    <a:pt x="13045" y="10443"/>
                  </a:cubicBezTo>
                  <a:cubicBezTo>
                    <a:pt x="13012" y="10443"/>
                    <a:pt x="12984" y="10349"/>
                    <a:pt x="12984" y="10232"/>
                  </a:cubicBezTo>
                  <a:cubicBezTo>
                    <a:pt x="12984" y="10116"/>
                    <a:pt x="13012" y="10022"/>
                    <a:pt x="13045" y="10022"/>
                  </a:cubicBezTo>
                  <a:close/>
                  <a:moveTo>
                    <a:pt x="4694" y="10022"/>
                  </a:moveTo>
                  <a:cubicBezTo>
                    <a:pt x="4728" y="10022"/>
                    <a:pt x="4755" y="10116"/>
                    <a:pt x="4755" y="10232"/>
                  </a:cubicBezTo>
                  <a:cubicBezTo>
                    <a:pt x="4755" y="10349"/>
                    <a:pt x="4728" y="10443"/>
                    <a:pt x="4694" y="10443"/>
                  </a:cubicBezTo>
                  <a:cubicBezTo>
                    <a:pt x="4660" y="10443"/>
                    <a:pt x="4633" y="10349"/>
                    <a:pt x="4633" y="10232"/>
                  </a:cubicBezTo>
                  <a:cubicBezTo>
                    <a:pt x="4633" y="10116"/>
                    <a:pt x="4660" y="10022"/>
                    <a:pt x="4694" y="10022"/>
                  </a:cubicBezTo>
                  <a:close/>
                  <a:moveTo>
                    <a:pt x="3292" y="9952"/>
                  </a:moveTo>
                  <a:cubicBezTo>
                    <a:pt x="3325" y="9952"/>
                    <a:pt x="3353" y="10046"/>
                    <a:pt x="3353" y="10162"/>
                  </a:cubicBezTo>
                  <a:cubicBezTo>
                    <a:pt x="3353" y="10278"/>
                    <a:pt x="3325" y="10373"/>
                    <a:pt x="3292" y="10373"/>
                  </a:cubicBezTo>
                  <a:cubicBezTo>
                    <a:pt x="3258" y="10373"/>
                    <a:pt x="3231" y="10278"/>
                    <a:pt x="3231" y="10162"/>
                  </a:cubicBezTo>
                  <a:cubicBezTo>
                    <a:pt x="3231" y="10046"/>
                    <a:pt x="3258" y="9952"/>
                    <a:pt x="3292" y="9952"/>
                  </a:cubicBezTo>
                  <a:close/>
                  <a:moveTo>
                    <a:pt x="772" y="9952"/>
                  </a:moveTo>
                  <a:cubicBezTo>
                    <a:pt x="806" y="9952"/>
                    <a:pt x="833" y="10046"/>
                    <a:pt x="833" y="10162"/>
                  </a:cubicBezTo>
                  <a:cubicBezTo>
                    <a:pt x="833" y="10278"/>
                    <a:pt x="806" y="10373"/>
                    <a:pt x="772" y="10373"/>
                  </a:cubicBezTo>
                  <a:cubicBezTo>
                    <a:pt x="738" y="10373"/>
                    <a:pt x="711" y="10278"/>
                    <a:pt x="711" y="10162"/>
                  </a:cubicBezTo>
                  <a:cubicBezTo>
                    <a:pt x="711" y="10046"/>
                    <a:pt x="738" y="9952"/>
                    <a:pt x="772" y="9952"/>
                  </a:cubicBezTo>
                  <a:close/>
                  <a:moveTo>
                    <a:pt x="10810" y="9881"/>
                  </a:moveTo>
                  <a:cubicBezTo>
                    <a:pt x="10844" y="9881"/>
                    <a:pt x="10871" y="9976"/>
                    <a:pt x="10871" y="10092"/>
                  </a:cubicBezTo>
                  <a:cubicBezTo>
                    <a:pt x="10871" y="10208"/>
                    <a:pt x="10844" y="10303"/>
                    <a:pt x="10810" y="10303"/>
                  </a:cubicBezTo>
                  <a:cubicBezTo>
                    <a:pt x="10776" y="10303"/>
                    <a:pt x="10749" y="10208"/>
                    <a:pt x="10749" y="10092"/>
                  </a:cubicBezTo>
                  <a:cubicBezTo>
                    <a:pt x="10749" y="9976"/>
                    <a:pt x="10776" y="9881"/>
                    <a:pt x="10810" y="9881"/>
                  </a:cubicBezTo>
                  <a:close/>
                  <a:moveTo>
                    <a:pt x="21031" y="9811"/>
                  </a:moveTo>
                  <a:cubicBezTo>
                    <a:pt x="21065" y="9811"/>
                    <a:pt x="21092" y="9906"/>
                    <a:pt x="21092" y="10022"/>
                  </a:cubicBezTo>
                  <a:cubicBezTo>
                    <a:pt x="21092" y="10138"/>
                    <a:pt x="21065" y="10232"/>
                    <a:pt x="21031" y="10232"/>
                  </a:cubicBezTo>
                  <a:cubicBezTo>
                    <a:pt x="20997" y="10232"/>
                    <a:pt x="20970" y="10138"/>
                    <a:pt x="20970" y="10022"/>
                  </a:cubicBezTo>
                  <a:cubicBezTo>
                    <a:pt x="20970" y="9906"/>
                    <a:pt x="20997" y="9811"/>
                    <a:pt x="21031" y="9811"/>
                  </a:cubicBezTo>
                  <a:close/>
                  <a:moveTo>
                    <a:pt x="20218" y="9741"/>
                  </a:moveTo>
                  <a:cubicBezTo>
                    <a:pt x="20252" y="9741"/>
                    <a:pt x="20279" y="9835"/>
                    <a:pt x="20279" y="9952"/>
                  </a:cubicBezTo>
                  <a:cubicBezTo>
                    <a:pt x="20279" y="10068"/>
                    <a:pt x="20252" y="10162"/>
                    <a:pt x="20218" y="10162"/>
                  </a:cubicBezTo>
                  <a:cubicBezTo>
                    <a:pt x="20185" y="10162"/>
                    <a:pt x="20157" y="10068"/>
                    <a:pt x="20157" y="9952"/>
                  </a:cubicBezTo>
                  <a:cubicBezTo>
                    <a:pt x="20157" y="9835"/>
                    <a:pt x="20185" y="9741"/>
                    <a:pt x="20218" y="9741"/>
                  </a:cubicBezTo>
                  <a:close/>
                  <a:moveTo>
                    <a:pt x="7437" y="9741"/>
                  </a:moveTo>
                  <a:cubicBezTo>
                    <a:pt x="7471" y="9741"/>
                    <a:pt x="7498" y="9835"/>
                    <a:pt x="7498" y="9952"/>
                  </a:cubicBezTo>
                  <a:cubicBezTo>
                    <a:pt x="7498" y="10068"/>
                    <a:pt x="7471" y="10162"/>
                    <a:pt x="7437" y="10162"/>
                  </a:cubicBezTo>
                  <a:cubicBezTo>
                    <a:pt x="7403" y="10162"/>
                    <a:pt x="7376" y="10068"/>
                    <a:pt x="7376" y="9952"/>
                  </a:cubicBezTo>
                  <a:cubicBezTo>
                    <a:pt x="7376" y="9835"/>
                    <a:pt x="7403" y="9741"/>
                    <a:pt x="7437" y="9741"/>
                  </a:cubicBezTo>
                  <a:close/>
                  <a:moveTo>
                    <a:pt x="5486" y="9741"/>
                  </a:moveTo>
                  <a:cubicBezTo>
                    <a:pt x="5520" y="9741"/>
                    <a:pt x="5547" y="9835"/>
                    <a:pt x="5547" y="9952"/>
                  </a:cubicBezTo>
                  <a:cubicBezTo>
                    <a:pt x="5547" y="10068"/>
                    <a:pt x="5520" y="10162"/>
                    <a:pt x="5486" y="10162"/>
                  </a:cubicBezTo>
                  <a:cubicBezTo>
                    <a:pt x="5453" y="10162"/>
                    <a:pt x="5425" y="10068"/>
                    <a:pt x="5425" y="9952"/>
                  </a:cubicBezTo>
                  <a:cubicBezTo>
                    <a:pt x="5425" y="9835"/>
                    <a:pt x="5453" y="9741"/>
                    <a:pt x="5486" y="9741"/>
                  </a:cubicBezTo>
                  <a:close/>
                  <a:moveTo>
                    <a:pt x="4064" y="9741"/>
                  </a:moveTo>
                  <a:cubicBezTo>
                    <a:pt x="4098" y="9741"/>
                    <a:pt x="4125" y="9835"/>
                    <a:pt x="4125" y="9952"/>
                  </a:cubicBezTo>
                  <a:cubicBezTo>
                    <a:pt x="4125" y="10068"/>
                    <a:pt x="4098" y="10162"/>
                    <a:pt x="4064" y="10162"/>
                  </a:cubicBezTo>
                  <a:cubicBezTo>
                    <a:pt x="4030" y="10162"/>
                    <a:pt x="4003" y="10068"/>
                    <a:pt x="4003" y="9952"/>
                  </a:cubicBezTo>
                  <a:cubicBezTo>
                    <a:pt x="4003" y="9835"/>
                    <a:pt x="4030" y="9741"/>
                    <a:pt x="4064" y="9741"/>
                  </a:cubicBezTo>
                  <a:close/>
                  <a:moveTo>
                    <a:pt x="8351" y="9671"/>
                  </a:moveTo>
                  <a:cubicBezTo>
                    <a:pt x="8385" y="9671"/>
                    <a:pt x="8412" y="9765"/>
                    <a:pt x="8412" y="9881"/>
                  </a:cubicBezTo>
                  <a:cubicBezTo>
                    <a:pt x="8412" y="9998"/>
                    <a:pt x="8385" y="10092"/>
                    <a:pt x="8351" y="10092"/>
                  </a:cubicBezTo>
                  <a:cubicBezTo>
                    <a:pt x="8318" y="10092"/>
                    <a:pt x="8290" y="9998"/>
                    <a:pt x="8290" y="9881"/>
                  </a:cubicBezTo>
                  <a:cubicBezTo>
                    <a:pt x="8290" y="9765"/>
                    <a:pt x="8318" y="9671"/>
                    <a:pt x="8351" y="9671"/>
                  </a:cubicBezTo>
                  <a:close/>
                  <a:moveTo>
                    <a:pt x="11664" y="9601"/>
                  </a:moveTo>
                  <a:cubicBezTo>
                    <a:pt x="11697" y="9601"/>
                    <a:pt x="11725" y="9695"/>
                    <a:pt x="11725" y="9811"/>
                  </a:cubicBezTo>
                  <a:cubicBezTo>
                    <a:pt x="11725" y="9928"/>
                    <a:pt x="11697" y="10022"/>
                    <a:pt x="11664" y="10022"/>
                  </a:cubicBezTo>
                  <a:cubicBezTo>
                    <a:pt x="11630" y="10022"/>
                    <a:pt x="11603" y="9928"/>
                    <a:pt x="11603" y="9811"/>
                  </a:cubicBezTo>
                  <a:cubicBezTo>
                    <a:pt x="11603" y="9695"/>
                    <a:pt x="11630" y="9601"/>
                    <a:pt x="11664" y="9601"/>
                  </a:cubicBezTo>
                  <a:close/>
                  <a:moveTo>
                    <a:pt x="6340" y="9601"/>
                  </a:moveTo>
                  <a:cubicBezTo>
                    <a:pt x="6373" y="9601"/>
                    <a:pt x="6401" y="9695"/>
                    <a:pt x="6401" y="9811"/>
                  </a:cubicBezTo>
                  <a:cubicBezTo>
                    <a:pt x="6401" y="9928"/>
                    <a:pt x="6373" y="10022"/>
                    <a:pt x="6340" y="10022"/>
                  </a:cubicBezTo>
                  <a:cubicBezTo>
                    <a:pt x="6306" y="10022"/>
                    <a:pt x="6279" y="9928"/>
                    <a:pt x="6279" y="9811"/>
                  </a:cubicBezTo>
                  <a:cubicBezTo>
                    <a:pt x="6279" y="9695"/>
                    <a:pt x="6306" y="9601"/>
                    <a:pt x="6340" y="9601"/>
                  </a:cubicBezTo>
                  <a:close/>
                  <a:moveTo>
                    <a:pt x="9550" y="9531"/>
                  </a:moveTo>
                  <a:cubicBezTo>
                    <a:pt x="9584" y="9531"/>
                    <a:pt x="9611" y="9625"/>
                    <a:pt x="9611" y="9741"/>
                  </a:cubicBezTo>
                  <a:cubicBezTo>
                    <a:pt x="9611" y="9857"/>
                    <a:pt x="9584" y="9952"/>
                    <a:pt x="9550" y="9952"/>
                  </a:cubicBezTo>
                  <a:cubicBezTo>
                    <a:pt x="9517" y="9952"/>
                    <a:pt x="9489" y="9857"/>
                    <a:pt x="9489" y="9741"/>
                  </a:cubicBezTo>
                  <a:cubicBezTo>
                    <a:pt x="9489" y="9625"/>
                    <a:pt x="9517" y="9531"/>
                    <a:pt x="9550" y="9531"/>
                  </a:cubicBezTo>
                  <a:close/>
                  <a:moveTo>
                    <a:pt x="8778" y="9531"/>
                  </a:moveTo>
                  <a:cubicBezTo>
                    <a:pt x="8812" y="9531"/>
                    <a:pt x="8839" y="9625"/>
                    <a:pt x="8839" y="9741"/>
                  </a:cubicBezTo>
                  <a:cubicBezTo>
                    <a:pt x="8839" y="9857"/>
                    <a:pt x="8812" y="9952"/>
                    <a:pt x="8778" y="9952"/>
                  </a:cubicBezTo>
                  <a:cubicBezTo>
                    <a:pt x="8745" y="9952"/>
                    <a:pt x="8717" y="9857"/>
                    <a:pt x="8717" y="9741"/>
                  </a:cubicBezTo>
                  <a:cubicBezTo>
                    <a:pt x="8717" y="9625"/>
                    <a:pt x="8745" y="9531"/>
                    <a:pt x="8778" y="9531"/>
                  </a:cubicBezTo>
                  <a:close/>
                  <a:moveTo>
                    <a:pt x="7803" y="9531"/>
                  </a:moveTo>
                  <a:cubicBezTo>
                    <a:pt x="7836" y="9531"/>
                    <a:pt x="7864" y="9625"/>
                    <a:pt x="7864" y="9741"/>
                  </a:cubicBezTo>
                  <a:cubicBezTo>
                    <a:pt x="7864" y="9857"/>
                    <a:pt x="7836" y="9952"/>
                    <a:pt x="7803" y="9952"/>
                  </a:cubicBezTo>
                  <a:cubicBezTo>
                    <a:pt x="7769" y="9952"/>
                    <a:pt x="7742" y="9857"/>
                    <a:pt x="7742" y="9741"/>
                  </a:cubicBezTo>
                  <a:cubicBezTo>
                    <a:pt x="7742" y="9625"/>
                    <a:pt x="7769" y="9531"/>
                    <a:pt x="7803" y="9531"/>
                  </a:cubicBezTo>
                  <a:close/>
                  <a:moveTo>
                    <a:pt x="2052" y="9531"/>
                  </a:moveTo>
                  <a:cubicBezTo>
                    <a:pt x="2086" y="9531"/>
                    <a:pt x="2113" y="9625"/>
                    <a:pt x="2113" y="9741"/>
                  </a:cubicBezTo>
                  <a:cubicBezTo>
                    <a:pt x="2113" y="9857"/>
                    <a:pt x="2086" y="9952"/>
                    <a:pt x="2052" y="9952"/>
                  </a:cubicBezTo>
                  <a:cubicBezTo>
                    <a:pt x="2019" y="9952"/>
                    <a:pt x="1991" y="9857"/>
                    <a:pt x="1991" y="9741"/>
                  </a:cubicBezTo>
                  <a:cubicBezTo>
                    <a:pt x="1991" y="9625"/>
                    <a:pt x="2019" y="9531"/>
                    <a:pt x="2052" y="9531"/>
                  </a:cubicBezTo>
                  <a:close/>
                  <a:moveTo>
                    <a:pt x="11135" y="9250"/>
                  </a:moveTo>
                  <a:cubicBezTo>
                    <a:pt x="11169" y="9250"/>
                    <a:pt x="11196" y="9344"/>
                    <a:pt x="11196" y="9460"/>
                  </a:cubicBezTo>
                  <a:cubicBezTo>
                    <a:pt x="11196" y="9577"/>
                    <a:pt x="11169" y="9671"/>
                    <a:pt x="11135" y="9671"/>
                  </a:cubicBezTo>
                  <a:cubicBezTo>
                    <a:pt x="11102" y="9671"/>
                    <a:pt x="11074" y="9577"/>
                    <a:pt x="11074" y="9460"/>
                  </a:cubicBezTo>
                  <a:cubicBezTo>
                    <a:pt x="11074" y="9344"/>
                    <a:pt x="11102" y="9250"/>
                    <a:pt x="11135" y="9250"/>
                  </a:cubicBezTo>
                  <a:close/>
                  <a:moveTo>
                    <a:pt x="2906" y="9250"/>
                  </a:moveTo>
                  <a:cubicBezTo>
                    <a:pt x="2939" y="9250"/>
                    <a:pt x="2967" y="9344"/>
                    <a:pt x="2967" y="9460"/>
                  </a:cubicBezTo>
                  <a:cubicBezTo>
                    <a:pt x="2967" y="9577"/>
                    <a:pt x="2939" y="9671"/>
                    <a:pt x="2906" y="9671"/>
                  </a:cubicBezTo>
                  <a:cubicBezTo>
                    <a:pt x="2872" y="9671"/>
                    <a:pt x="2845" y="9577"/>
                    <a:pt x="2845" y="9460"/>
                  </a:cubicBezTo>
                  <a:cubicBezTo>
                    <a:pt x="2845" y="9344"/>
                    <a:pt x="2872" y="9250"/>
                    <a:pt x="2906" y="9250"/>
                  </a:cubicBezTo>
                  <a:close/>
                  <a:moveTo>
                    <a:pt x="4389" y="9180"/>
                  </a:moveTo>
                  <a:cubicBezTo>
                    <a:pt x="4423" y="9180"/>
                    <a:pt x="4450" y="9274"/>
                    <a:pt x="4450" y="9390"/>
                  </a:cubicBezTo>
                  <a:cubicBezTo>
                    <a:pt x="4450" y="9507"/>
                    <a:pt x="4423" y="9601"/>
                    <a:pt x="4389" y="9601"/>
                  </a:cubicBezTo>
                  <a:cubicBezTo>
                    <a:pt x="4355" y="9601"/>
                    <a:pt x="4328" y="9507"/>
                    <a:pt x="4328" y="9390"/>
                  </a:cubicBezTo>
                  <a:cubicBezTo>
                    <a:pt x="4328" y="9274"/>
                    <a:pt x="4355" y="9180"/>
                    <a:pt x="4389" y="9180"/>
                  </a:cubicBezTo>
                  <a:close/>
                  <a:moveTo>
                    <a:pt x="1097" y="9180"/>
                  </a:moveTo>
                  <a:cubicBezTo>
                    <a:pt x="1131" y="9180"/>
                    <a:pt x="1158" y="9274"/>
                    <a:pt x="1158" y="9390"/>
                  </a:cubicBezTo>
                  <a:cubicBezTo>
                    <a:pt x="1158" y="9507"/>
                    <a:pt x="1131" y="9601"/>
                    <a:pt x="1097" y="9601"/>
                  </a:cubicBezTo>
                  <a:cubicBezTo>
                    <a:pt x="1064" y="9601"/>
                    <a:pt x="1036" y="9507"/>
                    <a:pt x="1036" y="9390"/>
                  </a:cubicBezTo>
                  <a:cubicBezTo>
                    <a:pt x="1036" y="9274"/>
                    <a:pt x="1064" y="9180"/>
                    <a:pt x="1097" y="9180"/>
                  </a:cubicBezTo>
                  <a:close/>
                  <a:moveTo>
                    <a:pt x="12700" y="9110"/>
                  </a:moveTo>
                  <a:cubicBezTo>
                    <a:pt x="12734" y="9110"/>
                    <a:pt x="12761" y="9204"/>
                    <a:pt x="12761" y="9320"/>
                  </a:cubicBezTo>
                  <a:cubicBezTo>
                    <a:pt x="12761" y="9436"/>
                    <a:pt x="12734" y="9531"/>
                    <a:pt x="12700" y="9531"/>
                  </a:cubicBezTo>
                  <a:cubicBezTo>
                    <a:pt x="12666" y="9531"/>
                    <a:pt x="12639" y="9436"/>
                    <a:pt x="12639" y="9320"/>
                  </a:cubicBezTo>
                  <a:cubicBezTo>
                    <a:pt x="12639" y="9204"/>
                    <a:pt x="12666" y="9110"/>
                    <a:pt x="12700" y="9110"/>
                  </a:cubicBezTo>
                  <a:close/>
                  <a:moveTo>
                    <a:pt x="5060" y="9110"/>
                  </a:moveTo>
                  <a:cubicBezTo>
                    <a:pt x="5093" y="9110"/>
                    <a:pt x="5121" y="9204"/>
                    <a:pt x="5121" y="9320"/>
                  </a:cubicBezTo>
                  <a:cubicBezTo>
                    <a:pt x="5121" y="9436"/>
                    <a:pt x="5093" y="9531"/>
                    <a:pt x="5060" y="9531"/>
                  </a:cubicBezTo>
                  <a:cubicBezTo>
                    <a:pt x="5026" y="9531"/>
                    <a:pt x="4999" y="9436"/>
                    <a:pt x="4999" y="9320"/>
                  </a:cubicBezTo>
                  <a:cubicBezTo>
                    <a:pt x="4999" y="9204"/>
                    <a:pt x="5026" y="9110"/>
                    <a:pt x="5060" y="9110"/>
                  </a:cubicBezTo>
                  <a:close/>
                  <a:moveTo>
                    <a:pt x="12253" y="8969"/>
                  </a:moveTo>
                  <a:cubicBezTo>
                    <a:pt x="12287" y="8969"/>
                    <a:pt x="12314" y="9064"/>
                    <a:pt x="12314" y="9180"/>
                  </a:cubicBezTo>
                  <a:cubicBezTo>
                    <a:pt x="12314" y="9296"/>
                    <a:pt x="12287" y="9390"/>
                    <a:pt x="12253" y="9390"/>
                  </a:cubicBezTo>
                  <a:cubicBezTo>
                    <a:pt x="12219" y="9390"/>
                    <a:pt x="12192" y="9296"/>
                    <a:pt x="12192" y="9180"/>
                  </a:cubicBezTo>
                  <a:cubicBezTo>
                    <a:pt x="12192" y="9064"/>
                    <a:pt x="12219" y="8969"/>
                    <a:pt x="12253" y="8969"/>
                  </a:cubicBezTo>
                  <a:close/>
                  <a:moveTo>
                    <a:pt x="10526" y="8969"/>
                  </a:moveTo>
                  <a:cubicBezTo>
                    <a:pt x="10559" y="8969"/>
                    <a:pt x="10587" y="9064"/>
                    <a:pt x="10587" y="9180"/>
                  </a:cubicBezTo>
                  <a:cubicBezTo>
                    <a:pt x="10587" y="9296"/>
                    <a:pt x="10559" y="9390"/>
                    <a:pt x="10526" y="9390"/>
                  </a:cubicBezTo>
                  <a:cubicBezTo>
                    <a:pt x="10492" y="9390"/>
                    <a:pt x="10465" y="9296"/>
                    <a:pt x="10465" y="9180"/>
                  </a:cubicBezTo>
                  <a:cubicBezTo>
                    <a:pt x="10465" y="9064"/>
                    <a:pt x="10492" y="8969"/>
                    <a:pt x="10526" y="8969"/>
                  </a:cubicBezTo>
                  <a:close/>
                  <a:moveTo>
                    <a:pt x="2418" y="8969"/>
                  </a:moveTo>
                  <a:cubicBezTo>
                    <a:pt x="2452" y="8969"/>
                    <a:pt x="2479" y="9064"/>
                    <a:pt x="2479" y="9180"/>
                  </a:cubicBezTo>
                  <a:cubicBezTo>
                    <a:pt x="2479" y="9296"/>
                    <a:pt x="2452" y="9390"/>
                    <a:pt x="2418" y="9390"/>
                  </a:cubicBezTo>
                  <a:cubicBezTo>
                    <a:pt x="2384" y="9390"/>
                    <a:pt x="2357" y="9296"/>
                    <a:pt x="2357" y="9180"/>
                  </a:cubicBezTo>
                  <a:cubicBezTo>
                    <a:pt x="2357" y="9064"/>
                    <a:pt x="2384" y="8969"/>
                    <a:pt x="2418" y="8969"/>
                  </a:cubicBezTo>
                  <a:close/>
                  <a:moveTo>
                    <a:pt x="10099" y="8899"/>
                  </a:moveTo>
                  <a:cubicBezTo>
                    <a:pt x="10133" y="8899"/>
                    <a:pt x="10160" y="8993"/>
                    <a:pt x="10160" y="9110"/>
                  </a:cubicBezTo>
                  <a:cubicBezTo>
                    <a:pt x="10160" y="9226"/>
                    <a:pt x="10133" y="9320"/>
                    <a:pt x="10099" y="9320"/>
                  </a:cubicBezTo>
                  <a:cubicBezTo>
                    <a:pt x="10065" y="9320"/>
                    <a:pt x="10038" y="9226"/>
                    <a:pt x="10038" y="9110"/>
                  </a:cubicBezTo>
                  <a:cubicBezTo>
                    <a:pt x="10038" y="8993"/>
                    <a:pt x="10065" y="8899"/>
                    <a:pt x="10099" y="8899"/>
                  </a:cubicBezTo>
                  <a:close/>
                  <a:moveTo>
                    <a:pt x="5872" y="8899"/>
                  </a:moveTo>
                  <a:cubicBezTo>
                    <a:pt x="5906" y="8899"/>
                    <a:pt x="5933" y="8993"/>
                    <a:pt x="5933" y="9110"/>
                  </a:cubicBezTo>
                  <a:cubicBezTo>
                    <a:pt x="5933" y="9226"/>
                    <a:pt x="5906" y="9320"/>
                    <a:pt x="5872" y="9320"/>
                  </a:cubicBezTo>
                  <a:cubicBezTo>
                    <a:pt x="5839" y="9320"/>
                    <a:pt x="5811" y="9226"/>
                    <a:pt x="5811" y="9110"/>
                  </a:cubicBezTo>
                  <a:cubicBezTo>
                    <a:pt x="5811" y="8993"/>
                    <a:pt x="5839" y="8899"/>
                    <a:pt x="5872" y="8899"/>
                  </a:cubicBezTo>
                  <a:close/>
                  <a:moveTo>
                    <a:pt x="19832" y="8829"/>
                  </a:moveTo>
                  <a:cubicBezTo>
                    <a:pt x="19866" y="8829"/>
                    <a:pt x="19893" y="8923"/>
                    <a:pt x="19893" y="9039"/>
                  </a:cubicBezTo>
                  <a:cubicBezTo>
                    <a:pt x="19893" y="9156"/>
                    <a:pt x="19866" y="9250"/>
                    <a:pt x="19832" y="9250"/>
                  </a:cubicBezTo>
                  <a:cubicBezTo>
                    <a:pt x="19799" y="9250"/>
                    <a:pt x="19771" y="9156"/>
                    <a:pt x="19771" y="9039"/>
                  </a:cubicBezTo>
                  <a:cubicBezTo>
                    <a:pt x="19771" y="8923"/>
                    <a:pt x="19799" y="8829"/>
                    <a:pt x="19832" y="8829"/>
                  </a:cubicBezTo>
                  <a:close/>
                  <a:moveTo>
                    <a:pt x="9083" y="8829"/>
                  </a:moveTo>
                  <a:cubicBezTo>
                    <a:pt x="9117" y="8829"/>
                    <a:pt x="9144" y="8923"/>
                    <a:pt x="9144" y="9039"/>
                  </a:cubicBezTo>
                  <a:cubicBezTo>
                    <a:pt x="9144" y="9156"/>
                    <a:pt x="9117" y="9250"/>
                    <a:pt x="9083" y="9250"/>
                  </a:cubicBezTo>
                  <a:cubicBezTo>
                    <a:pt x="9049" y="9250"/>
                    <a:pt x="9022" y="9156"/>
                    <a:pt x="9022" y="9039"/>
                  </a:cubicBezTo>
                  <a:cubicBezTo>
                    <a:pt x="9022" y="8923"/>
                    <a:pt x="9049" y="8829"/>
                    <a:pt x="9083" y="8829"/>
                  </a:cubicBezTo>
                  <a:close/>
                  <a:moveTo>
                    <a:pt x="3617" y="8829"/>
                  </a:moveTo>
                  <a:cubicBezTo>
                    <a:pt x="3651" y="8829"/>
                    <a:pt x="3678" y="8923"/>
                    <a:pt x="3678" y="9039"/>
                  </a:cubicBezTo>
                  <a:cubicBezTo>
                    <a:pt x="3678" y="9156"/>
                    <a:pt x="3651" y="9250"/>
                    <a:pt x="3617" y="9250"/>
                  </a:cubicBezTo>
                  <a:cubicBezTo>
                    <a:pt x="3583" y="9250"/>
                    <a:pt x="3556" y="9156"/>
                    <a:pt x="3556" y="9039"/>
                  </a:cubicBezTo>
                  <a:cubicBezTo>
                    <a:pt x="3556" y="8923"/>
                    <a:pt x="3583" y="8829"/>
                    <a:pt x="3617" y="8829"/>
                  </a:cubicBezTo>
                  <a:close/>
                  <a:moveTo>
                    <a:pt x="13309" y="8759"/>
                  </a:moveTo>
                  <a:cubicBezTo>
                    <a:pt x="13343" y="8759"/>
                    <a:pt x="13370" y="8853"/>
                    <a:pt x="13370" y="8969"/>
                  </a:cubicBezTo>
                  <a:cubicBezTo>
                    <a:pt x="13370" y="9086"/>
                    <a:pt x="13343" y="9180"/>
                    <a:pt x="13309" y="9180"/>
                  </a:cubicBezTo>
                  <a:cubicBezTo>
                    <a:pt x="13276" y="9180"/>
                    <a:pt x="13249" y="9086"/>
                    <a:pt x="13249" y="8969"/>
                  </a:cubicBezTo>
                  <a:cubicBezTo>
                    <a:pt x="13249" y="8853"/>
                    <a:pt x="13276" y="8759"/>
                    <a:pt x="13309" y="8759"/>
                  </a:cubicBezTo>
                  <a:close/>
                  <a:moveTo>
                    <a:pt x="7153" y="8759"/>
                  </a:moveTo>
                  <a:cubicBezTo>
                    <a:pt x="7186" y="8759"/>
                    <a:pt x="7214" y="8853"/>
                    <a:pt x="7214" y="8969"/>
                  </a:cubicBezTo>
                  <a:cubicBezTo>
                    <a:pt x="7214" y="9086"/>
                    <a:pt x="7186" y="9180"/>
                    <a:pt x="7153" y="9180"/>
                  </a:cubicBezTo>
                  <a:cubicBezTo>
                    <a:pt x="7119" y="9180"/>
                    <a:pt x="7092" y="9086"/>
                    <a:pt x="7092" y="8969"/>
                  </a:cubicBezTo>
                  <a:cubicBezTo>
                    <a:pt x="7092" y="8853"/>
                    <a:pt x="7119" y="8759"/>
                    <a:pt x="7153" y="8759"/>
                  </a:cubicBezTo>
                  <a:close/>
                  <a:moveTo>
                    <a:pt x="6787" y="8759"/>
                  </a:moveTo>
                  <a:cubicBezTo>
                    <a:pt x="6820" y="8759"/>
                    <a:pt x="6848" y="8853"/>
                    <a:pt x="6848" y="8969"/>
                  </a:cubicBezTo>
                  <a:cubicBezTo>
                    <a:pt x="6848" y="9086"/>
                    <a:pt x="6820" y="9180"/>
                    <a:pt x="6787" y="9180"/>
                  </a:cubicBezTo>
                  <a:cubicBezTo>
                    <a:pt x="6753" y="9180"/>
                    <a:pt x="6726" y="9086"/>
                    <a:pt x="6726" y="8969"/>
                  </a:cubicBezTo>
                  <a:cubicBezTo>
                    <a:pt x="6726" y="8853"/>
                    <a:pt x="6753" y="8759"/>
                    <a:pt x="6787" y="8759"/>
                  </a:cubicBezTo>
                  <a:close/>
                  <a:moveTo>
                    <a:pt x="20686" y="8618"/>
                  </a:moveTo>
                  <a:cubicBezTo>
                    <a:pt x="20719" y="8618"/>
                    <a:pt x="20747" y="8713"/>
                    <a:pt x="20747" y="8829"/>
                  </a:cubicBezTo>
                  <a:cubicBezTo>
                    <a:pt x="20747" y="8945"/>
                    <a:pt x="20719" y="9039"/>
                    <a:pt x="20686" y="9039"/>
                  </a:cubicBezTo>
                  <a:cubicBezTo>
                    <a:pt x="20652" y="9039"/>
                    <a:pt x="20625" y="8945"/>
                    <a:pt x="20625" y="8829"/>
                  </a:cubicBezTo>
                  <a:cubicBezTo>
                    <a:pt x="20625" y="8713"/>
                    <a:pt x="20652" y="8618"/>
                    <a:pt x="20686" y="8618"/>
                  </a:cubicBezTo>
                  <a:close/>
                  <a:moveTo>
                    <a:pt x="8108" y="8618"/>
                  </a:moveTo>
                  <a:cubicBezTo>
                    <a:pt x="8141" y="8618"/>
                    <a:pt x="8169" y="8713"/>
                    <a:pt x="8169" y="8829"/>
                  </a:cubicBezTo>
                  <a:cubicBezTo>
                    <a:pt x="8169" y="8945"/>
                    <a:pt x="8141" y="9039"/>
                    <a:pt x="8108" y="9039"/>
                  </a:cubicBezTo>
                  <a:cubicBezTo>
                    <a:pt x="8074" y="9039"/>
                    <a:pt x="8047" y="8945"/>
                    <a:pt x="8047" y="8829"/>
                  </a:cubicBezTo>
                  <a:cubicBezTo>
                    <a:pt x="8047" y="8713"/>
                    <a:pt x="8074" y="8618"/>
                    <a:pt x="8108" y="8618"/>
                  </a:cubicBezTo>
                  <a:close/>
                  <a:moveTo>
                    <a:pt x="1768" y="8548"/>
                  </a:moveTo>
                  <a:cubicBezTo>
                    <a:pt x="1801" y="8548"/>
                    <a:pt x="1829" y="8642"/>
                    <a:pt x="1829" y="8759"/>
                  </a:cubicBezTo>
                  <a:cubicBezTo>
                    <a:pt x="1829" y="8875"/>
                    <a:pt x="1801" y="8969"/>
                    <a:pt x="1768" y="8969"/>
                  </a:cubicBezTo>
                  <a:cubicBezTo>
                    <a:pt x="1734" y="8969"/>
                    <a:pt x="1707" y="8875"/>
                    <a:pt x="1707" y="8759"/>
                  </a:cubicBezTo>
                  <a:cubicBezTo>
                    <a:pt x="1707" y="8642"/>
                    <a:pt x="1734" y="8548"/>
                    <a:pt x="1768" y="8548"/>
                  </a:cubicBezTo>
                  <a:close/>
                  <a:moveTo>
                    <a:pt x="1402" y="8548"/>
                  </a:moveTo>
                  <a:cubicBezTo>
                    <a:pt x="1436" y="8548"/>
                    <a:pt x="1463" y="8642"/>
                    <a:pt x="1463" y="8759"/>
                  </a:cubicBezTo>
                  <a:cubicBezTo>
                    <a:pt x="1463" y="8875"/>
                    <a:pt x="1436" y="8969"/>
                    <a:pt x="1402" y="8969"/>
                  </a:cubicBezTo>
                  <a:cubicBezTo>
                    <a:pt x="1368" y="8969"/>
                    <a:pt x="1341" y="8875"/>
                    <a:pt x="1341" y="8759"/>
                  </a:cubicBezTo>
                  <a:cubicBezTo>
                    <a:pt x="1341" y="8642"/>
                    <a:pt x="1368" y="8548"/>
                    <a:pt x="1402" y="8548"/>
                  </a:cubicBezTo>
                  <a:close/>
                  <a:moveTo>
                    <a:pt x="21092" y="8478"/>
                  </a:moveTo>
                  <a:cubicBezTo>
                    <a:pt x="21126" y="8478"/>
                    <a:pt x="21153" y="8572"/>
                    <a:pt x="21153" y="8689"/>
                  </a:cubicBezTo>
                  <a:cubicBezTo>
                    <a:pt x="21153" y="8805"/>
                    <a:pt x="21126" y="8899"/>
                    <a:pt x="21092" y="8899"/>
                  </a:cubicBezTo>
                  <a:cubicBezTo>
                    <a:pt x="21058" y="8899"/>
                    <a:pt x="21031" y="8805"/>
                    <a:pt x="21031" y="8689"/>
                  </a:cubicBezTo>
                  <a:cubicBezTo>
                    <a:pt x="21031" y="8572"/>
                    <a:pt x="21058" y="8478"/>
                    <a:pt x="21092" y="8478"/>
                  </a:cubicBezTo>
                  <a:close/>
                  <a:moveTo>
                    <a:pt x="3251" y="8478"/>
                  </a:moveTo>
                  <a:cubicBezTo>
                    <a:pt x="3285" y="8478"/>
                    <a:pt x="3312" y="8572"/>
                    <a:pt x="3312" y="8689"/>
                  </a:cubicBezTo>
                  <a:cubicBezTo>
                    <a:pt x="3312" y="8805"/>
                    <a:pt x="3285" y="8899"/>
                    <a:pt x="3251" y="8899"/>
                  </a:cubicBezTo>
                  <a:cubicBezTo>
                    <a:pt x="3218" y="8899"/>
                    <a:pt x="3190" y="8805"/>
                    <a:pt x="3190" y="8689"/>
                  </a:cubicBezTo>
                  <a:cubicBezTo>
                    <a:pt x="3190" y="8572"/>
                    <a:pt x="3218" y="8478"/>
                    <a:pt x="3251" y="8478"/>
                  </a:cubicBezTo>
                  <a:close/>
                  <a:moveTo>
                    <a:pt x="11501" y="8408"/>
                  </a:moveTo>
                  <a:cubicBezTo>
                    <a:pt x="11535" y="8408"/>
                    <a:pt x="11562" y="8502"/>
                    <a:pt x="11562" y="8618"/>
                  </a:cubicBezTo>
                  <a:cubicBezTo>
                    <a:pt x="11562" y="8735"/>
                    <a:pt x="11535" y="8829"/>
                    <a:pt x="11501" y="8829"/>
                  </a:cubicBezTo>
                  <a:cubicBezTo>
                    <a:pt x="11467" y="8829"/>
                    <a:pt x="11440" y="8735"/>
                    <a:pt x="11440" y="8618"/>
                  </a:cubicBezTo>
                  <a:cubicBezTo>
                    <a:pt x="11440" y="8502"/>
                    <a:pt x="11467" y="8408"/>
                    <a:pt x="11501" y="8408"/>
                  </a:cubicBezTo>
                  <a:close/>
                  <a:moveTo>
                    <a:pt x="20300" y="8338"/>
                  </a:moveTo>
                  <a:cubicBezTo>
                    <a:pt x="20333" y="8338"/>
                    <a:pt x="20360" y="8432"/>
                    <a:pt x="20360" y="8548"/>
                  </a:cubicBezTo>
                  <a:cubicBezTo>
                    <a:pt x="20360" y="8664"/>
                    <a:pt x="20333" y="8759"/>
                    <a:pt x="20300" y="8759"/>
                  </a:cubicBezTo>
                  <a:cubicBezTo>
                    <a:pt x="20266" y="8759"/>
                    <a:pt x="20239" y="8664"/>
                    <a:pt x="20239" y="8548"/>
                  </a:cubicBezTo>
                  <a:cubicBezTo>
                    <a:pt x="20239" y="8432"/>
                    <a:pt x="20266" y="8338"/>
                    <a:pt x="20300" y="8338"/>
                  </a:cubicBezTo>
                  <a:close/>
                  <a:moveTo>
                    <a:pt x="5446" y="8338"/>
                  </a:moveTo>
                  <a:cubicBezTo>
                    <a:pt x="5479" y="8338"/>
                    <a:pt x="5507" y="8432"/>
                    <a:pt x="5507" y="8548"/>
                  </a:cubicBezTo>
                  <a:cubicBezTo>
                    <a:pt x="5507" y="8664"/>
                    <a:pt x="5479" y="8759"/>
                    <a:pt x="5446" y="8759"/>
                  </a:cubicBezTo>
                  <a:cubicBezTo>
                    <a:pt x="5412" y="8759"/>
                    <a:pt x="5385" y="8664"/>
                    <a:pt x="5385" y="8548"/>
                  </a:cubicBezTo>
                  <a:cubicBezTo>
                    <a:pt x="5385" y="8432"/>
                    <a:pt x="5412" y="8338"/>
                    <a:pt x="5446" y="8338"/>
                  </a:cubicBezTo>
                  <a:close/>
                  <a:moveTo>
                    <a:pt x="11907" y="8268"/>
                  </a:moveTo>
                  <a:cubicBezTo>
                    <a:pt x="11941" y="8268"/>
                    <a:pt x="11968" y="8362"/>
                    <a:pt x="11968" y="8478"/>
                  </a:cubicBezTo>
                  <a:cubicBezTo>
                    <a:pt x="11968" y="8594"/>
                    <a:pt x="11941" y="8689"/>
                    <a:pt x="11907" y="8689"/>
                  </a:cubicBezTo>
                  <a:cubicBezTo>
                    <a:pt x="11874" y="8689"/>
                    <a:pt x="11846" y="8594"/>
                    <a:pt x="11846" y="8478"/>
                  </a:cubicBezTo>
                  <a:cubicBezTo>
                    <a:pt x="11846" y="8362"/>
                    <a:pt x="11874" y="8268"/>
                    <a:pt x="11907" y="8268"/>
                  </a:cubicBezTo>
                  <a:close/>
                  <a:moveTo>
                    <a:pt x="9794" y="8197"/>
                  </a:moveTo>
                  <a:cubicBezTo>
                    <a:pt x="9828" y="8197"/>
                    <a:pt x="9855" y="8292"/>
                    <a:pt x="9855" y="8408"/>
                  </a:cubicBezTo>
                  <a:cubicBezTo>
                    <a:pt x="9855" y="8524"/>
                    <a:pt x="9828" y="8618"/>
                    <a:pt x="9794" y="8618"/>
                  </a:cubicBezTo>
                  <a:cubicBezTo>
                    <a:pt x="9760" y="8618"/>
                    <a:pt x="9733" y="8524"/>
                    <a:pt x="9733" y="8408"/>
                  </a:cubicBezTo>
                  <a:cubicBezTo>
                    <a:pt x="9733" y="8292"/>
                    <a:pt x="9760" y="8197"/>
                    <a:pt x="9794" y="8197"/>
                  </a:cubicBezTo>
                  <a:close/>
                  <a:moveTo>
                    <a:pt x="8616" y="8197"/>
                  </a:moveTo>
                  <a:cubicBezTo>
                    <a:pt x="8649" y="8197"/>
                    <a:pt x="8677" y="8292"/>
                    <a:pt x="8677" y="8408"/>
                  </a:cubicBezTo>
                  <a:cubicBezTo>
                    <a:pt x="8677" y="8524"/>
                    <a:pt x="8649" y="8618"/>
                    <a:pt x="8616" y="8618"/>
                  </a:cubicBezTo>
                  <a:cubicBezTo>
                    <a:pt x="8582" y="8618"/>
                    <a:pt x="8555" y="8524"/>
                    <a:pt x="8555" y="8408"/>
                  </a:cubicBezTo>
                  <a:cubicBezTo>
                    <a:pt x="8555" y="8292"/>
                    <a:pt x="8582" y="8197"/>
                    <a:pt x="8616" y="8197"/>
                  </a:cubicBezTo>
                  <a:close/>
                  <a:moveTo>
                    <a:pt x="7579" y="8197"/>
                  </a:moveTo>
                  <a:cubicBezTo>
                    <a:pt x="7613" y="8197"/>
                    <a:pt x="7640" y="8292"/>
                    <a:pt x="7640" y="8408"/>
                  </a:cubicBezTo>
                  <a:cubicBezTo>
                    <a:pt x="7640" y="8524"/>
                    <a:pt x="7613" y="8618"/>
                    <a:pt x="7579" y="8618"/>
                  </a:cubicBezTo>
                  <a:cubicBezTo>
                    <a:pt x="7546" y="8618"/>
                    <a:pt x="7518" y="8524"/>
                    <a:pt x="7518" y="8408"/>
                  </a:cubicBezTo>
                  <a:cubicBezTo>
                    <a:pt x="7518" y="8292"/>
                    <a:pt x="7546" y="8197"/>
                    <a:pt x="7579" y="8197"/>
                  </a:cubicBezTo>
                  <a:close/>
                  <a:moveTo>
                    <a:pt x="4775" y="8197"/>
                  </a:moveTo>
                  <a:cubicBezTo>
                    <a:pt x="4809" y="8197"/>
                    <a:pt x="4836" y="8292"/>
                    <a:pt x="4836" y="8408"/>
                  </a:cubicBezTo>
                  <a:cubicBezTo>
                    <a:pt x="4836" y="8524"/>
                    <a:pt x="4809" y="8618"/>
                    <a:pt x="4775" y="8618"/>
                  </a:cubicBezTo>
                  <a:cubicBezTo>
                    <a:pt x="4741" y="8618"/>
                    <a:pt x="4714" y="8524"/>
                    <a:pt x="4714" y="8408"/>
                  </a:cubicBezTo>
                  <a:cubicBezTo>
                    <a:pt x="4714" y="8292"/>
                    <a:pt x="4741" y="8197"/>
                    <a:pt x="4775" y="8197"/>
                  </a:cubicBezTo>
                  <a:close/>
                  <a:moveTo>
                    <a:pt x="3942" y="8197"/>
                  </a:moveTo>
                  <a:cubicBezTo>
                    <a:pt x="3976" y="8197"/>
                    <a:pt x="4003" y="8292"/>
                    <a:pt x="4003" y="8408"/>
                  </a:cubicBezTo>
                  <a:cubicBezTo>
                    <a:pt x="4003" y="8524"/>
                    <a:pt x="3976" y="8618"/>
                    <a:pt x="3942" y="8618"/>
                  </a:cubicBezTo>
                  <a:cubicBezTo>
                    <a:pt x="3908" y="8618"/>
                    <a:pt x="3881" y="8524"/>
                    <a:pt x="3881" y="8408"/>
                  </a:cubicBezTo>
                  <a:cubicBezTo>
                    <a:pt x="3881" y="8292"/>
                    <a:pt x="3908" y="8197"/>
                    <a:pt x="3942" y="8197"/>
                  </a:cubicBezTo>
                  <a:close/>
                  <a:moveTo>
                    <a:pt x="569" y="8197"/>
                  </a:moveTo>
                  <a:cubicBezTo>
                    <a:pt x="603" y="8197"/>
                    <a:pt x="630" y="8292"/>
                    <a:pt x="630" y="8408"/>
                  </a:cubicBezTo>
                  <a:cubicBezTo>
                    <a:pt x="630" y="8524"/>
                    <a:pt x="603" y="8618"/>
                    <a:pt x="569" y="8618"/>
                  </a:cubicBezTo>
                  <a:cubicBezTo>
                    <a:pt x="535" y="8618"/>
                    <a:pt x="508" y="8524"/>
                    <a:pt x="508" y="8408"/>
                  </a:cubicBezTo>
                  <a:cubicBezTo>
                    <a:pt x="508" y="8292"/>
                    <a:pt x="535" y="8197"/>
                    <a:pt x="569" y="8197"/>
                  </a:cubicBezTo>
                  <a:close/>
                  <a:moveTo>
                    <a:pt x="6462" y="8127"/>
                  </a:moveTo>
                  <a:cubicBezTo>
                    <a:pt x="6495" y="8127"/>
                    <a:pt x="6523" y="8221"/>
                    <a:pt x="6523" y="8338"/>
                  </a:cubicBezTo>
                  <a:cubicBezTo>
                    <a:pt x="6523" y="8454"/>
                    <a:pt x="6495" y="8548"/>
                    <a:pt x="6462" y="8548"/>
                  </a:cubicBezTo>
                  <a:cubicBezTo>
                    <a:pt x="6428" y="8548"/>
                    <a:pt x="6401" y="8454"/>
                    <a:pt x="6401" y="8338"/>
                  </a:cubicBezTo>
                  <a:cubicBezTo>
                    <a:pt x="6401" y="8221"/>
                    <a:pt x="6428" y="8127"/>
                    <a:pt x="6462" y="8127"/>
                  </a:cubicBezTo>
                  <a:close/>
                  <a:moveTo>
                    <a:pt x="12964" y="8057"/>
                  </a:moveTo>
                  <a:cubicBezTo>
                    <a:pt x="12998" y="8057"/>
                    <a:pt x="13025" y="8151"/>
                    <a:pt x="13025" y="8268"/>
                  </a:cubicBezTo>
                  <a:cubicBezTo>
                    <a:pt x="13025" y="8384"/>
                    <a:pt x="12998" y="8478"/>
                    <a:pt x="12964" y="8478"/>
                  </a:cubicBezTo>
                  <a:cubicBezTo>
                    <a:pt x="12930" y="8478"/>
                    <a:pt x="12903" y="8384"/>
                    <a:pt x="12903" y="8268"/>
                  </a:cubicBezTo>
                  <a:cubicBezTo>
                    <a:pt x="12903" y="8151"/>
                    <a:pt x="12930" y="8057"/>
                    <a:pt x="12964" y="8057"/>
                  </a:cubicBezTo>
                  <a:close/>
                  <a:moveTo>
                    <a:pt x="9428" y="8057"/>
                  </a:moveTo>
                  <a:cubicBezTo>
                    <a:pt x="9462" y="8057"/>
                    <a:pt x="9489" y="8151"/>
                    <a:pt x="9489" y="8268"/>
                  </a:cubicBezTo>
                  <a:cubicBezTo>
                    <a:pt x="9489" y="8384"/>
                    <a:pt x="9462" y="8478"/>
                    <a:pt x="9428" y="8478"/>
                  </a:cubicBezTo>
                  <a:cubicBezTo>
                    <a:pt x="9395" y="8478"/>
                    <a:pt x="9367" y="8384"/>
                    <a:pt x="9367" y="8268"/>
                  </a:cubicBezTo>
                  <a:cubicBezTo>
                    <a:pt x="9367" y="8151"/>
                    <a:pt x="9395" y="8057"/>
                    <a:pt x="9428" y="8057"/>
                  </a:cubicBezTo>
                  <a:close/>
                  <a:moveTo>
                    <a:pt x="19405" y="7917"/>
                  </a:moveTo>
                  <a:cubicBezTo>
                    <a:pt x="19439" y="7917"/>
                    <a:pt x="19466" y="8011"/>
                    <a:pt x="19466" y="8127"/>
                  </a:cubicBezTo>
                  <a:cubicBezTo>
                    <a:pt x="19466" y="8243"/>
                    <a:pt x="19439" y="8338"/>
                    <a:pt x="19405" y="8338"/>
                  </a:cubicBezTo>
                  <a:cubicBezTo>
                    <a:pt x="19372" y="8338"/>
                    <a:pt x="19344" y="8243"/>
                    <a:pt x="19344" y="8127"/>
                  </a:cubicBezTo>
                  <a:cubicBezTo>
                    <a:pt x="19344" y="8011"/>
                    <a:pt x="19372" y="7917"/>
                    <a:pt x="19405" y="7917"/>
                  </a:cubicBezTo>
                  <a:close/>
                  <a:moveTo>
                    <a:pt x="2642" y="7917"/>
                  </a:moveTo>
                  <a:cubicBezTo>
                    <a:pt x="2675" y="7917"/>
                    <a:pt x="2703" y="8011"/>
                    <a:pt x="2703" y="8127"/>
                  </a:cubicBezTo>
                  <a:cubicBezTo>
                    <a:pt x="2703" y="8243"/>
                    <a:pt x="2675" y="8338"/>
                    <a:pt x="2642" y="8338"/>
                  </a:cubicBezTo>
                  <a:cubicBezTo>
                    <a:pt x="2608" y="8338"/>
                    <a:pt x="2581" y="8243"/>
                    <a:pt x="2581" y="8127"/>
                  </a:cubicBezTo>
                  <a:cubicBezTo>
                    <a:pt x="2581" y="8011"/>
                    <a:pt x="2608" y="7917"/>
                    <a:pt x="2642" y="7917"/>
                  </a:cubicBezTo>
                  <a:close/>
                  <a:moveTo>
                    <a:pt x="935" y="7917"/>
                  </a:moveTo>
                  <a:cubicBezTo>
                    <a:pt x="968" y="7917"/>
                    <a:pt x="996" y="8011"/>
                    <a:pt x="996" y="8127"/>
                  </a:cubicBezTo>
                  <a:cubicBezTo>
                    <a:pt x="996" y="8243"/>
                    <a:pt x="968" y="8338"/>
                    <a:pt x="935" y="8338"/>
                  </a:cubicBezTo>
                  <a:cubicBezTo>
                    <a:pt x="901" y="8338"/>
                    <a:pt x="874" y="8243"/>
                    <a:pt x="874" y="8127"/>
                  </a:cubicBezTo>
                  <a:cubicBezTo>
                    <a:pt x="874" y="8011"/>
                    <a:pt x="901" y="7917"/>
                    <a:pt x="935" y="7917"/>
                  </a:cubicBezTo>
                  <a:close/>
                  <a:moveTo>
                    <a:pt x="6035" y="7847"/>
                  </a:moveTo>
                  <a:cubicBezTo>
                    <a:pt x="6069" y="7847"/>
                    <a:pt x="6096" y="7941"/>
                    <a:pt x="6096" y="8057"/>
                  </a:cubicBezTo>
                  <a:cubicBezTo>
                    <a:pt x="6096" y="8173"/>
                    <a:pt x="6069" y="8268"/>
                    <a:pt x="6035" y="8268"/>
                  </a:cubicBezTo>
                  <a:cubicBezTo>
                    <a:pt x="6001" y="8268"/>
                    <a:pt x="5974" y="8173"/>
                    <a:pt x="5974" y="8057"/>
                  </a:cubicBezTo>
                  <a:cubicBezTo>
                    <a:pt x="5974" y="7941"/>
                    <a:pt x="6001" y="7847"/>
                    <a:pt x="6035" y="7847"/>
                  </a:cubicBezTo>
                  <a:close/>
                  <a:moveTo>
                    <a:pt x="12558" y="7776"/>
                  </a:moveTo>
                  <a:cubicBezTo>
                    <a:pt x="12591" y="7776"/>
                    <a:pt x="12619" y="7871"/>
                    <a:pt x="12619" y="7987"/>
                  </a:cubicBezTo>
                  <a:cubicBezTo>
                    <a:pt x="12619" y="8103"/>
                    <a:pt x="12591" y="8197"/>
                    <a:pt x="12558" y="8197"/>
                  </a:cubicBezTo>
                  <a:cubicBezTo>
                    <a:pt x="12524" y="8197"/>
                    <a:pt x="12497" y="8103"/>
                    <a:pt x="12497" y="7987"/>
                  </a:cubicBezTo>
                  <a:cubicBezTo>
                    <a:pt x="12497" y="7871"/>
                    <a:pt x="12524" y="7776"/>
                    <a:pt x="12558" y="7776"/>
                  </a:cubicBezTo>
                  <a:close/>
                  <a:moveTo>
                    <a:pt x="11074" y="7776"/>
                  </a:moveTo>
                  <a:cubicBezTo>
                    <a:pt x="11108" y="7776"/>
                    <a:pt x="11135" y="7871"/>
                    <a:pt x="11135" y="7987"/>
                  </a:cubicBezTo>
                  <a:cubicBezTo>
                    <a:pt x="11135" y="8103"/>
                    <a:pt x="11108" y="8197"/>
                    <a:pt x="11074" y="8197"/>
                  </a:cubicBezTo>
                  <a:cubicBezTo>
                    <a:pt x="11041" y="8197"/>
                    <a:pt x="11013" y="8103"/>
                    <a:pt x="11013" y="7987"/>
                  </a:cubicBezTo>
                  <a:cubicBezTo>
                    <a:pt x="11013" y="7871"/>
                    <a:pt x="11041" y="7776"/>
                    <a:pt x="11074" y="7776"/>
                  </a:cubicBezTo>
                  <a:close/>
                  <a:moveTo>
                    <a:pt x="4369" y="7776"/>
                  </a:moveTo>
                  <a:cubicBezTo>
                    <a:pt x="4402" y="7776"/>
                    <a:pt x="4430" y="7871"/>
                    <a:pt x="4430" y="7987"/>
                  </a:cubicBezTo>
                  <a:cubicBezTo>
                    <a:pt x="4430" y="8103"/>
                    <a:pt x="4402" y="8197"/>
                    <a:pt x="4369" y="8197"/>
                  </a:cubicBezTo>
                  <a:cubicBezTo>
                    <a:pt x="4335" y="8197"/>
                    <a:pt x="4308" y="8103"/>
                    <a:pt x="4308" y="7987"/>
                  </a:cubicBezTo>
                  <a:cubicBezTo>
                    <a:pt x="4308" y="7871"/>
                    <a:pt x="4335" y="7776"/>
                    <a:pt x="4369" y="7776"/>
                  </a:cubicBezTo>
                  <a:close/>
                  <a:moveTo>
                    <a:pt x="2154" y="7776"/>
                  </a:moveTo>
                  <a:cubicBezTo>
                    <a:pt x="2188" y="7776"/>
                    <a:pt x="2215" y="7871"/>
                    <a:pt x="2215" y="7987"/>
                  </a:cubicBezTo>
                  <a:cubicBezTo>
                    <a:pt x="2215" y="8103"/>
                    <a:pt x="2188" y="8197"/>
                    <a:pt x="2154" y="8197"/>
                  </a:cubicBezTo>
                  <a:cubicBezTo>
                    <a:pt x="2120" y="8197"/>
                    <a:pt x="2093" y="8103"/>
                    <a:pt x="2093" y="7987"/>
                  </a:cubicBezTo>
                  <a:cubicBezTo>
                    <a:pt x="2093" y="7871"/>
                    <a:pt x="2120" y="7776"/>
                    <a:pt x="2154" y="7776"/>
                  </a:cubicBezTo>
                  <a:close/>
                  <a:moveTo>
                    <a:pt x="10729" y="7706"/>
                  </a:moveTo>
                  <a:cubicBezTo>
                    <a:pt x="10763" y="7706"/>
                    <a:pt x="10790" y="7800"/>
                    <a:pt x="10790" y="7917"/>
                  </a:cubicBezTo>
                  <a:cubicBezTo>
                    <a:pt x="10790" y="8033"/>
                    <a:pt x="10763" y="8127"/>
                    <a:pt x="10729" y="8127"/>
                  </a:cubicBezTo>
                  <a:cubicBezTo>
                    <a:pt x="10695" y="8127"/>
                    <a:pt x="10668" y="8033"/>
                    <a:pt x="10668" y="7917"/>
                  </a:cubicBezTo>
                  <a:cubicBezTo>
                    <a:pt x="10668" y="7800"/>
                    <a:pt x="10695" y="7706"/>
                    <a:pt x="10729" y="7706"/>
                  </a:cubicBezTo>
                  <a:close/>
                  <a:moveTo>
                    <a:pt x="21356" y="7566"/>
                  </a:moveTo>
                  <a:cubicBezTo>
                    <a:pt x="21390" y="7566"/>
                    <a:pt x="21417" y="7660"/>
                    <a:pt x="21417" y="7776"/>
                  </a:cubicBezTo>
                  <a:cubicBezTo>
                    <a:pt x="21417" y="7893"/>
                    <a:pt x="21390" y="7987"/>
                    <a:pt x="21356" y="7987"/>
                  </a:cubicBezTo>
                  <a:cubicBezTo>
                    <a:pt x="21322" y="7987"/>
                    <a:pt x="21295" y="7893"/>
                    <a:pt x="21295" y="7776"/>
                  </a:cubicBezTo>
                  <a:cubicBezTo>
                    <a:pt x="21295" y="7660"/>
                    <a:pt x="21322" y="7566"/>
                    <a:pt x="21356" y="7566"/>
                  </a:cubicBezTo>
                  <a:close/>
                  <a:moveTo>
                    <a:pt x="10282" y="7566"/>
                  </a:moveTo>
                  <a:cubicBezTo>
                    <a:pt x="10316" y="7566"/>
                    <a:pt x="10343" y="7660"/>
                    <a:pt x="10343" y="7776"/>
                  </a:cubicBezTo>
                  <a:cubicBezTo>
                    <a:pt x="10343" y="7893"/>
                    <a:pt x="10316" y="7987"/>
                    <a:pt x="10282" y="7987"/>
                  </a:cubicBezTo>
                  <a:cubicBezTo>
                    <a:pt x="10248" y="7987"/>
                    <a:pt x="10221" y="7893"/>
                    <a:pt x="10221" y="7776"/>
                  </a:cubicBezTo>
                  <a:cubicBezTo>
                    <a:pt x="10221" y="7660"/>
                    <a:pt x="10248" y="7566"/>
                    <a:pt x="10282" y="7566"/>
                  </a:cubicBezTo>
                  <a:close/>
                  <a:moveTo>
                    <a:pt x="13614" y="7496"/>
                  </a:moveTo>
                  <a:cubicBezTo>
                    <a:pt x="13648" y="7496"/>
                    <a:pt x="13675" y="7590"/>
                    <a:pt x="13675" y="7706"/>
                  </a:cubicBezTo>
                  <a:cubicBezTo>
                    <a:pt x="13675" y="7822"/>
                    <a:pt x="13648" y="7917"/>
                    <a:pt x="13614" y="7917"/>
                  </a:cubicBezTo>
                  <a:cubicBezTo>
                    <a:pt x="13581" y="7917"/>
                    <a:pt x="13553" y="7822"/>
                    <a:pt x="13553" y="7706"/>
                  </a:cubicBezTo>
                  <a:cubicBezTo>
                    <a:pt x="13553" y="7590"/>
                    <a:pt x="13581" y="7496"/>
                    <a:pt x="13614" y="7496"/>
                  </a:cubicBezTo>
                  <a:close/>
                  <a:moveTo>
                    <a:pt x="20117" y="7355"/>
                  </a:moveTo>
                  <a:cubicBezTo>
                    <a:pt x="20150" y="7355"/>
                    <a:pt x="20178" y="7450"/>
                    <a:pt x="20178" y="7566"/>
                  </a:cubicBezTo>
                  <a:cubicBezTo>
                    <a:pt x="20178" y="7682"/>
                    <a:pt x="20150" y="7776"/>
                    <a:pt x="20117" y="7776"/>
                  </a:cubicBezTo>
                  <a:cubicBezTo>
                    <a:pt x="20083" y="7776"/>
                    <a:pt x="20056" y="7682"/>
                    <a:pt x="20056" y="7566"/>
                  </a:cubicBezTo>
                  <a:cubicBezTo>
                    <a:pt x="20056" y="7450"/>
                    <a:pt x="20083" y="7355"/>
                    <a:pt x="20117" y="7355"/>
                  </a:cubicBezTo>
                  <a:close/>
                  <a:moveTo>
                    <a:pt x="9042" y="7355"/>
                  </a:moveTo>
                  <a:cubicBezTo>
                    <a:pt x="9076" y="7355"/>
                    <a:pt x="9103" y="7450"/>
                    <a:pt x="9103" y="7566"/>
                  </a:cubicBezTo>
                  <a:cubicBezTo>
                    <a:pt x="9103" y="7682"/>
                    <a:pt x="9076" y="7776"/>
                    <a:pt x="9042" y="7776"/>
                  </a:cubicBezTo>
                  <a:cubicBezTo>
                    <a:pt x="9009" y="7776"/>
                    <a:pt x="8981" y="7682"/>
                    <a:pt x="8981" y="7566"/>
                  </a:cubicBezTo>
                  <a:cubicBezTo>
                    <a:pt x="8981" y="7450"/>
                    <a:pt x="9009" y="7355"/>
                    <a:pt x="9042" y="7355"/>
                  </a:cubicBezTo>
                  <a:close/>
                  <a:moveTo>
                    <a:pt x="7884" y="7355"/>
                  </a:moveTo>
                  <a:cubicBezTo>
                    <a:pt x="7918" y="7355"/>
                    <a:pt x="7945" y="7450"/>
                    <a:pt x="7945" y="7566"/>
                  </a:cubicBezTo>
                  <a:cubicBezTo>
                    <a:pt x="7945" y="7682"/>
                    <a:pt x="7918" y="7776"/>
                    <a:pt x="7884" y="7776"/>
                  </a:cubicBezTo>
                  <a:cubicBezTo>
                    <a:pt x="7850" y="7776"/>
                    <a:pt x="7823" y="7682"/>
                    <a:pt x="7823" y="7566"/>
                  </a:cubicBezTo>
                  <a:cubicBezTo>
                    <a:pt x="7823" y="7450"/>
                    <a:pt x="7850" y="7355"/>
                    <a:pt x="7884" y="7355"/>
                  </a:cubicBezTo>
                  <a:close/>
                  <a:moveTo>
                    <a:pt x="5121" y="7355"/>
                  </a:moveTo>
                  <a:cubicBezTo>
                    <a:pt x="5154" y="7355"/>
                    <a:pt x="5182" y="7450"/>
                    <a:pt x="5182" y="7566"/>
                  </a:cubicBezTo>
                  <a:cubicBezTo>
                    <a:pt x="5182" y="7682"/>
                    <a:pt x="5154" y="7776"/>
                    <a:pt x="5121" y="7776"/>
                  </a:cubicBezTo>
                  <a:cubicBezTo>
                    <a:pt x="5087" y="7776"/>
                    <a:pt x="5060" y="7682"/>
                    <a:pt x="5060" y="7566"/>
                  </a:cubicBezTo>
                  <a:cubicBezTo>
                    <a:pt x="5060" y="7450"/>
                    <a:pt x="5087" y="7355"/>
                    <a:pt x="5121" y="7355"/>
                  </a:cubicBezTo>
                  <a:close/>
                  <a:moveTo>
                    <a:pt x="3048" y="7355"/>
                  </a:moveTo>
                  <a:cubicBezTo>
                    <a:pt x="3082" y="7355"/>
                    <a:pt x="3109" y="7450"/>
                    <a:pt x="3109" y="7566"/>
                  </a:cubicBezTo>
                  <a:cubicBezTo>
                    <a:pt x="3109" y="7682"/>
                    <a:pt x="3082" y="7776"/>
                    <a:pt x="3048" y="7776"/>
                  </a:cubicBezTo>
                  <a:cubicBezTo>
                    <a:pt x="3014" y="7776"/>
                    <a:pt x="2987" y="7682"/>
                    <a:pt x="2987" y="7566"/>
                  </a:cubicBezTo>
                  <a:cubicBezTo>
                    <a:pt x="2987" y="7450"/>
                    <a:pt x="3014" y="7355"/>
                    <a:pt x="3048" y="7355"/>
                  </a:cubicBezTo>
                  <a:close/>
                  <a:moveTo>
                    <a:pt x="19710" y="7215"/>
                  </a:moveTo>
                  <a:cubicBezTo>
                    <a:pt x="19744" y="7215"/>
                    <a:pt x="19771" y="7309"/>
                    <a:pt x="19771" y="7426"/>
                  </a:cubicBezTo>
                  <a:cubicBezTo>
                    <a:pt x="19771" y="7542"/>
                    <a:pt x="19744" y="7636"/>
                    <a:pt x="19710" y="7636"/>
                  </a:cubicBezTo>
                  <a:cubicBezTo>
                    <a:pt x="19677" y="7636"/>
                    <a:pt x="19649" y="7542"/>
                    <a:pt x="19649" y="7426"/>
                  </a:cubicBezTo>
                  <a:cubicBezTo>
                    <a:pt x="19649" y="7309"/>
                    <a:pt x="19677" y="7215"/>
                    <a:pt x="19710" y="7215"/>
                  </a:cubicBezTo>
                  <a:close/>
                  <a:moveTo>
                    <a:pt x="8351" y="7215"/>
                  </a:moveTo>
                  <a:cubicBezTo>
                    <a:pt x="8385" y="7215"/>
                    <a:pt x="8412" y="7309"/>
                    <a:pt x="8412" y="7426"/>
                  </a:cubicBezTo>
                  <a:cubicBezTo>
                    <a:pt x="8412" y="7542"/>
                    <a:pt x="8385" y="7636"/>
                    <a:pt x="8351" y="7636"/>
                  </a:cubicBezTo>
                  <a:cubicBezTo>
                    <a:pt x="8318" y="7636"/>
                    <a:pt x="8290" y="7542"/>
                    <a:pt x="8290" y="7426"/>
                  </a:cubicBezTo>
                  <a:cubicBezTo>
                    <a:pt x="8290" y="7309"/>
                    <a:pt x="8318" y="7215"/>
                    <a:pt x="8351" y="7215"/>
                  </a:cubicBezTo>
                  <a:close/>
                  <a:moveTo>
                    <a:pt x="20665" y="7145"/>
                  </a:moveTo>
                  <a:cubicBezTo>
                    <a:pt x="20699" y="7145"/>
                    <a:pt x="20726" y="7239"/>
                    <a:pt x="20726" y="7355"/>
                  </a:cubicBezTo>
                  <a:cubicBezTo>
                    <a:pt x="20726" y="7472"/>
                    <a:pt x="20699" y="7566"/>
                    <a:pt x="20665" y="7566"/>
                  </a:cubicBezTo>
                  <a:cubicBezTo>
                    <a:pt x="20632" y="7566"/>
                    <a:pt x="20604" y="7472"/>
                    <a:pt x="20604" y="7355"/>
                  </a:cubicBezTo>
                  <a:cubicBezTo>
                    <a:pt x="20604" y="7239"/>
                    <a:pt x="20632" y="7145"/>
                    <a:pt x="20665" y="7145"/>
                  </a:cubicBezTo>
                  <a:close/>
                  <a:moveTo>
                    <a:pt x="12172" y="7145"/>
                  </a:moveTo>
                  <a:cubicBezTo>
                    <a:pt x="12205" y="7145"/>
                    <a:pt x="12233" y="7239"/>
                    <a:pt x="12233" y="7355"/>
                  </a:cubicBezTo>
                  <a:cubicBezTo>
                    <a:pt x="12233" y="7472"/>
                    <a:pt x="12205" y="7566"/>
                    <a:pt x="12172" y="7566"/>
                  </a:cubicBezTo>
                  <a:cubicBezTo>
                    <a:pt x="12138" y="7566"/>
                    <a:pt x="12111" y="7472"/>
                    <a:pt x="12111" y="7355"/>
                  </a:cubicBezTo>
                  <a:cubicBezTo>
                    <a:pt x="12111" y="7239"/>
                    <a:pt x="12138" y="7145"/>
                    <a:pt x="12172" y="7145"/>
                  </a:cubicBezTo>
                  <a:close/>
                  <a:moveTo>
                    <a:pt x="7275" y="7145"/>
                  </a:moveTo>
                  <a:cubicBezTo>
                    <a:pt x="7308" y="7145"/>
                    <a:pt x="7335" y="7239"/>
                    <a:pt x="7335" y="7355"/>
                  </a:cubicBezTo>
                  <a:cubicBezTo>
                    <a:pt x="7335" y="7472"/>
                    <a:pt x="7308" y="7566"/>
                    <a:pt x="7275" y="7566"/>
                  </a:cubicBezTo>
                  <a:cubicBezTo>
                    <a:pt x="7241" y="7566"/>
                    <a:pt x="7214" y="7472"/>
                    <a:pt x="7214" y="7355"/>
                  </a:cubicBezTo>
                  <a:cubicBezTo>
                    <a:pt x="7214" y="7239"/>
                    <a:pt x="7241" y="7145"/>
                    <a:pt x="7275" y="7145"/>
                  </a:cubicBezTo>
                  <a:close/>
                  <a:moveTo>
                    <a:pt x="6888" y="7075"/>
                  </a:moveTo>
                  <a:cubicBezTo>
                    <a:pt x="6922" y="7075"/>
                    <a:pt x="6949" y="7169"/>
                    <a:pt x="6949" y="7285"/>
                  </a:cubicBezTo>
                  <a:cubicBezTo>
                    <a:pt x="6949" y="7401"/>
                    <a:pt x="6922" y="7496"/>
                    <a:pt x="6888" y="7496"/>
                  </a:cubicBezTo>
                  <a:cubicBezTo>
                    <a:pt x="6855" y="7496"/>
                    <a:pt x="6827" y="7401"/>
                    <a:pt x="6827" y="7285"/>
                  </a:cubicBezTo>
                  <a:cubicBezTo>
                    <a:pt x="6827" y="7169"/>
                    <a:pt x="6855" y="7075"/>
                    <a:pt x="6888" y="7075"/>
                  </a:cubicBezTo>
                  <a:close/>
                  <a:moveTo>
                    <a:pt x="5588" y="7075"/>
                  </a:moveTo>
                  <a:cubicBezTo>
                    <a:pt x="5622" y="7075"/>
                    <a:pt x="5649" y="7169"/>
                    <a:pt x="5649" y="7285"/>
                  </a:cubicBezTo>
                  <a:cubicBezTo>
                    <a:pt x="5649" y="7401"/>
                    <a:pt x="5622" y="7496"/>
                    <a:pt x="5588" y="7496"/>
                  </a:cubicBezTo>
                  <a:cubicBezTo>
                    <a:pt x="5554" y="7496"/>
                    <a:pt x="5527" y="7401"/>
                    <a:pt x="5527" y="7285"/>
                  </a:cubicBezTo>
                  <a:cubicBezTo>
                    <a:pt x="5527" y="7169"/>
                    <a:pt x="5554" y="7075"/>
                    <a:pt x="5588" y="7075"/>
                  </a:cubicBezTo>
                  <a:close/>
                  <a:moveTo>
                    <a:pt x="3475" y="7075"/>
                  </a:moveTo>
                  <a:cubicBezTo>
                    <a:pt x="3508" y="7075"/>
                    <a:pt x="3536" y="7169"/>
                    <a:pt x="3536" y="7285"/>
                  </a:cubicBezTo>
                  <a:cubicBezTo>
                    <a:pt x="3536" y="7401"/>
                    <a:pt x="3508" y="7496"/>
                    <a:pt x="3475" y="7496"/>
                  </a:cubicBezTo>
                  <a:cubicBezTo>
                    <a:pt x="3441" y="7496"/>
                    <a:pt x="3414" y="7401"/>
                    <a:pt x="3414" y="7285"/>
                  </a:cubicBezTo>
                  <a:cubicBezTo>
                    <a:pt x="3414" y="7169"/>
                    <a:pt x="3441" y="7075"/>
                    <a:pt x="3475" y="7075"/>
                  </a:cubicBezTo>
                  <a:close/>
                  <a:moveTo>
                    <a:pt x="1707" y="7075"/>
                  </a:moveTo>
                  <a:cubicBezTo>
                    <a:pt x="1741" y="7075"/>
                    <a:pt x="1768" y="7169"/>
                    <a:pt x="1768" y="7285"/>
                  </a:cubicBezTo>
                  <a:cubicBezTo>
                    <a:pt x="1768" y="7401"/>
                    <a:pt x="1741" y="7496"/>
                    <a:pt x="1707" y="7496"/>
                  </a:cubicBezTo>
                  <a:cubicBezTo>
                    <a:pt x="1673" y="7496"/>
                    <a:pt x="1646" y="7401"/>
                    <a:pt x="1646" y="7285"/>
                  </a:cubicBezTo>
                  <a:cubicBezTo>
                    <a:pt x="1646" y="7169"/>
                    <a:pt x="1673" y="7075"/>
                    <a:pt x="1707" y="7075"/>
                  </a:cubicBezTo>
                  <a:close/>
                  <a:moveTo>
                    <a:pt x="1280" y="7075"/>
                  </a:moveTo>
                  <a:cubicBezTo>
                    <a:pt x="1314" y="7075"/>
                    <a:pt x="1341" y="7169"/>
                    <a:pt x="1341" y="7285"/>
                  </a:cubicBezTo>
                  <a:cubicBezTo>
                    <a:pt x="1341" y="7401"/>
                    <a:pt x="1314" y="7496"/>
                    <a:pt x="1280" y="7496"/>
                  </a:cubicBezTo>
                  <a:cubicBezTo>
                    <a:pt x="1246" y="7496"/>
                    <a:pt x="1219" y="7401"/>
                    <a:pt x="1219" y="7285"/>
                  </a:cubicBezTo>
                  <a:cubicBezTo>
                    <a:pt x="1219" y="7169"/>
                    <a:pt x="1246" y="7075"/>
                    <a:pt x="1280" y="7075"/>
                  </a:cubicBezTo>
                  <a:close/>
                  <a:moveTo>
                    <a:pt x="11359" y="7004"/>
                  </a:moveTo>
                  <a:cubicBezTo>
                    <a:pt x="11392" y="7004"/>
                    <a:pt x="11420" y="7099"/>
                    <a:pt x="11420" y="7215"/>
                  </a:cubicBezTo>
                  <a:cubicBezTo>
                    <a:pt x="11420" y="7331"/>
                    <a:pt x="11392" y="7426"/>
                    <a:pt x="11359" y="7426"/>
                  </a:cubicBezTo>
                  <a:cubicBezTo>
                    <a:pt x="11325" y="7426"/>
                    <a:pt x="11298" y="7331"/>
                    <a:pt x="11298" y="7215"/>
                  </a:cubicBezTo>
                  <a:cubicBezTo>
                    <a:pt x="11298" y="7099"/>
                    <a:pt x="11325" y="7004"/>
                    <a:pt x="11359" y="7004"/>
                  </a:cubicBezTo>
                  <a:close/>
                  <a:moveTo>
                    <a:pt x="13147" y="6934"/>
                  </a:moveTo>
                  <a:cubicBezTo>
                    <a:pt x="13181" y="6934"/>
                    <a:pt x="13208" y="7029"/>
                    <a:pt x="13208" y="7145"/>
                  </a:cubicBezTo>
                  <a:cubicBezTo>
                    <a:pt x="13208" y="7261"/>
                    <a:pt x="13181" y="7355"/>
                    <a:pt x="13147" y="7355"/>
                  </a:cubicBezTo>
                  <a:cubicBezTo>
                    <a:pt x="13113" y="7355"/>
                    <a:pt x="13086" y="7261"/>
                    <a:pt x="13086" y="7145"/>
                  </a:cubicBezTo>
                  <a:cubicBezTo>
                    <a:pt x="13086" y="7029"/>
                    <a:pt x="13113" y="6934"/>
                    <a:pt x="13147" y="6934"/>
                  </a:cubicBezTo>
                  <a:close/>
                  <a:moveTo>
                    <a:pt x="19019" y="6864"/>
                  </a:moveTo>
                  <a:cubicBezTo>
                    <a:pt x="19053" y="6864"/>
                    <a:pt x="19080" y="6958"/>
                    <a:pt x="19080" y="7075"/>
                  </a:cubicBezTo>
                  <a:cubicBezTo>
                    <a:pt x="19080" y="7191"/>
                    <a:pt x="19053" y="7285"/>
                    <a:pt x="19019" y="7285"/>
                  </a:cubicBezTo>
                  <a:cubicBezTo>
                    <a:pt x="18986" y="7285"/>
                    <a:pt x="18958" y="7191"/>
                    <a:pt x="18958" y="7075"/>
                  </a:cubicBezTo>
                  <a:cubicBezTo>
                    <a:pt x="18958" y="6958"/>
                    <a:pt x="18986" y="6864"/>
                    <a:pt x="19019" y="6864"/>
                  </a:cubicBezTo>
                  <a:close/>
                  <a:moveTo>
                    <a:pt x="14061" y="6864"/>
                  </a:moveTo>
                  <a:cubicBezTo>
                    <a:pt x="14095" y="6864"/>
                    <a:pt x="14122" y="6958"/>
                    <a:pt x="14122" y="7075"/>
                  </a:cubicBezTo>
                  <a:cubicBezTo>
                    <a:pt x="14122" y="7191"/>
                    <a:pt x="14095" y="7285"/>
                    <a:pt x="14061" y="7285"/>
                  </a:cubicBezTo>
                  <a:cubicBezTo>
                    <a:pt x="14028" y="7285"/>
                    <a:pt x="14000" y="7191"/>
                    <a:pt x="14000" y="7075"/>
                  </a:cubicBezTo>
                  <a:cubicBezTo>
                    <a:pt x="14000" y="6958"/>
                    <a:pt x="14028" y="6864"/>
                    <a:pt x="14061" y="6864"/>
                  </a:cubicBezTo>
                  <a:close/>
                  <a:moveTo>
                    <a:pt x="6380" y="6864"/>
                  </a:moveTo>
                  <a:cubicBezTo>
                    <a:pt x="6414" y="6864"/>
                    <a:pt x="6441" y="6958"/>
                    <a:pt x="6441" y="7075"/>
                  </a:cubicBezTo>
                  <a:cubicBezTo>
                    <a:pt x="6441" y="7191"/>
                    <a:pt x="6414" y="7285"/>
                    <a:pt x="6380" y="7285"/>
                  </a:cubicBezTo>
                  <a:cubicBezTo>
                    <a:pt x="6347" y="7285"/>
                    <a:pt x="6319" y="7191"/>
                    <a:pt x="6319" y="7075"/>
                  </a:cubicBezTo>
                  <a:cubicBezTo>
                    <a:pt x="6319" y="6958"/>
                    <a:pt x="6347" y="6864"/>
                    <a:pt x="6380" y="6864"/>
                  </a:cubicBezTo>
                  <a:close/>
                  <a:moveTo>
                    <a:pt x="3881" y="6864"/>
                  </a:moveTo>
                  <a:cubicBezTo>
                    <a:pt x="3915" y="6864"/>
                    <a:pt x="3942" y="6958"/>
                    <a:pt x="3942" y="7075"/>
                  </a:cubicBezTo>
                  <a:cubicBezTo>
                    <a:pt x="3942" y="7191"/>
                    <a:pt x="3915" y="7285"/>
                    <a:pt x="3881" y="7285"/>
                  </a:cubicBezTo>
                  <a:cubicBezTo>
                    <a:pt x="3847" y="7285"/>
                    <a:pt x="3820" y="7191"/>
                    <a:pt x="3820" y="7075"/>
                  </a:cubicBezTo>
                  <a:cubicBezTo>
                    <a:pt x="3820" y="6958"/>
                    <a:pt x="3847" y="6864"/>
                    <a:pt x="3881" y="6864"/>
                  </a:cubicBezTo>
                  <a:close/>
                  <a:moveTo>
                    <a:pt x="21011" y="6794"/>
                  </a:moveTo>
                  <a:cubicBezTo>
                    <a:pt x="21044" y="6794"/>
                    <a:pt x="21072" y="6888"/>
                    <a:pt x="21072" y="7004"/>
                  </a:cubicBezTo>
                  <a:cubicBezTo>
                    <a:pt x="21072" y="7121"/>
                    <a:pt x="21044" y="7215"/>
                    <a:pt x="21011" y="7215"/>
                  </a:cubicBezTo>
                  <a:cubicBezTo>
                    <a:pt x="20977" y="7215"/>
                    <a:pt x="20950" y="7121"/>
                    <a:pt x="20950" y="7004"/>
                  </a:cubicBezTo>
                  <a:cubicBezTo>
                    <a:pt x="20950" y="6888"/>
                    <a:pt x="20977" y="6794"/>
                    <a:pt x="21011" y="6794"/>
                  </a:cubicBezTo>
                  <a:close/>
                  <a:moveTo>
                    <a:pt x="11765" y="6794"/>
                  </a:moveTo>
                  <a:cubicBezTo>
                    <a:pt x="11799" y="6794"/>
                    <a:pt x="11826" y="6888"/>
                    <a:pt x="11826" y="7004"/>
                  </a:cubicBezTo>
                  <a:cubicBezTo>
                    <a:pt x="11826" y="7121"/>
                    <a:pt x="11799" y="7215"/>
                    <a:pt x="11765" y="7215"/>
                  </a:cubicBezTo>
                  <a:cubicBezTo>
                    <a:pt x="11732" y="7215"/>
                    <a:pt x="11704" y="7121"/>
                    <a:pt x="11704" y="7004"/>
                  </a:cubicBezTo>
                  <a:cubicBezTo>
                    <a:pt x="11704" y="6888"/>
                    <a:pt x="11732" y="6794"/>
                    <a:pt x="11765" y="6794"/>
                  </a:cubicBezTo>
                  <a:close/>
                  <a:moveTo>
                    <a:pt x="9754" y="6794"/>
                  </a:moveTo>
                  <a:cubicBezTo>
                    <a:pt x="9787" y="6794"/>
                    <a:pt x="9814" y="6888"/>
                    <a:pt x="9814" y="7004"/>
                  </a:cubicBezTo>
                  <a:cubicBezTo>
                    <a:pt x="9814" y="7121"/>
                    <a:pt x="9787" y="7215"/>
                    <a:pt x="9754" y="7215"/>
                  </a:cubicBezTo>
                  <a:cubicBezTo>
                    <a:pt x="9720" y="7215"/>
                    <a:pt x="9693" y="7121"/>
                    <a:pt x="9693" y="7004"/>
                  </a:cubicBezTo>
                  <a:cubicBezTo>
                    <a:pt x="9693" y="6888"/>
                    <a:pt x="9720" y="6794"/>
                    <a:pt x="9754" y="6794"/>
                  </a:cubicBezTo>
                  <a:close/>
                  <a:moveTo>
                    <a:pt x="15179" y="6724"/>
                  </a:moveTo>
                  <a:cubicBezTo>
                    <a:pt x="15213" y="6724"/>
                    <a:pt x="15240" y="6818"/>
                    <a:pt x="15240" y="6934"/>
                  </a:cubicBezTo>
                  <a:cubicBezTo>
                    <a:pt x="15240" y="7051"/>
                    <a:pt x="15213" y="7145"/>
                    <a:pt x="15179" y="7145"/>
                  </a:cubicBezTo>
                  <a:cubicBezTo>
                    <a:pt x="15145" y="7145"/>
                    <a:pt x="15118" y="7051"/>
                    <a:pt x="15118" y="6934"/>
                  </a:cubicBezTo>
                  <a:cubicBezTo>
                    <a:pt x="15118" y="6818"/>
                    <a:pt x="15145" y="6724"/>
                    <a:pt x="15179" y="6724"/>
                  </a:cubicBezTo>
                  <a:close/>
                  <a:moveTo>
                    <a:pt x="14590" y="6724"/>
                  </a:moveTo>
                  <a:cubicBezTo>
                    <a:pt x="14623" y="6724"/>
                    <a:pt x="14651" y="6818"/>
                    <a:pt x="14651" y="6934"/>
                  </a:cubicBezTo>
                  <a:cubicBezTo>
                    <a:pt x="14651" y="7051"/>
                    <a:pt x="14623" y="7145"/>
                    <a:pt x="14590" y="7145"/>
                  </a:cubicBezTo>
                  <a:cubicBezTo>
                    <a:pt x="14556" y="7145"/>
                    <a:pt x="14529" y="7051"/>
                    <a:pt x="14529" y="6934"/>
                  </a:cubicBezTo>
                  <a:cubicBezTo>
                    <a:pt x="14529" y="6818"/>
                    <a:pt x="14556" y="6724"/>
                    <a:pt x="14590" y="6724"/>
                  </a:cubicBezTo>
                  <a:close/>
                  <a:moveTo>
                    <a:pt x="4674" y="6654"/>
                  </a:moveTo>
                  <a:cubicBezTo>
                    <a:pt x="4707" y="6654"/>
                    <a:pt x="4735" y="6748"/>
                    <a:pt x="4735" y="6864"/>
                  </a:cubicBezTo>
                  <a:cubicBezTo>
                    <a:pt x="4735" y="6980"/>
                    <a:pt x="4707" y="7075"/>
                    <a:pt x="4674" y="7075"/>
                  </a:cubicBezTo>
                  <a:cubicBezTo>
                    <a:pt x="4640" y="7075"/>
                    <a:pt x="4613" y="6980"/>
                    <a:pt x="4613" y="6864"/>
                  </a:cubicBezTo>
                  <a:cubicBezTo>
                    <a:pt x="4613" y="6748"/>
                    <a:pt x="4640" y="6654"/>
                    <a:pt x="4674" y="6654"/>
                  </a:cubicBezTo>
                  <a:close/>
                  <a:moveTo>
                    <a:pt x="427" y="6583"/>
                  </a:moveTo>
                  <a:cubicBezTo>
                    <a:pt x="460" y="6583"/>
                    <a:pt x="488" y="6678"/>
                    <a:pt x="488" y="6794"/>
                  </a:cubicBezTo>
                  <a:cubicBezTo>
                    <a:pt x="488" y="6910"/>
                    <a:pt x="460" y="7004"/>
                    <a:pt x="427" y="7004"/>
                  </a:cubicBezTo>
                  <a:cubicBezTo>
                    <a:pt x="393" y="7004"/>
                    <a:pt x="366" y="6910"/>
                    <a:pt x="366" y="6794"/>
                  </a:cubicBezTo>
                  <a:cubicBezTo>
                    <a:pt x="366" y="6678"/>
                    <a:pt x="393" y="6583"/>
                    <a:pt x="427" y="6583"/>
                  </a:cubicBezTo>
                  <a:close/>
                  <a:moveTo>
                    <a:pt x="8738" y="6513"/>
                  </a:moveTo>
                  <a:cubicBezTo>
                    <a:pt x="8771" y="6513"/>
                    <a:pt x="8798" y="6608"/>
                    <a:pt x="8798" y="6724"/>
                  </a:cubicBezTo>
                  <a:cubicBezTo>
                    <a:pt x="8798" y="6840"/>
                    <a:pt x="8771" y="6934"/>
                    <a:pt x="8738" y="6934"/>
                  </a:cubicBezTo>
                  <a:cubicBezTo>
                    <a:pt x="8704" y="6934"/>
                    <a:pt x="8677" y="6840"/>
                    <a:pt x="8677" y="6724"/>
                  </a:cubicBezTo>
                  <a:cubicBezTo>
                    <a:pt x="8677" y="6608"/>
                    <a:pt x="8704" y="6513"/>
                    <a:pt x="8738" y="6513"/>
                  </a:cubicBezTo>
                  <a:close/>
                  <a:moveTo>
                    <a:pt x="833" y="6513"/>
                  </a:moveTo>
                  <a:cubicBezTo>
                    <a:pt x="867" y="6513"/>
                    <a:pt x="894" y="6608"/>
                    <a:pt x="894" y="6724"/>
                  </a:cubicBezTo>
                  <a:cubicBezTo>
                    <a:pt x="894" y="6840"/>
                    <a:pt x="867" y="6934"/>
                    <a:pt x="833" y="6934"/>
                  </a:cubicBezTo>
                  <a:cubicBezTo>
                    <a:pt x="799" y="6934"/>
                    <a:pt x="772" y="6840"/>
                    <a:pt x="772" y="6724"/>
                  </a:cubicBezTo>
                  <a:cubicBezTo>
                    <a:pt x="772" y="6608"/>
                    <a:pt x="799" y="6513"/>
                    <a:pt x="833" y="6513"/>
                  </a:cubicBezTo>
                  <a:close/>
                  <a:moveTo>
                    <a:pt x="5872" y="6443"/>
                  </a:moveTo>
                  <a:cubicBezTo>
                    <a:pt x="5906" y="6443"/>
                    <a:pt x="5933" y="6537"/>
                    <a:pt x="5933" y="6654"/>
                  </a:cubicBezTo>
                  <a:cubicBezTo>
                    <a:pt x="5933" y="6770"/>
                    <a:pt x="5906" y="6864"/>
                    <a:pt x="5872" y="6864"/>
                  </a:cubicBezTo>
                  <a:cubicBezTo>
                    <a:pt x="5839" y="6864"/>
                    <a:pt x="5811" y="6770"/>
                    <a:pt x="5811" y="6654"/>
                  </a:cubicBezTo>
                  <a:cubicBezTo>
                    <a:pt x="5811" y="6537"/>
                    <a:pt x="5839" y="6443"/>
                    <a:pt x="5872" y="6443"/>
                  </a:cubicBezTo>
                  <a:close/>
                  <a:moveTo>
                    <a:pt x="12619" y="6373"/>
                  </a:moveTo>
                  <a:cubicBezTo>
                    <a:pt x="12652" y="6373"/>
                    <a:pt x="12680" y="6467"/>
                    <a:pt x="12680" y="6583"/>
                  </a:cubicBezTo>
                  <a:cubicBezTo>
                    <a:pt x="12680" y="6700"/>
                    <a:pt x="12652" y="6794"/>
                    <a:pt x="12619" y="6794"/>
                  </a:cubicBezTo>
                  <a:cubicBezTo>
                    <a:pt x="12585" y="6794"/>
                    <a:pt x="12558" y="6700"/>
                    <a:pt x="12558" y="6583"/>
                  </a:cubicBezTo>
                  <a:cubicBezTo>
                    <a:pt x="12558" y="6467"/>
                    <a:pt x="12585" y="6373"/>
                    <a:pt x="12619" y="6373"/>
                  </a:cubicBezTo>
                  <a:close/>
                  <a:moveTo>
                    <a:pt x="9347" y="6373"/>
                  </a:moveTo>
                  <a:cubicBezTo>
                    <a:pt x="9381" y="6373"/>
                    <a:pt x="9408" y="6467"/>
                    <a:pt x="9408" y="6583"/>
                  </a:cubicBezTo>
                  <a:cubicBezTo>
                    <a:pt x="9408" y="6700"/>
                    <a:pt x="9381" y="6794"/>
                    <a:pt x="9347" y="6794"/>
                  </a:cubicBezTo>
                  <a:cubicBezTo>
                    <a:pt x="9313" y="6794"/>
                    <a:pt x="9286" y="6700"/>
                    <a:pt x="9286" y="6583"/>
                  </a:cubicBezTo>
                  <a:cubicBezTo>
                    <a:pt x="9286" y="6467"/>
                    <a:pt x="9313" y="6373"/>
                    <a:pt x="9347" y="6373"/>
                  </a:cubicBezTo>
                  <a:close/>
                  <a:moveTo>
                    <a:pt x="2459" y="6373"/>
                  </a:moveTo>
                  <a:cubicBezTo>
                    <a:pt x="2492" y="6373"/>
                    <a:pt x="2520" y="6467"/>
                    <a:pt x="2520" y="6583"/>
                  </a:cubicBezTo>
                  <a:cubicBezTo>
                    <a:pt x="2520" y="6700"/>
                    <a:pt x="2492" y="6794"/>
                    <a:pt x="2459" y="6794"/>
                  </a:cubicBezTo>
                  <a:cubicBezTo>
                    <a:pt x="2425" y="6794"/>
                    <a:pt x="2398" y="6700"/>
                    <a:pt x="2398" y="6583"/>
                  </a:cubicBezTo>
                  <a:cubicBezTo>
                    <a:pt x="2398" y="6467"/>
                    <a:pt x="2425" y="6373"/>
                    <a:pt x="2459" y="6373"/>
                  </a:cubicBezTo>
                  <a:close/>
                  <a:moveTo>
                    <a:pt x="10607" y="6303"/>
                  </a:moveTo>
                  <a:cubicBezTo>
                    <a:pt x="10641" y="6303"/>
                    <a:pt x="10668" y="6397"/>
                    <a:pt x="10668" y="6513"/>
                  </a:cubicBezTo>
                  <a:cubicBezTo>
                    <a:pt x="10668" y="6630"/>
                    <a:pt x="10641" y="6724"/>
                    <a:pt x="10607" y="6724"/>
                  </a:cubicBezTo>
                  <a:cubicBezTo>
                    <a:pt x="10573" y="6724"/>
                    <a:pt x="10546" y="6630"/>
                    <a:pt x="10546" y="6513"/>
                  </a:cubicBezTo>
                  <a:cubicBezTo>
                    <a:pt x="10546" y="6397"/>
                    <a:pt x="10573" y="6303"/>
                    <a:pt x="10607" y="6303"/>
                  </a:cubicBezTo>
                  <a:close/>
                  <a:moveTo>
                    <a:pt x="10160" y="6303"/>
                  </a:moveTo>
                  <a:cubicBezTo>
                    <a:pt x="10194" y="6303"/>
                    <a:pt x="10221" y="6397"/>
                    <a:pt x="10221" y="6513"/>
                  </a:cubicBezTo>
                  <a:cubicBezTo>
                    <a:pt x="10221" y="6630"/>
                    <a:pt x="10194" y="6724"/>
                    <a:pt x="10160" y="6724"/>
                  </a:cubicBezTo>
                  <a:cubicBezTo>
                    <a:pt x="10126" y="6724"/>
                    <a:pt x="10099" y="6630"/>
                    <a:pt x="10099" y="6513"/>
                  </a:cubicBezTo>
                  <a:cubicBezTo>
                    <a:pt x="10099" y="6397"/>
                    <a:pt x="10126" y="6303"/>
                    <a:pt x="10160" y="6303"/>
                  </a:cubicBezTo>
                  <a:close/>
                  <a:moveTo>
                    <a:pt x="2824" y="6303"/>
                  </a:moveTo>
                  <a:cubicBezTo>
                    <a:pt x="2847" y="6303"/>
                    <a:pt x="2865" y="6366"/>
                    <a:pt x="2865" y="6443"/>
                  </a:cubicBezTo>
                  <a:cubicBezTo>
                    <a:pt x="2865" y="6521"/>
                    <a:pt x="2847" y="6583"/>
                    <a:pt x="2824" y="6583"/>
                  </a:cubicBezTo>
                  <a:cubicBezTo>
                    <a:pt x="2802" y="6583"/>
                    <a:pt x="2784" y="6521"/>
                    <a:pt x="2784" y="6443"/>
                  </a:cubicBezTo>
                  <a:cubicBezTo>
                    <a:pt x="2784" y="6366"/>
                    <a:pt x="2802" y="6303"/>
                    <a:pt x="2824" y="6303"/>
                  </a:cubicBezTo>
                  <a:close/>
                  <a:moveTo>
                    <a:pt x="2073" y="6303"/>
                  </a:moveTo>
                  <a:cubicBezTo>
                    <a:pt x="2106" y="6303"/>
                    <a:pt x="2134" y="6397"/>
                    <a:pt x="2134" y="6513"/>
                  </a:cubicBezTo>
                  <a:cubicBezTo>
                    <a:pt x="2134" y="6630"/>
                    <a:pt x="2106" y="6724"/>
                    <a:pt x="2073" y="6724"/>
                  </a:cubicBezTo>
                  <a:cubicBezTo>
                    <a:pt x="2039" y="6724"/>
                    <a:pt x="2012" y="6630"/>
                    <a:pt x="2012" y="6513"/>
                  </a:cubicBezTo>
                  <a:cubicBezTo>
                    <a:pt x="2012" y="6397"/>
                    <a:pt x="2039" y="6303"/>
                    <a:pt x="2073" y="6303"/>
                  </a:cubicBezTo>
                  <a:close/>
                  <a:moveTo>
                    <a:pt x="20340" y="6233"/>
                  </a:moveTo>
                  <a:cubicBezTo>
                    <a:pt x="20374" y="6233"/>
                    <a:pt x="20401" y="6327"/>
                    <a:pt x="20401" y="6443"/>
                  </a:cubicBezTo>
                  <a:cubicBezTo>
                    <a:pt x="20401" y="6559"/>
                    <a:pt x="20374" y="6654"/>
                    <a:pt x="20340" y="6654"/>
                  </a:cubicBezTo>
                  <a:cubicBezTo>
                    <a:pt x="20306" y="6654"/>
                    <a:pt x="20279" y="6559"/>
                    <a:pt x="20279" y="6443"/>
                  </a:cubicBezTo>
                  <a:cubicBezTo>
                    <a:pt x="20279" y="6327"/>
                    <a:pt x="20306" y="6233"/>
                    <a:pt x="20340" y="6233"/>
                  </a:cubicBezTo>
                  <a:close/>
                  <a:moveTo>
                    <a:pt x="19365" y="6233"/>
                  </a:moveTo>
                  <a:cubicBezTo>
                    <a:pt x="19398" y="6233"/>
                    <a:pt x="19426" y="6327"/>
                    <a:pt x="19426" y="6443"/>
                  </a:cubicBezTo>
                  <a:cubicBezTo>
                    <a:pt x="19426" y="6559"/>
                    <a:pt x="19398" y="6654"/>
                    <a:pt x="19365" y="6654"/>
                  </a:cubicBezTo>
                  <a:cubicBezTo>
                    <a:pt x="19331" y="6654"/>
                    <a:pt x="19304" y="6559"/>
                    <a:pt x="19304" y="6443"/>
                  </a:cubicBezTo>
                  <a:cubicBezTo>
                    <a:pt x="19304" y="6327"/>
                    <a:pt x="19331" y="6233"/>
                    <a:pt x="19365" y="6233"/>
                  </a:cubicBezTo>
                  <a:close/>
                  <a:moveTo>
                    <a:pt x="13574" y="6233"/>
                  </a:moveTo>
                  <a:cubicBezTo>
                    <a:pt x="13607" y="6233"/>
                    <a:pt x="13635" y="6327"/>
                    <a:pt x="13635" y="6443"/>
                  </a:cubicBezTo>
                  <a:cubicBezTo>
                    <a:pt x="13635" y="6559"/>
                    <a:pt x="13607" y="6654"/>
                    <a:pt x="13574" y="6654"/>
                  </a:cubicBezTo>
                  <a:cubicBezTo>
                    <a:pt x="13540" y="6654"/>
                    <a:pt x="13513" y="6559"/>
                    <a:pt x="13513" y="6443"/>
                  </a:cubicBezTo>
                  <a:cubicBezTo>
                    <a:pt x="13513" y="6327"/>
                    <a:pt x="13540" y="6233"/>
                    <a:pt x="13574" y="6233"/>
                  </a:cubicBezTo>
                  <a:close/>
                  <a:moveTo>
                    <a:pt x="7518" y="6233"/>
                  </a:moveTo>
                  <a:cubicBezTo>
                    <a:pt x="7552" y="6233"/>
                    <a:pt x="7579" y="6327"/>
                    <a:pt x="7579" y="6443"/>
                  </a:cubicBezTo>
                  <a:cubicBezTo>
                    <a:pt x="7579" y="6559"/>
                    <a:pt x="7552" y="6654"/>
                    <a:pt x="7518" y="6654"/>
                  </a:cubicBezTo>
                  <a:cubicBezTo>
                    <a:pt x="7485" y="6654"/>
                    <a:pt x="7457" y="6559"/>
                    <a:pt x="7457" y="6443"/>
                  </a:cubicBezTo>
                  <a:cubicBezTo>
                    <a:pt x="7457" y="6327"/>
                    <a:pt x="7485" y="6233"/>
                    <a:pt x="7518" y="6233"/>
                  </a:cubicBezTo>
                  <a:close/>
                  <a:moveTo>
                    <a:pt x="4227" y="6233"/>
                  </a:moveTo>
                  <a:cubicBezTo>
                    <a:pt x="4260" y="6233"/>
                    <a:pt x="4287" y="6327"/>
                    <a:pt x="4287" y="6443"/>
                  </a:cubicBezTo>
                  <a:cubicBezTo>
                    <a:pt x="4287" y="6559"/>
                    <a:pt x="4260" y="6654"/>
                    <a:pt x="4227" y="6654"/>
                  </a:cubicBezTo>
                  <a:cubicBezTo>
                    <a:pt x="4193" y="6654"/>
                    <a:pt x="4166" y="6559"/>
                    <a:pt x="4166" y="6443"/>
                  </a:cubicBezTo>
                  <a:cubicBezTo>
                    <a:pt x="4166" y="6327"/>
                    <a:pt x="4193" y="6233"/>
                    <a:pt x="4227" y="6233"/>
                  </a:cubicBezTo>
                  <a:close/>
                  <a:moveTo>
                    <a:pt x="8148" y="6162"/>
                  </a:moveTo>
                  <a:cubicBezTo>
                    <a:pt x="8182" y="6162"/>
                    <a:pt x="8209" y="6257"/>
                    <a:pt x="8209" y="6373"/>
                  </a:cubicBezTo>
                  <a:cubicBezTo>
                    <a:pt x="8209" y="6489"/>
                    <a:pt x="8182" y="6583"/>
                    <a:pt x="8148" y="6583"/>
                  </a:cubicBezTo>
                  <a:cubicBezTo>
                    <a:pt x="8115" y="6583"/>
                    <a:pt x="8087" y="6489"/>
                    <a:pt x="8087" y="6373"/>
                  </a:cubicBezTo>
                  <a:cubicBezTo>
                    <a:pt x="8087" y="6257"/>
                    <a:pt x="8115" y="6162"/>
                    <a:pt x="8148" y="6162"/>
                  </a:cubicBezTo>
                  <a:close/>
                  <a:moveTo>
                    <a:pt x="18694" y="6092"/>
                  </a:moveTo>
                  <a:cubicBezTo>
                    <a:pt x="18728" y="6092"/>
                    <a:pt x="18755" y="6186"/>
                    <a:pt x="18755" y="6303"/>
                  </a:cubicBezTo>
                  <a:cubicBezTo>
                    <a:pt x="18755" y="6419"/>
                    <a:pt x="18728" y="6513"/>
                    <a:pt x="18694" y="6513"/>
                  </a:cubicBezTo>
                  <a:cubicBezTo>
                    <a:pt x="18661" y="6513"/>
                    <a:pt x="18633" y="6419"/>
                    <a:pt x="18633" y="6303"/>
                  </a:cubicBezTo>
                  <a:cubicBezTo>
                    <a:pt x="18633" y="6186"/>
                    <a:pt x="18661" y="6092"/>
                    <a:pt x="18694" y="6092"/>
                  </a:cubicBezTo>
                  <a:close/>
                  <a:moveTo>
                    <a:pt x="16337" y="6092"/>
                  </a:moveTo>
                  <a:cubicBezTo>
                    <a:pt x="16371" y="6092"/>
                    <a:pt x="16398" y="6186"/>
                    <a:pt x="16398" y="6303"/>
                  </a:cubicBezTo>
                  <a:cubicBezTo>
                    <a:pt x="16398" y="6419"/>
                    <a:pt x="16371" y="6513"/>
                    <a:pt x="16337" y="6513"/>
                  </a:cubicBezTo>
                  <a:cubicBezTo>
                    <a:pt x="16303" y="6513"/>
                    <a:pt x="16276" y="6419"/>
                    <a:pt x="16276" y="6303"/>
                  </a:cubicBezTo>
                  <a:cubicBezTo>
                    <a:pt x="16276" y="6186"/>
                    <a:pt x="16303" y="6092"/>
                    <a:pt x="16337" y="6092"/>
                  </a:cubicBezTo>
                  <a:close/>
                  <a:moveTo>
                    <a:pt x="5121" y="6092"/>
                  </a:moveTo>
                  <a:cubicBezTo>
                    <a:pt x="5154" y="6092"/>
                    <a:pt x="5182" y="6186"/>
                    <a:pt x="5182" y="6303"/>
                  </a:cubicBezTo>
                  <a:cubicBezTo>
                    <a:pt x="5182" y="6419"/>
                    <a:pt x="5154" y="6513"/>
                    <a:pt x="5121" y="6513"/>
                  </a:cubicBezTo>
                  <a:cubicBezTo>
                    <a:pt x="5087" y="6513"/>
                    <a:pt x="5060" y="6419"/>
                    <a:pt x="5060" y="6303"/>
                  </a:cubicBezTo>
                  <a:cubicBezTo>
                    <a:pt x="5060" y="6186"/>
                    <a:pt x="5087" y="6092"/>
                    <a:pt x="5121" y="6092"/>
                  </a:cubicBezTo>
                  <a:close/>
                  <a:moveTo>
                    <a:pt x="21417" y="6022"/>
                  </a:moveTo>
                  <a:cubicBezTo>
                    <a:pt x="21451" y="6022"/>
                    <a:pt x="21478" y="6116"/>
                    <a:pt x="21478" y="6233"/>
                  </a:cubicBezTo>
                  <a:cubicBezTo>
                    <a:pt x="21478" y="6349"/>
                    <a:pt x="21451" y="6443"/>
                    <a:pt x="21417" y="6443"/>
                  </a:cubicBezTo>
                  <a:cubicBezTo>
                    <a:pt x="21383" y="6443"/>
                    <a:pt x="21356" y="6349"/>
                    <a:pt x="21356" y="6233"/>
                  </a:cubicBezTo>
                  <a:cubicBezTo>
                    <a:pt x="21356" y="6116"/>
                    <a:pt x="21383" y="6022"/>
                    <a:pt x="21417" y="6022"/>
                  </a:cubicBezTo>
                  <a:close/>
                  <a:moveTo>
                    <a:pt x="19934" y="5952"/>
                  </a:moveTo>
                  <a:cubicBezTo>
                    <a:pt x="19967" y="5952"/>
                    <a:pt x="19995" y="6046"/>
                    <a:pt x="19995" y="6162"/>
                  </a:cubicBezTo>
                  <a:cubicBezTo>
                    <a:pt x="19995" y="6279"/>
                    <a:pt x="19967" y="6373"/>
                    <a:pt x="19934" y="6373"/>
                  </a:cubicBezTo>
                  <a:cubicBezTo>
                    <a:pt x="19900" y="6373"/>
                    <a:pt x="19873" y="6279"/>
                    <a:pt x="19873" y="6162"/>
                  </a:cubicBezTo>
                  <a:cubicBezTo>
                    <a:pt x="19873" y="6046"/>
                    <a:pt x="19900" y="5952"/>
                    <a:pt x="19934" y="5952"/>
                  </a:cubicBezTo>
                  <a:close/>
                  <a:moveTo>
                    <a:pt x="10973" y="5952"/>
                  </a:moveTo>
                  <a:cubicBezTo>
                    <a:pt x="11006" y="5952"/>
                    <a:pt x="11034" y="6046"/>
                    <a:pt x="11034" y="6162"/>
                  </a:cubicBezTo>
                  <a:cubicBezTo>
                    <a:pt x="11034" y="6279"/>
                    <a:pt x="11006" y="6373"/>
                    <a:pt x="10973" y="6373"/>
                  </a:cubicBezTo>
                  <a:cubicBezTo>
                    <a:pt x="10939" y="6373"/>
                    <a:pt x="10912" y="6279"/>
                    <a:pt x="10912" y="6162"/>
                  </a:cubicBezTo>
                  <a:cubicBezTo>
                    <a:pt x="10912" y="6046"/>
                    <a:pt x="10939" y="5952"/>
                    <a:pt x="10973" y="5952"/>
                  </a:cubicBezTo>
                  <a:close/>
                  <a:moveTo>
                    <a:pt x="6706" y="5952"/>
                  </a:moveTo>
                  <a:cubicBezTo>
                    <a:pt x="6739" y="5952"/>
                    <a:pt x="6767" y="6046"/>
                    <a:pt x="6767" y="6162"/>
                  </a:cubicBezTo>
                  <a:cubicBezTo>
                    <a:pt x="6767" y="6279"/>
                    <a:pt x="6739" y="6373"/>
                    <a:pt x="6706" y="6373"/>
                  </a:cubicBezTo>
                  <a:cubicBezTo>
                    <a:pt x="6672" y="6373"/>
                    <a:pt x="6645" y="6279"/>
                    <a:pt x="6645" y="6162"/>
                  </a:cubicBezTo>
                  <a:cubicBezTo>
                    <a:pt x="6645" y="6046"/>
                    <a:pt x="6672" y="5952"/>
                    <a:pt x="6706" y="5952"/>
                  </a:cubicBezTo>
                  <a:close/>
                  <a:moveTo>
                    <a:pt x="17048" y="5882"/>
                  </a:moveTo>
                  <a:cubicBezTo>
                    <a:pt x="17082" y="5882"/>
                    <a:pt x="17109" y="5976"/>
                    <a:pt x="17109" y="6092"/>
                  </a:cubicBezTo>
                  <a:cubicBezTo>
                    <a:pt x="17109" y="6209"/>
                    <a:pt x="17082" y="6303"/>
                    <a:pt x="17048" y="6303"/>
                  </a:cubicBezTo>
                  <a:cubicBezTo>
                    <a:pt x="17015" y="6303"/>
                    <a:pt x="16987" y="6209"/>
                    <a:pt x="16987" y="6092"/>
                  </a:cubicBezTo>
                  <a:cubicBezTo>
                    <a:pt x="16987" y="5976"/>
                    <a:pt x="17015" y="5882"/>
                    <a:pt x="17048" y="5882"/>
                  </a:cubicBezTo>
                  <a:close/>
                  <a:moveTo>
                    <a:pt x="16662" y="5882"/>
                  </a:moveTo>
                  <a:cubicBezTo>
                    <a:pt x="16696" y="5882"/>
                    <a:pt x="16723" y="5976"/>
                    <a:pt x="16723" y="6092"/>
                  </a:cubicBezTo>
                  <a:cubicBezTo>
                    <a:pt x="16723" y="6209"/>
                    <a:pt x="16696" y="6303"/>
                    <a:pt x="16662" y="6303"/>
                  </a:cubicBezTo>
                  <a:cubicBezTo>
                    <a:pt x="16629" y="6303"/>
                    <a:pt x="16601" y="6209"/>
                    <a:pt x="16601" y="6092"/>
                  </a:cubicBezTo>
                  <a:cubicBezTo>
                    <a:pt x="16601" y="5976"/>
                    <a:pt x="16629" y="5882"/>
                    <a:pt x="16662" y="5882"/>
                  </a:cubicBezTo>
                  <a:close/>
                  <a:moveTo>
                    <a:pt x="18329" y="5812"/>
                  </a:moveTo>
                  <a:cubicBezTo>
                    <a:pt x="18362" y="5812"/>
                    <a:pt x="18389" y="5906"/>
                    <a:pt x="18389" y="6022"/>
                  </a:cubicBezTo>
                  <a:cubicBezTo>
                    <a:pt x="18389" y="6138"/>
                    <a:pt x="18362" y="6233"/>
                    <a:pt x="18329" y="6233"/>
                  </a:cubicBezTo>
                  <a:cubicBezTo>
                    <a:pt x="18295" y="6233"/>
                    <a:pt x="18268" y="6138"/>
                    <a:pt x="18268" y="6022"/>
                  </a:cubicBezTo>
                  <a:cubicBezTo>
                    <a:pt x="18268" y="5906"/>
                    <a:pt x="18295" y="5812"/>
                    <a:pt x="18329" y="5812"/>
                  </a:cubicBezTo>
                  <a:close/>
                  <a:moveTo>
                    <a:pt x="12212" y="5812"/>
                  </a:moveTo>
                  <a:cubicBezTo>
                    <a:pt x="12246" y="5812"/>
                    <a:pt x="12273" y="5906"/>
                    <a:pt x="12273" y="6022"/>
                  </a:cubicBezTo>
                  <a:cubicBezTo>
                    <a:pt x="12273" y="6138"/>
                    <a:pt x="12246" y="6233"/>
                    <a:pt x="12212" y="6233"/>
                  </a:cubicBezTo>
                  <a:cubicBezTo>
                    <a:pt x="12179" y="6233"/>
                    <a:pt x="12151" y="6138"/>
                    <a:pt x="12151" y="6022"/>
                  </a:cubicBezTo>
                  <a:cubicBezTo>
                    <a:pt x="12151" y="5906"/>
                    <a:pt x="12179" y="5812"/>
                    <a:pt x="12212" y="5812"/>
                  </a:cubicBezTo>
                  <a:close/>
                  <a:moveTo>
                    <a:pt x="3271" y="5812"/>
                  </a:moveTo>
                  <a:cubicBezTo>
                    <a:pt x="3305" y="5812"/>
                    <a:pt x="3332" y="5906"/>
                    <a:pt x="3332" y="6022"/>
                  </a:cubicBezTo>
                  <a:cubicBezTo>
                    <a:pt x="3332" y="6138"/>
                    <a:pt x="3305" y="6233"/>
                    <a:pt x="3271" y="6233"/>
                  </a:cubicBezTo>
                  <a:cubicBezTo>
                    <a:pt x="3238" y="6233"/>
                    <a:pt x="3211" y="6138"/>
                    <a:pt x="3211" y="6022"/>
                  </a:cubicBezTo>
                  <a:cubicBezTo>
                    <a:pt x="3211" y="5906"/>
                    <a:pt x="3238" y="5812"/>
                    <a:pt x="3271" y="5812"/>
                  </a:cubicBezTo>
                  <a:close/>
                  <a:moveTo>
                    <a:pt x="1524" y="5812"/>
                  </a:moveTo>
                  <a:cubicBezTo>
                    <a:pt x="1558" y="5812"/>
                    <a:pt x="1585" y="5906"/>
                    <a:pt x="1585" y="6022"/>
                  </a:cubicBezTo>
                  <a:cubicBezTo>
                    <a:pt x="1585" y="6138"/>
                    <a:pt x="1558" y="6233"/>
                    <a:pt x="1524" y="6233"/>
                  </a:cubicBezTo>
                  <a:cubicBezTo>
                    <a:pt x="1490" y="6233"/>
                    <a:pt x="1463" y="6138"/>
                    <a:pt x="1463" y="6022"/>
                  </a:cubicBezTo>
                  <a:cubicBezTo>
                    <a:pt x="1463" y="5906"/>
                    <a:pt x="1490" y="5812"/>
                    <a:pt x="1524" y="5812"/>
                  </a:cubicBezTo>
                  <a:close/>
                  <a:moveTo>
                    <a:pt x="15667" y="5671"/>
                  </a:moveTo>
                  <a:cubicBezTo>
                    <a:pt x="15700" y="5671"/>
                    <a:pt x="15728" y="5765"/>
                    <a:pt x="15728" y="5882"/>
                  </a:cubicBezTo>
                  <a:cubicBezTo>
                    <a:pt x="15728" y="5998"/>
                    <a:pt x="15700" y="6092"/>
                    <a:pt x="15667" y="6092"/>
                  </a:cubicBezTo>
                  <a:cubicBezTo>
                    <a:pt x="15633" y="6092"/>
                    <a:pt x="15606" y="5998"/>
                    <a:pt x="15606" y="5882"/>
                  </a:cubicBezTo>
                  <a:cubicBezTo>
                    <a:pt x="15606" y="5765"/>
                    <a:pt x="15633" y="5671"/>
                    <a:pt x="15667" y="5671"/>
                  </a:cubicBezTo>
                  <a:close/>
                  <a:moveTo>
                    <a:pt x="14813" y="5671"/>
                  </a:moveTo>
                  <a:cubicBezTo>
                    <a:pt x="14847" y="5671"/>
                    <a:pt x="14874" y="5765"/>
                    <a:pt x="14874" y="5882"/>
                  </a:cubicBezTo>
                  <a:cubicBezTo>
                    <a:pt x="14874" y="5998"/>
                    <a:pt x="14847" y="6092"/>
                    <a:pt x="14813" y="6092"/>
                  </a:cubicBezTo>
                  <a:cubicBezTo>
                    <a:pt x="14780" y="6092"/>
                    <a:pt x="14752" y="5998"/>
                    <a:pt x="14752" y="5882"/>
                  </a:cubicBezTo>
                  <a:cubicBezTo>
                    <a:pt x="14752" y="5765"/>
                    <a:pt x="14780" y="5671"/>
                    <a:pt x="14813" y="5671"/>
                  </a:cubicBezTo>
                  <a:close/>
                  <a:moveTo>
                    <a:pt x="17455" y="5601"/>
                  </a:moveTo>
                  <a:cubicBezTo>
                    <a:pt x="17488" y="5601"/>
                    <a:pt x="17516" y="5695"/>
                    <a:pt x="17516" y="5812"/>
                  </a:cubicBezTo>
                  <a:cubicBezTo>
                    <a:pt x="17516" y="5928"/>
                    <a:pt x="17488" y="6022"/>
                    <a:pt x="17455" y="6022"/>
                  </a:cubicBezTo>
                  <a:cubicBezTo>
                    <a:pt x="17421" y="6022"/>
                    <a:pt x="17394" y="5928"/>
                    <a:pt x="17394" y="5812"/>
                  </a:cubicBezTo>
                  <a:cubicBezTo>
                    <a:pt x="17394" y="5695"/>
                    <a:pt x="17421" y="5601"/>
                    <a:pt x="17455" y="5601"/>
                  </a:cubicBezTo>
                  <a:close/>
                  <a:moveTo>
                    <a:pt x="14346" y="5601"/>
                  </a:moveTo>
                  <a:cubicBezTo>
                    <a:pt x="14379" y="5601"/>
                    <a:pt x="14407" y="5695"/>
                    <a:pt x="14407" y="5812"/>
                  </a:cubicBezTo>
                  <a:cubicBezTo>
                    <a:pt x="14407" y="5928"/>
                    <a:pt x="14379" y="6022"/>
                    <a:pt x="14346" y="6022"/>
                  </a:cubicBezTo>
                  <a:cubicBezTo>
                    <a:pt x="14312" y="6022"/>
                    <a:pt x="14285" y="5928"/>
                    <a:pt x="14285" y="5812"/>
                  </a:cubicBezTo>
                  <a:cubicBezTo>
                    <a:pt x="14285" y="5695"/>
                    <a:pt x="14312" y="5601"/>
                    <a:pt x="14346" y="5601"/>
                  </a:cubicBezTo>
                  <a:close/>
                  <a:moveTo>
                    <a:pt x="12923" y="5601"/>
                  </a:moveTo>
                  <a:cubicBezTo>
                    <a:pt x="12957" y="5601"/>
                    <a:pt x="12984" y="5695"/>
                    <a:pt x="12984" y="5812"/>
                  </a:cubicBezTo>
                  <a:cubicBezTo>
                    <a:pt x="12984" y="5928"/>
                    <a:pt x="12957" y="6022"/>
                    <a:pt x="12923" y="6022"/>
                  </a:cubicBezTo>
                  <a:cubicBezTo>
                    <a:pt x="12890" y="6022"/>
                    <a:pt x="12862" y="5928"/>
                    <a:pt x="12862" y="5812"/>
                  </a:cubicBezTo>
                  <a:cubicBezTo>
                    <a:pt x="12862" y="5695"/>
                    <a:pt x="12890" y="5601"/>
                    <a:pt x="12923" y="5601"/>
                  </a:cubicBezTo>
                  <a:close/>
                  <a:moveTo>
                    <a:pt x="11379" y="5601"/>
                  </a:moveTo>
                  <a:cubicBezTo>
                    <a:pt x="11413" y="5601"/>
                    <a:pt x="11440" y="5695"/>
                    <a:pt x="11440" y="5812"/>
                  </a:cubicBezTo>
                  <a:cubicBezTo>
                    <a:pt x="11440" y="5928"/>
                    <a:pt x="11413" y="6022"/>
                    <a:pt x="11379" y="6022"/>
                  </a:cubicBezTo>
                  <a:cubicBezTo>
                    <a:pt x="11345" y="6022"/>
                    <a:pt x="11318" y="5928"/>
                    <a:pt x="11318" y="5812"/>
                  </a:cubicBezTo>
                  <a:cubicBezTo>
                    <a:pt x="11318" y="5695"/>
                    <a:pt x="11345" y="5601"/>
                    <a:pt x="11379" y="5601"/>
                  </a:cubicBezTo>
                  <a:close/>
                  <a:moveTo>
                    <a:pt x="3698" y="5601"/>
                  </a:moveTo>
                  <a:cubicBezTo>
                    <a:pt x="3732" y="5601"/>
                    <a:pt x="3759" y="5695"/>
                    <a:pt x="3759" y="5812"/>
                  </a:cubicBezTo>
                  <a:cubicBezTo>
                    <a:pt x="3759" y="5928"/>
                    <a:pt x="3732" y="6022"/>
                    <a:pt x="3698" y="6022"/>
                  </a:cubicBezTo>
                  <a:cubicBezTo>
                    <a:pt x="3665" y="6022"/>
                    <a:pt x="3637" y="5928"/>
                    <a:pt x="3637" y="5812"/>
                  </a:cubicBezTo>
                  <a:cubicBezTo>
                    <a:pt x="3637" y="5695"/>
                    <a:pt x="3665" y="5601"/>
                    <a:pt x="3698" y="5601"/>
                  </a:cubicBezTo>
                  <a:close/>
                  <a:moveTo>
                    <a:pt x="17922" y="5531"/>
                  </a:moveTo>
                  <a:cubicBezTo>
                    <a:pt x="17956" y="5531"/>
                    <a:pt x="17983" y="5625"/>
                    <a:pt x="17983" y="5741"/>
                  </a:cubicBezTo>
                  <a:cubicBezTo>
                    <a:pt x="17983" y="5858"/>
                    <a:pt x="17956" y="5952"/>
                    <a:pt x="17922" y="5952"/>
                  </a:cubicBezTo>
                  <a:cubicBezTo>
                    <a:pt x="17888" y="5952"/>
                    <a:pt x="17861" y="5858"/>
                    <a:pt x="17861" y="5741"/>
                  </a:cubicBezTo>
                  <a:cubicBezTo>
                    <a:pt x="17861" y="5625"/>
                    <a:pt x="17888" y="5531"/>
                    <a:pt x="17922" y="5531"/>
                  </a:cubicBezTo>
                  <a:close/>
                  <a:moveTo>
                    <a:pt x="15240" y="5531"/>
                  </a:moveTo>
                  <a:cubicBezTo>
                    <a:pt x="15274" y="5531"/>
                    <a:pt x="15301" y="5625"/>
                    <a:pt x="15301" y="5741"/>
                  </a:cubicBezTo>
                  <a:cubicBezTo>
                    <a:pt x="15301" y="5858"/>
                    <a:pt x="15274" y="5952"/>
                    <a:pt x="15240" y="5952"/>
                  </a:cubicBezTo>
                  <a:cubicBezTo>
                    <a:pt x="15206" y="5952"/>
                    <a:pt x="15179" y="5858"/>
                    <a:pt x="15179" y="5741"/>
                  </a:cubicBezTo>
                  <a:cubicBezTo>
                    <a:pt x="15179" y="5625"/>
                    <a:pt x="15206" y="5531"/>
                    <a:pt x="15240" y="5531"/>
                  </a:cubicBezTo>
                  <a:close/>
                  <a:moveTo>
                    <a:pt x="13919" y="5531"/>
                  </a:moveTo>
                  <a:cubicBezTo>
                    <a:pt x="13953" y="5531"/>
                    <a:pt x="13980" y="5625"/>
                    <a:pt x="13980" y="5741"/>
                  </a:cubicBezTo>
                  <a:cubicBezTo>
                    <a:pt x="13980" y="5858"/>
                    <a:pt x="13953" y="5952"/>
                    <a:pt x="13919" y="5952"/>
                  </a:cubicBezTo>
                  <a:cubicBezTo>
                    <a:pt x="13885" y="5952"/>
                    <a:pt x="13858" y="5858"/>
                    <a:pt x="13858" y="5741"/>
                  </a:cubicBezTo>
                  <a:cubicBezTo>
                    <a:pt x="13858" y="5625"/>
                    <a:pt x="13885" y="5531"/>
                    <a:pt x="13919" y="5531"/>
                  </a:cubicBezTo>
                  <a:close/>
                  <a:moveTo>
                    <a:pt x="7762" y="5531"/>
                  </a:moveTo>
                  <a:cubicBezTo>
                    <a:pt x="7796" y="5531"/>
                    <a:pt x="7823" y="5625"/>
                    <a:pt x="7823" y="5741"/>
                  </a:cubicBezTo>
                  <a:cubicBezTo>
                    <a:pt x="7823" y="5858"/>
                    <a:pt x="7796" y="5952"/>
                    <a:pt x="7762" y="5952"/>
                  </a:cubicBezTo>
                  <a:cubicBezTo>
                    <a:pt x="7729" y="5952"/>
                    <a:pt x="7701" y="5858"/>
                    <a:pt x="7701" y="5741"/>
                  </a:cubicBezTo>
                  <a:cubicBezTo>
                    <a:pt x="7701" y="5625"/>
                    <a:pt x="7729" y="5531"/>
                    <a:pt x="7762" y="5531"/>
                  </a:cubicBezTo>
                  <a:close/>
                  <a:moveTo>
                    <a:pt x="6218" y="5531"/>
                  </a:moveTo>
                  <a:cubicBezTo>
                    <a:pt x="6252" y="5531"/>
                    <a:pt x="6279" y="5625"/>
                    <a:pt x="6279" y="5741"/>
                  </a:cubicBezTo>
                  <a:cubicBezTo>
                    <a:pt x="6279" y="5858"/>
                    <a:pt x="6252" y="5952"/>
                    <a:pt x="6218" y="5952"/>
                  </a:cubicBezTo>
                  <a:cubicBezTo>
                    <a:pt x="6184" y="5952"/>
                    <a:pt x="6157" y="5858"/>
                    <a:pt x="6157" y="5741"/>
                  </a:cubicBezTo>
                  <a:cubicBezTo>
                    <a:pt x="6157" y="5625"/>
                    <a:pt x="6184" y="5531"/>
                    <a:pt x="6218" y="5531"/>
                  </a:cubicBezTo>
                  <a:close/>
                  <a:moveTo>
                    <a:pt x="9774" y="5461"/>
                  </a:moveTo>
                  <a:cubicBezTo>
                    <a:pt x="9808" y="5461"/>
                    <a:pt x="9835" y="5555"/>
                    <a:pt x="9835" y="5671"/>
                  </a:cubicBezTo>
                  <a:cubicBezTo>
                    <a:pt x="9835" y="5787"/>
                    <a:pt x="9808" y="5882"/>
                    <a:pt x="9774" y="5882"/>
                  </a:cubicBezTo>
                  <a:cubicBezTo>
                    <a:pt x="9740" y="5882"/>
                    <a:pt x="9713" y="5787"/>
                    <a:pt x="9713" y="5671"/>
                  </a:cubicBezTo>
                  <a:cubicBezTo>
                    <a:pt x="9713" y="5555"/>
                    <a:pt x="9740" y="5461"/>
                    <a:pt x="9774" y="5461"/>
                  </a:cubicBezTo>
                  <a:close/>
                  <a:moveTo>
                    <a:pt x="7132" y="5461"/>
                  </a:moveTo>
                  <a:cubicBezTo>
                    <a:pt x="7166" y="5461"/>
                    <a:pt x="7193" y="5555"/>
                    <a:pt x="7193" y="5671"/>
                  </a:cubicBezTo>
                  <a:cubicBezTo>
                    <a:pt x="7193" y="5787"/>
                    <a:pt x="7166" y="5882"/>
                    <a:pt x="7132" y="5882"/>
                  </a:cubicBezTo>
                  <a:cubicBezTo>
                    <a:pt x="7099" y="5882"/>
                    <a:pt x="7071" y="5787"/>
                    <a:pt x="7071" y="5671"/>
                  </a:cubicBezTo>
                  <a:cubicBezTo>
                    <a:pt x="7071" y="5555"/>
                    <a:pt x="7099" y="5461"/>
                    <a:pt x="7132" y="5461"/>
                  </a:cubicBezTo>
                  <a:close/>
                  <a:moveTo>
                    <a:pt x="5466" y="5461"/>
                  </a:moveTo>
                  <a:cubicBezTo>
                    <a:pt x="5500" y="5461"/>
                    <a:pt x="5527" y="5555"/>
                    <a:pt x="5527" y="5671"/>
                  </a:cubicBezTo>
                  <a:cubicBezTo>
                    <a:pt x="5527" y="5787"/>
                    <a:pt x="5500" y="5882"/>
                    <a:pt x="5466" y="5882"/>
                  </a:cubicBezTo>
                  <a:cubicBezTo>
                    <a:pt x="5432" y="5882"/>
                    <a:pt x="5405" y="5787"/>
                    <a:pt x="5405" y="5671"/>
                  </a:cubicBezTo>
                  <a:cubicBezTo>
                    <a:pt x="5405" y="5555"/>
                    <a:pt x="5432" y="5461"/>
                    <a:pt x="5466" y="5461"/>
                  </a:cubicBezTo>
                  <a:close/>
                  <a:moveTo>
                    <a:pt x="1118" y="5461"/>
                  </a:moveTo>
                  <a:cubicBezTo>
                    <a:pt x="1151" y="5461"/>
                    <a:pt x="1179" y="5555"/>
                    <a:pt x="1179" y="5671"/>
                  </a:cubicBezTo>
                  <a:cubicBezTo>
                    <a:pt x="1179" y="5787"/>
                    <a:pt x="1151" y="5882"/>
                    <a:pt x="1118" y="5882"/>
                  </a:cubicBezTo>
                  <a:cubicBezTo>
                    <a:pt x="1084" y="5882"/>
                    <a:pt x="1057" y="5787"/>
                    <a:pt x="1057" y="5671"/>
                  </a:cubicBezTo>
                  <a:cubicBezTo>
                    <a:pt x="1057" y="5555"/>
                    <a:pt x="1084" y="5461"/>
                    <a:pt x="1118" y="5461"/>
                  </a:cubicBezTo>
                  <a:close/>
                  <a:moveTo>
                    <a:pt x="13309" y="5391"/>
                  </a:moveTo>
                  <a:cubicBezTo>
                    <a:pt x="13343" y="5391"/>
                    <a:pt x="13370" y="5485"/>
                    <a:pt x="13370" y="5601"/>
                  </a:cubicBezTo>
                  <a:cubicBezTo>
                    <a:pt x="13370" y="5717"/>
                    <a:pt x="13343" y="5812"/>
                    <a:pt x="13309" y="5812"/>
                  </a:cubicBezTo>
                  <a:cubicBezTo>
                    <a:pt x="13276" y="5812"/>
                    <a:pt x="13249" y="5717"/>
                    <a:pt x="13249" y="5601"/>
                  </a:cubicBezTo>
                  <a:cubicBezTo>
                    <a:pt x="13249" y="5485"/>
                    <a:pt x="13276" y="5391"/>
                    <a:pt x="13309" y="5391"/>
                  </a:cubicBezTo>
                  <a:close/>
                  <a:moveTo>
                    <a:pt x="21051" y="5320"/>
                  </a:moveTo>
                  <a:cubicBezTo>
                    <a:pt x="21085" y="5320"/>
                    <a:pt x="21112" y="5415"/>
                    <a:pt x="21112" y="5531"/>
                  </a:cubicBezTo>
                  <a:cubicBezTo>
                    <a:pt x="21112" y="5647"/>
                    <a:pt x="21085" y="5741"/>
                    <a:pt x="21051" y="5741"/>
                  </a:cubicBezTo>
                  <a:cubicBezTo>
                    <a:pt x="21018" y="5741"/>
                    <a:pt x="20990" y="5647"/>
                    <a:pt x="20990" y="5531"/>
                  </a:cubicBezTo>
                  <a:cubicBezTo>
                    <a:pt x="20990" y="5415"/>
                    <a:pt x="21018" y="5320"/>
                    <a:pt x="21051" y="5320"/>
                  </a:cubicBezTo>
                  <a:close/>
                  <a:moveTo>
                    <a:pt x="20665" y="5320"/>
                  </a:moveTo>
                  <a:cubicBezTo>
                    <a:pt x="20699" y="5320"/>
                    <a:pt x="20726" y="5415"/>
                    <a:pt x="20726" y="5531"/>
                  </a:cubicBezTo>
                  <a:cubicBezTo>
                    <a:pt x="20726" y="5647"/>
                    <a:pt x="20699" y="5741"/>
                    <a:pt x="20665" y="5741"/>
                  </a:cubicBezTo>
                  <a:cubicBezTo>
                    <a:pt x="20632" y="5741"/>
                    <a:pt x="20604" y="5647"/>
                    <a:pt x="20604" y="5531"/>
                  </a:cubicBezTo>
                  <a:cubicBezTo>
                    <a:pt x="20604" y="5415"/>
                    <a:pt x="20632" y="5320"/>
                    <a:pt x="20665" y="5320"/>
                  </a:cubicBezTo>
                  <a:close/>
                  <a:moveTo>
                    <a:pt x="11826" y="5320"/>
                  </a:moveTo>
                  <a:cubicBezTo>
                    <a:pt x="11860" y="5320"/>
                    <a:pt x="11887" y="5415"/>
                    <a:pt x="11887" y="5531"/>
                  </a:cubicBezTo>
                  <a:cubicBezTo>
                    <a:pt x="11887" y="5647"/>
                    <a:pt x="11860" y="5741"/>
                    <a:pt x="11826" y="5741"/>
                  </a:cubicBezTo>
                  <a:cubicBezTo>
                    <a:pt x="11792" y="5741"/>
                    <a:pt x="11765" y="5647"/>
                    <a:pt x="11765" y="5531"/>
                  </a:cubicBezTo>
                  <a:cubicBezTo>
                    <a:pt x="11765" y="5415"/>
                    <a:pt x="11792" y="5320"/>
                    <a:pt x="11826" y="5320"/>
                  </a:cubicBezTo>
                  <a:close/>
                  <a:moveTo>
                    <a:pt x="4511" y="5320"/>
                  </a:moveTo>
                  <a:cubicBezTo>
                    <a:pt x="4545" y="5320"/>
                    <a:pt x="4572" y="5415"/>
                    <a:pt x="4572" y="5531"/>
                  </a:cubicBezTo>
                  <a:cubicBezTo>
                    <a:pt x="4572" y="5647"/>
                    <a:pt x="4545" y="5741"/>
                    <a:pt x="4511" y="5741"/>
                  </a:cubicBezTo>
                  <a:cubicBezTo>
                    <a:pt x="4477" y="5741"/>
                    <a:pt x="4450" y="5647"/>
                    <a:pt x="4450" y="5531"/>
                  </a:cubicBezTo>
                  <a:cubicBezTo>
                    <a:pt x="4450" y="5415"/>
                    <a:pt x="4477" y="5320"/>
                    <a:pt x="4511" y="5320"/>
                  </a:cubicBezTo>
                  <a:close/>
                  <a:moveTo>
                    <a:pt x="9225" y="5250"/>
                  </a:moveTo>
                  <a:cubicBezTo>
                    <a:pt x="9259" y="5250"/>
                    <a:pt x="9286" y="5344"/>
                    <a:pt x="9286" y="5461"/>
                  </a:cubicBezTo>
                  <a:cubicBezTo>
                    <a:pt x="9286" y="5577"/>
                    <a:pt x="9259" y="5671"/>
                    <a:pt x="9225" y="5671"/>
                  </a:cubicBezTo>
                  <a:cubicBezTo>
                    <a:pt x="9192" y="5671"/>
                    <a:pt x="9164" y="5577"/>
                    <a:pt x="9164" y="5461"/>
                  </a:cubicBezTo>
                  <a:cubicBezTo>
                    <a:pt x="9164" y="5344"/>
                    <a:pt x="9192" y="5250"/>
                    <a:pt x="9225" y="5250"/>
                  </a:cubicBezTo>
                  <a:close/>
                  <a:moveTo>
                    <a:pt x="8819" y="5250"/>
                  </a:moveTo>
                  <a:cubicBezTo>
                    <a:pt x="8852" y="5250"/>
                    <a:pt x="8880" y="5344"/>
                    <a:pt x="8880" y="5461"/>
                  </a:cubicBezTo>
                  <a:cubicBezTo>
                    <a:pt x="8880" y="5577"/>
                    <a:pt x="8852" y="5671"/>
                    <a:pt x="8819" y="5671"/>
                  </a:cubicBezTo>
                  <a:cubicBezTo>
                    <a:pt x="8785" y="5671"/>
                    <a:pt x="8758" y="5577"/>
                    <a:pt x="8758" y="5461"/>
                  </a:cubicBezTo>
                  <a:cubicBezTo>
                    <a:pt x="8758" y="5344"/>
                    <a:pt x="8785" y="5250"/>
                    <a:pt x="8819" y="5250"/>
                  </a:cubicBezTo>
                  <a:close/>
                  <a:moveTo>
                    <a:pt x="19609" y="5180"/>
                  </a:moveTo>
                  <a:cubicBezTo>
                    <a:pt x="19642" y="5180"/>
                    <a:pt x="19670" y="5274"/>
                    <a:pt x="19670" y="5391"/>
                  </a:cubicBezTo>
                  <a:cubicBezTo>
                    <a:pt x="19670" y="5507"/>
                    <a:pt x="19642" y="5601"/>
                    <a:pt x="19609" y="5601"/>
                  </a:cubicBezTo>
                  <a:cubicBezTo>
                    <a:pt x="19575" y="5601"/>
                    <a:pt x="19548" y="5507"/>
                    <a:pt x="19548" y="5391"/>
                  </a:cubicBezTo>
                  <a:cubicBezTo>
                    <a:pt x="19548" y="5274"/>
                    <a:pt x="19575" y="5180"/>
                    <a:pt x="19609" y="5180"/>
                  </a:cubicBezTo>
                  <a:close/>
                  <a:moveTo>
                    <a:pt x="19121" y="5180"/>
                  </a:moveTo>
                  <a:cubicBezTo>
                    <a:pt x="19155" y="5180"/>
                    <a:pt x="19182" y="5274"/>
                    <a:pt x="19182" y="5391"/>
                  </a:cubicBezTo>
                  <a:cubicBezTo>
                    <a:pt x="19182" y="5507"/>
                    <a:pt x="19155" y="5601"/>
                    <a:pt x="19121" y="5601"/>
                  </a:cubicBezTo>
                  <a:cubicBezTo>
                    <a:pt x="19087" y="5601"/>
                    <a:pt x="19060" y="5507"/>
                    <a:pt x="19060" y="5391"/>
                  </a:cubicBezTo>
                  <a:cubicBezTo>
                    <a:pt x="19060" y="5274"/>
                    <a:pt x="19087" y="5180"/>
                    <a:pt x="19121" y="5180"/>
                  </a:cubicBezTo>
                  <a:close/>
                  <a:moveTo>
                    <a:pt x="325" y="5110"/>
                  </a:moveTo>
                  <a:cubicBezTo>
                    <a:pt x="359" y="5110"/>
                    <a:pt x="386" y="5204"/>
                    <a:pt x="386" y="5320"/>
                  </a:cubicBezTo>
                  <a:cubicBezTo>
                    <a:pt x="386" y="5437"/>
                    <a:pt x="359" y="5531"/>
                    <a:pt x="325" y="5531"/>
                  </a:cubicBezTo>
                  <a:cubicBezTo>
                    <a:pt x="291" y="5531"/>
                    <a:pt x="264" y="5437"/>
                    <a:pt x="264" y="5320"/>
                  </a:cubicBezTo>
                  <a:cubicBezTo>
                    <a:pt x="264" y="5204"/>
                    <a:pt x="291" y="5110"/>
                    <a:pt x="325" y="5110"/>
                  </a:cubicBezTo>
                  <a:close/>
                  <a:moveTo>
                    <a:pt x="10343" y="5040"/>
                  </a:moveTo>
                  <a:cubicBezTo>
                    <a:pt x="10376" y="5040"/>
                    <a:pt x="10404" y="5134"/>
                    <a:pt x="10404" y="5250"/>
                  </a:cubicBezTo>
                  <a:cubicBezTo>
                    <a:pt x="10404" y="5366"/>
                    <a:pt x="10376" y="5461"/>
                    <a:pt x="10343" y="5461"/>
                  </a:cubicBezTo>
                  <a:cubicBezTo>
                    <a:pt x="10309" y="5461"/>
                    <a:pt x="10282" y="5366"/>
                    <a:pt x="10282" y="5250"/>
                  </a:cubicBezTo>
                  <a:cubicBezTo>
                    <a:pt x="10282" y="5134"/>
                    <a:pt x="10309" y="5040"/>
                    <a:pt x="10343" y="5040"/>
                  </a:cubicBezTo>
                  <a:close/>
                  <a:moveTo>
                    <a:pt x="8433" y="5040"/>
                  </a:moveTo>
                  <a:cubicBezTo>
                    <a:pt x="8466" y="5040"/>
                    <a:pt x="8494" y="5134"/>
                    <a:pt x="8494" y="5250"/>
                  </a:cubicBezTo>
                  <a:cubicBezTo>
                    <a:pt x="8494" y="5366"/>
                    <a:pt x="8466" y="5461"/>
                    <a:pt x="8433" y="5461"/>
                  </a:cubicBezTo>
                  <a:cubicBezTo>
                    <a:pt x="8399" y="5461"/>
                    <a:pt x="8372" y="5366"/>
                    <a:pt x="8372" y="5250"/>
                  </a:cubicBezTo>
                  <a:cubicBezTo>
                    <a:pt x="8372" y="5134"/>
                    <a:pt x="8399" y="5040"/>
                    <a:pt x="8433" y="5040"/>
                  </a:cubicBezTo>
                  <a:close/>
                  <a:moveTo>
                    <a:pt x="732" y="5040"/>
                  </a:moveTo>
                  <a:cubicBezTo>
                    <a:pt x="765" y="5040"/>
                    <a:pt x="792" y="5134"/>
                    <a:pt x="792" y="5250"/>
                  </a:cubicBezTo>
                  <a:cubicBezTo>
                    <a:pt x="792" y="5366"/>
                    <a:pt x="765" y="5461"/>
                    <a:pt x="732" y="5461"/>
                  </a:cubicBezTo>
                  <a:cubicBezTo>
                    <a:pt x="698" y="5461"/>
                    <a:pt x="671" y="5366"/>
                    <a:pt x="671" y="5250"/>
                  </a:cubicBezTo>
                  <a:cubicBezTo>
                    <a:pt x="671" y="5134"/>
                    <a:pt x="698" y="5040"/>
                    <a:pt x="732" y="5040"/>
                  </a:cubicBezTo>
                  <a:close/>
                  <a:moveTo>
                    <a:pt x="16093" y="4970"/>
                  </a:moveTo>
                  <a:cubicBezTo>
                    <a:pt x="16127" y="4970"/>
                    <a:pt x="16154" y="5064"/>
                    <a:pt x="16154" y="5180"/>
                  </a:cubicBezTo>
                  <a:cubicBezTo>
                    <a:pt x="16154" y="5296"/>
                    <a:pt x="16127" y="5391"/>
                    <a:pt x="16093" y="5391"/>
                  </a:cubicBezTo>
                  <a:cubicBezTo>
                    <a:pt x="16060" y="5391"/>
                    <a:pt x="16032" y="5296"/>
                    <a:pt x="16032" y="5180"/>
                  </a:cubicBezTo>
                  <a:cubicBezTo>
                    <a:pt x="16032" y="5064"/>
                    <a:pt x="16060" y="4970"/>
                    <a:pt x="16093" y="4970"/>
                  </a:cubicBezTo>
                  <a:close/>
                  <a:moveTo>
                    <a:pt x="4917" y="4970"/>
                  </a:moveTo>
                  <a:cubicBezTo>
                    <a:pt x="4951" y="4970"/>
                    <a:pt x="4978" y="5064"/>
                    <a:pt x="4978" y="5180"/>
                  </a:cubicBezTo>
                  <a:cubicBezTo>
                    <a:pt x="4978" y="5296"/>
                    <a:pt x="4951" y="5391"/>
                    <a:pt x="4917" y="5391"/>
                  </a:cubicBezTo>
                  <a:cubicBezTo>
                    <a:pt x="4884" y="5391"/>
                    <a:pt x="4856" y="5296"/>
                    <a:pt x="4856" y="5180"/>
                  </a:cubicBezTo>
                  <a:cubicBezTo>
                    <a:pt x="4856" y="5064"/>
                    <a:pt x="4884" y="4970"/>
                    <a:pt x="4917" y="4970"/>
                  </a:cubicBezTo>
                  <a:close/>
                  <a:moveTo>
                    <a:pt x="1869" y="4970"/>
                  </a:moveTo>
                  <a:cubicBezTo>
                    <a:pt x="1903" y="4970"/>
                    <a:pt x="1930" y="5064"/>
                    <a:pt x="1930" y="5180"/>
                  </a:cubicBezTo>
                  <a:cubicBezTo>
                    <a:pt x="1930" y="5296"/>
                    <a:pt x="1903" y="5391"/>
                    <a:pt x="1869" y="5391"/>
                  </a:cubicBezTo>
                  <a:cubicBezTo>
                    <a:pt x="1836" y="5391"/>
                    <a:pt x="1808" y="5296"/>
                    <a:pt x="1808" y="5180"/>
                  </a:cubicBezTo>
                  <a:cubicBezTo>
                    <a:pt x="1808" y="5064"/>
                    <a:pt x="1836" y="4970"/>
                    <a:pt x="1869" y="4970"/>
                  </a:cubicBezTo>
                  <a:close/>
                  <a:moveTo>
                    <a:pt x="5893" y="4899"/>
                  </a:moveTo>
                  <a:cubicBezTo>
                    <a:pt x="5926" y="4899"/>
                    <a:pt x="5954" y="4994"/>
                    <a:pt x="5954" y="5110"/>
                  </a:cubicBezTo>
                  <a:cubicBezTo>
                    <a:pt x="5954" y="5226"/>
                    <a:pt x="5926" y="5320"/>
                    <a:pt x="5893" y="5320"/>
                  </a:cubicBezTo>
                  <a:cubicBezTo>
                    <a:pt x="5859" y="5320"/>
                    <a:pt x="5832" y="5226"/>
                    <a:pt x="5832" y="5110"/>
                  </a:cubicBezTo>
                  <a:cubicBezTo>
                    <a:pt x="5832" y="4994"/>
                    <a:pt x="5859" y="4899"/>
                    <a:pt x="5893" y="4899"/>
                  </a:cubicBezTo>
                  <a:close/>
                  <a:moveTo>
                    <a:pt x="4003" y="4829"/>
                  </a:moveTo>
                  <a:cubicBezTo>
                    <a:pt x="4037" y="4829"/>
                    <a:pt x="4064" y="4923"/>
                    <a:pt x="4064" y="5040"/>
                  </a:cubicBezTo>
                  <a:cubicBezTo>
                    <a:pt x="4064" y="5156"/>
                    <a:pt x="4037" y="5250"/>
                    <a:pt x="4003" y="5250"/>
                  </a:cubicBezTo>
                  <a:cubicBezTo>
                    <a:pt x="3969" y="5250"/>
                    <a:pt x="3942" y="5156"/>
                    <a:pt x="3942" y="5040"/>
                  </a:cubicBezTo>
                  <a:cubicBezTo>
                    <a:pt x="3942" y="4923"/>
                    <a:pt x="3969" y="4829"/>
                    <a:pt x="4003" y="4829"/>
                  </a:cubicBezTo>
                  <a:close/>
                  <a:moveTo>
                    <a:pt x="3028" y="4829"/>
                  </a:moveTo>
                  <a:cubicBezTo>
                    <a:pt x="3061" y="4829"/>
                    <a:pt x="3089" y="4923"/>
                    <a:pt x="3089" y="5040"/>
                  </a:cubicBezTo>
                  <a:cubicBezTo>
                    <a:pt x="3089" y="5156"/>
                    <a:pt x="3061" y="5250"/>
                    <a:pt x="3028" y="5250"/>
                  </a:cubicBezTo>
                  <a:cubicBezTo>
                    <a:pt x="2994" y="5250"/>
                    <a:pt x="2967" y="5156"/>
                    <a:pt x="2967" y="5040"/>
                  </a:cubicBezTo>
                  <a:cubicBezTo>
                    <a:pt x="2967" y="4923"/>
                    <a:pt x="2994" y="4829"/>
                    <a:pt x="3028" y="4829"/>
                  </a:cubicBezTo>
                  <a:close/>
                  <a:moveTo>
                    <a:pt x="2276" y="4829"/>
                  </a:moveTo>
                  <a:cubicBezTo>
                    <a:pt x="2309" y="4829"/>
                    <a:pt x="2337" y="4923"/>
                    <a:pt x="2337" y="5040"/>
                  </a:cubicBezTo>
                  <a:cubicBezTo>
                    <a:pt x="2337" y="5156"/>
                    <a:pt x="2309" y="5250"/>
                    <a:pt x="2276" y="5250"/>
                  </a:cubicBezTo>
                  <a:cubicBezTo>
                    <a:pt x="2242" y="5250"/>
                    <a:pt x="2215" y="5156"/>
                    <a:pt x="2215" y="5040"/>
                  </a:cubicBezTo>
                  <a:cubicBezTo>
                    <a:pt x="2215" y="4923"/>
                    <a:pt x="2242" y="4829"/>
                    <a:pt x="2276" y="4829"/>
                  </a:cubicBezTo>
                  <a:close/>
                  <a:moveTo>
                    <a:pt x="12578" y="4759"/>
                  </a:moveTo>
                  <a:cubicBezTo>
                    <a:pt x="12612" y="4759"/>
                    <a:pt x="12639" y="4853"/>
                    <a:pt x="12639" y="4970"/>
                  </a:cubicBezTo>
                  <a:cubicBezTo>
                    <a:pt x="12639" y="5086"/>
                    <a:pt x="12612" y="5180"/>
                    <a:pt x="12578" y="5180"/>
                  </a:cubicBezTo>
                  <a:cubicBezTo>
                    <a:pt x="12544" y="5180"/>
                    <a:pt x="12517" y="5086"/>
                    <a:pt x="12517" y="4970"/>
                  </a:cubicBezTo>
                  <a:cubicBezTo>
                    <a:pt x="12517" y="4853"/>
                    <a:pt x="12544" y="4759"/>
                    <a:pt x="12578" y="4759"/>
                  </a:cubicBezTo>
                  <a:close/>
                  <a:moveTo>
                    <a:pt x="20300" y="4689"/>
                  </a:moveTo>
                  <a:cubicBezTo>
                    <a:pt x="20333" y="4689"/>
                    <a:pt x="20360" y="4783"/>
                    <a:pt x="20360" y="4899"/>
                  </a:cubicBezTo>
                  <a:cubicBezTo>
                    <a:pt x="20360" y="5016"/>
                    <a:pt x="20333" y="5110"/>
                    <a:pt x="20300" y="5110"/>
                  </a:cubicBezTo>
                  <a:cubicBezTo>
                    <a:pt x="20266" y="5110"/>
                    <a:pt x="20239" y="5016"/>
                    <a:pt x="20239" y="4899"/>
                  </a:cubicBezTo>
                  <a:cubicBezTo>
                    <a:pt x="20239" y="4783"/>
                    <a:pt x="20266" y="4689"/>
                    <a:pt x="20300" y="4689"/>
                  </a:cubicBezTo>
                  <a:close/>
                  <a:moveTo>
                    <a:pt x="6665" y="4689"/>
                  </a:moveTo>
                  <a:cubicBezTo>
                    <a:pt x="6699" y="4689"/>
                    <a:pt x="6726" y="4783"/>
                    <a:pt x="6726" y="4899"/>
                  </a:cubicBezTo>
                  <a:cubicBezTo>
                    <a:pt x="6726" y="5016"/>
                    <a:pt x="6699" y="5110"/>
                    <a:pt x="6665" y="5110"/>
                  </a:cubicBezTo>
                  <a:cubicBezTo>
                    <a:pt x="6631" y="5110"/>
                    <a:pt x="6604" y="5016"/>
                    <a:pt x="6604" y="4899"/>
                  </a:cubicBezTo>
                  <a:cubicBezTo>
                    <a:pt x="6604" y="4783"/>
                    <a:pt x="6631" y="4689"/>
                    <a:pt x="6665" y="4689"/>
                  </a:cubicBezTo>
                  <a:close/>
                  <a:moveTo>
                    <a:pt x="18715" y="4619"/>
                  </a:moveTo>
                  <a:cubicBezTo>
                    <a:pt x="18748" y="4619"/>
                    <a:pt x="18776" y="4713"/>
                    <a:pt x="18776" y="4829"/>
                  </a:cubicBezTo>
                  <a:cubicBezTo>
                    <a:pt x="18776" y="4945"/>
                    <a:pt x="18748" y="5040"/>
                    <a:pt x="18715" y="5040"/>
                  </a:cubicBezTo>
                  <a:cubicBezTo>
                    <a:pt x="18681" y="5040"/>
                    <a:pt x="18654" y="4945"/>
                    <a:pt x="18654" y="4829"/>
                  </a:cubicBezTo>
                  <a:cubicBezTo>
                    <a:pt x="18654" y="4713"/>
                    <a:pt x="18681" y="4619"/>
                    <a:pt x="18715" y="4619"/>
                  </a:cubicBezTo>
                  <a:close/>
                  <a:moveTo>
                    <a:pt x="10709" y="4619"/>
                  </a:moveTo>
                  <a:cubicBezTo>
                    <a:pt x="10742" y="4619"/>
                    <a:pt x="10770" y="4713"/>
                    <a:pt x="10770" y="4829"/>
                  </a:cubicBezTo>
                  <a:cubicBezTo>
                    <a:pt x="10770" y="4945"/>
                    <a:pt x="10742" y="5040"/>
                    <a:pt x="10709" y="5040"/>
                  </a:cubicBezTo>
                  <a:cubicBezTo>
                    <a:pt x="10675" y="5040"/>
                    <a:pt x="10648" y="4945"/>
                    <a:pt x="10648" y="4829"/>
                  </a:cubicBezTo>
                  <a:cubicBezTo>
                    <a:pt x="10648" y="4713"/>
                    <a:pt x="10675" y="4619"/>
                    <a:pt x="10709" y="4619"/>
                  </a:cubicBezTo>
                  <a:close/>
                  <a:moveTo>
                    <a:pt x="8026" y="4619"/>
                  </a:moveTo>
                  <a:cubicBezTo>
                    <a:pt x="8060" y="4619"/>
                    <a:pt x="8087" y="4713"/>
                    <a:pt x="8087" y="4829"/>
                  </a:cubicBezTo>
                  <a:cubicBezTo>
                    <a:pt x="8087" y="4945"/>
                    <a:pt x="8060" y="5040"/>
                    <a:pt x="8026" y="5040"/>
                  </a:cubicBezTo>
                  <a:cubicBezTo>
                    <a:pt x="7993" y="5040"/>
                    <a:pt x="7965" y="4945"/>
                    <a:pt x="7965" y="4829"/>
                  </a:cubicBezTo>
                  <a:cubicBezTo>
                    <a:pt x="7965" y="4713"/>
                    <a:pt x="7993" y="4619"/>
                    <a:pt x="8026" y="4619"/>
                  </a:cubicBezTo>
                  <a:close/>
                  <a:moveTo>
                    <a:pt x="2662" y="4619"/>
                  </a:moveTo>
                  <a:cubicBezTo>
                    <a:pt x="2696" y="4619"/>
                    <a:pt x="2723" y="4713"/>
                    <a:pt x="2723" y="4829"/>
                  </a:cubicBezTo>
                  <a:cubicBezTo>
                    <a:pt x="2723" y="4945"/>
                    <a:pt x="2696" y="5040"/>
                    <a:pt x="2662" y="5040"/>
                  </a:cubicBezTo>
                  <a:cubicBezTo>
                    <a:pt x="2628" y="5040"/>
                    <a:pt x="2601" y="4945"/>
                    <a:pt x="2601" y="4829"/>
                  </a:cubicBezTo>
                  <a:cubicBezTo>
                    <a:pt x="2601" y="4713"/>
                    <a:pt x="2628" y="4619"/>
                    <a:pt x="2662" y="4619"/>
                  </a:cubicBezTo>
                  <a:close/>
                  <a:moveTo>
                    <a:pt x="21458" y="4548"/>
                  </a:moveTo>
                  <a:cubicBezTo>
                    <a:pt x="21491" y="4548"/>
                    <a:pt x="21519" y="4643"/>
                    <a:pt x="21519" y="4759"/>
                  </a:cubicBezTo>
                  <a:cubicBezTo>
                    <a:pt x="21519" y="4875"/>
                    <a:pt x="21491" y="4970"/>
                    <a:pt x="21458" y="4970"/>
                  </a:cubicBezTo>
                  <a:cubicBezTo>
                    <a:pt x="21424" y="4970"/>
                    <a:pt x="21397" y="4875"/>
                    <a:pt x="21397" y="4759"/>
                  </a:cubicBezTo>
                  <a:cubicBezTo>
                    <a:pt x="21397" y="4643"/>
                    <a:pt x="21424" y="4548"/>
                    <a:pt x="21458" y="4548"/>
                  </a:cubicBezTo>
                  <a:close/>
                  <a:moveTo>
                    <a:pt x="18288" y="4478"/>
                  </a:moveTo>
                  <a:cubicBezTo>
                    <a:pt x="18322" y="4478"/>
                    <a:pt x="18349" y="4573"/>
                    <a:pt x="18349" y="4689"/>
                  </a:cubicBezTo>
                  <a:cubicBezTo>
                    <a:pt x="18349" y="4805"/>
                    <a:pt x="18322" y="4899"/>
                    <a:pt x="18288" y="4899"/>
                  </a:cubicBezTo>
                  <a:cubicBezTo>
                    <a:pt x="18254" y="4899"/>
                    <a:pt x="18227" y="4805"/>
                    <a:pt x="18227" y="4689"/>
                  </a:cubicBezTo>
                  <a:cubicBezTo>
                    <a:pt x="18227" y="4573"/>
                    <a:pt x="18254" y="4478"/>
                    <a:pt x="18288" y="4478"/>
                  </a:cubicBezTo>
                  <a:close/>
                  <a:moveTo>
                    <a:pt x="17699" y="4478"/>
                  </a:moveTo>
                  <a:cubicBezTo>
                    <a:pt x="17732" y="4478"/>
                    <a:pt x="17760" y="4573"/>
                    <a:pt x="17760" y="4689"/>
                  </a:cubicBezTo>
                  <a:cubicBezTo>
                    <a:pt x="17760" y="4805"/>
                    <a:pt x="17732" y="4899"/>
                    <a:pt x="17699" y="4899"/>
                  </a:cubicBezTo>
                  <a:cubicBezTo>
                    <a:pt x="17665" y="4899"/>
                    <a:pt x="17638" y="4805"/>
                    <a:pt x="17638" y="4689"/>
                  </a:cubicBezTo>
                  <a:cubicBezTo>
                    <a:pt x="17638" y="4573"/>
                    <a:pt x="17665" y="4478"/>
                    <a:pt x="17699" y="4478"/>
                  </a:cubicBezTo>
                  <a:close/>
                  <a:moveTo>
                    <a:pt x="16764" y="4478"/>
                  </a:moveTo>
                  <a:cubicBezTo>
                    <a:pt x="16798" y="4478"/>
                    <a:pt x="16825" y="4573"/>
                    <a:pt x="16825" y="4689"/>
                  </a:cubicBezTo>
                  <a:cubicBezTo>
                    <a:pt x="16825" y="4805"/>
                    <a:pt x="16798" y="4899"/>
                    <a:pt x="16764" y="4899"/>
                  </a:cubicBezTo>
                  <a:cubicBezTo>
                    <a:pt x="16730" y="4899"/>
                    <a:pt x="16703" y="4805"/>
                    <a:pt x="16703" y="4689"/>
                  </a:cubicBezTo>
                  <a:cubicBezTo>
                    <a:pt x="16703" y="4573"/>
                    <a:pt x="16730" y="4478"/>
                    <a:pt x="16764" y="4478"/>
                  </a:cubicBezTo>
                  <a:close/>
                  <a:moveTo>
                    <a:pt x="12192" y="4408"/>
                  </a:moveTo>
                  <a:cubicBezTo>
                    <a:pt x="12226" y="4408"/>
                    <a:pt x="12253" y="4502"/>
                    <a:pt x="12253" y="4619"/>
                  </a:cubicBezTo>
                  <a:cubicBezTo>
                    <a:pt x="12253" y="4735"/>
                    <a:pt x="12226" y="4829"/>
                    <a:pt x="12192" y="4829"/>
                  </a:cubicBezTo>
                  <a:cubicBezTo>
                    <a:pt x="12158" y="4829"/>
                    <a:pt x="12131" y="4735"/>
                    <a:pt x="12131" y="4619"/>
                  </a:cubicBezTo>
                  <a:cubicBezTo>
                    <a:pt x="12131" y="4502"/>
                    <a:pt x="12158" y="4408"/>
                    <a:pt x="12192" y="4408"/>
                  </a:cubicBezTo>
                  <a:close/>
                  <a:moveTo>
                    <a:pt x="17191" y="4338"/>
                  </a:moveTo>
                  <a:cubicBezTo>
                    <a:pt x="17224" y="4338"/>
                    <a:pt x="17252" y="4432"/>
                    <a:pt x="17252" y="4548"/>
                  </a:cubicBezTo>
                  <a:cubicBezTo>
                    <a:pt x="17252" y="4665"/>
                    <a:pt x="17224" y="4759"/>
                    <a:pt x="17191" y="4759"/>
                  </a:cubicBezTo>
                  <a:cubicBezTo>
                    <a:pt x="17157" y="4759"/>
                    <a:pt x="17130" y="4665"/>
                    <a:pt x="17130" y="4548"/>
                  </a:cubicBezTo>
                  <a:cubicBezTo>
                    <a:pt x="17130" y="4432"/>
                    <a:pt x="17157" y="4338"/>
                    <a:pt x="17191" y="4338"/>
                  </a:cubicBezTo>
                  <a:close/>
                  <a:moveTo>
                    <a:pt x="15687" y="4338"/>
                  </a:moveTo>
                  <a:cubicBezTo>
                    <a:pt x="15721" y="4338"/>
                    <a:pt x="15748" y="4432"/>
                    <a:pt x="15748" y="4548"/>
                  </a:cubicBezTo>
                  <a:cubicBezTo>
                    <a:pt x="15748" y="4665"/>
                    <a:pt x="15721" y="4759"/>
                    <a:pt x="15687" y="4759"/>
                  </a:cubicBezTo>
                  <a:cubicBezTo>
                    <a:pt x="15653" y="4759"/>
                    <a:pt x="15626" y="4665"/>
                    <a:pt x="15626" y="4548"/>
                  </a:cubicBezTo>
                  <a:cubicBezTo>
                    <a:pt x="15626" y="4432"/>
                    <a:pt x="15653" y="4338"/>
                    <a:pt x="15687" y="4338"/>
                  </a:cubicBezTo>
                  <a:close/>
                  <a:moveTo>
                    <a:pt x="14508" y="4338"/>
                  </a:moveTo>
                  <a:cubicBezTo>
                    <a:pt x="14542" y="4338"/>
                    <a:pt x="14569" y="4432"/>
                    <a:pt x="14569" y="4548"/>
                  </a:cubicBezTo>
                  <a:cubicBezTo>
                    <a:pt x="14569" y="4665"/>
                    <a:pt x="14542" y="4759"/>
                    <a:pt x="14508" y="4759"/>
                  </a:cubicBezTo>
                  <a:cubicBezTo>
                    <a:pt x="14475" y="4759"/>
                    <a:pt x="14447" y="4665"/>
                    <a:pt x="14447" y="4548"/>
                  </a:cubicBezTo>
                  <a:cubicBezTo>
                    <a:pt x="14447" y="4432"/>
                    <a:pt x="14475" y="4338"/>
                    <a:pt x="14508" y="4338"/>
                  </a:cubicBezTo>
                  <a:close/>
                  <a:moveTo>
                    <a:pt x="11542" y="4338"/>
                  </a:moveTo>
                  <a:cubicBezTo>
                    <a:pt x="11575" y="4338"/>
                    <a:pt x="11603" y="4432"/>
                    <a:pt x="11603" y="4548"/>
                  </a:cubicBezTo>
                  <a:cubicBezTo>
                    <a:pt x="11603" y="4665"/>
                    <a:pt x="11575" y="4759"/>
                    <a:pt x="11542" y="4759"/>
                  </a:cubicBezTo>
                  <a:cubicBezTo>
                    <a:pt x="11508" y="4759"/>
                    <a:pt x="11481" y="4665"/>
                    <a:pt x="11481" y="4548"/>
                  </a:cubicBezTo>
                  <a:cubicBezTo>
                    <a:pt x="11481" y="4432"/>
                    <a:pt x="11508" y="4338"/>
                    <a:pt x="11542" y="4338"/>
                  </a:cubicBezTo>
                  <a:close/>
                  <a:moveTo>
                    <a:pt x="11115" y="4338"/>
                  </a:moveTo>
                  <a:cubicBezTo>
                    <a:pt x="11149" y="4338"/>
                    <a:pt x="11176" y="4432"/>
                    <a:pt x="11176" y="4548"/>
                  </a:cubicBezTo>
                  <a:cubicBezTo>
                    <a:pt x="11176" y="4665"/>
                    <a:pt x="11149" y="4759"/>
                    <a:pt x="11115" y="4759"/>
                  </a:cubicBezTo>
                  <a:cubicBezTo>
                    <a:pt x="11081" y="4759"/>
                    <a:pt x="11054" y="4665"/>
                    <a:pt x="11054" y="4548"/>
                  </a:cubicBezTo>
                  <a:cubicBezTo>
                    <a:pt x="11054" y="4432"/>
                    <a:pt x="11081" y="4338"/>
                    <a:pt x="11115" y="4338"/>
                  </a:cubicBezTo>
                  <a:close/>
                  <a:moveTo>
                    <a:pt x="7457" y="4338"/>
                  </a:moveTo>
                  <a:cubicBezTo>
                    <a:pt x="7491" y="4338"/>
                    <a:pt x="7518" y="4432"/>
                    <a:pt x="7518" y="4548"/>
                  </a:cubicBezTo>
                  <a:cubicBezTo>
                    <a:pt x="7518" y="4665"/>
                    <a:pt x="7491" y="4759"/>
                    <a:pt x="7457" y="4759"/>
                  </a:cubicBezTo>
                  <a:cubicBezTo>
                    <a:pt x="7424" y="4759"/>
                    <a:pt x="7396" y="4665"/>
                    <a:pt x="7396" y="4548"/>
                  </a:cubicBezTo>
                  <a:cubicBezTo>
                    <a:pt x="7396" y="4432"/>
                    <a:pt x="7424" y="4338"/>
                    <a:pt x="7457" y="4338"/>
                  </a:cubicBezTo>
                  <a:close/>
                  <a:moveTo>
                    <a:pt x="3495" y="4338"/>
                  </a:moveTo>
                  <a:cubicBezTo>
                    <a:pt x="3529" y="4338"/>
                    <a:pt x="3556" y="4432"/>
                    <a:pt x="3556" y="4548"/>
                  </a:cubicBezTo>
                  <a:cubicBezTo>
                    <a:pt x="3556" y="4665"/>
                    <a:pt x="3529" y="4759"/>
                    <a:pt x="3495" y="4759"/>
                  </a:cubicBezTo>
                  <a:cubicBezTo>
                    <a:pt x="3461" y="4759"/>
                    <a:pt x="3434" y="4665"/>
                    <a:pt x="3434" y="4548"/>
                  </a:cubicBezTo>
                  <a:cubicBezTo>
                    <a:pt x="3434" y="4432"/>
                    <a:pt x="3461" y="4338"/>
                    <a:pt x="3495" y="4338"/>
                  </a:cubicBezTo>
                  <a:close/>
                  <a:moveTo>
                    <a:pt x="1463" y="4338"/>
                  </a:moveTo>
                  <a:cubicBezTo>
                    <a:pt x="1497" y="4338"/>
                    <a:pt x="1524" y="4432"/>
                    <a:pt x="1524" y="4548"/>
                  </a:cubicBezTo>
                  <a:cubicBezTo>
                    <a:pt x="1524" y="4665"/>
                    <a:pt x="1497" y="4759"/>
                    <a:pt x="1463" y="4759"/>
                  </a:cubicBezTo>
                  <a:cubicBezTo>
                    <a:pt x="1429" y="4759"/>
                    <a:pt x="1402" y="4665"/>
                    <a:pt x="1402" y="4548"/>
                  </a:cubicBezTo>
                  <a:cubicBezTo>
                    <a:pt x="1402" y="4432"/>
                    <a:pt x="1429" y="4338"/>
                    <a:pt x="1463" y="4338"/>
                  </a:cubicBezTo>
                  <a:close/>
                  <a:moveTo>
                    <a:pt x="13655" y="4268"/>
                  </a:moveTo>
                  <a:cubicBezTo>
                    <a:pt x="13689" y="4268"/>
                    <a:pt x="13716" y="4362"/>
                    <a:pt x="13716" y="4478"/>
                  </a:cubicBezTo>
                  <a:cubicBezTo>
                    <a:pt x="13716" y="4595"/>
                    <a:pt x="13689" y="4689"/>
                    <a:pt x="13655" y="4689"/>
                  </a:cubicBezTo>
                  <a:cubicBezTo>
                    <a:pt x="13621" y="4689"/>
                    <a:pt x="13594" y="4595"/>
                    <a:pt x="13594" y="4478"/>
                  </a:cubicBezTo>
                  <a:cubicBezTo>
                    <a:pt x="13594" y="4362"/>
                    <a:pt x="13621" y="4268"/>
                    <a:pt x="13655" y="4268"/>
                  </a:cubicBezTo>
                  <a:close/>
                  <a:moveTo>
                    <a:pt x="9957" y="4268"/>
                  </a:moveTo>
                  <a:cubicBezTo>
                    <a:pt x="9990" y="4268"/>
                    <a:pt x="10018" y="4362"/>
                    <a:pt x="10018" y="4478"/>
                  </a:cubicBezTo>
                  <a:cubicBezTo>
                    <a:pt x="10018" y="4595"/>
                    <a:pt x="9990" y="4689"/>
                    <a:pt x="9957" y="4689"/>
                  </a:cubicBezTo>
                  <a:cubicBezTo>
                    <a:pt x="9923" y="4689"/>
                    <a:pt x="9896" y="4595"/>
                    <a:pt x="9896" y="4478"/>
                  </a:cubicBezTo>
                  <a:cubicBezTo>
                    <a:pt x="9896" y="4362"/>
                    <a:pt x="9923" y="4268"/>
                    <a:pt x="9957" y="4268"/>
                  </a:cubicBezTo>
                  <a:close/>
                  <a:moveTo>
                    <a:pt x="9510" y="4268"/>
                  </a:moveTo>
                  <a:cubicBezTo>
                    <a:pt x="9543" y="4268"/>
                    <a:pt x="9571" y="4362"/>
                    <a:pt x="9571" y="4478"/>
                  </a:cubicBezTo>
                  <a:cubicBezTo>
                    <a:pt x="9571" y="4595"/>
                    <a:pt x="9543" y="4689"/>
                    <a:pt x="9510" y="4689"/>
                  </a:cubicBezTo>
                  <a:cubicBezTo>
                    <a:pt x="9476" y="4689"/>
                    <a:pt x="9449" y="4595"/>
                    <a:pt x="9449" y="4478"/>
                  </a:cubicBezTo>
                  <a:cubicBezTo>
                    <a:pt x="9449" y="4362"/>
                    <a:pt x="9476" y="4268"/>
                    <a:pt x="9510" y="4268"/>
                  </a:cubicBezTo>
                  <a:close/>
                  <a:moveTo>
                    <a:pt x="19954" y="4127"/>
                  </a:moveTo>
                  <a:cubicBezTo>
                    <a:pt x="19988" y="4127"/>
                    <a:pt x="20015" y="4222"/>
                    <a:pt x="20015" y="4338"/>
                  </a:cubicBezTo>
                  <a:cubicBezTo>
                    <a:pt x="20015" y="4454"/>
                    <a:pt x="19988" y="4549"/>
                    <a:pt x="19954" y="4549"/>
                  </a:cubicBezTo>
                  <a:cubicBezTo>
                    <a:pt x="19920" y="4549"/>
                    <a:pt x="19893" y="4454"/>
                    <a:pt x="19893" y="4338"/>
                  </a:cubicBezTo>
                  <a:cubicBezTo>
                    <a:pt x="19893" y="4222"/>
                    <a:pt x="19920" y="4127"/>
                    <a:pt x="19954" y="4127"/>
                  </a:cubicBezTo>
                  <a:close/>
                  <a:moveTo>
                    <a:pt x="16378" y="4127"/>
                  </a:moveTo>
                  <a:cubicBezTo>
                    <a:pt x="16411" y="4127"/>
                    <a:pt x="16439" y="4222"/>
                    <a:pt x="16439" y="4338"/>
                  </a:cubicBezTo>
                  <a:cubicBezTo>
                    <a:pt x="16439" y="4454"/>
                    <a:pt x="16411" y="4549"/>
                    <a:pt x="16378" y="4549"/>
                  </a:cubicBezTo>
                  <a:cubicBezTo>
                    <a:pt x="16344" y="4549"/>
                    <a:pt x="16317" y="4454"/>
                    <a:pt x="16317" y="4338"/>
                  </a:cubicBezTo>
                  <a:cubicBezTo>
                    <a:pt x="16317" y="4222"/>
                    <a:pt x="16344" y="4127"/>
                    <a:pt x="16378" y="4127"/>
                  </a:cubicBezTo>
                  <a:close/>
                  <a:moveTo>
                    <a:pt x="15281" y="4127"/>
                  </a:moveTo>
                  <a:cubicBezTo>
                    <a:pt x="15314" y="4127"/>
                    <a:pt x="15341" y="4222"/>
                    <a:pt x="15341" y="4338"/>
                  </a:cubicBezTo>
                  <a:cubicBezTo>
                    <a:pt x="15341" y="4454"/>
                    <a:pt x="15314" y="4549"/>
                    <a:pt x="15281" y="4549"/>
                  </a:cubicBezTo>
                  <a:cubicBezTo>
                    <a:pt x="15247" y="4549"/>
                    <a:pt x="15220" y="4454"/>
                    <a:pt x="15220" y="4338"/>
                  </a:cubicBezTo>
                  <a:cubicBezTo>
                    <a:pt x="15220" y="4222"/>
                    <a:pt x="15247" y="4127"/>
                    <a:pt x="15281" y="4127"/>
                  </a:cubicBezTo>
                  <a:close/>
                  <a:moveTo>
                    <a:pt x="14894" y="4127"/>
                  </a:moveTo>
                  <a:cubicBezTo>
                    <a:pt x="14928" y="4127"/>
                    <a:pt x="14955" y="4222"/>
                    <a:pt x="14955" y="4338"/>
                  </a:cubicBezTo>
                  <a:cubicBezTo>
                    <a:pt x="14955" y="4454"/>
                    <a:pt x="14928" y="4549"/>
                    <a:pt x="14894" y="4549"/>
                  </a:cubicBezTo>
                  <a:cubicBezTo>
                    <a:pt x="14861" y="4549"/>
                    <a:pt x="14833" y="4454"/>
                    <a:pt x="14833" y="4338"/>
                  </a:cubicBezTo>
                  <a:cubicBezTo>
                    <a:pt x="14833" y="4222"/>
                    <a:pt x="14861" y="4127"/>
                    <a:pt x="14894" y="4127"/>
                  </a:cubicBezTo>
                  <a:close/>
                  <a:moveTo>
                    <a:pt x="14041" y="4127"/>
                  </a:moveTo>
                  <a:cubicBezTo>
                    <a:pt x="14075" y="4127"/>
                    <a:pt x="14102" y="4222"/>
                    <a:pt x="14102" y="4338"/>
                  </a:cubicBezTo>
                  <a:cubicBezTo>
                    <a:pt x="14102" y="4454"/>
                    <a:pt x="14075" y="4549"/>
                    <a:pt x="14041" y="4549"/>
                  </a:cubicBezTo>
                  <a:cubicBezTo>
                    <a:pt x="14007" y="4549"/>
                    <a:pt x="13980" y="4454"/>
                    <a:pt x="13980" y="4338"/>
                  </a:cubicBezTo>
                  <a:cubicBezTo>
                    <a:pt x="13980" y="4222"/>
                    <a:pt x="14007" y="4127"/>
                    <a:pt x="14041" y="4127"/>
                  </a:cubicBezTo>
                  <a:close/>
                  <a:moveTo>
                    <a:pt x="13228" y="4057"/>
                  </a:moveTo>
                  <a:cubicBezTo>
                    <a:pt x="13262" y="4057"/>
                    <a:pt x="13289" y="4152"/>
                    <a:pt x="13289" y="4268"/>
                  </a:cubicBezTo>
                  <a:cubicBezTo>
                    <a:pt x="13289" y="4384"/>
                    <a:pt x="13262" y="4478"/>
                    <a:pt x="13228" y="4478"/>
                  </a:cubicBezTo>
                  <a:cubicBezTo>
                    <a:pt x="13195" y="4478"/>
                    <a:pt x="13167" y="4384"/>
                    <a:pt x="13167" y="4268"/>
                  </a:cubicBezTo>
                  <a:cubicBezTo>
                    <a:pt x="13167" y="4152"/>
                    <a:pt x="13195" y="4057"/>
                    <a:pt x="13228" y="4057"/>
                  </a:cubicBezTo>
                  <a:close/>
                  <a:moveTo>
                    <a:pt x="7031" y="4057"/>
                  </a:moveTo>
                  <a:cubicBezTo>
                    <a:pt x="7064" y="4057"/>
                    <a:pt x="7092" y="4152"/>
                    <a:pt x="7092" y="4268"/>
                  </a:cubicBezTo>
                  <a:cubicBezTo>
                    <a:pt x="7092" y="4384"/>
                    <a:pt x="7064" y="4478"/>
                    <a:pt x="7031" y="4478"/>
                  </a:cubicBezTo>
                  <a:cubicBezTo>
                    <a:pt x="6997" y="4478"/>
                    <a:pt x="6970" y="4384"/>
                    <a:pt x="6970" y="4268"/>
                  </a:cubicBezTo>
                  <a:cubicBezTo>
                    <a:pt x="6970" y="4152"/>
                    <a:pt x="6997" y="4057"/>
                    <a:pt x="7031" y="4057"/>
                  </a:cubicBezTo>
                  <a:close/>
                  <a:moveTo>
                    <a:pt x="4552" y="4057"/>
                  </a:moveTo>
                  <a:cubicBezTo>
                    <a:pt x="4585" y="4057"/>
                    <a:pt x="4613" y="4152"/>
                    <a:pt x="4613" y="4268"/>
                  </a:cubicBezTo>
                  <a:cubicBezTo>
                    <a:pt x="4613" y="4384"/>
                    <a:pt x="4585" y="4478"/>
                    <a:pt x="4552" y="4478"/>
                  </a:cubicBezTo>
                  <a:cubicBezTo>
                    <a:pt x="4518" y="4478"/>
                    <a:pt x="4491" y="4384"/>
                    <a:pt x="4491" y="4268"/>
                  </a:cubicBezTo>
                  <a:cubicBezTo>
                    <a:pt x="4491" y="4152"/>
                    <a:pt x="4518" y="4057"/>
                    <a:pt x="4552" y="4057"/>
                  </a:cubicBezTo>
                  <a:close/>
                  <a:moveTo>
                    <a:pt x="5263" y="3987"/>
                  </a:moveTo>
                  <a:cubicBezTo>
                    <a:pt x="5297" y="3987"/>
                    <a:pt x="5324" y="4081"/>
                    <a:pt x="5324" y="4198"/>
                  </a:cubicBezTo>
                  <a:cubicBezTo>
                    <a:pt x="5324" y="4314"/>
                    <a:pt x="5297" y="4408"/>
                    <a:pt x="5263" y="4408"/>
                  </a:cubicBezTo>
                  <a:cubicBezTo>
                    <a:pt x="5229" y="4408"/>
                    <a:pt x="5202" y="4314"/>
                    <a:pt x="5202" y="4198"/>
                  </a:cubicBezTo>
                  <a:cubicBezTo>
                    <a:pt x="5202" y="4081"/>
                    <a:pt x="5229" y="3987"/>
                    <a:pt x="5263" y="3987"/>
                  </a:cubicBezTo>
                  <a:close/>
                  <a:moveTo>
                    <a:pt x="1036" y="3987"/>
                  </a:moveTo>
                  <a:cubicBezTo>
                    <a:pt x="1070" y="3987"/>
                    <a:pt x="1097" y="4081"/>
                    <a:pt x="1097" y="4198"/>
                  </a:cubicBezTo>
                  <a:cubicBezTo>
                    <a:pt x="1097" y="4314"/>
                    <a:pt x="1070" y="4408"/>
                    <a:pt x="1036" y="4408"/>
                  </a:cubicBezTo>
                  <a:cubicBezTo>
                    <a:pt x="1003" y="4408"/>
                    <a:pt x="975" y="4314"/>
                    <a:pt x="975" y="4198"/>
                  </a:cubicBezTo>
                  <a:cubicBezTo>
                    <a:pt x="975" y="4081"/>
                    <a:pt x="1003" y="3987"/>
                    <a:pt x="1036" y="3987"/>
                  </a:cubicBezTo>
                  <a:close/>
                  <a:moveTo>
                    <a:pt x="20990" y="3917"/>
                  </a:moveTo>
                  <a:cubicBezTo>
                    <a:pt x="21024" y="3917"/>
                    <a:pt x="21051" y="4011"/>
                    <a:pt x="21051" y="4127"/>
                  </a:cubicBezTo>
                  <a:cubicBezTo>
                    <a:pt x="21051" y="4244"/>
                    <a:pt x="21024" y="4338"/>
                    <a:pt x="20990" y="4338"/>
                  </a:cubicBezTo>
                  <a:cubicBezTo>
                    <a:pt x="20957" y="4338"/>
                    <a:pt x="20929" y="4244"/>
                    <a:pt x="20929" y="4127"/>
                  </a:cubicBezTo>
                  <a:cubicBezTo>
                    <a:pt x="20929" y="4011"/>
                    <a:pt x="20957" y="3917"/>
                    <a:pt x="20990" y="3917"/>
                  </a:cubicBezTo>
                  <a:close/>
                  <a:moveTo>
                    <a:pt x="5649" y="3917"/>
                  </a:moveTo>
                  <a:cubicBezTo>
                    <a:pt x="5683" y="3917"/>
                    <a:pt x="5710" y="4011"/>
                    <a:pt x="5710" y="4127"/>
                  </a:cubicBezTo>
                  <a:cubicBezTo>
                    <a:pt x="5710" y="4244"/>
                    <a:pt x="5683" y="4338"/>
                    <a:pt x="5649" y="4338"/>
                  </a:cubicBezTo>
                  <a:cubicBezTo>
                    <a:pt x="5615" y="4338"/>
                    <a:pt x="5588" y="4244"/>
                    <a:pt x="5588" y="4127"/>
                  </a:cubicBezTo>
                  <a:cubicBezTo>
                    <a:pt x="5588" y="4011"/>
                    <a:pt x="5615" y="3917"/>
                    <a:pt x="5649" y="3917"/>
                  </a:cubicBezTo>
                  <a:close/>
                  <a:moveTo>
                    <a:pt x="19507" y="3847"/>
                  </a:moveTo>
                  <a:cubicBezTo>
                    <a:pt x="19541" y="3847"/>
                    <a:pt x="19568" y="3941"/>
                    <a:pt x="19568" y="4057"/>
                  </a:cubicBezTo>
                  <a:cubicBezTo>
                    <a:pt x="19568" y="4174"/>
                    <a:pt x="19541" y="4268"/>
                    <a:pt x="19507" y="4268"/>
                  </a:cubicBezTo>
                  <a:cubicBezTo>
                    <a:pt x="19473" y="4268"/>
                    <a:pt x="19446" y="4174"/>
                    <a:pt x="19446" y="4057"/>
                  </a:cubicBezTo>
                  <a:cubicBezTo>
                    <a:pt x="19446" y="3941"/>
                    <a:pt x="19473" y="3847"/>
                    <a:pt x="19507" y="3847"/>
                  </a:cubicBezTo>
                  <a:close/>
                  <a:moveTo>
                    <a:pt x="12842" y="3847"/>
                  </a:moveTo>
                  <a:cubicBezTo>
                    <a:pt x="12876" y="3847"/>
                    <a:pt x="12903" y="3941"/>
                    <a:pt x="12903" y="4057"/>
                  </a:cubicBezTo>
                  <a:cubicBezTo>
                    <a:pt x="12903" y="4174"/>
                    <a:pt x="12876" y="4268"/>
                    <a:pt x="12842" y="4268"/>
                  </a:cubicBezTo>
                  <a:cubicBezTo>
                    <a:pt x="12808" y="4268"/>
                    <a:pt x="12781" y="4174"/>
                    <a:pt x="12781" y="4057"/>
                  </a:cubicBezTo>
                  <a:cubicBezTo>
                    <a:pt x="12781" y="3941"/>
                    <a:pt x="12808" y="3847"/>
                    <a:pt x="12842" y="3847"/>
                  </a:cubicBezTo>
                  <a:close/>
                  <a:moveTo>
                    <a:pt x="9042" y="3847"/>
                  </a:moveTo>
                  <a:cubicBezTo>
                    <a:pt x="9076" y="3847"/>
                    <a:pt x="9103" y="3941"/>
                    <a:pt x="9103" y="4057"/>
                  </a:cubicBezTo>
                  <a:cubicBezTo>
                    <a:pt x="9103" y="4174"/>
                    <a:pt x="9076" y="4268"/>
                    <a:pt x="9042" y="4268"/>
                  </a:cubicBezTo>
                  <a:cubicBezTo>
                    <a:pt x="9009" y="4268"/>
                    <a:pt x="8981" y="4174"/>
                    <a:pt x="8981" y="4057"/>
                  </a:cubicBezTo>
                  <a:cubicBezTo>
                    <a:pt x="8981" y="3941"/>
                    <a:pt x="9009" y="3847"/>
                    <a:pt x="9042" y="3847"/>
                  </a:cubicBezTo>
                  <a:close/>
                  <a:moveTo>
                    <a:pt x="6421" y="3847"/>
                  </a:moveTo>
                  <a:cubicBezTo>
                    <a:pt x="6455" y="3847"/>
                    <a:pt x="6482" y="3941"/>
                    <a:pt x="6482" y="4057"/>
                  </a:cubicBezTo>
                  <a:cubicBezTo>
                    <a:pt x="6482" y="4174"/>
                    <a:pt x="6455" y="4268"/>
                    <a:pt x="6421" y="4268"/>
                  </a:cubicBezTo>
                  <a:cubicBezTo>
                    <a:pt x="6387" y="4268"/>
                    <a:pt x="6360" y="4174"/>
                    <a:pt x="6360" y="4057"/>
                  </a:cubicBezTo>
                  <a:cubicBezTo>
                    <a:pt x="6360" y="3941"/>
                    <a:pt x="6387" y="3847"/>
                    <a:pt x="6421" y="3847"/>
                  </a:cubicBezTo>
                  <a:close/>
                  <a:moveTo>
                    <a:pt x="224" y="3777"/>
                  </a:moveTo>
                  <a:cubicBezTo>
                    <a:pt x="257" y="3777"/>
                    <a:pt x="284" y="3871"/>
                    <a:pt x="284" y="3987"/>
                  </a:cubicBezTo>
                  <a:cubicBezTo>
                    <a:pt x="284" y="4103"/>
                    <a:pt x="257" y="4198"/>
                    <a:pt x="224" y="4198"/>
                  </a:cubicBezTo>
                  <a:cubicBezTo>
                    <a:pt x="190" y="4198"/>
                    <a:pt x="163" y="4103"/>
                    <a:pt x="163" y="3987"/>
                  </a:cubicBezTo>
                  <a:cubicBezTo>
                    <a:pt x="163" y="3871"/>
                    <a:pt x="190" y="3777"/>
                    <a:pt x="224" y="3777"/>
                  </a:cubicBezTo>
                  <a:close/>
                  <a:moveTo>
                    <a:pt x="19101" y="3706"/>
                  </a:moveTo>
                  <a:cubicBezTo>
                    <a:pt x="19134" y="3706"/>
                    <a:pt x="19162" y="3801"/>
                    <a:pt x="19162" y="3917"/>
                  </a:cubicBezTo>
                  <a:cubicBezTo>
                    <a:pt x="19162" y="4033"/>
                    <a:pt x="19134" y="4127"/>
                    <a:pt x="19101" y="4127"/>
                  </a:cubicBezTo>
                  <a:cubicBezTo>
                    <a:pt x="19067" y="4127"/>
                    <a:pt x="19040" y="4033"/>
                    <a:pt x="19040" y="3917"/>
                  </a:cubicBezTo>
                  <a:cubicBezTo>
                    <a:pt x="19040" y="3801"/>
                    <a:pt x="19067" y="3706"/>
                    <a:pt x="19101" y="3706"/>
                  </a:cubicBezTo>
                  <a:close/>
                  <a:moveTo>
                    <a:pt x="10363" y="3636"/>
                  </a:moveTo>
                  <a:cubicBezTo>
                    <a:pt x="10397" y="3636"/>
                    <a:pt x="10424" y="3731"/>
                    <a:pt x="10424" y="3847"/>
                  </a:cubicBezTo>
                  <a:cubicBezTo>
                    <a:pt x="10424" y="3963"/>
                    <a:pt x="10397" y="4057"/>
                    <a:pt x="10363" y="4057"/>
                  </a:cubicBezTo>
                  <a:cubicBezTo>
                    <a:pt x="10329" y="4057"/>
                    <a:pt x="10302" y="3963"/>
                    <a:pt x="10302" y="3847"/>
                  </a:cubicBezTo>
                  <a:cubicBezTo>
                    <a:pt x="10302" y="3731"/>
                    <a:pt x="10329" y="3636"/>
                    <a:pt x="10363" y="3636"/>
                  </a:cubicBezTo>
                  <a:close/>
                  <a:moveTo>
                    <a:pt x="8636" y="3636"/>
                  </a:moveTo>
                  <a:cubicBezTo>
                    <a:pt x="8670" y="3636"/>
                    <a:pt x="8697" y="3731"/>
                    <a:pt x="8697" y="3847"/>
                  </a:cubicBezTo>
                  <a:cubicBezTo>
                    <a:pt x="8697" y="3963"/>
                    <a:pt x="8670" y="4057"/>
                    <a:pt x="8636" y="4057"/>
                  </a:cubicBezTo>
                  <a:cubicBezTo>
                    <a:pt x="8602" y="4057"/>
                    <a:pt x="8575" y="3963"/>
                    <a:pt x="8575" y="3847"/>
                  </a:cubicBezTo>
                  <a:cubicBezTo>
                    <a:pt x="8575" y="3731"/>
                    <a:pt x="8602" y="3636"/>
                    <a:pt x="8636" y="3636"/>
                  </a:cubicBezTo>
                  <a:close/>
                  <a:moveTo>
                    <a:pt x="20625" y="3566"/>
                  </a:moveTo>
                  <a:cubicBezTo>
                    <a:pt x="20658" y="3566"/>
                    <a:pt x="20686" y="3660"/>
                    <a:pt x="20686" y="3777"/>
                  </a:cubicBezTo>
                  <a:cubicBezTo>
                    <a:pt x="20686" y="3893"/>
                    <a:pt x="20658" y="3987"/>
                    <a:pt x="20625" y="3987"/>
                  </a:cubicBezTo>
                  <a:cubicBezTo>
                    <a:pt x="20591" y="3987"/>
                    <a:pt x="20564" y="3893"/>
                    <a:pt x="20564" y="3777"/>
                  </a:cubicBezTo>
                  <a:cubicBezTo>
                    <a:pt x="20564" y="3660"/>
                    <a:pt x="20591" y="3566"/>
                    <a:pt x="20625" y="3566"/>
                  </a:cubicBezTo>
                  <a:close/>
                  <a:moveTo>
                    <a:pt x="4166" y="3566"/>
                  </a:moveTo>
                  <a:cubicBezTo>
                    <a:pt x="4199" y="3566"/>
                    <a:pt x="4227" y="3660"/>
                    <a:pt x="4227" y="3777"/>
                  </a:cubicBezTo>
                  <a:cubicBezTo>
                    <a:pt x="4227" y="3893"/>
                    <a:pt x="4199" y="3987"/>
                    <a:pt x="4166" y="3987"/>
                  </a:cubicBezTo>
                  <a:cubicBezTo>
                    <a:pt x="4132" y="3987"/>
                    <a:pt x="4105" y="3893"/>
                    <a:pt x="4105" y="3777"/>
                  </a:cubicBezTo>
                  <a:cubicBezTo>
                    <a:pt x="4105" y="3660"/>
                    <a:pt x="4132" y="3566"/>
                    <a:pt x="4166" y="3566"/>
                  </a:cubicBezTo>
                  <a:close/>
                  <a:moveTo>
                    <a:pt x="589" y="3566"/>
                  </a:moveTo>
                  <a:cubicBezTo>
                    <a:pt x="623" y="3566"/>
                    <a:pt x="650" y="3660"/>
                    <a:pt x="650" y="3777"/>
                  </a:cubicBezTo>
                  <a:cubicBezTo>
                    <a:pt x="650" y="3893"/>
                    <a:pt x="623" y="3987"/>
                    <a:pt x="589" y="3987"/>
                  </a:cubicBezTo>
                  <a:cubicBezTo>
                    <a:pt x="556" y="3987"/>
                    <a:pt x="528" y="3893"/>
                    <a:pt x="528" y="3777"/>
                  </a:cubicBezTo>
                  <a:cubicBezTo>
                    <a:pt x="528" y="3660"/>
                    <a:pt x="556" y="3566"/>
                    <a:pt x="589" y="3566"/>
                  </a:cubicBezTo>
                  <a:close/>
                  <a:moveTo>
                    <a:pt x="11907" y="3496"/>
                  </a:moveTo>
                  <a:cubicBezTo>
                    <a:pt x="11941" y="3496"/>
                    <a:pt x="11968" y="3590"/>
                    <a:pt x="11968" y="3706"/>
                  </a:cubicBezTo>
                  <a:cubicBezTo>
                    <a:pt x="11968" y="3823"/>
                    <a:pt x="11941" y="3917"/>
                    <a:pt x="11907" y="3917"/>
                  </a:cubicBezTo>
                  <a:cubicBezTo>
                    <a:pt x="11874" y="3917"/>
                    <a:pt x="11846" y="3823"/>
                    <a:pt x="11846" y="3706"/>
                  </a:cubicBezTo>
                  <a:cubicBezTo>
                    <a:pt x="11846" y="3590"/>
                    <a:pt x="11874" y="3496"/>
                    <a:pt x="11907" y="3496"/>
                  </a:cubicBezTo>
                  <a:close/>
                  <a:moveTo>
                    <a:pt x="18085" y="3426"/>
                  </a:moveTo>
                  <a:cubicBezTo>
                    <a:pt x="18118" y="3426"/>
                    <a:pt x="18146" y="3520"/>
                    <a:pt x="18146" y="3636"/>
                  </a:cubicBezTo>
                  <a:cubicBezTo>
                    <a:pt x="18146" y="3753"/>
                    <a:pt x="18118" y="3847"/>
                    <a:pt x="18085" y="3847"/>
                  </a:cubicBezTo>
                  <a:cubicBezTo>
                    <a:pt x="18051" y="3847"/>
                    <a:pt x="18024" y="3753"/>
                    <a:pt x="18024" y="3636"/>
                  </a:cubicBezTo>
                  <a:cubicBezTo>
                    <a:pt x="18024" y="3520"/>
                    <a:pt x="18051" y="3426"/>
                    <a:pt x="18085" y="3426"/>
                  </a:cubicBezTo>
                  <a:close/>
                  <a:moveTo>
                    <a:pt x="8250" y="3426"/>
                  </a:moveTo>
                  <a:cubicBezTo>
                    <a:pt x="8284" y="3426"/>
                    <a:pt x="8311" y="3520"/>
                    <a:pt x="8311" y="3636"/>
                  </a:cubicBezTo>
                  <a:cubicBezTo>
                    <a:pt x="8311" y="3753"/>
                    <a:pt x="8284" y="3847"/>
                    <a:pt x="8250" y="3847"/>
                  </a:cubicBezTo>
                  <a:cubicBezTo>
                    <a:pt x="8216" y="3847"/>
                    <a:pt x="8189" y="3753"/>
                    <a:pt x="8189" y="3636"/>
                  </a:cubicBezTo>
                  <a:cubicBezTo>
                    <a:pt x="8189" y="3520"/>
                    <a:pt x="8216" y="3426"/>
                    <a:pt x="8250" y="3426"/>
                  </a:cubicBezTo>
                  <a:close/>
                  <a:moveTo>
                    <a:pt x="7782" y="3426"/>
                  </a:moveTo>
                  <a:cubicBezTo>
                    <a:pt x="7816" y="3426"/>
                    <a:pt x="7843" y="3520"/>
                    <a:pt x="7843" y="3636"/>
                  </a:cubicBezTo>
                  <a:cubicBezTo>
                    <a:pt x="7843" y="3753"/>
                    <a:pt x="7816" y="3847"/>
                    <a:pt x="7782" y="3847"/>
                  </a:cubicBezTo>
                  <a:cubicBezTo>
                    <a:pt x="7749" y="3847"/>
                    <a:pt x="7722" y="3753"/>
                    <a:pt x="7722" y="3636"/>
                  </a:cubicBezTo>
                  <a:cubicBezTo>
                    <a:pt x="7722" y="3520"/>
                    <a:pt x="7749" y="3426"/>
                    <a:pt x="7782" y="3426"/>
                  </a:cubicBezTo>
                  <a:close/>
                  <a:moveTo>
                    <a:pt x="4897" y="3426"/>
                  </a:moveTo>
                  <a:cubicBezTo>
                    <a:pt x="4931" y="3426"/>
                    <a:pt x="4958" y="3520"/>
                    <a:pt x="4958" y="3636"/>
                  </a:cubicBezTo>
                  <a:cubicBezTo>
                    <a:pt x="4958" y="3753"/>
                    <a:pt x="4931" y="3847"/>
                    <a:pt x="4897" y="3847"/>
                  </a:cubicBezTo>
                  <a:cubicBezTo>
                    <a:pt x="4863" y="3847"/>
                    <a:pt x="4836" y="3753"/>
                    <a:pt x="4836" y="3636"/>
                  </a:cubicBezTo>
                  <a:cubicBezTo>
                    <a:pt x="4836" y="3520"/>
                    <a:pt x="4863" y="3426"/>
                    <a:pt x="4897" y="3426"/>
                  </a:cubicBezTo>
                  <a:close/>
                  <a:moveTo>
                    <a:pt x="3048" y="3426"/>
                  </a:moveTo>
                  <a:cubicBezTo>
                    <a:pt x="3082" y="3426"/>
                    <a:pt x="3109" y="3520"/>
                    <a:pt x="3109" y="3636"/>
                  </a:cubicBezTo>
                  <a:cubicBezTo>
                    <a:pt x="3109" y="3753"/>
                    <a:pt x="3082" y="3847"/>
                    <a:pt x="3048" y="3847"/>
                  </a:cubicBezTo>
                  <a:cubicBezTo>
                    <a:pt x="3014" y="3847"/>
                    <a:pt x="2987" y="3753"/>
                    <a:pt x="2987" y="3636"/>
                  </a:cubicBezTo>
                  <a:cubicBezTo>
                    <a:pt x="2987" y="3520"/>
                    <a:pt x="3014" y="3426"/>
                    <a:pt x="3048" y="3426"/>
                  </a:cubicBezTo>
                  <a:close/>
                  <a:moveTo>
                    <a:pt x="1869" y="3426"/>
                  </a:moveTo>
                  <a:cubicBezTo>
                    <a:pt x="1903" y="3426"/>
                    <a:pt x="1930" y="3520"/>
                    <a:pt x="1930" y="3636"/>
                  </a:cubicBezTo>
                  <a:cubicBezTo>
                    <a:pt x="1930" y="3753"/>
                    <a:pt x="1903" y="3847"/>
                    <a:pt x="1869" y="3847"/>
                  </a:cubicBezTo>
                  <a:cubicBezTo>
                    <a:pt x="1836" y="3847"/>
                    <a:pt x="1808" y="3753"/>
                    <a:pt x="1808" y="3636"/>
                  </a:cubicBezTo>
                  <a:cubicBezTo>
                    <a:pt x="1808" y="3520"/>
                    <a:pt x="1836" y="3426"/>
                    <a:pt x="1869" y="3426"/>
                  </a:cubicBezTo>
                  <a:close/>
                  <a:moveTo>
                    <a:pt x="21397" y="3356"/>
                  </a:moveTo>
                  <a:cubicBezTo>
                    <a:pt x="21430" y="3356"/>
                    <a:pt x="21458" y="3450"/>
                    <a:pt x="21458" y="3566"/>
                  </a:cubicBezTo>
                  <a:cubicBezTo>
                    <a:pt x="21458" y="3682"/>
                    <a:pt x="21430" y="3777"/>
                    <a:pt x="21397" y="3777"/>
                  </a:cubicBezTo>
                  <a:cubicBezTo>
                    <a:pt x="21363" y="3777"/>
                    <a:pt x="21336" y="3682"/>
                    <a:pt x="21336" y="3566"/>
                  </a:cubicBezTo>
                  <a:cubicBezTo>
                    <a:pt x="21336" y="3450"/>
                    <a:pt x="21363" y="3356"/>
                    <a:pt x="21397" y="3356"/>
                  </a:cubicBezTo>
                  <a:close/>
                  <a:moveTo>
                    <a:pt x="18613" y="3356"/>
                  </a:moveTo>
                  <a:cubicBezTo>
                    <a:pt x="18647" y="3356"/>
                    <a:pt x="18674" y="3450"/>
                    <a:pt x="18674" y="3566"/>
                  </a:cubicBezTo>
                  <a:cubicBezTo>
                    <a:pt x="18674" y="3682"/>
                    <a:pt x="18647" y="3777"/>
                    <a:pt x="18613" y="3777"/>
                  </a:cubicBezTo>
                  <a:cubicBezTo>
                    <a:pt x="18579" y="3777"/>
                    <a:pt x="18552" y="3682"/>
                    <a:pt x="18552" y="3566"/>
                  </a:cubicBezTo>
                  <a:cubicBezTo>
                    <a:pt x="18552" y="3450"/>
                    <a:pt x="18579" y="3356"/>
                    <a:pt x="18613" y="3356"/>
                  </a:cubicBezTo>
                  <a:close/>
                  <a:moveTo>
                    <a:pt x="6116" y="3356"/>
                  </a:moveTo>
                  <a:cubicBezTo>
                    <a:pt x="6150" y="3356"/>
                    <a:pt x="6177" y="3450"/>
                    <a:pt x="6177" y="3566"/>
                  </a:cubicBezTo>
                  <a:cubicBezTo>
                    <a:pt x="6177" y="3682"/>
                    <a:pt x="6150" y="3777"/>
                    <a:pt x="6116" y="3777"/>
                  </a:cubicBezTo>
                  <a:cubicBezTo>
                    <a:pt x="6083" y="3777"/>
                    <a:pt x="6055" y="3682"/>
                    <a:pt x="6055" y="3566"/>
                  </a:cubicBezTo>
                  <a:cubicBezTo>
                    <a:pt x="6055" y="3450"/>
                    <a:pt x="6083" y="3356"/>
                    <a:pt x="6116" y="3356"/>
                  </a:cubicBezTo>
                  <a:close/>
                  <a:moveTo>
                    <a:pt x="2276" y="3356"/>
                  </a:moveTo>
                  <a:cubicBezTo>
                    <a:pt x="2309" y="3356"/>
                    <a:pt x="2337" y="3450"/>
                    <a:pt x="2337" y="3566"/>
                  </a:cubicBezTo>
                  <a:cubicBezTo>
                    <a:pt x="2337" y="3682"/>
                    <a:pt x="2309" y="3777"/>
                    <a:pt x="2276" y="3777"/>
                  </a:cubicBezTo>
                  <a:cubicBezTo>
                    <a:pt x="2242" y="3777"/>
                    <a:pt x="2215" y="3682"/>
                    <a:pt x="2215" y="3566"/>
                  </a:cubicBezTo>
                  <a:cubicBezTo>
                    <a:pt x="2215" y="3450"/>
                    <a:pt x="2242" y="3356"/>
                    <a:pt x="2276" y="3356"/>
                  </a:cubicBezTo>
                  <a:close/>
                  <a:moveTo>
                    <a:pt x="15931" y="3215"/>
                  </a:moveTo>
                  <a:cubicBezTo>
                    <a:pt x="15964" y="3215"/>
                    <a:pt x="15992" y="3310"/>
                    <a:pt x="15992" y="3426"/>
                  </a:cubicBezTo>
                  <a:cubicBezTo>
                    <a:pt x="15992" y="3542"/>
                    <a:pt x="15964" y="3636"/>
                    <a:pt x="15931" y="3636"/>
                  </a:cubicBezTo>
                  <a:cubicBezTo>
                    <a:pt x="15897" y="3636"/>
                    <a:pt x="15870" y="3542"/>
                    <a:pt x="15870" y="3426"/>
                  </a:cubicBezTo>
                  <a:cubicBezTo>
                    <a:pt x="15870" y="3310"/>
                    <a:pt x="15897" y="3215"/>
                    <a:pt x="15931" y="3215"/>
                  </a:cubicBezTo>
                  <a:close/>
                  <a:moveTo>
                    <a:pt x="16784" y="3145"/>
                  </a:moveTo>
                  <a:cubicBezTo>
                    <a:pt x="16818" y="3145"/>
                    <a:pt x="16845" y="3239"/>
                    <a:pt x="16845" y="3356"/>
                  </a:cubicBezTo>
                  <a:cubicBezTo>
                    <a:pt x="16845" y="3472"/>
                    <a:pt x="16818" y="3566"/>
                    <a:pt x="16784" y="3566"/>
                  </a:cubicBezTo>
                  <a:cubicBezTo>
                    <a:pt x="16751" y="3566"/>
                    <a:pt x="16723" y="3472"/>
                    <a:pt x="16723" y="3356"/>
                  </a:cubicBezTo>
                  <a:cubicBezTo>
                    <a:pt x="16723" y="3239"/>
                    <a:pt x="16751" y="3145"/>
                    <a:pt x="16784" y="3145"/>
                  </a:cubicBezTo>
                  <a:close/>
                  <a:moveTo>
                    <a:pt x="12354" y="3145"/>
                  </a:moveTo>
                  <a:cubicBezTo>
                    <a:pt x="12388" y="3145"/>
                    <a:pt x="12415" y="3239"/>
                    <a:pt x="12415" y="3356"/>
                  </a:cubicBezTo>
                  <a:cubicBezTo>
                    <a:pt x="12415" y="3472"/>
                    <a:pt x="12388" y="3566"/>
                    <a:pt x="12354" y="3566"/>
                  </a:cubicBezTo>
                  <a:cubicBezTo>
                    <a:pt x="12321" y="3566"/>
                    <a:pt x="12294" y="3472"/>
                    <a:pt x="12294" y="3356"/>
                  </a:cubicBezTo>
                  <a:cubicBezTo>
                    <a:pt x="12294" y="3239"/>
                    <a:pt x="12321" y="3145"/>
                    <a:pt x="12354" y="3145"/>
                  </a:cubicBezTo>
                  <a:close/>
                  <a:moveTo>
                    <a:pt x="3800" y="3145"/>
                  </a:moveTo>
                  <a:cubicBezTo>
                    <a:pt x="3833" y="3145"/>
                    <a:pt x="3861" y="3239"/>
                    <a:pt x="3861" y="3356"/>
                  </a:cubicBezTo>
                  <a:cubicBezTo>
                    <a:pt x="3861" y="3472"/>
                    <a:pt x="3833" y="3566"/>
                    <a:pt x="3800" y="3566"/>
                  </a:cubicBezTo>
                  <a:cubicBezTo>
                    <a:pt x="3766" y="3566"/>
                    <a:pt x="3739" y="3472"/>
                    <a:pt x="3739" y="3356"/>
                  </a:cubicBezTo>
                  <a:cubicBezTo>
                    <a:pt x="3739" y="3239"/>
                    <a:pt x="3766" y="3145"/>
                    <a:pt x="3800" y="3145"/>
                  </a:cubicBezTo>
                  <a:close/>
                  <a:moveTo>
                    <a:pt x="17292" y="3075"/>
                  </a:moveTo>
                  <a:cubicBezTo>
                    <a:pt x="17326" y="3075"/>
                    <a:pt x="17353" y="3169"/>
                    <a:pt x="17353" y="3285"/>
                  </a:cubicBezTo>
                  <a:cubicBezTo>
                    <a:pt x="17353" y="3402"/>
                    <a:pt x="17326" y="3496"/>
                    <a:pt x="17292" y="3496"/>
                  </a:cubicBezTo>
                  <a:cubicBezTo>
                    <a:pt x="17259" y="3496"/>
                    <a:pt x="17231" y="3402"/>
                    <a:pt x="17231" y="3285"/>
                  </a:cubicBezTo>
                  <a:cubicBezTo>
                    <a:pt x="17231" y="3169"/>
                    <a:pt x="17259" y="3075"/>
                    <a:pt x="17292" y="3075"/>
                  </a:cubicBezTo>
                  <a:close/>
                  <a:moveTo>
                    <a:pt x="14265" y="3075"/>
                  </a:moveTo>
                  <a:cubicBezTo>
                    <a:pt x="14298" y="3075"/>
                    <a:pt x="14325" y="3169"/>
                    <a:pt x="14325" y="3285"/>
                  </a:cubicBezTo>
                  <a:cubicBezTo>
                    <a:pt x="14325" y="3402"/>
                    <a:pt x="14298" y="3496"/>
                    <a:pt x="14265" y="3496"/>
                  </a:cubicBezTo>
                  <a:cubicBezTo>
                    <a:pt x="14231" y="3496"/>
                    <a:pt x="14204" y="3402"/>
                    <a:pt x="14204" y="3285"/>
                  </a:cubicBezTo>
                  <a:cubicBezTo>
                    <a:pt x="14204" y="3169"/>
                    <a:pt x="14231" y="3075"/>
                    <a:pt x="14265" y="3075"/>
                  </a:cubicBezTo>
                  <a:close/>
                  <a:moveTo>
                    <a:pt x="10790" y="3075"/>
                  </a:moveTo>
                  <a:cubicBezTo>
                    <a:pt x="10824" y="3075"/>
                    <a:pt x="10851" y="3169"/>
                    <a:pt x="10851" y="3285"/>
                  </a:cubicBezTo>
                  <a:cubicBezTo>
                    <a:pt x="10851" y="3402"/>
                    <a:pt x="10824" y="3496"/>
                    <a:pt x="10790" y="3496"/>
                  </a:cubicBezTo>
                  <a:cubicBezTo>
                    <a:pt x="10756" y="3496"/>
                    <a:pt x="10729" y="3402"/>
                    <a:pt x="10729" y="3285"/>
                  </a:cubicBezTo>
                  <a:cubicBezTo>
                    <a:pt x="10729" y="3169"/>
                    <a:pt x="10756" y="3075"/>
                    <a:pt x="10790" y="3075"/>
                  </a:cubicBezTo>
                  <a:close/>
                  <a:moveTo>
                    <a:pt x="20279" y="3005"/>
                  </a:moveTo>
                  <a:cubicBezTo>
                    <a:pt x="20313" y="3005"/>
                    <a:pt x="20340" y="3099"/>
                    <a:pt x="20340" y="3215"/>
                  </a:cubicBezTo>
                  <a:cubicBezTo>
                    <a:pt x="20340" y="3332"/>
                    <a:pt x="20313" y="3426"/>
                    <a:pt x="20279" y="3426"/>
                  </a:cubicBezTo>
                  <a:cubicBezTo>
                    <a:pt x="20246" y="3426"/>
                    <a:pt x="20218" y="3332"/>
                    <a:pt x="20218" y="3215"/>
                  </a:cubicBezTo>
                  <a:cubicBezTo>
                    <a:pt x="20218" y="3099"/>
                    <a:pt x="20246" y="3005"/>
                    <a:pt x="20279" y="3005"/>
                  </a:cubicBezTo>
                  <a:close/>
                  <a:moveTo>
                    <a:pt x="17699" y="3005"/>
                  </a:moveTo>
                  <a:cubicBezTo>
                    <a:pt x="17732" y="3005"/>
                    <a:pt x="17760" y="3099"/>
                    <a:pt x="17760" y="3215"/>
                  </a:cubicBezTo>
                  <a:cubicBezTo>
                    <a:pt x="17760" y="3332"/>
                    <a:pt x="17732" y="3426"/>
                    <a:pt x="17699" y="3426"/>
                  </a:cubicBezTo>
                  <a:cubicBezTo>
                    <a:pt x="17665" y="3426"/>
                    <a:pt x="17638" y="3332"/>
                    <a:pt x="17638" y="3215"/>
                  </a:cubicBezTo>
                  <a:cubicBezTo>
                    <a:pt x="17638" y="3099"/>
                    <a:pt x="17665" y="3005"/>
                    <a:pt x="17699" y="3005"/>
                  </a:cubicBezTo>
                  <a:close/>
                  <a:moveTo>
                    <a:pt x="15504" y="3005"/>
                  </a:moveTo>
                  <a:cubicBezTo>
                    <a:pt x="15538" y="3005"/>
                    <a:pt x="15565" y="3099"/>
                    <a:pt x="15565" y="3215"/>
                  </a:cubicBezTo>
                  <a:cubicBezTo>
                    <a:pt x="15565" y="3332"/>
                    <a:pt x="15538" y="3426"/>
                    <a:pt x="15504" y="3426"/>
                  </a:cubicBezTo>
                  <a:cubicBezTo>
                    <a:pt x="15470" y="3426"/>
                    <a:pt x="15443" y="3332"/>
                    <a:pt x="15443" y="3215"/>
                  </a:cubicBezTo>
                  <a:cubicBezTo>
                    <a:pt x="15443" y="3099"/>
                    <a:pt x="15470" y="3005"/>
                    <a:pt x="15504" y="3005"/>
                  </a:cubicBezTo>
                  <a:close/>
                  <a:moveTo>
                    <a:pt x="7295" y="3005"/>
                  </a:moveTo>
                  <a:cubicBezTo>
                    <a:pt x="7328" y="3005"/>
                    <a:pt x="7356" y="3099"/>
                    <a:pt x="7356" y="3215"/>
                  </a:cubicBezTo>
                  <a:cubicBezTo>
                    <a:pt x="7356" y="3332"/>
                    <a:pt x="7328" y="3426"/>
                    <a:pt x="7295" y="3426"/>
                  </a:cubicBezTo>
                  <a:cubicBezTo>
                    <a:pt x="7261" y="3426"/>
                    <a:pt x="7234" y="3332"/>
                    <a:pt x="7234" y="3215"/>
                  </a:cubicBezTo>
                  <a:cubicBezTo>
                    <a:pt x="7234" y="3099"/>
                    <a:pt x="7261" y="3005"/>
                    <a:pt x="7295" y="3005"/>
                  </a:cubicBezTo>
                  <a:close/>
                  <a:moveTo>
                    <a:pt x="2642" y="3005"/>
                  </a:moveTo>
                  <a:cubicBezTo>
                    <a:pt x="2675" y="3005"/>
                    <a:pt x="2703" y="3099"/>
                    <a:pt x="2703" y="3215"/>
                  </a:cubicBezTo>
                  <a:cubicBezTo>
                    <a:pt x="2703" y="3332"/>
                    <a:pt x="2675" y="3426"/>
                    <a:pt x="2642" y="3426"/>
                  </a:cubicBezTo>
                  <a:cubicBezTo>
                    <a:pt x="2608" y="3426"/>
                    <a:pt x="2581" y="3332"/>
                    <a:pt x="2581" y="3215"/>
                  </a:cubicBezTo>
                  <a:cubicBezTo>
                    <a:pt x="2581" y="3099"/>
                    <a:pt x="2608" y="3005"/>
                    <a:pt x="2642" y="3005"/>
                  </a:cubicBezTo>
                  <a:close/>
                  <a:moveTo>
                    <a:pt x="1422" y="3005"/>
                  </a:moveTo>
                  <a:cubicBezTo>
                    <a:pt x="1456" y="3005"/>
                    <a:pt x="1483" y="3099"/>
                    <a:pt x="1483" y="3215"/>
                  </a:cubicBezTo>
                  <a:cubicBezTo>
                    <a:pt x="1483" y="3332"/>
                    <a:pt x="1456" y="3426"/>
                    <a:pt x="1422" y="3426"/>
                  </a:cubicBezTo>
                  <a:cubicBezTo>
                    <a:pt x="1389" y="3426"/>
                    <a:pt x="1361" y="3332"/>
                    <a:pt x="1361" y="3215"/>
                  </a:cubicBezTo>
                  <a:cubicBezTo>
                    <a:pt x="1361" y="3099"/>
                    <a:pt x="1389" y="3005"/>
                    <a:pt x="1422" y="3005"/>
                  </a:cubicBezTo>
                  <a:close/>
                  <a:moveTo>
                    <a:pt x="19771" y="2864"/>
                  </a:moveTo>
                  <a:cubicBezTo>
                    <a:pt x="19805" y="2864"/>
                    <a:pt x="19832" y="2959"/>
                    <a:pt x="19832" y="3075"/>
                  </a:cubicBezTo>
                  <a:cubicBezTo>
                    <a:pt x="19832" y="3191"/>
                    <a:pt x="19805" y="3285"/>
                    <a:pt x="19771" y="3285"/>
                  </a:cubicBezTo>
                  <a:cubicBezTo>
                    <a:pt x="19738" y="3285"/>
                    <a:pt x="19710" y="3191"/>
                    <a:pt x="19710" y="3075"/>
                  </a:cubicBezTo>
                  <a:cubicBezTo>
                    <a:pt x="19710" y="2959"/>
                    <a:pt x="19738" y="2864"/>
                    <a:pt x="19771" y="2864"/>
                  </a:cubicBezTo>
                  <a:close/>
                  <a:moveTo>
                    <a:pt x="13574" y="2864"/>
                  </a:moveTo>
                  <a:cubicBezTo>
                    <a:pt x="13607" y="2864"/>
                    <a:pt x="13635" y="2959"/>
                    <a:pt x="13635" y="3075"/>
                  </a:cubicBezTo>
                  <a:cubicBezTo>
                    <a:pt x="13635" y="3191"/>
                    <a:pt x="13607" y="3285"/>
                    <a:pt x="13574" y="3285"/>
                  </a:cubicBezTo>
                  <a:cubicBezTo>
                    <a:pt x="13540" y="3285"/>
                    <a:pt x="13513" y="3191"/>
                    <a:pt x="13513" y="3075"/>
                  </a:cubicBezTo>
                  <a:cubicBezTo>
                    <a:pt x="13513" y="2959"/>
                    <a:pt x="13540" y="2864"/>
                    <a:pt x="13574" y="2864"/>
                  </a:cubicBezTo>
                  <a:close/>
                  <a:moveTo>
                    <a:pt x="9611" y="2864"/>
                  </a:moveTo>
                  <a:cubicBezTo>
                    <a:pt x="9645" y="2864"/>
                    <a:pt x="9672" y="2959"/>
                    <a:pt x="9672" y="3075"/>
                  </a:cubicBezTo>
                  <a:cubicBezTo>
                    <a:pt x="9672" y="3191"/>
                    <a:pt x="9645" y="3285"/>
                    <a:pt x="9611" y="3285"/>
                  </a:cubicBezTo>
                  <a:cubicBezTo>
                    <a:pt x="9578" y="3285"/>
                    <a:pt x="9550" y="3191"/>
                    <a:pt x="9550" y="3075"/>
                  </a:cubicBezTo>
                  <a:cubicBezTo>
                    <a:pt x="9550" y="2959"/>
                    <a:pt x="9578" y="2864"/>
                    <a:pt x="9611" y="2864"/>
                  </a:cubicBezTo>
                  <a:close/>
                  <a:moveTo>
                    <a:pt x="6787" y="2864"/>
                  </a:moveTo>
                  <a:cubicBezTo>
                    <a:pt x="6820" y="2864"/>
                    <a:pt x="6848" y="2959"/>
                    <a:pt x="6848" y="3075"/>
                  </a:cubicBezTo>
                  <a:cubicBezTo>
                    <a:pt x="6848" y="3191"/>
                    <a:pt x="6820" y="3285"/>
                    <a:pt x="6787" y="3285"/>
                  </a:cubicBezTo>
                  <a:cubicBezTo>
                    <a:pt x="6753" y="3285"/>
                    <a:pt x="6726" y="3191"/>
                    <a:pt x="6726" y="3075"/>
                  </a:cubicBezTo>
                  <a:cubicBezTo>
                    <a:pt x="6726" y="2959"/>
                    <a:pt x="6753" y="2864"/>
                    <a:pt x="6787" y="2864"/>
                  </a:cubicBezTo>
                  <a:close/>
                  <a:moveTo>
                    <a:pt x="3414" y="2864"/>
                  </a:moveTo>
                  <a:cubicBezTo>
                    <a:pt x="3447" y="2864"/>
                    <a:pt x="3475" y="2959"/>
                    <a:pt x="3475" y="3075"/>
                  </a:cubicBezTo>
                  <a:cubicBezTo>
                    <a:pt x="3475" y="3191"/>
                    <a:pt x="3447" y="3285"/>
                    <a:pt x="3414" y="3285"/>
                  </a:cubicBezTo>
                  <a:cubicBezTo>
                    <a:pt x="3380" y="3285"/>
                    <a:pt x="3353" y="3191"/>
                    <a:pt x="3353" y="3075"/>
                  </a:cubicBezTo>
                  <a:cubicBezTo>
                    <a:pt x="3353" y="2959"/>
                    <a:pt x="3380" y="2864"/>
                    <a:pt x="3414" y="2864"/>
                  </a:cubicBezTo>
                  <a:close/>
                  <a:moveTo>
                    <a:pt x="14671" y="2794"/>
                  </a:moveTo>
                  <a:cubicBezTo>
                    <a:pt x="14705" y="2794"/>
                    <a:pt x="14732" y="2888"/>
                    <a:pt x="14732" y="3005"/>
                  </a:cubicBezTo>
                  <a:cubicBezTo>
                    <a:pt x="14732" y="3121"/>
                    <a:pt x="14705" y="3215"/>
                    <a:pt x="14671" y="3215"/>
                  </a:cubicBezTo>
                  <a:cubicBezTo>
                    <a:pt x="14637" y="3215"/>
                    <a:pt x="14610" y="3121"/>
                    <a:pt x="14610" y="3005"/>
                  </a:cubicBezTo>
                  <a:cubicBezTo>
                    <a:pt x="14610" y="2888"/>
                    <a:pt x="14637" y="2794"/>
                    <a:pt x="14671" y="2794"/>
                  </a:cubicBezTo>
                  <a:close/>
                  <a:moveTo>
                    <a:pt x="11196" y="2794"/>
                  </a:moveTo>
                  <a:cubicBezTo>
                    <a:pt x="11230" y="2794"/>
                    <a:pt x="11257" y="2888"/>
                    <a:pt x="11257" y="3005"/>
                  </a:cubicBezTo>
                  <a:cubicBezTo>
                    <a:pt x="11257" y="3121"/>
                    <a:pt x="11230" y="3215"/>
                    <a:pt x="11196" y="3215"/>
                  </a:cubicBezTo>
                  <a:cubicBezTo>
                    <a:pt x="11163" y="3215"/>
                    <a:pt x="11135" y="3121"/>
                    <a:pt x="11135" y="3005"/>
                  </a:cubicBezTo>
                  <a:cubicBezTo>
                    <a:pt x="11135" y="2888"/>
                    <a:pt x="11163" y="2794"/>
                    <a:pt x="11196" y="2794"/>
                  </a:cubicBezTo>
                  <a:close/>
                  <a:moveTo>
                    <a:pt x="11562" y="2724"/>
                  </a:moveTo>
                  <a:cubicBezTo>
                    <a:pt x="11596" y="2724"/>
                    <a:pt x="11623" y="2818"/>
                    <a:pt x="11623" y="2935"/>
                  </a:cubicBezTo>
                  <a:cubicBezTo>
                    <a:pt x="11623" y="3051"/>
                    <a:pt x="11596" y="3145"/>
                    <a:pt x="11562" y="3145"/>
                  </a:cubicBezTo>
                  <a:cubicBezTo>
                    <a:pt x="11528" y="3145"/>
                    <a:pt x="11501" y="3051"/>
                    <a:pt x="11501" y="2935"/>
                  </a:cubicBezTo>
                  <a:cubicBezTo>
                    <a:pt x="11501" y="2818"/>
                    <a:pt x="11528" y="2724"/>
                    <a:pt x="11562" y="2724"/>
                  </a:cubicBezTo>
                  <a:close/>
                  <a:moveTo>
                    <a:pt x="16357" y="2654"/>
                  </a:moveTo>
                  <a:cubicBezTo>
                    <a:pt x="16391" y="2654"/>
                    <a:pt x="16418" y="2748"/>
                    <a:pt x="16418" y="2864"/>
                  </a:cubicBezTo>
                  <a:cubicBezTo>
                    <a:pt x="16418" y="2981"/>
                    <a:pt x="16391" y="3075"/>
                    <a:pt x="16357" y="3075"/>
                  </a:cubicBezTo>
                  <a:cubicBezTo>
                    <a:pt x="16324" y="3075"/>
                    <a:pt x="16297" y="2981"/>
                    <a:pt x="16297" y="2864"/>
                  </a:cubicBezTo>
                  <a:cubicBezTo>
                    <a:pt x="16297" y="2748"/>
                    <a:pt x="16324" y="2654"/>
                    <a:pt x="16357" y="2654"/>
                  </a:cubicBezTo>
                  <a:close/>
                  <a:moveTo>
                    <a:pt x="9977" y="2654"/>
                  </a:moveTo>
                  <a:cubicBezTo>
                    <a:pt x="10011" y="2654"/>
                    <a:pt x="10038" y="2748"/>
                    <a:pt x="10038" y="2864"/>
                  </a:cubicBezTo>
                  <a:cubicBezTo>
                    <a:pt x="10038" y="2981"/>
                    <a:pt x="10011" y="3075"/>
                    <a:pt x="9977" y="3075"/>
                  </a:cubicBezTo>
                  <a:cubicBezTo>
                    <a:pt x="9943" y="3075"/>
                    <a:pt x="9916" y="2981"/>
                    <a:pt x="9916" y="2864"/>
                  </a:cubicBezTo>
                  <a:cubicBezTo>
                    <a:pt x="9916" y="2748"/>
                    <a:pt x="9943" y="2654"/>
                    <a:pt x="9977" y="2654"/>
                  </a:cubicBezTo>
                  <a:close/>
                  <a:moveTo>
                    <a:pt x="9225" y="2654"/>
                  </a:moveTo>
                  <a:cubicBezTo>
                    <a:pt x="9259" y="2654"/>
                    <a:pt x="9286" y="2748"/>
                    <a:pt x="9286" y="2864"/>
                  </a:cubicBezTo>
                  <a:cubicBezTo>
                    <a:pt x="9286" y="2981"/>
                    <a:pt x="9259" y="3075"/>
                    <a:pt x="9225" y="3075"/>
                  </a:cubicBezTo>
                  <a:cubicBezTo>
                    <a:pt x="9192" y="3075"/>
                    <a:pt x="9164" y="2981"/>
                    <a:pt x="9164" y="2864"/>
                  </a:cubicBezTo>
                  <a:cubicBezTo>
                    <a:pt x="9164" y="2748"/>
                    <a:pt x="9192" y="2654"/>
                    <a:pt x="9225" y="2654"/>
                  </a:cubicBezTo>
                  <a:close/>
                  <a:moveTo>
                    <a:pt x="914" y="2654"/>
                  </a:moveTo>
                  <a:cubicBezTo>
                    <a:pt x="948" y="2654"/>
                    <a:pt x="975" y="2748"/>
                    <a:pt x="975" y="2864"/>
                  </a:cubicBezTo>
                  <a:cubicBezTo>
                    <a:pt x="975" y="2981"/>
                    <a:pt x="948" y="3075"/>
                    <a:pt x="914" y="3075"/>
                  </a:cubicBezTo>
                  <a:cubicBezTo>
                    <a:pt x="881" y="3075"/>
                    <a:pt x="853" y="2981"/>
                    <a:pt x="853" y="2864"/>
                  </a:cubicBezTo>
                  <a:cubicBezTo>
                    <a:pt x="853" y="2748"/>
                    <a:pt x="881" y="2654"/>
                    <a:pt x="914" y="2654"/>
                  </a:cubicBezTo>
                  <a:close/>
                  <a:moveTo>
                    <a:pt x="13167" y="2584"/>
                  </a:moveTo>
                  <a:cubicBezTo>
                    <a:pt x="13201" y="2584"/>
                    <a:pt x="13228" y="2678"/>
                    <a:pt x="13228" y="2794"/>
                  </a:cubicBezTo>
                  <a:cubicBezTo>
                    <a:pt x="13228" y="2910"/>
                    <a:pt x="13201" y="3005"/>
                    <a:pt x="13167" y="3005"/>
                  </a:cubicBezTo>
                  <a:cubicBezTo>
                    <a:pt x="13134" y="3005"/>
                    <a:pt x="13106" y="2910"/>
                    <a:pt x="13106" y="2794"/>
                  </a:cubicBezTo>
                  <a:cubicBezTo>
                    <a:pt x="13106" y="2678"/>
                    <a:pt x="13134" y="2584"/>
                    <a:pt x="13167" y="2584"/>
                  </a:cubicBezTo>
                  <a:close/>
                  <a:moveTo>
                    <a:pt x="5690" y="2584"/>
                  </a:moveTo>
                  <a:cubicBezTo>
                    <a:pt x="5723" y="2584"/>
                    <a:pt x="5751" y="2678"/>
                    <a:pt x="5751" y="2794"/>
                  </a:cubicBezTo>
                  <a:cubicBezTo>
                    <a:pt x="5751" y="2910"/>
                    <a:pt x="5723" y="3005"/>
                    <a:pt x="5690" y="3005"/>
                  </a:cubicBezTo>
                  <a:cubicBezTo>
                    <a:pt x="5656" y="3005"/>
                    <a:pt x="5629" y="2910"/>
                    <a:pt x="5629" y="2794"/>
                  </a:cubicBezTo>
                  <a:cubicBezTo>
                    <a:pt x="5629" y="2678"/>
                    <a:pt x="5656" y="2584"/>
                    <a:pt x="5690" y="2584"/>
                  </a:cubicBezTo>
                  <a:close/>
                  <a:moveTo>
                    <a:pt x="15077" y="2514"/>
                  </a:moveTo>
                  <a:cubicBezTo>
                    <a:pt x="15111" y="2514"/>
                    <a:pt x="15138" y="2608"/>
                    <a:pt x="15138" y="2724"/>
                  </a:cubicBezTo>
                  <a:cubicBezTo>
                    <a:pt x="15138" y="2840"/>
                    <a:pt x="15111" y="2935"/>
                    <a:pt x="15077" y="2935"/>
                  </a:cubicBezTo>
                  <a:cubicBezTo>
                    <a:pt x="15044" y="2935"/>
                    <a:pt x="15016" y="2840"/>
                    <a:pt x="15016" y="2724"/>
                  </a:cubicBezTo>
                  <a:cubicBezTo>
                    <a:pt x="15016" y="2608"/>
                    <a:pt x="15044" y="2514"/>
                    <a:pt x="15077" y="2514"/>
                  </a:cubicBezTo>
                  <a:close/>
                  <a:moveTo>
                    <a:pt x="12741" y="2514"/>
                  </a:moveTo>
                  <a:cubicBezTo>
                    <a:pt x="12774" y="2514"/>
                    <a:pt x="12802" y="2608"/>
                    <a:pt x="12802" y="2724"/>
                  </a:cubicBezTo>
                  <a:cubicBezTo>
                    <a:pt x="12802" y="2840"/>
                    <a:pt x="12774" y="2935"/>
                    <a:pt x="12741" y="2935"/>
                  </a:cubicBezTo>
                  <a:cubicBezTo>
                    <a:pt x="12707" y="2935"/>
                    <a:pt x="12680" y="2840"/>
                    <a:pt x="12680" y="2724"/>
                  </a:cubicBezTo>
                  <a:cubicBezTo>
                    <a:pt x="12680" y="2608"/>
                    <a:pt x="12707" y="2514"/>
                    <a:pt x="12741" y="2514"/>
                  </a:cubicBezTo>
                  <a:close/>
                  <a:moveTo>
                    <a:pt x="21051" y="2443"/>
                  </a:moveTo>
                  <a:cubicBezTo>
                    <a:pt x="21085" y="2443"/>
                    <a:pt x="21112" y="2538"/>
                    <a:pt x="21112" y="2654"/>
                  </a:cubicBezTo>
                  <a:cubicBezTo>
                    <a:pt x="21112" y="2770"/>
                    <a:pt x="21085" y="2864"/>
                    <a:pt x="21051" y="2864"/>
                  </a:cubicBezTo>
                  <a:cubicBezTo>
                    <a:pt x="21018" y="2864"/>
                    <a:pt x="20990" y="2770"/>
                    <a:pt x="20990" y="2654"/>
                  </a:cubicBezTo>
                  <a:cubicBezTo>
                    <a:pt x="20990" y="2538"/>
                    <a:pt x="21018" y="2443"/>
                    <a:pt x="21051" y="2443"/>
                  </a:cubicBezTo>
                  <a:close/>
                  <a:moveTo>
                    <a:pt x="4450" y="2443"/>
                  </a:moveTo>
                  <a:cubicBezTo>
                    <a:pt x="4484" y="2443"/>
                    <a:pt x="4511" y="2538"/>
                    <a:pt x="4511" y="2654"/>
                  </a:cubicBezTo>
                  <a:cubicBezTo>
                    <a:pt x="4511" y="2770"/>
                    <a:pt x="4484" y="2864"/>
                    <a:pt x="4450" y="2864"/>
                  </a:cubicBezTo>
                  <a:cubicBezTo>
                    <a:pt x="4416" y="2864"/>
                    <a:pt x="4389" y="2770"/>
                    <a:pt x="4389" y="2654"/>
                  </a:cubicBezTo>
                  <a:cubicBezTo>
                    <a:pt x="4389" y="2538"/>
                    <a:pt x="4416" y="2443"/>
                    <a:pt x="4450" y="2443"/>
                  </a:cubicBezTo>
                  <a:close/>
                  <a:moveTo>
                    <a:pt x="19324" y="2373"/>
                  </a:moveTo>
                  <a:cubicBezTo>
                    <a:pt x="19358" y="2373"/>
                    <a:pt x="19385" y="2467"/>
                    <a:pt x="19385" y="2584"/>
                  </a:cubicBezTo>
                  <a:cubicBezTo>
                    <a:pt x="19385" y="2700"/>
                    <a:pt x="19358" y="2794"/>
                    <a:pt x="19324" y="2794"/>
                  </a:cubicBezTo>
                  <a:cubicBezTo>
                    <a:pt x="19291" y="2794"/>
                    <a:pt x="19263" y="2700"/>
                    <a:pt x="19263" y="2584"/>
                  </a:cubicBezTo>
                  <a:cubicBezTo>
                    <a:pt x="19263" y="2467"/>
                    <a:pt x="19291" y="2373"/>
                    <a:pt x="19324" y="2373"/>
                  </a:cubicBezTo>
                  <a:close/>
                  <a:moveTo>
                    <a:pt x="5243" y="2373"/>
                  </a:moveTo>
                  <a:cubicBezTo>
                    <a:pt x="5276" y="2373"/>
                    <a:pt x="5303" y="2467"/>
                    <a:pt x="5303" y="2584"/>
                  </a:cubicBezTo>
                  <a:cubicBezTo>
                    <a:pt x="5303" y="2700"/>
                    <a:pt x="5276" y="2794"/>
                    <a:pt x="5243" y="2794"/>
                  </a:cubicBezTo>
                  <a:cubicBezTo>
                    <a:pt x="5209" y="2794"/>
                    <a:pt x="5182" y="2700"/>
                    <a:pt x="5182" y="2584"/>
                  </a:cubicBezTo>
                  <a:cubicBezTo>
                    <a:pt x="5182" y="2467"/>
                    <a:pt x="5209" y="2373"/>
                    <a:pt x="5243" y="2373"/>
                  </a:cubicBezTo>
                  <a:close/>
                  <a:moveTo>
                    <a:pt x="18897" y="2303"/>
                  </a:moveTo>
                  <a:cubicBezTo>
                    <a:pt x="18931" y="2303"/>
                    <a:pt x="18958" y="2397"/>
                    <a:pt x="18958" y="2514"/>
                  </a:cubicBezTo>
                  <a:cubicBezTo>
                    <a:pt x="18958" y="2630"/>
                    <a:pt x="18931" y="2724"/>
                    <a:pt x="18897" y="2724"/>
                  </a:cubicBezTo>
                  <a:cubicBezTo>
                    <a:pt x="18864" y="2724"/>
                    <a:pt x="18836" y="2630"/>
                    <a:pt x="18836" y="2514"/>
                  </a:cubicBezTo>
                  <a:cubicBezTo>
                    <a:pt x="18836" y="2397"/>
                    <a:pt x="18864" y="2303"/>
                    <a:pt x="18897" y="2303"/>
                  </a:cubicBezTo>
                  <a:close/>
                  <a:moveTo>
                    <a:pt x="13939" y="2303"/>
                  </a:moveTo>
                  <a:cubicBezTo>
                    <a:pt x="13973" y="2303"/>
                    <a:pt x="14000" y="2397"/>
                    <a:pt x="14000" y="2514"/>
                  </a:cubicBezTo>
                  <a:cubicBezTo>
                    <a:pt x="14000" y="2630"/>
                    <a:pt x="13973" y="2724"/>
                    <a:pt x="13939" y="2724"/>
                  </a:cubicBezTo>
                  <a:cubicBezTo>
                    <a:pt x="13906" y="2724"/>
                    <a:pt x="13878" y="2630"/>
                    <a:pt x="13878" y="2514"/>
                  </a:cubicBezTo>
                  <a:cubicBezTo>
                    <a:pt x="13878" y="2397"/>
                    <a:pt x="13906" y="2303"/>
                    <a:pt x="13939" y="2303"/>
                  </a:cubicBezTo>
                  <a:close/>
                  <a:moveTo>
                    <a:pt x="10404" y="2303"/>
                  </a:moveTo>
                  <a:cubicBezTo>
                    <a:pt x="10437" y="2303"/>
                    <a:pt x="10465" y="2397"/>
                    <a:pt x="10465" y="2514"/>
                  </a:cubicBezTo>
                  <a:cubicBezTo>
                    <a:pt x="10465" y="2630"/>
                    <a:pt x="10437" y="2724"/>
                    <a:pt x="10404" y="2724"/>
                  </a:cubicBezTo>
                  <a:cubicBezTo>
                    <a:pt x="10370" y="2724"/>
                    <a:pt x="10343" y="2630"/>
                    <a:pt x="10343" y="2514"/>
                  </a:cubicBezTo>
                  <a:cubicBezTo>
                    <a:pt x="10343" y="2397"/>
                    <a:pt x="10370" y="2303"/>
                    <a:pt x="10404" y="2303"/>
                  </a:cubicBezTo>
                  <a:close/>
                  <a:moveTo>
                    <a:pt x="18430" y="2233"/>
                  </a:moveTo>
                  <a:cubicBezTo>
                    <a:pt x="18464" y="2233"/>
                    <a:pt x="18491" y="2327"/>
                    <a:pt x="18491" y="2443"/>
                  </a:cubicBezTo>
                  <a:cubicBezTo>
                    <a:pt x="18491" y="2560"/>
                    <a:pt x="18464" y="2654"/>
                    <a:pt x="18430" y="2654"/>
                  </a:cubicBezTo>
                  <a:cubicBezTo>
                    <a:pt x="18396" y="2654"/>
                    <a:pt x="18369" y="2560"/>
                    <a:pt x="18369" y="2443"/>
                  </a:cubicBezTo>
                  <a:cubicBezTo>
                    <a:pt x="18369" y="2327"/>
                    <a:pt x="18396" y="2233"/>
                    <a:pt x="18430" y="2233"/>
                  </a:cubicBezTo>
                  <a:close/>
                  <a:moveTo>
                    <a:pt x="8819" y="2233"/>
                  </a:moveTo>
                  <a:cubicBezTo>
                    <a:pt x="8852" y="2233"/>
                    <a:pt x="8880" y="2327"/>
                    <a:pt x="8880" y="2443"/>
                  </a:cubicBezTo>
                  <a:cubicBezTo>
                    <a:pt x="8880" y="2560"/>
                    <a:pt x="8852" y="2654"/>
                    <a:pt x="8819" y="2654"/>
                  </a:cubicBezTo>
                  <a:cubicBezTo>
                    <a:pt x="8785" y="2654"/>
                    <a:pt x="8758" y="2560"/>
                    <a:pt x="8758" y="2443"/>
                  </a:cubicBezTo>
                  <a:cubicBezTo>
                    <a:pt x="8758" y="2327"/>
                    <a:pt x="8785" y="2233"/>
                    <a:pt x="8819" y="2233"/>
                  </a:cubicBezTo>
                  <a:close/>
                  <a:moveTo>
                    <a:pt x="102" y="2233"/>
                  </a:moveTo>
                  <a:cubicBezTo>
                    <a:pt x="135" y="2233"/>
                    <a:pt x="163" y="2327"/>
                    <a:pt x="163" y="2443"/>
                  </a:cubicBezTo>
                  <a:cubicBezTo>
                    <a:pt x="163" y="2560"/>
                    <a:pt x="135" y="2654"/>
                    <a:pt x="102" y="2654"/>
                  </a:cubicBezTo>
                  <a:cubicBezTo>
                    <a:pt x="68" y="2654"/>
                    <a:pt x="41" y="2560"/>
                    <a:pt x="41" y="2443"/>
                  </a:cubicBezTo>
                  <a:cubicBezTo>
                    <a:pt x="41" y="2327"/>
                    <a:pt x="68" y="2233"/>
                    <a:pt x="102" y="2233"/>
                  </a:cubicBezTo>
                  <a:close/>
                  <a:moveTo>
                    <a:pt x="21539" y="2163"/>
                  </a:moveTo>
                  <a:cubicBezTo>
                    <a:pt x="21573" y="2163"/>
                    <a:pt x="21600" y="2257"/>
                    <a:pt x="21600" y="2373"/>
                  </a:cubicBezTo>
                  <a:cubicBezTo>
                    <a:pt x="21600" y="2489"/>
                    <a:pt x="21573" y="2584"/>
                    <a:pt x="21539" y="2584"/>
                  </a:cubicBezTo>
                  <a:cubicBezTo>
                    <a:pt x="21505" y="2584"/>
                    <a:pt x="21478" y="2489"/>
                    <a:pt x="21478" y="2373"/>
                  </a:cubicBezTo>
                  <a:cubicBezTo>
                    <a:pt x="21478" y="2257"/>
                    <a:pt x="21505" y="2163"/>
                    <a:pt x="21539" y="2163"/>
                  </a:cubicBezTo>
                  <a:close/>
                  <a:moveTo>
                    <a:pt x="8047" y="2093"/>
                  </a:moveTo>
                  <a:cubicBezTo>
                    <a:pt x="8080" y="2093"/>
                    <a:pt x="8108" y="2187"/>
                    <a:pt x="8108" y="2303"/>
                  </a:cubicBezTo>
                  <a:cubicBezTo>
                    <a:pt x="8108" y="2419"/>
                    <a:pt x="8080" y="2514"/>
                    <a:pt x="8047" y="2514"/>
                  </a:cubicBezTo>
                  <a:cubicBezTo>
                    <a:pt x="8013" y="2514"/>
                    <a:pt x="7986" y="2419"/>
                    <a:pt x="7986" y="2303"/>
                  </a:cubicBezTo>
                  <a:cubicBezTo>
                    <a:pt x="7986" y="2187"/>
                    <a:pt x="8013" y="2093"/>
                    <a:pt x="8047" y="2093"/>
                  </a:cubicBezTo>
                  <a:close/>
                  <a:moveTo>
                    <a:pt x="7620" y="2093"/>
                  </a:moveTo>
                  <a:cubicBezTo>
                    <a:pt x="7654" y="2093"/>
                    <a:pt x="7681" y="2187"/>
                    <a:pt x="7681" y="2303"/>
                  </a:cubicBezTo>
                  <a:cubicBezTo>
                    <a:pt x="7681" y="2419"/>
                    <a:pt x="7654" y="2514"/>
                    <a:pt x="7620" y="2514"/>
                  </a:cubicBezTo>
                  <a:cubicBezTo>
                    <a:pt x="7586" y="2514"/>
                    <a:pt x="7559" y="2419"/>
                    <a:pt x="7559" y="2303"/>
                  </a:cubicBezTo>
                  <a:cubicBezTo>
                    <a:pt x="7559" y="2187"/>
                    <a:pt x="7586" y="2093"/>
                    <a:pt x="7620" y="2093"/>
                  </a:cubicBezTo>
                  <a:close/>
                  <a:moveTo>
                    <a:pt x="2113" y="2093"/>
                  </a:moveTo>
                  <a:cubicBezTo>
                    <a:pt x="2147" y="2093"/>
                    <a:pt x="2174" y="2187"/>
                    <a:pt x="2174" y="2303"/>
                  </a:cubicBezTo>
                  <a:cubicBezTo>
                    <a:pt x="2174" y="2419"/>
                    <a:pt x="2147" y="2514"/>
                    <a:pt x="2113" y="2514"/>
                  </a:cubicBezTo>
                  <a:cubicBezTo>
                    <a:pt x="2080" y="2514"/>
                    <a:pt x="2052" y="2419"/>
                    <a:pt x="2052" y="2303"/>
                  </a:cubicBezTo>
                  <a:cubicBezTo>
                    <a:pt x="2052" y="2187"/>
                    <a:pt x="2080" y="2093"/>
                    <a:pt x="2113" y="2093"/>
                  </a:cubicBezTo>
                  <a:close/>
                  <a:moveTo>
                    <a:pt x="20686" y="1952"/>
                  </a:moveTo>
                  <a:cubicBezTo>
                    <a:pt x="20719" y="1952"/>
                    <a:pt x="20747" y="2046"/>
                    <a:pt x="20747" y="2163"/>
                  </a:cubicBezTo>
                  <a:cubicBezTo>
                    <a:pt x="20747" y="2279"/>
                    <a:pt x="20719" y="2373"/>
                    <a:pt x="20686" y="2373"/>
                  </a:cubicBezTo>
                  <a:cubicBezTo>
                    <a:pt x="20652" y="2373"/>
                    <a:pt x="20625" y="2279"/>
                    <a:pt x="20625" y="2163"/>
                  </a:cubicBezTo>
                  <a:cubicBezTo>
                    <a:pt x="20625" y="2046"/>
                    <a:pt x="20652" y="1952"/>
                    <a:pt x="20686" y="1952"/>
                  </a:cubicBezTo>
                  <a:close/>
                  <a:moveTo>
                    <a:pt x="17963" y="1952"/>
                  </a:moveTo>
                  <a:cubicBezTo>
                    <a:pt x="17996" y="1952"/>
                    <a:pt x="18024" y="2046"/>
                    <a:pt x="18024" y="2163"/>
                  </a:cubicBezTo>
                  <a:cubicBezTo>
                    <a:pt x="18024" y="2279"/>
                    <a:pt x="17996" y="2373"/>
                    <a:pt x="17963" y="2373"/>
                  </a:cubicBezTo>
                  <a:cubicBezTo>
                    <a:pt x="17929" y="2373"/>
                    <a:pt x="17902" y="2279"/>
                    <a:pt x="17902" y="2163"/>
                  </a:cubicBezTo>
                  <a:cubicBezTo>
                    <a:pt x="17902" y="2046"/>
                    <a:pt x="17929" y="1952"/>
                    <a:pt x="17963" y="1952"/>
                  </a:cubicBezTo>
                  <a:close/>
                  <a:moveTo>
                    <a:pt x="11867" y="1952"/>
                  </a:moveTo>
                  <a:cubicBezTo>
                    <a:pt x="11900" y="1952"/>
                    <a:pt x="11928" y="2046"/>
                    <a:pt x="11928" y="2163"/>
                  </a:cubicBezTo>
                  <a:cubicBezTo>
                    <a:pt x="11928" y="2279"/>
                    <a:pt x="11900" y="2373"/>
                    <a:pt x="11867" y="2373"/>
                  </a:cubicBezTo>
                  <a:cubicBezTo>
                    <a:pt x="11833" y="2373"/>
                    <a:pt x="11806" y="2279"/>
                    <a:pt x="11806" y="2163"/>
                  </a:cubicBezTo>
                  <a:cubicBezTo>
                    <a:pt x="11806" y="2046"/>
                    <a:pt x="11833" y="1952"/>
                    <a:pt x="11867" y="1952"/>
                  </a:cubicBezTo>
                  <a:close/>
                  <a:moveTo>
                    <a:pt x="6157" y="1952"/>
                  </a:moveTo>
                  <a:cubicBezTo>
                    <a:pt x="6191" y="1952"/>
                    <a:pt x="6218" y="2046"/>
                    <a:pt x="6218" y="2163"/>
                  </a:cubicBezTo>
                  <a:cubicBezTo>
                    <a:pt x="6218" y="2279"/>
                    <a:pt x="6191" y="2373"/>
                    <a:pt x="6157" y="2373"/>
                  </a:cubicBezTo>
                  <a:cubicBezTo>
                    <a:pt x="6123" y="2373"/>
                    <a:pt x="6096" y="2279"/>
                    <a:pt x="6096" y="2163"/>
                  </a:cubicBezTo>
                  <a:cubicBezTo>
                    <a:pt x="6096" y="2046"/>
                    <a:pt x="6123" y="1952"/>
                    <a:pt x="6157" y="1952"/>
                  </a:cubicBezTo>
                  <a:close/>
                  <a:moveTo>
                    <a:pt x="4816" y="1952"/>
                  </a:moveTo>
                  <a:cubicBezTo>
                    <a:pt x="4849" y="1952"/>
                    <a:pt x="4877" y="2046"/>
                    <a:pt x="4877" y="2163"/>
                  </a:cubicBezTo>
                  <a:cubicBezTo>
                    <a:pt x="4877" y="2279"/>
                    <a:pt x="4849" y="2373"/>
                    <a:pt x="4816" y="2373"/>
                  </a:cubicBezTo>
                  <a:cubicBezTo>
                    <a:pt x="4782" y="2373"/>
                    <a:pt x="4755" y="2279"/>
                    <a:pt x="4755" y="2163"/>
                  </a:cubicBezTo>
                  <a:cubicBezTo>
                    <a:pt x="4755" y="2046"/>
                    <a:pt x="4782" y="1952"/>
                    <a:pt x="4816" y="1952"/>
                  </a:cubicBezTo>
                  <a:close/>
                  <a:moveTo>
                    <a:pt x="17252" y="1882"/>
                  </a:moveTo>
                  <a:cubicBezTo>
                    <a:pt x="17285" y="1882"/>
                    <a:pt x="17313" y="1976"/>
                    <a:pt x="17313" y="2093"/>
                  </a:cubicBezTo>
                  <a:cubicBezTo>
                    <a:pt x="17313" y="2209"/>
                    <a:pt x="17285" y="2303"/>
                    <a:pt x="17252" y="2303"/>
                  </a:cubicBezTo>
                  <a:cubicBezTo>
                    <a:pt x="17218" y="2303"/>
                    <a:pt x="17191" y="2209"/>
                    <a:pt x="17191" y="2093"/>
                  </a:cubicBezTo>
                  <a:cubicBezTo>
                    <a:pt x="17191" y="1976"/>
                    <a:pt x="17218" y="1882"/>
                    <a:pt x="17252" y="1882"/>
                  </a:cubicBezTo>
                  <a:close/>
                  <a:moveTo>
                    <a:pt x="4023" y="1882"/>
                  </a:moveTo>
                  <a:cubicBezTo>
                    <a:pt x="4057" y="1882"/>
                    <a:pt x="4084" y="1976"/>
                    <a:pt x="4084" y="2093"/>
                  </a:cubicBezTo>
                  <a:cubicBezTo>
                    <a:pt x="4084" y="2209"/>
                    <a:pt x="4057" y="2303"/>
                    <a:pt x="4023" y="2303"/>
                  </a:cubicBezTo>
                  <a:cubicBezTo>
                    <a:pt x="3990" y="2303"/>
                    <a:pt x="3962" y="2209"/>
                    <a:pt x="3962" y="2093"/>
                  </a:cubicBezTo>
                  <a:cubicBezTo>
                    <a:pt x="3962" y="1976"/>
                    <a:pt x="3990" y="1882"/>
                    <a:pt x="4023" y="1882"/>
                  </a:cubicBezTo>
                  <a:close/>
                  <a:moveTo>
                    <a:pt x="1666" y="1882"/>
                  </a:moveTo>
                  <a:cubicBezTo>
                    <a:pt x="1700" y="1882"/>
                    <a:pt x="1727" y="1976"/>
                    <a:pt x="1727" y="2093"/>
                  </a:cubicBezTo>
                  <a:cubicBezTo>
                    <a:pt x="1727" y="2209"/>
                    <a:pt x="1700" y="2303"/>
                    <a:pt x="1666" y="2303"/>
                  </a:cubicBezTo>
                  <a:cubicBezTo>
                    <a:pt x="1633" y="2303"/>
                    <a:pt x="1605" y="2209"/>
                    <a:pt x="1605" y="2093"/>
                  </a:cubicBezTo>
                  <a:cubicBezTo>
                    <a:pt x="1605" y="1976"/>
                    <a:pt x="1633" y="1882"/>
                    <a:pt x="1666" y="1882"/>
                  </a:cubicBezTo>
                  <a:close/>
                  <a:moveTo>
                    <a:pt x="447" y="1882"/>
                  </a:moveTo>
                  <a:cubicBezTo>
                    <a:pt x="481" y="1882"/>
                    <a:pt x="508" y="1976"/>
                    <a:pt x="508" y="2093"/>
                  </a:cubicBezTo>
                  <a:cubicBezTo>
                    <a:pt x="508" y="2209"/>
                    <a:pt x="481" y="2303"/>
                    <a:pt x="447" y="2303"/>
                  </a:cubicBezTo>
                  <a:cubicBezTo>
                    <a:pt x="413" y="2303"/>
                    <a:pt x="386" y="2209"/>
                    <a:pt x="386" y="2093"/>
                  </a:cubicBezTo>
                  <a:cubicBezTo>
                    <a:pt x="386" y="1976"/>
                    <a:pt x="413" y="1882"/>
                    <a:pt x="447" y="1882"/>
                  </a:cubicBezTo>
                  <a:close/>
                  <a:moveTo>
                    <a:pt x="16805" y="1812"/>
                  </a:moveTo>
                  <a:cubicBezTo>
                    <a:pt x="16838" y="1812"/>
                    <a:pt x="16865" y="1906"/>
                    <a:pt x="16865" y="2022"/>
                  </a:cubicBezTo>
                  <a:cubicBezTo>
                    <a:pt x="16865" y="2139"/>
                    <a:pt x="16838" y="2233"/>
                    <a:pt x="16805" y="2233"/>
                  </a:cubicBezTo>
                  <a:cubicBezTo>
                    <a:pt x="16771" y="2233"/>
                    <a:pt x="16744" y="2139"/>
                    <a:pt x="16744" y="2022"/>
                  </a:cubicBezTo>
                  <a:cubicBezTo>
                    <a:pt x="16744" y="1906"/>
                    <a:pt x="16771" y="1812"/>
                    <a:pt x="16805" y="1812"/>
                  </a:cubicBezTo>
                  <a:close/>
                  <a:moveTo>
                    <a:pt x="12294" y="1812"/>
                  </a:moveTo>
                  <a:cubicBezTo>
                    <a:pt x="12327" y="1812"/>
                    <a:pt x="12354" y="1906"/>
                    <a:pt x="12354" y="2022"/>
                  </a:cubicBezTo>
                  <a:cubicBezTo>
                    <a:pt x="12354" y="2139"/>
                    <a:pt x="12327" y="2233"/>
                    <a:pt x="12294" y="2233"/>
                  </a:cubicBezTo>
                  <a:cubicBezTo>
                    <a:pt x="12260" y="2233"/>
                    <a:pt x="12233" y="2139"/>
                    <a:pt x="12233" y="2022"/>
                  </a:cubicBezTo>
                  <a:cubicBezTo>
                    <a:pt x="12233" y="1906"/>
                    <a:pt x="12260" y="1812"/>
                    <a:pt x="12294" y="1812"/>
                  </a:cubicBezTo>
                  <a:close/>
                  <a:moveTo>
                    <a:pt x="8433" y="1812"/>
                  </a:moveTo>
                  <a:cubicBezTo>
                    <a:pt x="8466" y="1812"/>
                    <a:pt x="8494" y="1906"/>
                    <a:pt x="8494" y="2022"/>
                  </a:cubicBezTo>
                  <a:cubicBezTo>
                    <a:pt x="8494" y="2139"/>
                    <a:pt x="8466" y="2233"/>
                    <a:pt x="8433" y="2233"/>
                  </a:cubicBezTo>
                  <a:cubicBezTo>
                    <a:pt x="8399" y="2233"/>
                    <a:pt x="8372" y="2139"/>
                    <a:pt x="8372" y="2022"/>
                  </a:cubicBezTo>
                  <a:cubicBezTo>
                    <a:pt x="8372" y="1906"/>
                    <a:pt x="8399" y="1812"/>
                    <a:pt x="8433" y="1812"/>
                  </a:cubicBezTo>
                  <a:close/>
                  <a:moveTo>
                    <a:pt x="6502" y="1812"/>
                  </a:moveTo>
                  <a:cubicBezTo>
                    <a:pt x="6536" y="1812"/>
                    <a:pt x="6563" y="1906"/>
                    <a:pt x="6563" y="2022"/>
                  </a:cubicBezTo>
                  <a:cubicBezTo>
                    <a:pt x="6563" y="2139"/>
                    <a:pt x="6536" y="2233"/>
                    <a:pt x="6502" y="2233"/>
                  </a:cubicBezTo>
                  <a:cubicBezTo>
                    <a:pt x="6469" y="2233"/>
                    <a:pt x="6441" y="2139"/>
                    <a:pt x="6441" y="2022"/>
                  </a:cubicBezTo>
                  <a:cubicBezTo>
                    <a:pt x="6441" y="1906"/>
                    <a:pt x="6469" y="1812"/>
                    <a:pt x="6502" y="1812"/>
                  </a:cubicBezTo>
                  <a:close/>
                  <a:moveTo>
                    <a:pt x="3109" y="1812"/>
                  </a:moveTo>
                  <a:cubicBezTo>
                    <a:pt x="3143" y="1812"/>
                    <a:pt x="3170" y="1906"/>
                    <a:pt x="3170" y="2022"/>
                  </a:cubicBezTo>
                  <a:cubicBezTo>
                    <a:pt x="3170" y="2139"/>
                    <a:pt x="3143" y="2233"/>
                    <a:pt x="3109" y="2233"/>
                  </a:cubicBezTo>
                  <a:cubicBezTo>
                    <a:pt x="3075" y="2233"/>
                    <a:pt x="3048" y="2139"/>
                    <a:pt x="3048" y="2022"/>
                  </a:cubicBezTo>
                  <a:cubicBezTo>
                    <a:pt x="3048" y="1906"/>
                    <a:pt x="3075" y="1812"/>
                    <a:pt x="3109" y="1812"/>
                  </a:cubicBezTo>
                  <a:close/>
                  <a:moveTo>
                    <a:pt x="19974" y="1742"/>
                  </a:moveTo>
                  <a:cubicBezTo>
                    <a:pt x="20008" y="1742"/>
                    <a:pt x="20035" y="1836"/>
                    <a:pt x="20035" y="1952"/>
                  </a:cubicBezTo>
                  <a:cubicBezTo>
                    <a:pt x="20035" y="2068"/>
                    <a:pt x="20008" y="2163"/>
                    <a:pt x="19974" y="2163"/>
                  </a:cubicBezTo>
                  <a:cubicBezTo>
                    <a:pt x="19941" y="2163"/>
                    <a:pt x="19913" y="2068"/>
                    <a:pt x="19913" y="1952"/>
                  </a:cubicBezTo>
                  <a:cubicBezTo>
                    <a:pt x="19913" y="1836"/>
                    <a:pt x="19941" y="1742"/>
                    <a:pt x="19974" y="1742"/>
                  </a:cubicBezTo>
                  <a:close/>
                  <a:moveTo>
                    <a:pt x="15707" y="1742"/>
                  </a:moveTo>
                  <a:cubicBezTo>
                    <a:pt x="15741" y="1742"/>
                    <a:pt x="15768" y="1836"/>
                    <a:pt x="15768" y="1952"/>
                  </a:cubicBezTo>
                  <a:cubicBezTo>
                    <a:pt x="15768" y="2068"/>
                    <a:pt x="15741" y="2163"/>
                    <a:pt x="15707" y="2163"/>
                  </a:cubicBezTo>
                  <a:cubicBezTo>
                    <a:pt x="15674" y="2163"/>
                    <a:pt x="15646" y="2068"/>
                    <a:pt x="15646" y="1952"/>
                  </a:cubicBezTo>
                  <a:cubicBezTo>
                    <a:pt x="15646" y="1836"/>
                    <a:pt x="15674" y="1742"/>
                    <a:pt x="15707" y="1742"/>
                  </a:cubicBezTo>
                  <a:close/>
                  <a:moveTo>
                    <a:pt x="7193" y="1742"/>
                  </a:moveTo>
                  <a:cubicBezTo>
                    <a:pt x="7227" y="1742"/>
                    <a:pt x="7254" y="1836"/>
                    <a:pt x="7254" y="1952"/>
                  </a:cubicBezTo>
                  <a:cubicBezTo>
                    <a:pt x="7254" y="2068"/>
                    <a:pt x="7227" y="2163"/>
                    <a:pt x="7193" y="2163"/>
                  </a:cubicBezTo>
                  <a:cubicBezTo>
                    <a:pt x="7160" y="2163"/>
                    <a:pt x="7132" y="2068"/>
                    <a:pt x="7132" y="1952"/>
                  </a:cubicBezTo>
                  <a:cubicBezTo>
                    <a:pt x="7132" y="1836"/>
                    <a:pt x="7160" y="1742"/>
                    <a:pt x="7193" y="1742"/>
                  </a:cubicBezTo>
                  <a:close/>
                  <a:moveTo>
                    <a:pt x="2703" y="1742"/>
                  </a:moveTo>
                  <a:cubicBezTo>
                    <a:pt x="2736" y="1742"/>
                    <a:pt x="2763" y="1836"/>
                    <a:pt x="2763" y="1952"/>
                  </a:cubicBezTo>
                  <a:cubicBezTo>
                    <a:pt x="2763" y="2068"/>
                    <a:pt x="2736" y="2163"/>
                    <a:pt x="2703" y="2163"/>
                  </a:cubicBezTo>
                  <a:cubicBezTo>
                    <a:pt x="2669" y="2163"/>
                    <a:pt x="2642" y="2068"/>
                    <a:pt x="2642" y="1952"/>
                  </a:cubicBezTo>
                  <a:cubicBezTo>
                    <a:pt x="2642" y="1836"/>
                    <a:pt x="2669" y="1742"/>
                    <a:pt x="2703" y="1742"/>
                  </a:cubicBezTo>
                  <a:close/>
                  <a:moveTo>
                    <a:pt x="1240" y="1742"/>
                  </a:moveTo>
                  <a:cubicBezTo>
                    <a:pt x="1273" y="1742"/>
                    <a:pt x="1300" y="1836"/>
                    <a:pt x="1300" y="1952"/>
                  </a:cubicBezTo>
                  <a:cubicBezTo>
                    <a:pt x="1300" y="2068"/>
                    <a:pt x="1273" y="2163"/>
                    <a:pt x="1240" y="2163"/>
                  </a:cubicBezTo>
                  <a:cubicBezTo>
                    <a:pt x="1206" y="2163"/>
                    <a:pt x="1179" y="2068"/>
                    <a:pt x="1179" y="1952"/>
                  </a:cubicBezTo>
                  <a:cubicBezTo>
                    <a:pt x="1179" y="1836"/>
                    <a:pt x="1206" y="1742"/>
                    <a:pt x="1240" y="1742"/>
                  </a:cubicBezTo>
                  <a:close/>
                  <a:moveTo>
                    <a:pt x="16093" y="1671"/>
                  </a:moveTo>
                  <a:cubicBezTo>
                    <a:pt x="16127" y="1671"/>
                    <a:pt x="16154" y="1766"/>
                    <a:pt x="16154" y="1882"/>
                  </a:cubicBezTo>
                  <a:cubicBezTo>
                    <a:pt x="16154" y="1998"/>
                    <a:pt x="16127" y="2093"/>
                    <a:pt x="16093" y="2093"/>
                  </a:cubicBezTo>
                  <a:cubicBezTo>
                    <a:pt x="16060" y="2093"/>
                    <a:pt x="16032" y="1998"/>
                    <a:pt x="16032" y="1882"/>
                  </a:cubicBezTo>
                  <a:cubicBezTo>
                    <a:pt x="16032" y="1766"/>
                    <a:pt x="16060" y="1671"/>
                    <a:pt x="16093" y="1671"/>
                  </a:cubicBezTo>
                  <a:close/>
                  <a:moveTo>
                    <a:pt x="10912" y="1671"/>
                  </a:moveTo>
                  <a:cubicBezTo>
                    <a:pt x="10945" y="1671"/>
                    <a:pt x="10973" y="1766"/>
                    <a:pt x="10973" y="1882"/>
                  </a:cubicBezTo>
                  <a:cubicBezTo>
                    <a:pt x="10973" y="1998"/>
                    <a:pt x="10945" y="2093"/>
                    <a:pt x="10912" y="2093"/>
                  </a:cubicBezTo>
                  <a:cubicBezTo>
                    <a:pt x="10878" y="2093"/>
                    <a:pt x="10851" y="1998"/>
                    <a:pt x="10851" y="1882"/>
                  </a:cubicBezTo>
                  <a:cubicBezTo>
                    <a:pt x="10851" y="1766"/>
                    <a:pt x="10878" y="1671"/>
                    <a:pt x="10912" y="1671"/>
                  </a:cubicBezTo>
                  <a:close/>
                  <a:moveTo>
                    <a:pt x="14325" y="1531"/>
                  </a:moveTo>
                  <a:cubicBezTo>
                    <a:pt x="14359" y="1531"/>
                    <a:pt x="14386" y="1625"/>
                    <a:pt x="14386" y="1742"/>
                  </a:cubicBezTo>
                  <a:cubicBezTo>
                    <a:pt x="14386" y="1858"/>
                    <a:pt x="14359" y="1952"/>
                    <a:pt x="14325" y="1952"/>
                  </a:cubicBezTo>
                  <a:cubicBezTo>
                    <a:pt x="14292" y="1952"/>
                    <a:pt x="14265" y="1858"/>
                    <a:pt x="14265" y="1742"/>
                  </a:cubicBezTo>
                  <a:cubicBezTo>
                    <a:pt x="14265" y="1625"/>
                    <a:pt x="14292" y="1531"/>
                    <a:pt x="14325" y="1531"/>
                  </a:cubicBezTo>
                  <a:close/>
                  <a:moveTo>
                    <a:pt x="3576" y="1531"/>
                  </a:moveTo>
                  <a:cubicBezTo>
                    <a:pt x="3610" y="1531"/>
                    <a:pt x="3637" y="1625"/>
                    <a:pt x="3637" y="1742"/>
                  </a:cubicBezTo>
                  <a:cubicBezTo>
                    <a:pt x="3637" y="1858"/>
                    <a:pt x="3610" y="1952"/>
                    <a:pt x="3576" y="1952"/>
                  </a:cubicBezTo>
                  <a:cubicBezTo>
                    <a:pt x="3543" y="1952"/>
                    <a:pt x="3515" y="1858"/>
                    <a:pt x="3515" y="1742"/>
                  </a:cubicBezTo>
                  <a:cubicBezTo>
                    <a:pt x="3515" y="1625"/>
                    <a:pt x="3543" y="1531"/>
                    <a:pt x="3576" y="1531"/>
                  </a:cubicBezTo>
                  <a:close/>
                  <a:moveTo>
                    <a:pt x="15341" y="1391"/>
                  </a:moveTo>
                  <a:cubicBezTo>
                    <a:pt x="15375" y="1391"/>
                    <a:pt x="15402" y="1485"/>
                    <a:pt x="15402" y="1601"/>
                  </a:cubicBezTo>
                  <a:cubicBezTo>
                    <a:pt x="15402" y="1718"/>
                    <a:pt x="15375" y="1812"/>
                    <a:pt x="15341" y="1812"/>
                  </a:cubicBezTo>
                  <a:cubicBezTo>
                    <a:pt x="15308" y="1812"/>
                    <a:pt x="15281" y="1718"/>
                    <a:pt x="15281" y="1601"/>
                  </a:cubicBezTo>
                  <a:cubicBezTo>
                    <a:pt x="15281" y="1485"/>
                    <a:pt x="15308" y="1391"/>
                    <a:pt x="15341" y="1391"/>
                  </a:cubicBezTo>
                  <a:close/>
                  <a:moveTo>
                    <a:pt x="14752" y="1391"/>
                  </a:moveTo>
                  <a:cubicBezTo>
                    <a:pt x="14786" y="1391"/>
                    <a:pt x="14813" y="1485"/>
                    <a:pt x="14813" y="1601"/>
                  </a:cubicBezTo>
                  <a:cubicBezTo>
                    <a:pt x="14813" y="1718"/>
                    <a:pt x="14786" y="1812"/>
                    <a:pt x="14752" y="1812"/>
                  </a:cubicBezTo>
                  <a:cubicBezTo>
                    <a:pt x="14719" y="1812"/>
                    <a:pt x="14691" y="1718"/>
                    <a:pt x="14691" y="1601"/>
                  </a:cubicBezTo>
                  <a:cubicBezTo>
                    <a:pt x="14691" y="1485"/>
                    <a:pt x="14719" y="1391"/>
                    <a:pt x="14752" y="1391"/>
                  </a:cubicBezTo>
                  <a:close/>
                  <a:moveTo>
                    <a:pt x="20360" y="1321"/>
                  </a:moveTo>
                  <a:cubicBezTo>
                    <a:pt x="20394" y="1321"/>
                    <a:pt x="20421" y="1415"/>
                    <a:pt x="20421" y="1531"/>
                  </a:cubicBezTo>
                  <a:cubicBezTo>
                    <a:pt x="20421" y="1647"/>
                    <a:pt x="20394" y="1742"/>
                    <a:pt x="20360" y="1742"/>
                  </a:cubicBezTo>
                  <a:cubicBezTo>
                    <a:pt x="20327" y="1742"/>
                    <a:pt x="20300" y="1647"/>
                    <a:pt x="20300" y="1531"/>
                  </a:cubicBezTo>
                  <a:cubicBezTo>
                    <a:pt x="20300" y="1415"/>
                    <a:pt x="20327" y="1321"/>
                    <a:pt x="20360" y="1321"/>
                  </a:cubicBezTo>
                  <a:close/>
                  <a:moveTo>
                    <a:pt x="17617" y="1321"/>
                  </a:moveTo>
                  <a:cubicBezTo>
                    <a:pt x="17651" y="1321"/>
                    <a:pt x="17678" y="1415"/>
                    <a:pt x="17678" y="1531"/>
                  </a:cubicBezTo>
                  <a:cubicBezTo>
                    <a:pt x="17678" y="1647"/>
                    <a:pt x="17651" y="1742"/>
                    <a:pt x="17617" y="1742"/>
                  </a:cubicBezTo>
                  <a:cubicBezTo>
                    <a:pt x="17584" y="1742"/>
                    <a:pt x="17556" y="1647"/>
                    <a:pt x="17556" y="1531"/>
                  </a:cubicBezTo>
                  <a:cubicBezTo>
                    <a:pt x="17556" y="1415"/>
                    <a:pt x="17584" y="1321"/>
                    <a:pt x="17617" y="1321"/>
                  </a:cubicBezTo>
                  <a:close/>
                  <a:moveTo>
                    <a:pt x="9693" y="1321"/>
                  </a:moveTo>
                  <a:cubicBezTo>
                    <a:pt x="9726" y="1321"/>
                    <a:pt x="9754" y="1415"/>
                    <a:pt x="9754" y="1531"/>
                  </a:cubicBezTo>
                  <a:cubicBezTo>
                    <a:pt x="9754" y="1647"/>
                    <a:pt x="9726" y="1742"/>
                    <a:pt x="9693" y="1742"/>
                  </a:cubicBezTo>
                  <a:cubicBezTo>
                    <a:pt x="9659" y="1742"/>
                    <a:pt x="9632" y="1647"/>
                    <a:pt x="9632" y="1531"/>
                  </a:cubicBezTo>
                  <a:cubicBezTo>
                    <a:pt x="9632" y="1415"/>
                    <a:pt x="9659" y="1321"/>
                    <a:pt x="9693" y="1321"/>
                  </a:cubicBezTo>
                  <a:close/>
                  <a:moveTo>
                    <a:pt x="9306" y="1321"/>
                  </a:moveTo>
                  <a:cubicBezTo>
                    <a:pt x="9340" y="1321"/>
                    <a:pt x="9367" y="1415"/>
                    <a:pt x="9367" y="1531"/>
                  </a:cubicBezTo>
                  <a:cubicBezTo>
                    <a:pt x="9367" y="1647"/>
                    <a:pt x="9340" y="1742"/>
                    <a:pt x="9306" y="1742"/>
                  </a:cubicBezTo>
                  <a:cubicBezTo>
                    <a:pt x="9273" y="1742"/>
                    <a:pt x="9246" y="1647"/>
                    <a:pt x="9246" y="1531"/>
                  </a:cubicBezTo>
                  <a:cubicBezTo>
                    <a:pt x="9246" y="1415"/>
                    <a:pt x="9273" y="1321"/>
                    <a:pt x="9306" y="1321"/>
                  </a:cubicBezTo>
                  <a:close/>
                  <a:moveTo>
                    <a:pt x="19609" y="1250"/>
                  </a:moveTo>
                  <a:cubicBezTo>
                    <a:pt x="19642" y="1250"/>
                    <a:pt x="19670" y="1345"/>
                    <a:pt x="19670" y="1461"/>
                  </a:cubicBezTo>
                  <a:cubicBezTo>
                    <a:pt x="19670" y="1577"/>
                    <a:pt x="19642" y="1671"/>
                    <a:pt x="19609" y="1671"/>
                  </a:cubicBezTo>
                  <a:cubicBezTo>
                    <a:pt x="19575" y="1671"/>
                    <a:pt x="19548" y="1577"/>
                    <a:pt x="19548" y="1461"/>
                  </a:cubicBezTo>
                  <a:cubicBezTo>
                    <a:pt x="19548" y="1345"/>
                    <a:pt x="19575" y="1250"/>
                    <a:pt x="19609" y="1250"/>
                  </a:cubicBezTo>
                  <a:close/>
                  <a:moveTo>
                    <a:pt x="13716" y="1250"/>
                  </a:moveTo>
                  <a:cubicBezTo>
                    <a:pt x="13750" y="1250"/>
                    <a:pt x="13777" y="1345"/>
                    <a:pt x="13777" y="1461"/>
                  </a:cubicBezTo>
                  <a:cubicBezTo>
                    <a:pt x="13777" y="1577"/>
                    <a:pt x="13750" y="1671"/>
                    <a:pt x="13716" y="1671"/>
                  </a:cubicBezTo>
                  <a:cubicBezTo>
                    <a:pt x="13682" y="1671"/>
                    <a:pt x="13655" y="1577"/>
                    <a:pt x="13655" y="1461"/>
                  </a:cubicBezTo>
                  <a:cubicBezTo>
                    <a:pt x="13655" y="1345"/>
                    <a:pt x="13682" y="1250"/>
                    <a:pt x="13716" y="1250"/>
                  </a:cubicBezTo>
                  <a:close/>
                  <a:moveTo>
                    <a:pt x="13249" y="1250"/>
                  </a:moveTo>
                  <a:cubicBezTo>
                    <a:pt x="13282" y="1250"/>
                    <a:pt x="13309" y="1345"/>
                    <a:pt x="13309" y="1461"/>
                  </a:cubicBezTo>
                  <a:cubicBezTo>
                    <a:pt x="13309" y="1577"/>
                    <a:pt x="13282" y="1671"/>
                    <a:pt x="13249" y="1671"/>
                  </a:cubicBezTo>
                  <a:cubicBezTo>
                    <a:pt x="13215" y="1671"/>
                    <a:pt x="13188" y="1577"/>
                    <a:pt x="13188" y="1461"/>
                  </a:cubicBezTo>
                  <a:cubicBezTo>
                    <a:pt x="13188" y="1345"/>
                    <a:pt x="13215" y="1250"/>
                    <a:pt x="13249" y="1250"/>
                  </a:cubicBezTo>
                  <a:close/>
                  <a:moveTo>
                    <a:pt x="11318" y="1250"/>
                  </a:moveTo>
                  <a:cubicBezTo>
                    <a:pt x="11352" y="1250"/>
                    <a:pt x="11379" y="1345"/>
                    <a:pt x="11379" y="1461"/>
                  </a:cubicBezTo>
                  <a:cubicBezTo>
                    <a:pt x="11379" y="1577"/>
                    <a:pt x="11352" y="1671"/>
                    <a:pt x="11318" y="1671"/>
                  </a:cubicBezTo>
                  <a:cubicBezTo>
                    <a:pt x="11284" y="1671"/>
                    <a:pt x="11257" y="1577"/>
                    <a:pt x="11257" y="1461"/>
                  </a:cubicBezTo>
                  <a:cubicBezTo>
                    <a:pt x="11257" y="1345"/>
                    <a:pt x="11284" y="1250"/>
                    <a:pt x="11318" y="1250"/>
                  </a:cubicBezTo>
                  <a:close/>
                  <a:moveTo>
                    <a:pt x="6848" y="1250"/>
                  </a:moveTo>
                  <a:cubicBezTo>
                    <a:pt x="6881" y="1250"/>
                    <a:pt x="6909" y="1345"/>
                    <a:pt x="6909" y="1461"/>
                  </a:cubicBezTo>
                  <a:cubicBezTo>
                    <a:pt x="6909" y="1577"/>
                    <a:pt x="6881" y="1671"/>
                    <a:pt x="6848" y="1671"/>
                  </a:cubicBezTo>
                  <a:cubicBezTo>
                    <a:pt x="6814" y="1671"/>
                    <a:pt x="6787" y="1577"/>
                    <a:pt x="6787" y="1461"/>
                  </a:cubicBezTo>
                  <a:cubicBezTo>
                    <a:pt x="6787" y="1345"/>
                    <a:pt x="6814" y="1250"/>
                    <a:pt x="6848" y="1250"/>
                  </a:cubicBezTo>
                  <a:close/>
                  <a:moveTo>
                    <a:pt x="813" y="1250"/>
                  </a:moveTo>
                  <a:cubicBezTo>
                    <a:pt x="846" y="1250"/>
                    <a:pt x="874" y="1345"/>
                    <a:pt x="874" y="1461"/>
                  </a:cubicBezTo>
                  <a:cubicBezTo>
                    <a:pt x="874" y="1577"/>
                    <a:pt x="846" y="1671"/>
                    <a:pt x="813" y="1671"/>
                  </a:cubicBezTo>
                  <a:cubicBezTo>
                    <a:pt x="779" y="1671"/>
                    <a:pt x="752" y="1577"/>
                    <a:pt x="752" y="1461"/>
                  </a:cubicBezTo>
                  <a:cubicBezTo>
                    <a:pt x="752" y="1345"/>
                    <a:pt x="779" y="1250"/>
                    <a:pt x="813" y="1250"/>
                  </a:cubicBezTo>
                  <a:close/>
                  <a:moveTo>
                    <a:pt x="12720" y="1180"/>
                  </a:moveTo>
                  <a:cubicBezTo>
                    <a:pt x="12754" y="1180"/>
                    <a:pt x="12781" y="1275"/>
                    <a:pt x="12781" y="1391"/>
                  </a:cubicBezTo>
                  <a:cubicBezTo>
                    <a:pt x="12781" y="1507"/>
                    <a:pt x="12754" y="1601"/>
                    <a:pt x="12720" y="1601"/>
                  </a:cubicBezTo>
                  <a:cubicBezTo>
                    <a:pt x="12687" y="1601"/>
                    <a:pt x="12659" y="1507"/>
                    <a:pt x="12659" y="1391"/>
                  </a:cubicBezTo>
                  <a:cubicBezTo>
                    <a:pt x="12659" y="1275"/>
                    <a:pt x="12687" y="1180"/>
                    <a:pt x="12720" y="1180"/>
                  </a:cubicBezTo>
                  <a:close/>
                  <a:moveTo>
                    <a:pt x="5771" y="1180"/>
                  </a:moveTo>
                  <a:cubicBezTo>
                    <a:pt x="5805" y="1180"/>
                    <a:pt x="5832" y="1275"/>
                    <a:pt x="5832" y="1391"/>
                  </a:cubicBezTo>
                  <a:cubicBezTo>
                    <a:pt x="5832" y="1507"/>
                    <a:pt x="5805" y="1601"/>
                    <a:pt x="5771" y="1601"/>
                  </a:cubicBezTo>
                  <a:cubicBezTo>
                    <a:pt x="5737" y="1601"/>
                    <a:pt x="5710" y="1507"/>
                    <a:pt x="5710" y="1391"/>
                  </a:cubicBezTo>
                  <a:cubicBezTo>
                    <a:pt x="5710" y="1275"/>
                    <a:pt x="5737" y="1180"/>
                    <a:pt x="5771" y="1180"/>
                  </a:cubicBezTo>
                  <a:close/>
                  <a:moveTo>
                    <a:pt x="5324" y="1180"/>
                  </a:moveTo>
                  <a:cubicBezTo>
                    <a:pt x="5357" y="1180"/>
                    <a:pt x="5385" y="1275"/>
                    <a:pt x="5385" y="1391"/>
                  </a:cubicBezTo>
                  <a:cubicBezTo>
                    <a:pt x="5385" y="1507"/>
                    <a:pt x="5357" y="1601"/>
                    <a:pt x="5324" y="1601"/>
                  </a:cubicBezTo>
                  <a:cubicBezTo>
                    <a:pt x="5290" y="1601"/>
                    <a:pt x="5263" y="1507"/>
                    <a:pt x="5263" y="1391"/>
                  </a:cubicBezTo>
                  <a:cubicBezTo>
                    <a:pt x="5263" y="1275"/>
                    <a:pt x="5290" y="1180"/>
                    <a:pt x="5324" y="1180"/>
                  </a:cubicBezTo>
                  <a:close/>
                  <a:moveTo>
                    <a:pt x="18979" y="1040"/>
                  </a:moveTo>
                  <a:cubicBezTo>
                    <a:pt x="19012" y="1040"/>
                    <a:pt x="19040" y="1134"/>
                    <a:pt x="19040" y="1250"/>
                  </a:cubicBezTo>
                  <a:cubicBezTo>
                    <a:pt x="19040" y="1367"/>
                    <a:pt x="19012" y="1461"/>
                    <a:pt x="18979" y="1461"/>
                  </a:cubicBezTo>
                  <a:cubicBezTo>
                    <a:pt x="18945" y="1461"/>
                    <a:pt x="18918" y="1367"/>
                    <a:pt x="18918" y="1250"/>
                  </a:cubicBezTo>
                  <a:cubicBezTo>
                    <a:pt x="18918" y="1134"/>
                    <a:pt x="18945" y="1040"/>
                    <a:pt x="18979" y="1040"/>
                  </a:cubicBezTo>
                  <a:close/>
                  <a:moveTo>
                    <a:pt x="18329" y="1040"/>
                  </a:moveTo>
                  <a:cubicBezTo>
                    <a:pt x="18362" y="1040"/>
                    <a:pt x="18389" y="1134"/>
                    <a:pt x="18389" y="1250"/>
                  </a:cubicBezTo>
                  <a:cubicBezTo>
                    <a:pt x="18389" y="1367"/>
                    <a:pt x="18362" y="1461"/>
                    <a:pt x="18329" y="1461"/>
                  </a:cubicBezTo>
                  <a:cubicBezTo>
                    <a:pt x="18295" y="1461"/>
                    <a:pt x="18268" y="1367"/>
                    <a:pt x="18268" y="1250"/>
                  </a:cubicBezTo>
                  <a:cubicBezTo>
                    <a:pt x="18268" y="1134"/>
                    <a:pt x="18295" y="1040"/>
                    <a:pt x="18329" y="1040"/>
                  </a:cubicBezTo>
                  <a:close/>
                  <a:moveTo>
                    <a:pt x="10119" y="1040"/>
                  </a:moveTo>
                  <a:cubicBezTo>
                    <a:pt x="10153" y="1040"/>
                    <a:pt x="10180" y="1134"/>
                    <a:pt x="10180" y="1250"/>
                  </a:cubicBezTo>
                  <a:cubicBezTo>
                    <a:pt x="10180" y="1367"/>
                    <a:pt x="10153" y="1461"/>
                    <a:pt x="10119" y="1461"/>
                  </a:cubicBezTo>
                  <a:cubicBezTo>
                    <a:pt x="10086" y="1461"/>
                    <a:pt x="10058" y="1367"/>
                    <a:pt x="10058" y="1250"/>
                  </a:cubicBezTo>
                  <a:cubicBezTo>
                    <a:pt x="10058" y="1134"/>
                    <a:pt x="10086" y="1040"/>
                    <a:pt x="10119" y="1040"/>
                  </a:cubicBezTo>
                  <a:close/>
                  <a:moveTo>
                    <a:pt x="21539" y="970"/>
                  </a:moveTo>
                  <a:cubicBezTo>
                    <a:pt x="21573" y="970"/>
                    <a:pt x="21600" y="1064"/>
                    <a:pt x="21600" y="1180"/>
                  </a:cubicBezTo>
                  <a:cubicBezTo>
                    <a:pt x="21600" y="1297"/>
                    <a:pt x="21573" y="1391"/>
                    <a:pt x="21539" y="1391"/>
                  </a:cubicBezTo>
                  <a:cubicBezTo>
                    <a:pt x="21505" y="1391"/>
                    <a:pt x="21478" y="1297"/>
                    <a:pt x="21478" y="1180"/>
                  </a:cubicBezTo>
                  <a:cubicBezTo>
                    <a:pt x="21478" y="1064"/>
                    <a:pt x="21505" y="970"/>
                    <a:pt x="21539" y="970"/>
                  </a:cubicBezTo>
                  <a:close/>
                  <a:moveTo>
                    <a:pt x="21112" y="970"/>
                  </a:moveTo>
                  <a:cubicBezTo>
                    <a:pt x="21146" y="970"/>
                    <a:pt x="21173" y="1064"/>
                    <a:pt x="21173" y="1180"/>
                  </a:cubicBezTo>
                  <a:cubicBezTo>
                    <a:pt x="21173" y="1297"/>
                    <a:pt x="21146" y="1391"/>
                    <a:pt x="21112" y="1391"/>
                  </a:cubicBezTo>
                  <a:cubicBezTo>
                    <a:pt x="21079" y="1391"/>
                    <a:pt x="21051" y="1297"/>
                    <a:pt x="21051" y="1180"/>
                  </a:cubicBezTo>
                  <a:cubicBezTo>
                    <a:pt x="21051" y="1064"/>
                    <a:pt x="21079" y="970"/>
                    <a:pt x="21112" y="970"/>
                  </a:cubicBezTo>
                  <a:close/>
                  <a:moveTo>
                    <a:pt x="16520" y="970"/>
                  </a:moveTo>
                  <a:cubicBezTo>
                    <a:pt x="16554" y="970"/>
                    <a:pt x="16581" y="1064"/>
                    <a:pt x="16581" y="1180"/>
                  </a:cubicBezTo>
                  <a:cubicBezTo>
                    <a:pt x="16581" y="1297"/>
                    <a:pt x="16554" y="1391"/>
                    <a:pt x="16520" y="1391"/>
                  </a:cubicBezTo>
                  <a:cubicBezTo>
                    <a:pt x="16486" y="1391"/>
                    <a:pt x="16459" y="1297"/>
                    <a:pt x="16459" y="1180"/>
                  </a:cubicBezTo>
                  <a:cubicBezTo>
                    <a:pt x="16459" y="1064"/>
                    <a:pt x="16486" y="970"/>
                    <a:pt x="16520" y="970"/>
                  </a:cubicBezTo>
                  <a:close/>
                  <a:moveTo>
                    <a:pt x="10546" y="970"/>
                  </a:moveTo>
                  <a:cubicBezTo>
                    <a:pt x="10580" y="970"/>
                    <a:pt x="10607" y="1064"/>
                    <a:pt x="10607" y="1180"/>
                  </a:cubicBezTo>
                  <a:cubicBezTo>
                    <a:pt x="10607" y="1297"/>
                    <a:pt x="10580" y="1391"/>
                    <a:pt x="10546" y="1391"/>
                  </a:cubicBezTo>
                  <a:cubicBezTo>
                    <a:pt x="10512" y="1391"/>
                    <a:pt x="10485" y="1297"/>
                    <a:pt x="10485" y="1180"/>
                  </a:cubicBezTo>
                  <a:cubicBezTo>
                    <a:pt x="10485" y="1064"/>
                    <a:pt x="10512" y="970"/>
                    <a:pt x="10546" y="970"/>
                  </a:cubicBezTo>
                  <a:close/>
                  <a:moveTo>
                    <a:pt x="8859" y="970"/>
                  </a:moveTo>
                  <a:cubicBezTo>
                    <a:pt x="8893" y="970"/>
                    <a:pt x="8920" y="1064"/>
                    <a:pt x="8920" y="1180"/>
                  </a:cubicBezTo>
                  <a:cubicBezTo>
                    <a:pt x="8920" y="1297"/>
                    <a:pt x="8893" y="1391"/>
                    <a:pt x="8859" y="1391"/>
                  </a:cubicBezTo>
                  <a:cubicBezTo>
                    <a:pt x="8826" y="1391"/>
                    <a:pt x="8798" y="1297"/>
                    <a:pt x="8798" y="1180"/>
                  </a:cubicBezTo>
                  <a:cubicBezTo>
                    <a:pt x="8798" y="1064"/>
                    <a:pt x="8826" y="970"/>
                    <a:pt x="8859" y="970"/>
                  </a:cubicBezTo>
                  <a:close/>
                  <a:moveTo>
                    <a:pt x="4369" y="970"/>
                  </a:moveTo>
                  <a:cubicBezTo>
                    <a:pt x="4402" y="970"/>
                    <a:pt x="4430" y="1064"/>
                    <a:pt x="4430" y="1180"/>
                  </a:cubicBezTo>
                  <a:cubicBezTo>
                    <a:pt x="4430" y="1297"/>
                    <a:pt x="4402" y="1391"/>
                    <a:pt x="4369" y="1391"/>
                  </a:cubicBezTo>
                  <a:cubicBezTo>
                    <a:pt x="4335" y="1391"/>
                    <a:pt x="4308" y="1297"/>
                    <a:pt x="4308" y="1180"/>
                  </a:cubicBezTo>
                  <a:cubicBezTo>
                    <a:pt x="4308" y="1064"/>
                    <a:pt x="4335" y="970"/>
                    <a:pt x="4369" y="970"/>
                  </a:cubicBezTo>
                  <a:close/>
                  <a:moveTo>
                    <a:pt x="2377" y="970"/>
                  </a:moveTo>
                  <a:cubicBezTo>
                    <a:pt x="2411" y="970"/>
                    <a:pt x="2438" y="1064"/>
                    <a:pt x="2438" y="1180"/>
                  </a:cubicBezTo>
                  <a:cubicBezTo>
                    <a:pt x="2438" y="1297"/>
                    <a:pt x="2411" y="1391"/>
                    <a:pt x="2377" y="1391"/>
                  </a:cubicBezTo>
                  <a:cubicBezTo>
                    <a:pt x="2344" y="1391"/>
                    <a:pt x="2316" y="1297"/>
                    <a:pt x="2316" y="1180"/>
                  </a:cubicBezTo>
                  <a:cubicBezTo>
                    <a:pt x="2316" y="1064"/>
                    <a:pt x="2344" y="970"/>
                    <a:pt x="2377" y="970"/>
                  </a:cubicBezTo>
                  <a:close/>
                  <a:moveTo>
                    <a:pt x="7843" y="759"/>
                  </a:moveTo>
                  <a:cubicBezTo>
                    <a:pt x="7877" y="759"/>
                    <a:pt x="7904" y="854"/>
                    <a:pt x="7904" y="970"/>
                  </a:cubicBezTo>
                  <a:cubicBezTo>
                    <a:pt x="7904" y="1086"/>
                    <a:pt x="7877" y="1180"/>
                    <a:pt x="7843" y="1180"/>
                  </a:cubicBezTo>
                  <a:cubicBezTo>
                    <a:pt x="7810" y="1180"/>
                    <a:pt x="7782" y="1086"/>
                    <a:pt x="7782" y="970"/>
                  </a:cubicBezTo>
                  <a:cubicBezTo>
                    <a:pt x="7782" y="854"/>
                    <a:pt x="7810" y="759"/>
                    <a:pt x="7843" y="759"/>
                  </a:cubicBezTo>
                  <a:close/>
                  <a:moveTo>
                    <a:pt x="1910" y="759"/>
                  </a:moveTo>
                  <a:cubicBezTo>
                    <a:pt x="1944" y="759"/>
                    <a:pt x="1971" y="854"/>
                    <a:pt x="1971" y="970"/>
                  </a:cubicBezTo>
                  <a:cubicBezTo>
                    <a:pt x="1971" y="1086"/>
                    <a:pt x="1944" y="1180"/>
                    <a:pt x="1910" y="1180"/>
                  </a:cubicBezTo>
                  <a:cubicBezTo>
                    <a:pt x="1876" y="1180"/>
                    <a:pt x="1849" y="1086"/>
                    <a:pt x="1849" y="970"/>
                  </a:cubicBezTo>
                  <a:cubicBezTo>
                    <a:pt x="1849" y="854"/>
                    <a:pt x="1876" y="759"/>
                    <a:pt x="1910" y="759"/>
                  </a:cubicBezTo>
                  <a:close/>
                  <a:moveTo>
                    <a:pt x="61" y="759"/>
                  </a:moveTo>
                  <a:cubicBezTo>
                    <a:pt x="95" y="759"/>
                    <a:pt x="122" y="854"/>
                    <a:pt x="122" y="970"/>
                  </a:cubicBezTo>
                  <a:cubicBezTo>
                    <a:pt x="122" y="1086"/>
                    <a:pt x="95" y="1180"/>
                    <a:pt x="61" y="1180"/>
                  </a:cubicBezTo>
                  <a:cubicBezTo>
                    <a:pt x="27" y="1180"/>
                    <a:pt x="0" y="1086"/>
                    <a:pt x="0" y="970"/>
                  </a:cubicBezTo>
                  <a:cubicBezTo>
                    <a:pt x="0" y="854"/>
                    <a:pt x="27" y="759"/>
                    <a:pt x="61" y="759"/>
                  </a:cubicBezTo>
                  <a:close/>
                  <a:moveTo>
                    <a:pt x="17089" y="689"/>
                  </a:moveTo>
                  <a:cubicBezTo>
                    <a:pt x="17123" y="689"/>
                    <a:pt x="17150" y="783"/>
                    <a:pt x="17150" y="900"/>
                  </a:cubicBezTo>
                  <a:cubicBezTo>
                    <a:pt x="17150" y="1016"/>
                    <a:pt x="17123" y="1110"/>
                    <a:pt x="17089" y="1110"/>
                  </a:cubicBezTo>
                  <a:cubicBezTo>
                    <a:pt x="17055" y="1110"/>
                    <a:pt x="17028" y="1016"/>
                    <a:pt x="17028" y="900"/>
                  </a:cubicBezTo>
                  <a:cubicBezTo>
                    <a:pt x="17028" y="783"/>
                    <a:pt x="17055" y="689"/>
                    <a:pt x="17089" y="689"/>
                  </a:cubicBezTo>
                  <a:close/>
                  <a:moveTo>
                    <a:pt x="11806" y="689"/>
                  </a:moveTo>
                  <a:cubicBezTo>
                    <a:pt x="11839" y="689"/>
                    <a:pt x="11867" y="783"/>
                    <a:pt x="11867" y="900"/>
                  </a:cubicBezTo>
                  <a:cubicBezTo>
                    <a:pt x="11867" y="1016"/>
                    <a:pt x="11839" y="1110"/>
                    <a:pt x="11806" y="1110"/>
                  </a:cubicBezTo>
                  <a:cubicBezTo>
                    <a:pt x="11772" y="1110"/>
                    <a:pt x="11745" y="1016"/>
                    <a:pt x="11745" y="900"/>
                  </a:cubicBezTo>
                  <a:cubicBezTo>
                    <a:pt x="11745" y="783"/>
                    <a:pt x="11772" y="689"/>
                    <a:pt x="11806" y="689"/>
                  </a:cubicBezTo>
                  <a:close/>
                  <a:moveTo>
                    <a:pt x="4897" y="689"/>
                  </a:moveTo>
                  <a:cubicBezTo>
                    <a:pt x="4931" y="689"/>
                    <a:pt x="4958" y="783"/>
                    <a:pt x="4958" y="900"/>
                  </a:cubicBezTo>
                  <a:cubicBezTo>
                    <a:pt x="4958" y="1016"/>
                    <a:pt x="4931" y="1110"/>
                    <a:pt x="4897" y="1110"/>
                  </a:cubicBezTo>
                  <a:cubicBezTo>
                    <a:pt x="4863" y="1110"/>
                    <a:pt x="4836" y="1016"/>
                    <a:pt x="4836" y="900"/>
                  </a:cubicBezTo>
                  <a:cubicBezTo>
                    <a:pt x="4836" y="783"/>
                    <a:pt x="4863" y="689"/>
                    <a:pt x="4897" y="689"/>
                  </a:cubicBezTo>
                  <a:close/>
                  <a:moveTo>
                    <a:pt x="7417" y="549"/>
                  </a:moveTo>
                  <a:cubicBezTo>
                    <a:pt x="7450" y="549"/>
                    <a:pt x="7478" y="643"/>
                    <a:pt x="7478" y="759"/>
                  </a:cubicBezTo>
                  <a:cubicBezTo>
                    <a:pt x="7478" y="876"/>
                    <a:pt x="7450" y="970"/>
                    <a:pt x="7417" y="970"/>
                  </a:cubicBezTo>
                  <a:cubicBezTo>
                    <a:pt x="7383" y="970"/>
                    <a:pt x="7356" y="876"/>
                    <a:pt x="7356" y="759"/>
                  </a:cubicBezTo>
                  <a:cubicBezTo>
                    <a:pt x="7356" y="643"/>
                    <a:pt x="7383" y="549"/>
                    <a:pt x="7417" y="549"/>
                  </a:cubicBezTo>
                  <a:close/>
                  <a:moveTo>
                    <a:pt x="14996" y="479"/>
                  </a:moveTo>
                  <a:cubicBezTo>
                    <a:pt x="15030" y="479"/>
                    <a:pt x="15057" y="573"/>
                    <a:pt x="15057" y="689"/>
                  </a:cubicBezTo>
                  <a:cubicBezTo>
                    <a:pt x="15057" y="805"/>
                    <a:pt x="15030" y="900"/>
                    <a:pt x="14996" y="900"/>
                  </a:cubicBezTo>
                  <a:cubicBezTo>
                    <a:pt x="14962" y="900"/>
                    <a:pt x="14935" y="805"/>
                    <a:pt x="14935" y="689"/>
                  </a:cubicBezTo>
                  <a:cubicBezTo>
                    <a:pt x="14935" y="573"/>
                    <a:pt x="14962" y="479"/>
                    <a:pt x="14996" y="479"/>
                  </a:cubicBezTo>
                  <a:close/>
                  <a:moveTo>
                    <a:pt x="12233" y="479"/>
                  </a:moveTo>
                  <a:cubicBezTo>
                    <a:pt x="12266" y="479"/>
                    <a:pt x="12294" y="573"/>
                    <a:pt x="12294" y="689"/>
                  </a:cubicBezTo>
                  <a:cubicBezTo>
                    <a:pt x="12294" y="805"/>
                    <a:pt x="12266" y="900"/>
                    <a:pt x="12233" y="900"/>
                  </a:cubicBezTo>
                  <a:cubicBezTo>
                    <a:pt x="12199" y="900"/>
                    <a:pt x="12172" y="805"/>
                    <a:pt x="12172" y="689"/>
                  </a:cubicBezTo>
                  <a:cubicBezTo>
                    <a:pt x="12172" y="573"/>
                    <a:pt x="12199" y="479"/>
                    <a:pt x="12233" y="479"/>
                  </a:cubicBezTo>
                  <a:close/>
                  <a:moveTo>
                    <a:pt x="6177" y="479"/>
                  </a:moveTo>
                  <a:cubicBezTo>
                    <a:pt x="6211" y="479"/>
                    <a:pt x="6238" y="573"/>
                    <a:pt x="6238" y="689"/>
                  </a:cubicBezTo>
                  <a:cubicBezTo>
                    <a:pt x="6238" y="805"/>
                    <a:pt x="6211" y="900"/>
                    <a:pt x="6177" y="900"/>
                  </a:cubicBezTo>
                  <a:cubicBezTo>
                    <a:pt x="6144" y="900"/>
                    <a:pt x="6116" y="805"/>
                    <a:pt x="6116" y="689"/>
                  </a:cubicBezTo>
                  <a:cubicBezTo>
                    <a:pt x="6116" y="573"/>
                    <a:pt x="6144" y="479"/>
                    <a:pt x="6177" y="479"/>
                  </a:cubicBezTo>
                  <a:close/>
                  <a:moveTo>
                    <a:pt x="20096" y="408"/>
                  </a:moveTo>
                  <a:cubicBezTo>
                    <a:pt x="20130" y="408"/>
                    <a:pt x="20157" y="503"/>
                    <a:pt x="20157" y="619"/>
                  </a:cubicBezTo>
                  <a:cubicBezTo>
                    <a:pt x="20157" y="735"/>
                    <a:pt x="20130" y="829"/>
                    <a:pt x="20096" y="829"/>
                  </a:cubicBezTo>
                  <a:cubicBezTo>
                    <a:pt x="20063" y="829"/>
                    <a:pt x="20035" y="735"/>
                    <a:pt x="20035" y="619"/>
                  </a:cubicBezTo>
                  <a:cubicBezTo>
                    <a:pt x="20035" y="503"/>
                    <a:pt x="20063" y="408"/>
                    <a:pt x="20096" y="408"/>
                  </a:cubicBezTo>
                  <a:close/>
                  <a:moveTo>
                    <a:pt x="19344" y="408"/>
                  </a:moveTo>
                  <a:cubicBezTo>
                    <a:pt x="19378" y="408"/>
                    <a:pt x="19405" y="503"/>
                    <a:pt x="19405" y="619"/>
                  </a:cubicBezTo>
                  <a:cubicBezTo>
                    <a:pt x="19405" y="735"/>
                    <a:pt x="19378" y="829"/>
                    <a:pt x="19344" y="829"/>
                  </a:cubicBezTo>
                  <a:cubicBezTo>
                    <a:pt x="19311" y="829"/>
                    <a:pt x="19284" y="735"/>
                    <a:pt x="19284" y="619"/>
                  </a:cubicBezTo>
                  <a:cubicBezTo>
                    <a:pt x="19284" y="503"/>
                    <a:pt x="19311" y="408"/>
                    <a:pt x="19344" y="408"/>
                  </a:cubicBezTo>
                  <a:close/>
                  <a:moveTo>
                    <a:pt x="3962" y="408"/>
                  </a:moveTo>
                  <a:cubicBezTo>
                    <a:pt x="3996" y="408"/>
                    <a:pt x="4023" y="503"/>
                    <a:pt x="4023" y="619"/>
                  </a:cubicBezTo>
                  <a:cubicBezTo>
                    <a:pt x="4023" y="735"/>
                    <a:pt x="3996" y="829"/>
                    <a:pt x="3962" y="829"/>
                  </a:cubicBezTo>
                  <a:cubicBezTo>
                    <a:pt x="3929" y="829"/>
                    <a:pt x="3901" y="735"/>
                    <a:pt x="3901" y="619"/>
                  </a:cubicBezTo>
                  <a:cubicBezTo>
                    <a:pt x="3901" y="503"/>
                    <a:pt x="3929" y="408"/>
                    <a:pt x="3962" y="408"/>
                  </a:cubicBezTo>
                  <a:close/>
                  <a:moveTo>
                    <a:pt x="3170" y="408"/>
                  </a:moveTo>
                  <a:cubicBezTo>
                    <a:pt x="3204" y="408"/>
                    <a:pt x="3231" y="503"/>
                    <a:pt x="3231" y="619"/>
                  </a:cubicBezTo>
                  <a:cubicBezTo>
                    <a:pt x="3231" y="735"/>
                    <a:pt x="3204" y="829"/>
                    <a:pt x="3170" y="829"/>
                  </a:cubicBezTo>
                  <a:cubicBezTo>
                    <a:pt x="3136" y="829"/>
                    <a:pt x="3109" y="735"/>
                    <a:pt x="3109" y="619"/>
                  </a:cubicBezTo>
                  <a:cubicBezTo>
                    <a:pt x="3109" y="503"/>
                    <a:pt x="3136" y="408"/>
                    <a:pt x="3170" y="408"/>
                  </a:cubicBezTo>
                  <a:close/>
                  <a:moveTo>
                    <a:pt x="1443" y="408"/>
                  </a:moveTo>
                  <a:cubicBezTo>
                    <a:pt x="1476" y="408"/>
                    <a:pt x="1504" y="503"/>
                    <a:pt x="1504" y="619"/>
                  </a:cubicBezTo>
                  <a:cubicBezTo>
                    <a:pt x="1504" y="735"/>
                    <a:pt x="1476" y="829"/>
                    <a:pt x="1443" y="829"/>
                  </a:cubicBezTo>
                  <a:cubicBezTo>
                    <a:pt x="1409" y="829"/>
                    <a:pt x="1382" y="735"/>
                    <a:pt x="1382" y="619"/>
                  </a:cubicBezTo>
                  <a:cubicBezTo>
                    <a:pt x="1382" y="503"/>
                    <a:pt x="1409" y="408"/>
                    <a:pt x="1443" y="408"/>
                  </a:cubicBezTo>
                  <a:close/>
                  <a:moveTo>
                    <a:pt x="20787" y="338"/>
                  </a:moveTo>
                  <a:cubicBezTo>
                    <a:pt x="20821" y="338"/>
                    <a:pt x="20848" y="433"/>
                    <a:pt x="20848" y="549"/>
                  </a:cubicBezTo>
                  <a:cubicBezTo>
                    <a:pt x="20848" y="665"/>
                    <a:pt x="20821" y="759"/>
                    <a:pt x="20787" y="759"/>
                  </a:cubicBezTo>
                  <a:cubicBezTo>
                    <a:pt x="20754" y="759"/>
                    <a:pt x="20726" y="665"/>
                    <a:pt x="20726" y="549"/>
                  </a:cubicBezTo>
                  <a:cubicBezTo>
                    <a:pt x="20726" y="433"/>
                    <a:pt x="20754" y="338"/>
                    <a:pt x="20787" y="338"/>
                  </a:cubicBezTo>
                  <a:close/>
                  <a:moveTo>
                    <a:pt x="16154" y="338"/>
                  </a:moveTo>
                  <a:cubicBezTo>
                    <a:pt x="16188" y="338"/>
                    <a:pt x="16215" y="433"/>
                    <a:pt x="16215" y="549"/>
                  </a:cubicBezTo>
                  <a:cubicBezTo>
                    <a:pt x="16215" y="665"/>
                    <a:pt x="16188" y="759"/>
                    <a:pt x="16154" y="759"/>
                  </a:cubicBezTo>
                  <a:cubicBezTo>
                    <a:pt x="16121" y="759"/>
                    <a:pt x="16093" y="665"/>
                    <a:pt x="16093" y="549"/>
                  </a:cubicBezTo>
                  <a:cubicBezTo>
                    <a:pt x="16093" y="433"/>
                    <a:pt x="16121" y="338"/>
                    <a:pt x="16154" y="338"/>
                  </a:cubicBezTo>
                  <a:close/>
                  <a:moveTo>
                    <a:pt x="8290" y="338"/>
                  </a:moveTo>
                  <a:cubicBezTo>
                    <a:pt x="8324" y="338"/>
                    <a:pt x="8351" y="433"/>
                    <a:pt x="8351" y="549"/>
                  </a:cubicBezTo>
                  <a:cubicBezTo>
                    <a:pt x="8351" y="665"/>
                    <a:pt x="8324" y="759"/>
                    <a:pt x="8290" y="759"/>
                  </a:cubicBezTo>
                  <a:cubicBezTo>
                    <a:pt x="8257" y="759"/>
                    <a:pt x="8230" y="665"/>
                    <a:pt x="8230" y="549"/>
                  </a:cubicBezTo>
                  <a:cubicBezTo>
                    <a:pt x="8230" y="433"/>
                    <a:pt x="8257" y="338"/>
                    <a:pt x="8290" y="338"/>
                  </a:cubicBezTo>
                  <a:close/>
                  <a:moveTo>
                    <a:pt x="508" y="338"/>
                  </a:moveTo>
                  <a:cubicBezTo>
                    <a:pt x="542" y="338"/>
                    <a:pt x="569" y="433"/>
                    <a:pt x="569" y="549"/>
                  </a:cubicBezTo>
                  <a:cubicBezTo>
                    <a:pt x="569" y="665"/>
                    <a:pt x="542" y="759"/>
                    <a:pt x="508" y="759"/>
                  </a:cubicBezTo>
                  <a:cubicBezTo>
                    <a:pt x="474" y="759"/>
                    <a:pt x="447" y="665"/>
                    <a:pt x="447" y="549"/>
                  </a:cubicBezTo>
                  <a:cubicBezTo>
                    <a:pt x="447" y="433"/>
                    <a:pt x="474" y="338"/>
                    <a:pt x="508" y="338"/>
                  </a:cubicBezTo>
                  <a:close/>
                  <a:moveTo>
                    <a:pt x="14468" y="268"/>
                  </a:moveTo>
                  <a:cubicBezTo>
                    <a:pt x="14501" y="268"/>
                    <a:pt x="14529" y="362"/>
                    <a:pt x="14529" y="479"/>
                  </a:cubicBezTo>
                  <a:cubicBezTo>
                    <a:pt x="14529" y="595"/>
                    <a:pt x="14501" y="689"/>
                    <a:pt x="14468" y="689"/>
                  </a:cubicBezTo>
                  <a:cubicBezTo>
                    <a:pt x="14434" y="689"/>
                    <a:pt x="14407" y="595"/>
                    <a:pt x="14407" y="479"/>
                  </a:cubicBezTo>
                  <a:cubicBezTo>
                    <a:pt x="14407" y="362"/>
                    <a:pt x="14434" y="268"/>
                    <a:pt x="14468" y="268"/>
                  </a:cubicBezTo>
                  <a:close/>
                  <a:moveTo>
                    <a:pt x="14021" y="268"/>
                  </a:moveTo>
                  <a:cubicBezTo>
                    <a:pt x="14054" y="268"/>
                    <a:pt x="14082" y="362"/>
                    <a:pt x="14082" y="479"/>
                  </a:cubicBezTo>
                  <a:cubicBezTo>
                    <a:pt x="14082" y="595"/>
                    <a:pt x="14054" y="689"/>
                    <a:pt x="14021" y="689"/>
                  </a:cubicBezTo>
                  <a:cubicBezTo>
                    <a:pt x="13987" y="689"/>
                    <a:pt x="13960" y="595"/>
                    <a:pt x="13960" y="479"/>
                  </a:cubicBezTo>
                  <a:cubicBezTo>
                    <a:pt x="13960" y="362"/>
                    <a:pt x="13987" y="268"/>
                    <a:pt x="14021" y="268"/>
                  </a:cubicBezTo>
                  <a:close/>
                  <a:moveTo>
                    <a:pt x="2763" y="268"/>
                  </a:moveTo>
                  <a:cubicBezTo>
                    <a:pt x="2786" y="268"/>
                    <a:pt x="2804" y="331"/>
                    <a:pt x="2804" y="408"/>
                  </a:cubicBezTo>
                  <a:cubicBezTo>
                    <a:pt x="2804" y="486"/>
                    <a:pt x="2786" y="549"/>
                    <a:pt x="2763" y="549"/>
                  </a:cubicBezTo>
                  <a:cubicBezTo>
                    <a:pt x="2741" y="549"/>
                    <a:pt x="2723" y="486"/>
                    <a:pt x="2723" y="408"/>
                  </a:cubicBezTo>
                  <a:cubicBezTo>
                    <a:pt x="2723" y="331"/>
                    <a:pt x="2741" y="268"/>
                    <a:pt x="2763" y="268"/>
                  </a:cubicBezTo>
                  <a:close/>
                  <a:moveTo>
                    <a:pt x="18572" y="198"/>
                  </a:moveTo>
                  <a:cubicBezTo>
                    <a:pt x="18606" y="198"/>
                    <a:pt x="18633" y="292"/>
                    <a:pt x="18633" y="408"/>
                  </a:cubicBezTo>
                  <a:cubicBezTo>
                    <a:pt x="18633" y="525"/>
                    <a:pt x="18606" y="619"/>
                    <a:pt x="18572" y="619"/>
                  </a:cubicBezTo>
                  <a:cubicBezTo>
                    <a:pt x="18539" y="619"/>
                    <a:pt x="18511" y="525"/>
                    <a:pt x="18511" y="408"/>
                  </a:cubicBezTo>
                  <a:cubicBezTo>
                    <a:pt x="18511" y="292"/>
                    <a:pt x="18539" y="198"/>
                    <a:pt x="18572" y="198"/>
                  </a:cubicBezTo>
                  <a:close/>
                  <a:moveTo>
                    <a:pt x="18003" y="198"/>
                  </a:moveTo>
                  <a:cubicBezTo>
                    <a:pt x="18037" y="198"/>
                    <a:pt x="18064" y="292"/>
                    <a:pt x="18064" y="408"/>
                  </a:cubicBezTo>
                  <a:cubicBezTo>
                    <a:pt x="18064" y="525"/>
                    <a:pt x="18037" y="619"/>
                    <a:pt x="18003" y="619"/>
                  </a:cubicBezTo>
                  <a:cubicBezTo>
                    <a:pt x="17970" y="619"/>
                    <a:pt x="17942" y="525"/>
                    <a:pt x="17942" y="408"/>
                  </a:cubicBezTo>
                  <a:cubicBezTo>
                    <a:pt x="17942" y="292"/>
                    <a:pt x="17970" y="198"/>
                    <a:pt x="18003" y="198"/>
                  </a:cubicBezTo>
                  <a:close/>
                  <a:moveTo>
                    <a:pt x="15667" y="198"/>
                  </a:moveTo>
                  <a:cubicBezTo>
                    <a:pt x="15700" y="198"/>
                    <a:pt x="15728" y="292"/>
                    <a:pt x="15728" y="408"/>
                  </a:cubicBezTo>
                  <a:cubicBezTo>
                    <a:pt x="15728" y="525"/>
                    <a:pt x="15700" y="619"/>
                    <a:pt x="15667" y="619"/>
                  </a:cubicBezTo>
                  <a:cubicBezTo>
                    <a:pt x="15633" y="619"/>
                    <a:pt x="15606" y="525"/>
                    <a:pt x="15606" y="408"/>
                  </a:cubicBezTo>
                  <a:cubicBezTo>
                    <a:pt x="15606" y="292"/>
                    <a:pt x="15633" y="198"/>
                    <a:pt x="15667" y="198"/>
                  </a:cubicBezTo>
                  <a:close/>
                  <a:moveTo>
                    <a:pt x="10912" y="198"/>
                  </a:moveTo>
                  <a:cubicBezTo>
                    <a:pt x="10945" y="198"/>
                    <a:pt x="10973" y="292"/>
                    <a:pt x="10973" y="408"/>
                  </a:cubicBezTo>
                  <a:cubicBezTo>
                    <a:pt x="10973" y="525"/>
                    <a:pt x="10945" y="619"/>
                    <a:pt x="10912" y="619"/>
                  </a:cubicBezTo>
                  <a:cubicBezTo>
                    <a:pt x="10878" y="619"/>
                    <a:pt x="10851" y="525"/>
                    <a:pt x="10851" y="408"/>
                  </a:cubicBezTo>
                  <a:cubicBezTo>
                    <a:pt x="10851" y="292"/>
                    <a:pt x="10878" y="198"/>
                    <a:pt x="10912" y="198"/>
                  </a:cubicBezTo>
                  <a:close/>
                  <a:moveTo>
                    <a:pt x="13472" y="128"/>
                  </a:moveTo>
                  <a:cubicBezTo>
                    <a:pt x="13506" y="128"/>
                    <a:pt x="13533" y="222"/>
                    <a:pt x="13533" y="338"/>
                  </a:cubicBezTo>
                  <a:cubicBezTo>
                    <a:pt x="13533" y="455"/>
                    <a:pt x="13506" y="549"/>
                    <a:pt x="13472" y="549"/>
                  </a:cubicBezTo>
                  <a:cubicBezTo>
                    <a:pt x="13438" y="549"/>
                    <a:pt x="13411" y="455"/>
                    <a:pt x="13411" y="338"/>
                  </a:cubicBezTo>
                  <a:cubicBezTo>
                    <a:pt x="13411" y="222"/>
                    <a:pt x="13438" y="128"/>
                    <a:pt x="13472" y="128"/>
                  </a:cubicBezTo>
                  <a:close/>
                  <a:moveTo>
                    <a:pt x="3515" y="128"/>
                  </a:moveTo>
                  <a:cubicBezTo>
                    <a:pt x="3549" y="128"/>
                    <a:pt x="3576" y="222"/>
                    <a:pt x="3576" y="338"/>
                  </a:cubicBezTo>
                  <a:cubicBezTo>
                    <a:pt x="3576" y="455"/>
                    <a:pt x="3549" y="549"/>
                    <a:pt x="3515" y="549"/>
                  </a:cubicBezTo>
                  <a:cubicBezTo>
                    <a:pt x="3482" y="549"/>
                    <a:pt x="3454" y="455"/>
                    <a:pt x="3454" y="338"/>
                  </a:cubicBezTo>
                  <a:cubicBezTo>
                    <a:pt x="3454" y="222"/>
                    <a:pt x="3482" y="128"/>
                    <a:pt x="3515" y="128"/>
                  </a:cubicBezTo>
                  <a:close/>
                  <a:moveTo>
                    <a:pt x="1057" y="128"/>
                  </a:moveTo>
                  <a:cubicBezTo>
                    <a:pt x="1090" y="128"/>
                    <a:pt x="1118" y="222"/>
                    <a:pt x="1118" y="338"/>
                  </a:cubicBezTo>
                  <a:cubicBezTo>
                    <a:pt x="1118" y="455"/>
                    <a:pt x="1090" y="549"/>
                    <a:pt x="1057" y="549"/>
                  </a:cubicBezTo>
                  <a:cubicBezTo>
                    <a:pt x="1023" y="549"/>
                    <a:pt x="996" y="455"/>
                    <a:pt x="996" y="338"/>
                  </a:cubicBezTo>
                  <a:cubicBezTo>
                    <a:pt x="996" y="222"/>
                    <a:pt x="1023" y="128"/>
                    <a:pt x="1057" y="128"/>
                  </a:cubicBezTo>
                  <a:close/>
                  <a:moveTo>
                    <a:pt x="12984" y="58"/>
                  </a:moveTo>
                  <a:cubicBezTo>
                    <a:pt x="13018" y="58"/>
                    <a:pt x="13045" y="152"/>
                    <a:pt x="13045" y="268"/>
                  </a:cubicBezTo>
                  <a:cubicBezTo>
                    <a:pt x="13045" y="384"/>
                    <a:pt x="13018" y="479"/>
                    <a:pt x="12984" y="479"/>
                  </a:cubicBezTo>
                  <a:cubicBezTo>
                    <a:pt x="12951" y="479"/>
                    <a:pt x="12923" y="384"/>
                    <a:pt x="12923" y="268"/>
                  </a:cubicBezTo>
                  <a:cubicBezTo>
                    <a:pt x="12923" y="152"/>
                    <a:pt x="12951" y="58"/>
                    <a:pt x="12984" y="58"/>
                  </a:cubicBezTo>
                  <a:close/>
                  <a:moveTo>
                    <a:pt x="11460" y="58"/>
                  </a:moveTo>
                  <a:cubicBezTo>
                    <a:pt x="11494" y="58"/>
                    <a:pt x="11521" y="152"/>
                    <a:pt x="11521" y="268"/>
                  </a:cubicBezTo>
                  <a:cubicBezTo>
                    <a:pt x="11521" y="384"/>
                    <a:pt x="11494" y="479"/>
                    <a:pt x="11460" y="479"/>
                  </a:cubicBezTo>
                  <a:cubicBezTo>
                    <a:pt x="11427" y="479"/>
                    <a:pt x="11399" y="384"/>
                    <a:pt x="11399" y="268"/>
                  </a:cubicBezTo>
                  <a:cubicBezTo>
                    <a:pt x="11399" y="152"/>
                    <a:pt x="11427" y="58"/>
                    <a:pt x="11460" y="58"/>
                  </a:cubicBezTo>
                  <a:close/>
                  <a:moveTo>
                    <a:pt x="17490" y="0"/>
                  </a:moveTo>
                  <a:lnTo>
                    <a:pt x="17582" y="0"/>
                  </a:lnTo>
                  <a:lnTo>
                    <a:pt x="17597" y="128"/>
                  </a:lnTo>
                  <a:cubicBezTo>
                    <a:pt x="17597" y="244"/>
                    <a:pt x="17570" y="338"/>
                    <a:pt x="17536" y="338"/>
                  </a:cubicBezTo>
                  <a:cubicBezTo>
                    <a:pt x="17502" y="338"/>
                    <a:pt x="17475" y="244"/>
                    <a:pt x="17475" y="128"/>
                  </a:cubicBezTo>
                  <a:close/>
                  <a:moveTo>
                    <a:pt x="16602" y="0"/>
                  </a:moveTo>
                  <a:lnTo>
                    <a:pt x="16682" y="0"/>
                  </a:lnTo>
                  <a:lnTo>
                    <a:pt x="16642" y="58"/>
                  </a:lnTo>
                  <a:close/>
                  <a:moveTo>
                    <a:pt x="12519" y="0"/>
                  </a:moveTo>
                  <a:lnTo>
                    <a:pt x="12637" y="0"/>
                  </a:lnTo>
                  <a:lnTo>
                    <a:pt x="12621" y="136"/>
                  </a:lnTo>
                  <a:cubicBezTo>
                    <a:pt x="12610" y="174"/>
                    <a:pt x="12595" y="198"/>
                    <a:pt x="12578" y="198"/>
                  </a:cubicBezTo>
                  <a:cubicBezTo>
                    <a:pt x="12561" y="198"/>
                    <a:pt x="12546" y="174"/>
                    <a:pt x="12535" y="136"/>
                  </a:cubicBezTo>
                  <a:close/>
                  <a:moveTo>
                    <a:pt x="10343" y="0"/>
                  </a:moveTo>
                  <a:lnTo>
                    <a:pt x="10424" y="0"/>
                  </a:lnTo>
                  <a:lnTo>
                    <a:pt x="10383" y="58"/>
                  </a:lnTo>
                  <a:close/>
                  <a:moveTo>
                    <a:pt x="9836" y="0"/>
                  </a:moveTo>
                  <a:lnTo>
                    <a:pt x="9955" y="0"/>
                  </a:lnTo>
                  <a:lnTo>
                    <a:pt x="9939" y="136"/>
                  </a:lnTo>
                  <a:cubicBezTo>
                    <a:pt x="9928" y="174"/>
                    <a:pt x="9913" y="198"/>
                    <a:pt x="9896" y="198"/>
                  </a:cubicBezTo>
                  <a:cubicBezTo>
                    <a:pt x="9879" y="198"/>
                    <a:pt x="9864" y="174"/>
                    <a:pt x="9853" y="136"/>
                  </a:cubicBezTo>
                  <a:close/>
                  <a:moveTo>
                    <a:pt x="9450" y="0"/>
                  </a:moveTo>
                  <a:lnTo>
                    <a:pt x="9569" y="0"/>
                  </a:lnTo>
                  <a:lnTo>
                    <a:pt x="9553" y="136"/>
                  </a:lnTo>
                  <a:cubicBezTo>
                    <a:pt x="9542" y="174"/>
                    <a:pt x="9527" y="198"/>
                    <a:pt x="9510" y="198"/>
                  </a:cubicBezTo>
                  <a:cubicBezTo>
                    <a:pt x="9493" y="198"/>
                    <a:pt x="9478" y="174"/>
                    <a:pt x="9467" y="136"/>
                  </a:cubicBezTo>
                  <a:close/>
                  <a:moveTo>
                    <a:pt x="9049" y="0"/>
                  </a:moveTo>
                  <a:lnTo>
                    <a:pt x="9157" y="0"/>
                  </a:lnTo>
                  <a:lnTo>
                    <a:pt x="9164" y="58"/>
                  </a:lnTo>
                  <a:cubicBezTo>
                    <a:pt x="9164" y="174"/>
                    <a:pt x="9137" y="268"/>
                    <a:pt x="9103" y="268"/>
                  </a:cubicBezTo>
                  <a:cubicBezTo>
                    <a:pt x="9070" y="268"/>
                    <a:pt x="9042" y="174"/>
                    <a:pt x="9042" y="58"/>
                  </a:cubicBezTo>
                  <a:close/>
                  <a:moveTo>
                    <a:pt x="8602" y="0"/>
                  </a:moveTo>
                  <a:lnTo>
                    <a:pt x="8710" y="0"/>
                  </a:lnTo>
                  <a:lnTo>
                    <a:pt x="8717" y="58"/>
                  </a:lnTo>
                  <a:cubicBezTo>
                    <a:pt x="8717" y="174"/>
                    <a:pt x="8690" y="268"/>
                    <a:pt x="8656" y="268"/>
                  </a:cubicBezTo>
                  <a:cubicBezTo>
                    <a:pt x="8623" y="268"/>
                    <a:pt x="8595" y="174"/>
                    <a:pt x="8595" y="58"/>
                  </a:cubicBezTo>
                  <a:close/>
                  <a:moveTo>
                    <a:pt x="6924" y="0"/>
                  </a:moveTo>
                  <a:lnTo>
                    <a:pt x="7015" y="0"/>
                  </a:lnTo>
                  <a:lnTo>
                    <a:pt x="7031" y="128"/>
                  </a:lnTo>
                  <a:cubicBezTo>
                    <a:pt x="7031" y="244"/>
                    <a:pt x="7003" y="338"/>
                    <a:pt x="6970" y="338"/>
                  </a:cubicBezTo>
                  <a:cubicBezTo>
                    <a:pt x="6936" y="338"/>
                    <a:pt x="6909" y="244"/>
                    <a:pt x="6909" y="128"/>
                  </a:cubicBezTo>
                  <a:close/>
                  <a:moveTo>
                    <a:pt x="6534" y="0"/>
                  </a:moveTo>
                  <a:lnTo>
                    <a:pt x="6552" y="0"/>
                  </a:lnTo>
                  <a:lnTo>
                    <a:pt x="6586" y="49"/>
                  </a:lnTo>
                  <a:cubicBezTo>
                    <a:pt x="6597" y="87"/>
                    <a:pt x="6604" y="140"/>
                    <a:pt x="6604" y="198"/>
                  </a:cubicBezTo>
                  <a:cubicBezTo>
                    <a:pt x="6604" y="314"/>
                    <a:pt x="6577" y="408"/>
                    <a:pt x="6543" y="408"/>
                  </a:cubicBezTo>
                  <a:cubicBezTo>
                    <a:pt x="6509" y="408"/>
                    <a:pt x="6482" y="314"/>
                    <a:pt x="6482" y="198"/>
                  </a:cubicBezTo>
                  <a:cubicBezTo>
                    <a:pt x="6482" y="140"/>
                    <a:pt x="6489" y="87"/>
                    <a:pt x="6500" y="49"/>
                  </a:cubicBezTo>
                  <a:close/>
                  <a:moveTo>
                    <a:pt x="5732" y="0"/>
                  </a:moveTo>
                  <a:lnTo>
                    <a:pt x="5851" y="0"/>
                  </a:lnTo>
                  <a:lnTo>
                    <a:pt x="5834" y="136"/>
                  </a:lnTo>
                  <a:cubicBezTo>
                    <a:pt x="5823" y="174"/>
                    <a:pt x="5808" y="198"/>
                    <a:pt x="5791" y="198"/>
                  </a:cubicBezTo>
                  <a:cubicBezTo>
                    <a:pt x="5774" y="198"/>
                    <a:pt x="5759" y="174"/>
                    <a:pt x="5748" y="136"/>
                  </a:cubicBezTo>
                  <a:close/>
                  <a:moveTo>
                    <a:pt x="5366" y="0"/>
                  </a:moveTo>
                  <a:lnTo>
                    <a:pt x="5485" y="0"/>
                  </a:lnTo>
                  <a:lnTo>
                    <a:pt x="5469" y="136"/>
                  </a:lnTo>
                  <a:cubicBezTo>
                    <a:pt x="5457" y="174"/>
                    <a:pt x="5442" y="198"/>
                    <a:pt x="5425" y="198"/>
                  </a:cubicBezTo>
                  <a:cubicBezTo>
                    <a:pt x="5409" y="198"/>
                    <a:pt x="5393" y="174"/>
                    <a:pt x="5382" y="136"/>
                  </a:cubicBezTo>
                  <a:close/>
                  <a:moveTo>
                    <a:pt x="4492" y="0"/>
                  </a:moveTo>
                  <a:lnTo>
                    <a:pt x="4611" y="0"/>
                  </a:lnTo>
                  <a:lnTo>
                    <a:pt x="4595" y="136"/>
                  </a:lnTo>
                  <a:cubicBezTo>
                    <a:pt x="4584" y="174"/>
                    <a:pt x="4568" y="198"/>
                    <a:pt x="4552" y="198"/>
                  </a:cubicBezTo>
                  <a:cubicBezTo>
                    <a:pt x="4535" y="198"/>
                    <a:pt x="4520" y="174"/>
                    <a:pt x="4509" y="136"/>
                  </a:cubicBezTo>
                  <a:close/>
                  <a:moveTo>
                    <a:pt x="2154" y="0"/>
                  </a:moveTo>
                  <a:lnTo>
                    <a:pt x="2235" y="0"/>
                  </a:lnTo>
                  <a:lnTo>
                    <a:pt x="2195" y="58"/>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6" name="Freeform: Shape 20"/>
            <p:cNvSpPr/>
            <p:nvPr/>
          </p:nvSpPr>
          <p:spPr>
            <a:xfrm>
              <a:off x="-2" y="2390523"/>
              <a:ext cx="611488" cy="1421484"/>
            </a:xfrm>
            <a:custGeom>
              <a:avLst/>
              <a:gdLst/>
              <a:ahLst/>
              <a:cxnLst>
                <a:cxn ang="0">
                  <a:pos x="wd2" y="hd2"/>
                </a:cxn>
                <a:cxn ang="5400000">
                  <a:pos x="wd2" y="hd2"/>
                </a:cxn>
                <a:cxn ang="10800000">
                  <a:pos x="wd2" y="hd2"/>
                </a:cxn>
                <a:cxn ang="16200000">
                  <a:pos x="wd2" y="hd2"/>
                </a:cxn>
              </a:cxnLst>
              <a:rect l="0" t="0" r="r" b="b"/>
              <a:pathLst>
                <a:path w="21315" h="21600" extrusionOk="0">
                  <a:moveTo>
                    <a:pt x="0" y="0"/>
                  </a:moveTo>
                  <a:lnTo>
                    <a:pt x="2179" y="340"/>
                  </a:lnTo>
                  <a:cubicBezTo>
                    <a:pt x="4652" y="865"/>
                    <a:pt x="6732" y="1724"/>
                    <a:pt x="8402" y="2672"/>
                  </a:cubicBezTo>
                  <a:cubicBezTo>
                    <a:pt x="11641" y="3093"/>
                    <a:pt x="14839" y="3497"/>
                    <a:pt x="17349" y="4532"/>
                  </a:cubicBezTo>
                  <a:cubicBezTo>
                    <a:pt x="19859" y="5585"/>
                    <a:pt x="21600" y="7199"/>
                    <a:pt x="21276" y="8726"/>
                  </a:cubicBezTo>
                  <a:cubicBezTo>
                    <a:pt x="20952" y="10218"/>
                    <a:pt x="17956" y="11604"/>
                    <a:pt x="15973" y="12780"/>
                  </a:cubicBezTo>
                  <a:cubicBezTo>
                    <a:pt x="15932" y="12798"/>
                    <a:pt x="15932" y="12815"/>
                    <a:pt x="15892" y="12815"/>
                  </a:cubicBezTo>
                  <a:cubicBezTo>
                    <a:pt x="15082" y="13307"/>
                    <a:pt x="14515" y="13851"/>
                    <a:pt x="14191" y="14447"/>
                  </a:cubicBezTo>
                  <a:cubicBezTo>
                    <a:pt x="14070" y="14640"/>
                    <a:pt x="13989" y="14816"/>
                    <a:pt x="13827" y="15009"/>
                  </a:cubicBezTo>
                  <a:cubicBezTo>
                    <a:pt x="12653" y="16641"/>
                    <a:pt x="10750" y="18150"/>
                    <a:pt x="8038" y="19396"/>
                  </a:cubicBezTo>
                  <a:cubicBezTo>
                    <a:pt x="5958" y="20357"/>
                    <a:pt x="3212" y="21130"/>
                    <a:pt x="269" y="21571"/>
                  </a:cubicBezTo>
                  <a:lnTo>
                    <a:pt x="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7" name="Freeform: Shape 21"/>
            <p:cNvSpPr/>
            <p:nvPr/>
          </p:nvSpPr>
          <p:spPr>
            <a:xfrm>
              <a:off x="3792780" y="-2"/>
              <a:ext cx="2423857" cy="1343732"/>
            </a:xfrm>
            <a:custGeom>
              <a:avLst/>
              <a:gdLst/>
              <a:ahLst/>
              <a:cxnLst>
                <a:cxn ang="0">
                  <a:pos x="wd2" y="hd2"/>
                </a:cxn>
                <a:cxn ang="5400000">
                  <a:pos x="wd2" y="hd2"/>
                </a:cxn>
                <a:cxn ang="10800000">
                  <a:pos x="wd2" y="hd2"/>
                </a:cxn>
                <a:cxn ang="16200000">
                  <a:pos x="wd2" y="hd2"/>
                </a:cxn>
              </a:cxnLst>
              <a:rect l="0" t="0" r="r" b="b"/>
              <a:pathLst>
                <a:path w="21352" h="21280" extrusionOk="0">
                  <a:moveTo>
                    <a:pt x="262" y="0"/>
                  </a:moveTo>
                  <a:lnTo>
                    <a:pt x="21338" y="0"/>
                  </a:lnTo>
                  <a:lnTo>
                    <a:pt x="21352" y="667"/>
                  </a:lnTo>
                  <a:cubicBezTo>
                    <a:pt x="21338" y="1478"/>
                    <a:pt x="21263" y="2309"/>
                    <a:pt x="21116" y="3154"/>
                  </a:cubicBezTo>
                  <a:cubicBezTo>
                    <a:pt x="19938" y="9884"/>
                    <a:pt x="16067" y="12924"/>
                    <a:pt x="12672" y="14957"/>
                  </a:cubicBezTo>
                  <a:cubicBezTo>
                    <a:pt x="12070" y="15321"/>
                    <a:pt x="11461" y="15729"/>
                    <a:pt x="10877" y="16148"/>
                  </a:cubicBezTo>
                  <a:cubicBezTo>
                    <a:pt x="10216" y="16647"/>
                    <a:pt x="9382" y="17250"/>
                    <a:pt x="8901" y="18114"/>
                  </a:cubicBezTo>
                  <a:cubicBezTo>
                    <a:pt x="8254" y="19296"/>
                    <a:pt x="8061" y="20672"/>
                    <a:pt x="7015" y="21126"/>
                  </a:cubicBezTo>
                  <a:cubicBezTo>
                    <a:pt x="6057" y="21600"/>
                    <a:pt x="4989" y="20902"/>
                    <a:pt x="4141" y="20123"/>
                  </a:cubicBezTo>
                  <a:cubicBezTo>
                    <a:pt x="2414" y="18596"/>
                    <a:pt x="781" y="15833"/>
                    <a:pt x="230" y="12469"/>
                  </a:cubicBezTo>
                  <a:cubicBezTo>
                    <a:pt x="-248" y="9654"/>
                    <a:pt x="74" y="6638"/>
                    <a:pt x="694" y="3976"/>
                  </a:cubicBezTo>
                  <a:cubicBezTo>
                    <a:pt x="523" y="2682"/>
                    <a:pt x="350" y="1399"/>
                    <a:pt x="265" y="108"/>
                  </a:cubicBezTo>
                  <a:close/>
                </a:path>
              </a:pathLst>
            </a:custGeom>
            <a:solidFill>
              <a:srgbClr val="FFFFFF">
                <a:alpha val="1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8" name="Freeform: Shape 22"/>
            <p:cNvSpPr/>
            <p:nvPr/>
          </p:nvSpPr>
          <p:spPr>
            <a:xfrm>
              <a:off x="10946855" y="-1"/>
              <a:ext cx="1242100" cy="2620883"/>
            </a:xfrm>
            <a:custGeom>
              <a:avLst/>
              <a:gdLst/>
              <a:ahLst/>
              <a:cxnLst>
                <a:cxn ang="0">
                  <a:pos x="wd2" y="hd2"/>
                </a:cxn>
                <a:cxn ang="5400000">
                  <a:pos x="wd2" y="hd2"/>
                </a:cxn>
                <a:cxn ang="10800000">
                  <a:pos x="wd2" y="hd2"/>
                </a:cxn>
                <a:cxn ang="16200000">
                  <a:pos x="wd2" y="hd2"/>
                </a:cxn>
              </a:cxnLst>
              <a:rect l="0" t="0" r="r" b="b"/>
              <a:pathLst>
                <a:path w="20170" h="21217" extrusionOk="0">
                  <a:moveTo>
                    <a:pt x="781" y="0"/>
                  </a:moveTo>
                  <a:lnTo>
                    <a:pt x="20170" y="0"/>
                  </a:lnTo>
                  <a:lnTo>
                    <a:pt x="20170" y="20497"/>
                  </a:lnTo>
                  <a:lnTo>
                    <a:pt x="18999" y="20753"/>
                  </a:lnTo>
                  <a:cubicBezTo>
                    <a:pt x="14051" y="21600"/>
                    <a:pt x="8552" y="21380"/>
                    <a:pt x="4697" y="19317"/>
                  </a:cubicBezTo>
                  <a:cubicBezTo>
                    <a:pt x="-1430" y="16016"/>
                    <a:pt x="-368" y="11238"/>
                    <a:pt x="1266" y="7248"/>
                  </a:cubicBezTo>
                  <a:cubicBezTo>
                    <a:pt x="1552" y="6540"/>
                    <a:pt x="1797" y="5811"/>
                    <a:pt x="2001" y="5102"/>
                  </a:cubicBezTo>
                  <a:cubicBezTo>
                    <a:pt x="2205" y="4292"/>
                    <a:pt x="2491" y="3280"/>
                    <a:pt x="2083" y="2530"/>
                  </a:cubicBezTo>
                  <a:cubicBezTo>
                    <a:pt x="1583" y="1644"/>
                    <a:pt x="519" y="1053"/>
                    <a:pt x="726" y="132"/>
                  </a:cubicBezTo>
                  <a:close/>
                </a:path>
              </a:pathLst>
            </a:custGeom>
            <a:solidFill>
              <a:srgbClr val="FFFFFF">
                <a:alpha val="1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119" name="Freeform: Shape 23"/>
            <p:cNvSpPr/>
            <p:nvPr/>
          </p:nvSpPr>
          <p:spPr>
            <a:xfrm>
              <a:off x="-2" y="-1"/>
              <a:ext cx="1577810" cy="980159"/>
            </a:xfrm>
            <a:custGeom>
              <a:avLst/>
              <a:gdLst/>
              <a:ahLst/>
              <a:cxnLst>
                <a:cxn ang="0">
                  <a:pos x="wd2" y="hd2"/>
                </a:cxn>
                <a:cxn ang="5400000">
                  <a:pos x="wd2" y="hd2"/>
                </a:cxn>
                <a:cxn ang="10800000">
                  <a:pos x="wd2" y="hd2"/>
                </a:cxn>
                <a:cxn ang="16200000">
                  <a:pos x="wd2" y="hd2"/>
                </a:cxn>
              </a:cxnLst>
              <a:rect l="0" t="0" r="r" b="b"/>
              <a:pathLst>
                <a:path w="21523" h="21509" extrusionOk="0">
                  <a:moveTo>
                    <a:pt x="1714" y="20543"/>
                  </a:moveTo>
                  <a:cubicBezTo>
                    <a:pt x="1775" y="20573"/>
                    <a:pt x="1842" y="20656"/>
                    <a:pt x="1908" y="20779"/>
                  </a:cubicBezTo>
                  <a:cubicBezTo>
                    <a:pt x="2042" y="21025"/>
                    <a:pt x="1953" y="21272"/>
                    <a:pt x="1819" y="21436"/>
                  </a:cubicBezTo>
                  <a:cubicBezTo>
                    <a:pt x="1731" y="21518"/>
                    <a:pt x="1553" y="21600"/>
                    <a:pt x="1464" y="21272"/>
                  </a:cubicBezTo>
                  <a:cubicBezTo>
                    <a:pt x="1375" y="20861"/>
                    <a:pt x="1419" y="20697"/>
                    <a:pt x="1553" y="20614"/>
                  </a:cubicBezTo>
                  <a:cubicBezTo>
                    <a:pt x="1597" y="20532"/>
                    <a:pt x="1653" y="20512"/>
                    <a:pt x="1714" y="20543"/>
                  </a:cubicBezTo>
                  <a:close/>
                  <a:moveTo>
                    <a:pt x="3225" y="20378"/>
                  </a:moveTo>
                  <a:cubicBezTo>
                    <a:pt x="3286" y="20409"/>
                    <a:pt x="3353" y="20491"/>
                    <a:pt x="3420" y="20614"/>
                  </a:cubicBezTo>
                  <a:cubicBezTo>
                    <a:pt x="3553" y="20861"/>
                    <a:pt x="3464" y="21107"/>
                    <a:pt x="3331" y="21272"/>
                  </a:cubicBezTo>
                  <a:cubicBezTo>
                    <a:pt x="3242" y="21354"/>
                    <a:pt x="3064" y="21436"/>
                    <a:pt x="2975" y="21107"/>
                  </a:cubicBezTo>
                  <a:cubicBezTo>
                    <a:pt x="2886" y="20779"/>
                    <a:pt x="2886" y="20614"/>
                    <a:pt x="3064" y="20450"/>
                  </a:cubicBezTo>
                  <a:cubicBezTo>
                    <a:pt x="3108" y="20368"/>
                    <a:pt x="3164" y="20348"/>
                    <a:pt x="3225" y="20378"/>
                  </a:cubicBezTo>
                  <a:close/>
                  <a:moveTo>
                    <a:pt x="380" y="20050"/>
                  </a:moveTo>
                  <a:cubicBezTo>
                    <a:pt x="442" y="20081"/>
                    <a:pt x="508" y="20163"/>
                    <a:pt x="575" y="20286"/>
                  </a:cubicBezTo>
                  <a:cubicBezTo>
                    <a:pt x="708" y="20532"/>
                    <a:pt x="619" y="20779"/>
                    <a:pt x="486" y="20943"/>
                  </a:cubicBezTo>
                  <a:cubicBezTo>
                    <a:pt x="397" y="21025"/>
                    <a:pt x="219" y="21107"/>
                    <a:pt x="130" y="20779"/>
                  </a:cubicBezTo>
                  <a:cubicBezTo>
                    <a:pt x="41" y="20450"/>
                    <a:pt x="86" y="20286"/>
                    <a:pt x="219" y="20122"/>
                  </a:cubicBezTo>
                  <a:cubicBezTo>
                    <a:pt x="264" y="20040"/>
                    <a:pt x="319" y="20019"/>
                    <a:pt x="380" y="20050"/>
                  </a:cubicBezTo>
                  <a:close/>
                  <a:moveTo>
                    <a:pt x="4825" y="19886"/>
                  </a:moveTo>
                  <a:cubicBezTo>
                    <a:pt x="4887" y="19916"/>
                    <a:pt x="4953" y="19999"/>
                    <a:pt x="5020" y="20122"/>
                  </a:cubicBezTo>
                  <a:cubicBezTo>
                    <a:pt x="5153" y="20368"/>
                    <a:pt x="5064" y="20614"/>
                    <a:pt x="4931" y="20779"/>
                  </a:cubicBezTo>
                  <a:cubicBezTo>
                    <a:pt x="4842" y="20861"/>
                    <a:pt x="4664" y="20943"/>
                    <a:pt x="4575" y="20614"/>
                  </a:cubicBezTo>
                  <a:cubicBezTo>
                    <a:pt x="4486" y="20204"/>
                    <a:pt x="4486" y="20040"/>
                    <a:pt x="4664" y="19957"/>
                  </a:cubicBezTo>
                  <a:cubicBezTo>
                    <a:pt x="4709" y="19875"/>
                    <a:pt x="4764" y="19855"/>
                    <a:pt x="4825" y="19886"/>
                  </a:cubicBezTo>
                  <a:close/>
                  <a:moveTo>
                    <a:pt x="6470" y="18982"/>
                  </a:moveTo>
                  <a:cubicBezTo>
                    <a:pt x="6531" y="19013"/>
                    <a:pt x="6598" y="19095"/>
                    <a:pt x="6664" y="19218"/>
                  </a:cubicBezTo>
                  <a:cubicBezTo>
                    <a:pt x="6798" y="19465"/>
                    <a:pt x="6709" y="19711"/>
                    <a:pt x="6576" y="19875"/>
                  </a:cubicBezTo>
                  <a:cubicBezTo>
                    <a:pt x="6487" y="19957"/>
                    <a:pt x="6309" y="20040"/>
                    <a:pt x="6220" y="19711"/>
                  </a:cubicBezTo>
                  <a:cubicBezTo>
                    <a:pt x="6131" y="19383"/>
                    <a:pt x="6176" y="19218"/>
                    <a:pt x="6309" y="19054"/>
                  </a:cubicBezTo>
                  <a:cubicBezTo>
                    <a:pt x="6353" y="18972"/>
                    <a:pt x="6409" y="18951"/>
                    <a:pt x="6470" y="18982"/>
                  </a:cubicBezTo>
                  <a:close/>
                  <a:moveTo>
                    <a:pt x="7937" y="18079"/>
                  </a:moveTo>
                  <a:cubicBezTo>
                    <a:pt x="7998" y="18110"/>
                    <a:pt x="8065" y="18192"/>
                    <a:pt x="8131" y="18315"/>
                  </a:cubicBezTo>
                  <a:cubicBezTo>
                    <a:pt x="8265" y="18561"/>
                    <a:pt x="8176" y="18808"/>
                    <a:pt x="8042" y="18972"/>
                  </a:cubicBezTo>
                  <a:cubicBezTo>
                    <a:pt x="7954" y="19054"/>
                    <a:pt x="7776" y="19136"/>
                    <a:pt x="7687" y="18808"/>
                  </a:cubicBezTo>
                  <a:cubicBezTo>
                    <a:pt x="7598" y="18479"/>
                    <a:pt x="7642" y="18315"/>
                    <a:pt x="7776" y="18151"/>
                  </a:cubicBezTo>
                  <a:cubicBezTo>
                    <a:pt x="7820" y="18069"/>
                    <a:pt x="7876" y="18048"/>
                    <a:pt x="7937" y="18079"/>
                  </a:cubicBezTo>
                  <a:close/>
                  <a:moveTo>
                    <a:pt x="1936" y="17586"/>
                  </a:moveTo>
                  <a:cubicBezTo>
                    <a:pt x="1997" y="17617"/>
                    <a:pt x="2064" y="17699"/>
                    <a:pt x="2131" y="17822"/>
                  </a:cubicBezTo>
                  <a:cubicBezTo>
                    <a:pt x="2264" y="18069"/>
                    <a:pt x="2175" y="18315"/>
                    <a:pt x="2042" y="18479"/>
                  </a:cubicBezTo>
                  <a:cubicBezTo>
                    <a:pt x="1953" y="18561"/>
                    <a:pt x="1775" y="18643"/>
                    <a:pt x="1686" y="18315"/>
                  </a:cubicBezTo>
                  <a:cubicBezTo>
                    <a:pt x="1597" y="17904"/>
                    <a:pt x="1642" y="17740"/>
                    <a:pt x="1775" y="17658"/>
                  </a:cubicBezTo>
                  <a:cubicBezTo>
                    <a:pt x="1819" y="17576"/>
                    <a:pt x="1875" y="17555"/>
                    <a:pt x="1936" y="17586"/>
                  </a:cubicBezTo>
                  <a:close/>
                  <a:moveTo>
                    <a:pt x="9404" y="17340"/>
                  </a:moveTo>
                  <a:cubicBezTo>
                    <a:pt x="9465" y="17370"/>
                    <a:pt x="9532" y="17453"/>
                    <a:pt x="9598" y="17576"/>
                  </a:cubicBezTo>
                  <a:cubicBezTo>
                    <a:pt x="9732" y="17822"/>
                    <a:pt x="9643" y="18069"/>
                    <a:pt x="9509" y="18233"/>
                  </a:cubicBezTo>
                  <a:cubicBezTo>
                    <a:pt x="9420" y="18315"/>
                    <a:pt x="9243" y="18397"/>
                    <a:pt x="9154" y="18069"/>
                  </a:cubicBezTo>
                  <a:cubicBezTo>
                    <a:pt x="9065" y="17658"/>
                    <a:pt x="9109" y="17494"/>
                    <a:pt x="9243" y="17412"/>
                  </a:cubicBezTo>
                  <a:cubicBezTo>
                    <a:pt x="9287" y="17329"/>
                    <a:pt x="9343" y="17309"/>
                    <a:pt x="9404" y="17340"/>
                  </a:cubicBezTo>
                  <a:close/>
                  <a:moveTo>
                    <a:pt x="3447" y="17340"/>
                  </a:moveTo>
                  <a:cubicBezTo>
                    <a:pt x="3509" y="17370"/>
                    <a:pt x="3575" y="17453"/>
                    <a:pt x="3642" y="17576"/>
                  </a:cubicBezTo>
                  <a:cubicBezTo>
                    <a:pt x="3775" y="17822"/>
                    <a:pt x="3686" y="18069"/>
                    <a:pt x="3553" y="18233"/>
                  </a:cubicBezTo>
                  <a:cubicBezTo>
                    <a:pt x="3464" y="18315"/>
                    <a:pt x="3286" y="18397"/>
                    <a:pt x="3197" y="18069"/>
                  </a:cubicBezTo>
                  <a:cubicBezTo>
                    <a:pt x="3153" y="17740"/>
                    <a:pt x="3153" y="17494"/>
                    <a:pt x="3286" y="17412"/>
                  </a:cubicBezTo>
                  <a:cubicBezTo>
                    <a:pt x="3331" y="17329"/>
                    <a:pt x="3386" y="17309"/>
                    <a:pt x="3447" y="17340"/>
                  </a:cubicBezTo>
                  <a:close/>
                  <a:moveTo>
                    <a:pt x="4959" y="17011"/>
                  </a:moveTo>
                  <a:cubicBezTo>
                    <a:pt x="5020" y="17042"/>
                    <a:pt x="5086" y="17124"/>
                    <a:pt x="5153" y="17247"/>
                  </a:cubicBezTo>
                  <a:cubicBezTo>
                    <a:pt x="5286" y="17494"/>
                    <a:pt x="5198" y="17740"/>
                    <a:pt x="5064" y="17904"/>
                  </a:cubicBezTo>
                  <a:cubicBezTo>
                    <a:pt x="4975" y="17986"/>
                    <a:pt x="4798" y="18069"/>
                    <a:pt x="4709" y="17740"/>
                  </a:cubicBezTo>
                  <a:cubicBezTo>
                    <a:pt x="4620" y="17329"/>
                    <a:pt x="4664" y="17165"/>
                    <a:pt x="4798" y="17083"/>
                  </a:cubicBezTo>
                  <a:cubicBezTo>
                    <a:pt x="4842" y="17001"/>
                    <a:pt x="4898" y="16980"/>
                    <a:pt x="4959" y="17011"/>
                  </a:cubicBezTo>
                  <a:close/>
                  <a:moveTo>
                    <a:pt x="469" y="16272"/>
                  </a:moveTo>
                  <a:cubicBezTo>
                    <a:pt x="530" y="16303"/>
                    <a:pt x="597" y="16385"/>
                    <a:pt x="664" y="16508"/>
                  </a:cubicBezTo>
                  <a:cubicBezTo>
                    <a:pt x="797" y="16754"/>
                    <a:pt x="708" y="17001"/>
                    <a:pt x="575" y="17165"/>
                  </a:cubicBezTo>
                  <a:cubicBezTo>
                    <a:pt x="486" y="17247"/>
                    <a:pt x="308" y="17329"/>
                    <a:pt x="219" y="17001"/>
                  </a:cubicBezTo>
                  <a:cubicBezTo>
                    <a:pt x="130" y="16672"/>
                    <a:pt x="175" y="16426"/>
                    <a:pt x="308" y="16344"/>
                  </a:cubicBezTo>
                  <a:cubicBezTo>
                    <a:pt x="353" y="16262"/>
                    <a:pt x="408" y="16241"/>
                    <a:pt x="469" y="16272"/>
                  </a:cubicBezTo>
                  <a:close/>
                  <a:moveTo>
                    <a:pt x="11004" y="15861"/>
                  </a:moveTo>
                  <a:cubicBezTo>
                    <a:pt x="11065" y="15892"/>
                    <a:pt x="11132" y="15974"/>
                    <a:pt x="11198" y="16097"/>
                  </a:cubicBezTo>
                  <a:cubicBezTo>
                    <a:pt x="11332" y="16344"/>
                    <a:pt x="11243" y="16590"/>
                    <a:pt x="11110" y="16755"/>
                  </a:cubicBezTo>
                  <a:cubicBezTo>
                    <a:pt x="11021" y="16837"/>
                    <a:pt x="10843" y="16919"/>
                    <a:pt x="10754" y="16590"/>
                  </a:cubicBezTo>
                  <a:cubicBezTo>
                    <a:pt x="10665" y="16262"/>
                    <a:pt x="10709" y="16097"/>
                    <a:pt x="10843" y="15933"/>
                  </a:cubicBezTo>
                  <a:cubicBezTo>
                    <a:pt x="10887" y="15851"/>
                    <a:pt x="10943" y="15831"/>
                    <a:pt x="11004" y="15861"/>
                  </a:cubicBezTo>
                  <a:close/>
                  <a:moveTo>
                    <a:pt x="6381" y="15779"/>
                  </a:moveTo>
                  <a:cubicBezTo>
                    <a:pt x="6442" y="15810"/>
                    <a:pt x="6509" y="15892"/>
                    <a:pt x="6576" y="16015"/>
                  </a:cubicBezTo>
                  <a:cubicBezTo>
                    <a:pt x="6709" y="16262"/>
                    <a:pt x="6620" y="16508"/>
                    <a:pt x="6487" y="16672"/>
                  </a:cubicBezTo>
                  <a:cubicBezTo>
                    <a:pt x="6398" y="16755"/>
                    <a:pt x="6220" y="16837"/>
                    <a:pt x="6131" y="16508"/>
                  </a:cubicBezTo>
                  <a:cubicBezTo>
                    <a:pt x="6087" y="16180"/>
                    <a:pt x="6087" y="16015"/>
                    <a:pt x="6220" y="15851"/>
                  </a:cubicBezTo>
                  <a:cubicBezTo>
                    <a:pt x="6264" y="15769"/>
                    <a:pt x="6320" y="15748"/>
                    <a:pt x="6381" y="15779"/>
                  </a:cubicBezTo>
                  <a:close/>
                  <a:moveTo>
                    <a:pt x="8026" y="15040"/>
                  </a:moveTo>
                  <a:cubicBezTo>
                    <a:pt x="8087" y="15071"/>
                    <a:pt x="8154" y="15153"/>
                    <a:pt x="8220" y="15276"/>
                  </a:cubicBezTo>
                  <a:cubicBezTo>
                    <a:pt x="8354" y="15523"/>
                    <a:pt x="8265" y="15769"/>
                    <a:pt x="8131" y="15933"/>
                  </a:cubicBezTo>
                  <a:cubicBezTo>
                    <a:pt x="8042" y="16015"/>
                    <a:pt x="7865" y="16098"/>
                    <a:pt x="7776" y="15769"/>
                  </a:cubicBezTo>
                  <a:cubicBezTo>
                    <a:pt x="7687" y="15440"/>
                    <a:pt x="7731" y="15276"/>
                    <a:pt x="7865" y="15112"/>
                  </a:cubicBezTo>
                  <a:cubicBezTo>
                    <a:pt x="7909" y="15030"/>
                    <a:pt x="7965" y="15009"/>
                    <a:pt x="8026" y="15040"/>
                  </a:cubicBezTo>
                  <a:close/>
                  <a:moveTo>
                    <a:pt x="12471" y="14876"/>
                  </a:moveTo>
                  <a:cubicBezTo>
                    <a:pt x="12532" y="14907"/>
                    <a:pt x="12599" y="14989"/>
                    <a:pt x="12665" y="15112"/>
                  </a:cubicBezTo>
                  <a:cubicBezTo>
                    <a:pt x="12799" y="15358"/>
                    <a:pt x="12710" y="15605"/>
                    <a:pt x="12576" y="15769"/>
                  </a:cubicBezTo>
                  <a:cubicBezTo>
                    <a:pt x="12488" y="15851"/>
                    <a:pt x="12310" y="15933"/>
                    <a:pt x="12221" y="15605"/>
                  </a:cubicBezTo>
                  <a:cubicBezTo>
                    <a:pt x="12132" y="15276"/>
                    <a:pt x="12176" y="15112"/>
                    <a:pt x="12310" y="14948"/>
                  </a:cubicBezTo>
                  <a:cubicBezTo>
                    <a:pt x="12354" y="14866"/>
                    <a:pt x="12410" y="14845"/>
                    <a:pt x="12471" y="14876"/>
                  </a:cubicBezTo>
                  <a:close/>
                  <a:moveTo>
                    <a:pt x="9759" y="14383"/>
                  </a:moveTo>
                  <a:cubicBezTo>
                    <a:pt x="9820" y="14414"/>
                    <a:pt x="9887" y="14496"/>
                    <a:pt x="9954" y="14619"/>
                  </a:cubicBezTo>
                  <a:cubicBezTo>
                    <a:pt x="10087" y="14866"/>
                    <a:pt x="9998" y="15112"/>
                    <a:pt x="9865" y="15276"/>
                  </a:cubicBezTo>
                  <a:cubicBezTo>
                    <a:pt x="9776" y="15358"/>
                    <a:pt x="9598" y="15440"/>
                    <a:pt x="9509" y="15112"/>
                  </a:cubicBezTo>
                  <a:cubicBezTo>
                    <a:pt x="9420" y="14783"/>
                    <a:pt x="9465" y="14619"/>
                    <a:pt x="9598" y="14455"/>
                  </a:cubicBezTo>
                  <a:cubicBezTo>
                    <a:pt x="9643" y="14373"/>
                    <a:pt x="9698" y="14352"/>
                    <a:pt x="9759" y="14383"/>
                  </a:cubicBezTo>
                  <a:close/>
                  <a:moveTo>
                    <a:pt x="1847" y="14383"/>
                  </a:moveTo>
                  <a:cubicBezTo>
                    <a:pt x="1908" y="14414"/>
                    <a:pt x="1975" y="14496"/>
                    <a:pt x="2042" y="14619"/>
                  </a:cubicBezTo>
                  <a:cubicBezTo>
                    <a:pt x="2175" y="14866"/>
                    <a:pt x="2086" y="15112"/>
                    <a:pt x="1953" y="15276"/>
                  </a:cubicBezTo>
                  <a:cubicBezTo>
                    <a:pt x="1864" y="15358"/>
                    <a:pt x="1686" y="15440"/>
                    <a:pt x="1597" y="15112"/>
                  </a:cubicBezTo>
                  <a:cubicBezTo>
                    <a:pt x="1508" y="14783"/>
                    <a:pt x="1508" y="14619"/>
                    <a:pt x="1686" y="14455"/>
                  </a:cubicBezTo>
                  <a:cubicBezTo>
                    <a:pt x="1731" y="14373"/>
                    <a:pt x="1786" y="14352"/>
                    <a:pt x="1847" y="14383"/>
                  </a:cubicBezTo>
                  <a:close/>
                  <a:moveTo>
                    <a:pt x="3314" y="14301"/>
                  </a:moveTo>
                  <a:cubicBezTo>
                    <a:pt x="3375" y="14332"/>
                    <a:pt x="3442" y="14414"/>
                    <a:pt x="3509" y="14537"/>
                  </a:cubicBezTo>
                  <a:cubicBezTo>
                    <a:pt x="3642" y="14783"/>
                    <a:pt x="3553" y="15030"/>
                    <a:pt x="3420" y="15194"/>
                  </a:cubicBezTo>
                  <a:cubicBezTo>
                    <a:pt x="3331" y="15276"/>
                    <a:pt x="3153" y="15358"/>
                    <a:pt x="3064" y="15030"/>
                  </a:cubicBezTo>
                  <a:cubicBezTo>
                    <a:pt x="2975" y="14619"/>
                    <a:pt x="2975" y="14455"/>
                    <a:pt x="3153" y="14373"/>
                  </a:cubicBezTo>
                  <a:cubicBezTo>
                    <a:pt x="3197" y="14291"/>
                    <a:pt x="3253" y="14270"/>
                    <a:pt x="3314" y="14301"/>
                  </a:cubicBezTo>
                  <a:close/>
                  <a:moveTo>
                    <a:pt x="4870" y="14055"/>
                  </a:moveTo>
                  <a:cubicBezTo>
                    <a:pt x="4931" y="14085"/>
                    <a:pt x="4998" y="14168"/>
                    <a:pt x="5064" y="14291"/>
                  </a:cubicBezTo>
                  <a:cubicBezTo>
                    <a:pt x="5198" y="14537"/>
                    <a:pt x="5109" y="14783"/>
                    <a:pt x="4975" y="14948"/>
                  </a:cubicBezTo>
                  <a:cubicBezTo>
                    <a:pt x="4887" y="15030"/>
                    <a:pt x="4709" y="15112"/>
                    <a:pt x="4620" y="14783"/>
                  </a:cubicBezTo>
                  <a:cubicBezTo>
                    <a:pt x="4531" y="14373"/>
                    <a:pt x="4575" y="14209"/>
                    <a:pt x="4709" y="14126"/>
                  </a:cubicBezTo>
                  <a:cubicBezTo>
                    <a:pt x="4753" y="14044"/>
                    <a:pt x="4809" y="14024"/>
                    <a:pt x="4870" y="14055"/>
                  </a:cubicBezTo>
                  <a:close/>
                  <a:moveTo>
                    <a:pt x="114" y="13726"/>
                  </a:moveTo>
                  <a:cubicBezTo>
                    <a:pt x="175" y="13757"/>
                    <a:pt x="241" y="13839"/>
                    <a:pt x="308" y="13962"/>
                  </a:cubicBezTo>
                  <a:cubicBezTo>
                    <a:pt x="441" y="14209"/>
                    <a:pt x="353" y="14455"/>
                    <a:pt x="219" y="14619"/>
                  </a:cubicBezTo>
                  <a:cubicBezTo>
                    <a:pt x="175" y="14660"/>
                    <a:pt x="108" y="14701"/>
                    <a:pt x="41" y="14691"/>
                  </a:cubicBezTo>
                  <a:lnTo>
                    <a:pt x="0" y="14636"/>
                  </a:lnTo>
                  <a:lnTo>
                    <a:pt x="0" y="13777"/>
                  </a:lnTo>
                  <a:close/>
                  <a:moveTo>
                    <a:pt x="13849" y="13151"/>
                  </a:moveTo>
                  <a:cubicBezTo>
                    <a:pt x="13910" y="13182"/>
                    <a:pt x="13977" y="13264"/>
                    <a:pt x="14043" y="13387"/>
                  </a:cubicBezTo>
                  <a:cubicBezTo>
                    <a:pt x="14177" y="13634"/>
                    <a:pt x="14088" y="13880"/>
                    <a:pt x="13954" y="14044"/>
                  </a:cubicBezTo>
                  <a:cubicBezTo>
                    <a:pt x="13866" y="14126"/>
                    <a:pt x="13688" y="14209"/>
                    <a:pt x="13599" y="13880"/>
                  </a:cubicBezTo>
                  <a:cubicBezTo>
                    <a:pt x="13510" y="13552"/>
                    <a:pt x="13554" y="13305"/>
                    <a:pt x="13688" y="13223"/>
                  </a:cubicBezTo>
                  <a:cubicBezTo>
                    <a:pt x="13732" y="13141"/>
                    <a:pt x="13788" y="13120"/>
                    <a:pt x="13849" y="13151"/>
                  </a:cubicBezTo>
                  <a:close/>
                  <a:moveTo>
                    <a:pt x="6692" y="13069"/>
                  </a:moveTo>
                  <a:cubicBezTo>
                    <a:pt x="6753" y="13100"/>
                    <a:pt x="6820" y="13182"/>
                    <a:pt x="6887" y="13305"/>
                  </a:cubicBezTo>
                  <a:cubicBezTo>
                    <a:pt x="7020" y="13552"/>
                    <a:pt x="6931" y="13798"/>
                    <a:pt x="6798" y="13962"/>
                  </a:cubicBezTo>
                  <a:cubicBezTo>
                    <a:pt x="6709" y="14044"/>
                    <a:pt x="6531" y="14126"/>
                    <a:pt x="6442" y="13798"/>
                  </a:cubicBezTo>
                  <a:cubicBezTo>
                    <a:pt x="6398" y="13387"/>
                    <a:pt x="6398" y="13223"/>
                    <a:pt x="6531" y="13141"/>
                  </a:cubicBezTo>
                  <a:cubicBezTo>
                    <a:pt x="6576" y="13059"/>
                    <a:pt x="6631" y="13038"/>
                    <a:pt x="6692" y="13069"/>
                  </a:cubicBezTo>
                  <a:close/>
                  <a:moveTo>
                    <a:pt x="12026" y="12330"/>
                  </a:moveTo>
                  <a:cubicBezTo>
                    <a:pt x="12087" y="12361"/>
                    <a:pt x="12154" y="12443"/>
                    <a:pt x="12221" y="12566"/>
                  </a:cubicBezTo>
                  <a:cubicBezTo>
                    <a:pt x="12354" y="12812"/>
                    <a:pt x="12265" y="13059"/>
                    <a:pt x="12132" y="13223"/>
                  </a:cubicBezTo>
                  <a:cubicBezTo>
                    <a:pt x="12043" y="13305"/>
                    <a:pt x="11865" y="13387"/>
                    <a:pt x="11776" y="13059"/>
                  </a:cubicBezTo>
                  <a:cubicBezTo>
                    <a:pt x="11687" y="12730"/>
                    <a:pt x="11732" y="12566"/>
                    <a:pt x="11865" y="12402"/>
                  </a:cubicBezTo>
                  <a:cubicBezTo>
                    <a:pt x="11910" y="12320"/>
                    <a:pt x="11965" y="12299"/>
                    <a:pt x="12026" y="12330"/>
                  </a:cubicBezTo>
                  <a:close/>
                  <a:moveTo>
                    <a:pt x="8559" y="12330"/>
                  </a:moveTo>
                  <a:cubicBezTo>
                    <a:pt x="8620" y="12361"/>
                    <a:pt x="8687" y="12443"/>
                    <a:pt x="8754" y="12566"/>
                  </a:cubicBezTo>
                  <a:cubicBezTo>
                    <a:pt x="8887" y="12812"/>
                    <a:pt x="8798" y="13059"/>
                    <a:pt x="8665" y="13223"/>
                  </a:cubicBezTo>
                  <a:cubicBezTo>
                    <a:pt x="8576" y="13305"/>
                    <a:pt x="8398" y="13387"/>
                    <a:pt x="8309" y="13059"/>
                  </a:cubicBezTo>
                  <a:cubicBezTo>
                    <a:pt x="8220" y="12648"/>
                    <a:pt x="8265" y="12484"/>
                    <a:pt x="8398" y="12402"/>
                  </a:cubicBezTo>
                  <a:cubicBezTo>
                    <a:pt x="8442" y="12320"/>
                    <a:pt x="8498" y="12299"/>
                    <a:pt x="8559" y="12330"/>
                  </a:cubicBezTo>
                  <a:close/>
                  <a:moveTo>
                    <a:pt x="10515" y="12001"/>
                  </a:moveTo>
                  <a:cubicBezTo>
                    <a:pt x="10576" y="12032"/>
                    <a:pt x="10643" y="12114"/>
                    <a:pt x="10709" y="12238"/>
                  </a:cubicBezTo>
                  <a:cubicBezTo>
                    <a:pt x="10843" y="12484"/>
                    <a:pt x="10754" y="12730"/>
                    <a:pt x="10621" y="12895"/>
                  </a:cubicBezTo>
                  <a:cubicBezTo>
                    <a:pt x="10532" y="12977"/>
                    <a:pt x="10354" y="13059"/>
                    <a:pt x="10265" y="12730"/>
                  </a:cubicBezTo>
                  <a:cubicBezTo>
                    <a:pt x="10176" y="12402"/>
                    <a:pt x="10221" y="12155"/>
                    <a:pt x="10354" y="12073"/>
                  </a:cubicBezTo>
                  <a:cubicBezTo>
                    <a:pt x="10398" y="11991"/>
                    <a:pt x="10454" y="11971"/>
                    <a:pt x="10515" y="12001"/>
                  </a:cubicBezTo>
                  <a:close/>
                  <a:moveTo>
                    <a:pt x="14871" y="11509"/>
                  </a:moveTo>
                  <a:cubicBezTo>
                    <a:pt x="14932" y="11539"/>
                    <a:pt x="14999" y="11622"/>
                    <a:pt x="15066" y="11745"/>
                  </a:cubicBezTo>
                  <a:cubicBezTo>
                    <a:pt x="15199" y="11991"/>
                    <a:pt x="15110" y="12238"/>
                    <a:pt x="14977" y="12402"/>
                  </a:cubicBezTo>
                  <a:cubicBezTo>
                    <a:pt x="14888" y="12484"/>
                    <a:pt x="14710" y="12566"/>
                    <a:pt x="14621" y="12238"/>
                  </a:cubicBezTo>
                  <a:cubicBezTo>
                    <a:pt x="14532" y="11827"/>
                    <a:pt x="14621" y="11745"/>
                    <a:pt x="14710" y="11581"/>
                  </a:cubicBezTo>
                  <a:cubicBezTo>
                    <a:pt x="14755" y="11498"/>
                    <a:pt x="14810" y="11478"/>
                    <a:pt x="14871" y="11509"/>
                  </a:cubicBezTo>
                  <a:close/>
                  <a:moveTo>
                    <a:pt x="3670" y="11262"/>
                  </a:moveTo>
                  <a:cubicBezTo>
                    <a:pt x="3731" y="11293"/>
                    <a:pt x="3797" y="11375"/>
                    <a:pt x="3864" y="11498"/>
                  </a:cubicBezTo>
                  <a:cubicBezTo>
                    <a:pt x="3997" y="11745"/>
                    <a:pt x="3909" y="11991"/>
                    <a:pt x="3775" y="12155"/>
                  </a:cubicBezTo>
                  <a:cubicBezTo>
                    <a:pt x="3686" y="12238"/>
                    <a:pt x="3509" y="12320"/>
                    <a:pt x="3420" y="11991"/>
                  </a:cubicBezTo>
                  <a:cubicBezTo>
                    <a:pt x="3331" y="11663"/>
                    <a:pt x="3375" y="11498"/>
                    <a:pt x="3509" y="11334"/>
                  </a:cubicBezTo>
                  <a:cubicBezTo>
                    <a:pt x="3553" y="11252"/>
                    <a:pt x="3609" y="11232"/>
                    <a:pt x="3670" y="11262"/>
                  </a:cubicBezTo>
                  <a:close/>
                  <a:moveTo>
                    <a:pt x="2114" y="11262"/>
                  </a:moveTo>
                  <a:cubicBezTo>
                    <a:pt x="2175" y="11293"/>
                    <a:pt x="2242" y="11375"/>
                    <a:pt x="2308" y="11498"/>
                  </a:cubicBezTo>
                  <a:cubicBezTo>
                    <a:pt x="2442" y="11745"/>
                    <a:pt x="2353" y="11991"/>
                    <a:pt x="2219" y="12155"/>
                  </a:cubicBezTo>
                  <a:cubicBezTo>
                    <a:pt x="2130" y="12238"/>
                    <a:pt x="1953" y="12320"/>
                    <a:pt x="1864" y="11991"/>
                  </a:cubicBezTo>
                  <a:cubicBezTo>
                    <a:pt x="1775" y="11663"/>
                    <a:pt x="1819" y="11498"/>
                    <a:pt x="1953" y="11334"/>
                  </a:cubicBezTo>
                  <a:cubicBezTo>
                    <a:pt x="1997" y="11252"/>
                    <a:pt x="2053" y="11232"/>
                    <a:pt x="2114" y="11262"/>
                  </a:cubicBezTo>
                  <a:close/>
                  <a:moveTo>
                    <a:pt x="425" y="11262"/>
                  </a:moveTo>
                  <a:cubicBezTo>
                    <a:pt x="486" y="11293"/>
                    <a:pt x="553" y="11375"/>
                    <a:pt x="619" y="11498"/>
                  </a:cubicBezTo>
                  <a:cubicBezTo>
                    <a:pt x="753" y="11745"/>
                    <a:pt x="664" y="11991"/>
                    <a:pt x="530" y="12155"/>
                  </a:cubicBezTo>
                  <a:cubicBezTo>
                    <a:pt x="441" y="12238"/>
                    <a:pt x="264" y="12320"/>
                    <a:pt x="175" y="11991"/>
                  </a:cubicBezTo>
                  <a:cubicBezTo>
                    <a:pt x="86" y="11663"/>
                    <a:pt x="130" y="11498"/>
                    <a:pt x="264" y="11334"/>
                  </a:cubicBezTo>
                  <a:cubicBezTo>
                    <a:pt x="308" y="11252"/>
                    <a:pt x="364" y="11232"/>
                    <a:pt x="425" y="11262"/>
                  </a:cubicBezTo>
                  <a:close/>
                  <a:moveTo>
                    <a:pt x="5270" y="11098"/>
                  </a:moveTo>
                  <a:cubicBezTo>
                    <a:pt x="5331" y="11129"/>
                    <a:pt x="5398" y="11211"/>
                    <a:pt x="5464" y="11334"/>
                  </a:cubicBezTo>
                  <a:cubicBezTo>
                    <a:pt x="5598" y="11581"/>
                    <a:pt x="5509" y="11827"/>
                    <a:pt x="5375" y="11991"/>
                  </a:cubicBezTo>
                  <a:cubicBezTo>
                    <a:pt x="5287" y="12073"/>
                    <a:pt x="5109" y="12155"/>
                    <a:pt x="5020" y="11827"/>
                  </a:cubicBezTo>
                  <a:cubicBezTo>
                    <a:pt x="4931" y="11498"/>
                    <a:pt x="4975" y="11334"/>
                    <a:pt x="5109" y="11170"/>
                  </a:cubicBezTo>
                  <a:cubicBezTo>
                    <a:pt x="5153" y="11088"/>
                    <a:pt x="5209" y="11067"/>
                    <a:pt x="5270" y="11098"/>
                  </a:cubicBezTo>
                  <a:close/>
                  <a:moveTo>
                    <a:pt x="16249" y="10523"/>
                  </a:moveTo>
                  <a:cubicBezTo>
                    <a:pt x="16310" y="10554"/>
                    <a:pt x="16377" y="10636"/>
                    <a:pt x="16444" y="10759"/>
                  </a:cubicBezTo>
                  <a:cubicBezTo>
                    <a:pt x="16577" y="11006"/>
                    <a:pt x="16488" y="11252"/>
                    <a:pt x="16355" y="11416"/>
                  </a:cubicBezTo>
                  <a:cubicBezTo>
                    <a:pt x="16266" y="11498"/>
                    <a:pt x="16088" y="11581"/>
                    <a:pt x="15999" y="11252"/>
                  </a:cubicBezTo>
                  <a:cubicBezTo>
                    <a:pt x="15910" y="10841"/>
                    <a:pt x="15955" y="10677"/>
                    <a:pt x="16088" y="10595"/>
                  </a:cubicBezTo>
                  <a:cubicBezTo>
                    <a:pt x="16133" y="10513"/>
                    <a:pt x="16188" y="10492"/>
                    <a:pt x="16249" y="10523"/>
                  </a:cubicBezTo>
                  <a:close/>
                  <a:moveTo>
                    <a:pt x="7181" y="10359"/>
                  </a:moveTo>
                  <a:cubicBezTo>
                    <a:pt x="7242" y="10390"/>
                    <a:pt x="7309" y="10472"/>
                    <a:pt x="7376" y="10595"/>
                  </a:cubicBezTo>
                  <a:cubicBezTo>
                    <a:pt x="7509" y="10841"/>
                    <a:pt x="7420" y="11088"/>
                    <a:pt x="7287" y="11252"/>
                  </a:cubicBezTo>
                  <a:cubicBezTo>
                    <a:pt x="7198" y="11334"/>
                    <a:pt x="7020" y="11416"/>
                    <a:pt x="6931" y="11088"/>
                  </a:cubicBezTo>
                  <a:cubicBezTo>
                    <a:pt x="6842" y="10677"/>
                    <a:pt x="6887" y="10513"/>
                    <a:pt x="7020" y="10431"/>
                  </a:cubicBezTo>
                  <a:cubicBezTo>
                    <a:pt x="7064" y="10349"/>
                    <a:pt x="7120" y="10328"/>
                    <a:pt x="7181" y="10359"/>
                  </a:cubicBezTo>
                  <a:close/>
                  <a:moveTo>
                    <a:pt x="13182" y="10277"/>
                  </a:moveTo>
                  <a:cubicBezTo>
                    <a:pt x="13243" y="10308"/>
                    <a:pt x="13310" y="10390"/>
                    <a:pt x="13377" y="10513"/>
                  </a:cubicBezTo>
                  <a:cubicBezTo>
                    <a:pt x="13510" y="10759"/>
                    <a:pt x="13421" y="11006"/>
                    <a:pt x="13288" y="11170"/>
                  </a:cubicBezTo>
                  <a:cubicBezTo>
                    <a:pt x="13199" y="11252"/>
                    <a:pt x="13021" y="11334"/>
                    <a:pt x="12932" y="11006"/>
                  </a:cubicBezTo>
                  <a:cubicBezTo>
                    <a:pt x="12843" y="10677"/>
                    <a:pt x="12888" y="10513"/>
                    <a:pt x="13021" y="10349"/>
                  </a:cubicBezTo>
                  <a:cubicBezTo>
                    <a:pt x="13065" y="10266"/>
                    <a:pt x="13121" y="10246"/>
                    <a:pt x="13182" y="10277"/>
                  </a:cubicBezTo>
                  <a:close/>
                  <a:moveTo>
                    <a:pt x="9048" y="9784"/>
                  </a:moveTo>
                  <a:cubicBezTo>
                    <a:pt x="9109" y="9815"/>
                    <a:pt x="9176" y="9897"/>
                    <a:pt x="9243" y="10020"/>
                  </a:cubicBezTo>
                  <a:cubicBezTo>
                    <a:pt x="9376" y="10267"/>
                    <a:pt x="9287" y="10513"/>
                    <a:pt x="9154" y="10677"/>
                  </a:cubicBezTo>
                  <a:cubicBezTo>
                    <a:pt x="9065" y="10759"/>
                    <a:pt x="8887" y="10841"/>
                    <a:pt x="8798" y="10513"/>
                  </a:cubicBezTo>
                  <a:cubicBezTo>
                    <a:pt x="8709" y="10184"/>
                    <a:pt x="8754" y="10020"/>
                    <a:pt x="8887" y="9856"/>
                  </a:cubicBezTo>
                  <a:cubicBezTo>
                    <a:pt x="8931" y="9774"/>
                    <a:pt x="8987" y="9753"/>
                    <a:pt x="9048" y="9784"/>
                  </a:cubicBezTo>
                  <a:close/>
                  <a:moveTo>
                    <a:pt x="10960" y="9620"/>
                  </a:moveTo>
                  <a:cubicBezTo>
                    <a:pt x="11021" y="9651"/>
                    <a:pt x="11087" y="9733"/>
                    <a:pt x="11154" y="9856"/>
                  </a:cubicBezTo>
                  <a:cubicBezTo>
                    <a:pt x="11287" y="10102"/>
                    <a:pt x="11198" y="10349"/>
                    <a:pt x="11065" y="10513"/>
                  </a:cubicBezTo>
                  <a:cubicBezTo>
                    <a:pt x="10976" y="10595"/>
                    <a:pt x="10798" y="10677"/>
                    <a:pt x="10709" y="10349"/>
                  </a:cubicBezTo>
                  <a:cubicBezTo>
                    <a:pt x="10621" y="9938"/>
                    <a:pt x="10665" y="9774"/>
                    <a:pt x="10798" y="9692"/>
                  </a:cubicBezTo>
                  <a:cubicBezTo>
                    <a:pt x="10843" y="9609"/>
                    <a:pt x="10898" y="9589"/>
                    <a:pt x="10960" y="9620"/>
                  </a:cubicBezTo>
                  <a:close/>
                  <a:moveTo>
                    <a:pt x="158" y="9045"/>
                  </a:moveTo>
                  <a:cubicBezTo>
                    <a:pt x="219" y="9076"/>
                    <a:pt x="286" y="9158"/>
                    <a:pt x="353" y="9281"/>
                  </a:cubicBezTo>
                  <a:cubicBezTo>
                    <a:pt x="486" y="9527"/>
                    <a:pt x="353" y="9856"/>
                    <a:pt x="264" y="9938"/>
                  </a:cubicBezTo>
                  <a:cubicBezTo>
                    <a:pt x="219" y="9979"/>
                    <a:pt x="152" y="10020"/>
                    <a:pt x="86" y="10010"/>
                  </a:cubicBezTo>
                  <a:lnTo>
                    <a:pt x="0" y="9896"/>
                  </a:lnTo>
                  <a:lnTo>
                    <a:pt x="0" y="9115"/>
                  </a:lnTo>
                  <a:close/>
                  <a:moveTo>
                    <a:pt x="17761" y="8470"/>
                  </a:moveTo>
                  <a:cubicBezTo>
                    <a:pt x="17822" y="8501"/>
                    <a:pt x="17888" y="8583"/>
                    <a:pt x="17955" y="8706"/>
                  </a:cubicBezTo>
                  <a:cubicBezTo>
                    <a:pt x="18088" y="8952"/>
                    <a:pt x="17999" y="9199"/>
                    <a:pt x="17866" y="9363"/>
                  </a:cubicBezTo>
                  <a:cubicBezTo>
                    <a:pt x="17777" y="9445"/>
                    <a:pt x="17599" y="9527"/>
                    <a:pt x="17510" y="9199"/>
                  </a:cubicBezTo>
                  <a:cubicBezTo>
                    <a:pt x="17422" y="8788"/>
                    <a:pt x="17466" y="8624"/>
                    <a:pt x="17599" y="8542"/>
                  </a:cubicBezTo>
                  <a:cubicBezTo>
                    <a:pt x="17644" y="8460"/>
                    <a:pt x="17699" y="8439"/>
                    <a:pt x="17761" y="8470"/>
                  </a:cubicBezTo>
                  <a:close/>
                  <a:moveTo>
                    <a:pt x="3092" y="8470"/>
                  </a:moveTo>
                  <a:cubicBezTo>
                    <a:pt x="3153" y="8501"/>
                    <a:pt x="3220" y="8583"/>
                    <a:pt x="3286" y="8706"/>
                  </a:cubicBezTo>
                  <a:cubicBezTo>
                    <a:pt x="3420" y="8952"/>
                    <a:pt x="3331" y="9199"/>
                    <a:pt x="3197" y="9363"/>
                  </a:cubicBezTo>
                  <a:cubicBezTo>
                    <a:pt x="3108" y="9445"/>
                    <a:pt x="2931" y="9527"/>
                    <a:pt x="2842" y="9199"/>
                  </a:cubicBezTo>
                  <a:cubicBezTo>
                    <a:pt x="2753" y="8870"/>
                    <a:pt x="2797" y="8706"/>
                    <a:pt x="2931" y="8542"/>
                  </a:cubicBezTo>
                  <a:cubicBezTo>
                    <a:pt x="2975" y="8460"/>
                    <a:pt x="3031" y="8439"/>
                    <a:pt x="3092" y="8470"/>
                  </a:cubicBezTo>
                  <a:close/>
                  <a:moveTo>
                    <a:pt x="4603" y="8141"/>
                  </a:moveTo>
                  <a:cubicBezTo>
                    <a:pt x="4664" y="8172"/>
                    <a:pt x="4731" y="8254"/>
                    <a:pt x="4798" y="8378"/>
                  </a:cubicBezTo>
                  <a:cubicBezTo>
                    <a:pt x="4931" y="8624"/>
                    <a:pt x="4842" y="8870"/>
                    <a:pt x="4709" y="9035"/>
                  </a:cubicBezTo>
                  <a:cubicBezTo>
                    <a:pt x="4620" y="9117"/>
                    <a:pt x="4442" y="9199"/>
                    <a:pt x="4353" y="8870"/>
                  </a:cubicBezTo>
                  <a:cubicBezTo>
                    <a:pt x="4264" y="8542"/>
                    <a:pt x="4309" y="8378"/>
                    <a:pt x="4442" y="8213"/>
                  </a:cubicBezTo>
                  <a:cubicBezTo>
                    <a:pt x="4486" y="8131"/>
                    <a:pt x="4542" y="8111"/>
                    <a:pt x="4603" y="8141"/>
                  </a:cubicBezTo>
                  <a:close/>
                  <a:moveTo>
                    <a:pt x="14382" y="8059"/>
                  </a:moveTo>
                  <a:cubicBezTo>
                    <a:pt x="14443" y="8090"/>
                    <a:pt x="14510" y="8172"/>
                    <a:pt x="14577" y="8295"/>
                  </a:cubicBezTo>
                  <a:cubicBezTo>
                    <a:pt x="14710" y="8542"/>
                    <a:pt x="14621" y="8788"/>
                    <a:pt x="14488" y="8952"/>
                  </a:cubicBezTo>
                  <a:cubicBezTo>
                    <a:pt x="14399" y="9035"/>
                    <a:pt x="14221" y="9117"/>
                    <a:pt x="14132" y="8788"/>
                  </a:cubicBezTo>
                  <a:cubicBezTo>
                    <a:pt x="14043" y="8460"/>
                    <a:pt x="14088" y="8295"/>
                    <a:pt x="14221" y="8131"/>
                  </a:cubicBezTo>
                  <a:cubicBezTo>
                    <a:pt x="14266" y="8049"/>
                    <a:pt x="14321" y="8029"/>
                    <a:pt x="14382" y="8059"/>
                  </a:cubicBezTo>
                  <a:close/>
                  <a:moveTo>
                    <a:pt x="6114" y="8059"/>
                  </a:moveTo>
                  <a:cubicBezTo>
                    <a:pt x="6176" y="8090"/>
                    <a:pt x="6242" y="8172"/>
                    <a:pt x="6309" y="8295"/>
                  </a:cubicBezTo>
                  <a:cubicBezTo>
                    <a:pt x="6442" y="8542"/>
                    <a:pt x="6353" y="8788"/>
                    <a:pt x="6220" y="8952"/>
                  </a:cubicBezTo>
                  <a:cubicBezTo>
                    <a:pt x="6131" y="9035"/>
                    <a:pt x="5953" y="9117"/>
                    <a:pt x="5864" y="8788"/>
                  </a:cubicBezTo>
                  <a:cubicBezTo>
                    <a:pt x="5775" y="8460"/>
                    <a:pt x="5775" y="8295"/>
                    <a:pt x="5953" y="8131"/>
                  </a:cubicBezTo>
                  <a:cubicBezTo>
                    <a:pt x="5998" y="8049"/>
                    <a:pt x="6053" y="8029"/>
                    <a:pt x="6114" y="8059"/>
                  </a:cubicBezTo>
                  <a:close/>
                  <a:moveTo>
                    <a:pt x="12560" y="7977"/>
                  </a:moveTo>
                  <a:cubicBezTo>
                    <a:pt x="12621" y="8008"/>
                    <a:pt x="12688" y="8090"/>
                    <a:pt x="12754" y="8213"/>
                  </a:cubicBezTo>
                  <a:cubicBezTo>
                    <a:pt x="12888" y="8460"/>
                    <a:pt x="12799" y="8706"/>
                    <a:pt x="12665" y="8870"/>
                  </a:cubicBezTo>
                  <a:cubicBezTo>
                    <a:pt x="12576" y="8952"/>
                    <a:pt x="12399" y="9035"/>
                    <a:pt x="12310" y="8706"/>
                  </a:cubicBezTo>
                  <a:cubicBezTo>
                    <a:pt x="12221" y="8378"/>
                    <a:pt x="12265" y="8213"/>
                    <a:pt x="12399" y="8049"/>
                  </a:cubicBezTo>
                  <a:cubicBezTo>
                    <a:pt x="12443" y="7967"/>
                    <a:pt x="12499" y="7946"/>
                    <a:pt x="12560" y="7977"/>
                  </a:cubicBezTo>
                  <a:close/>
                  <a:moveTo>
                    <a:pt x="16027" y="7895"/>
                  </a:moveTo>
                  <a:cubicBezTo>
                    <a:pt x="16088" y="7926"/>
                    <a:pt x="16155" y="8008"/>
                    <a:pt x="16221" y="8131"/>
                  </a:cubicBezTo>
                  <a:cubicBezTo>
                    <a:pt x="16355" y="8378"/>
                    <a:pt x="16266" y="8624"/>
                    <a:pt x="16133" y="8788"/>
                  </a:cubicBezTo>
                  <a:cubicBezTo>
                    <a:pt x="16044" y="8870"/>
                    <a:pt x="15866" y="8952"/>
                    <a:pt x="15777" y="8624"/>
                  </a:cubicBezTo>
                  <a:cubicBezTo>
                    <a:pt x="15688" y="8213"/>
                    <a:pt x="15732" y="8049"/>
                    <a:pt x="15866" y="7967"/>
                  </a:cubicBezTo>
                  <a:cubicBezTo>
                    <a:pt x="15910" y="7885"/>
                    <a:pt x="15966" y="7864"/>
                    <a:pt x="16027" y="7895"/>
                  </a:cubicBezTo>
                  <a:close/>
                  <a:moveTo>
                    <a:pt x="1581" y="7813"/>
                  </a:moveTo>
                  <a:cubicBezTo>
                    <a:pt x="1642" y="7844"/>
                    <a:pt x="1708" y="7926"/>
                    <a:pt x="1775" y="8049"/>
                  </a:cubicBezTo>
                  <a:cubicBezTo>
                    <a:pt x="1908" y="8295"/>
                    <a:pt x="1819" y="8542"/>
                    <a:pt x="1686" y="8706"/>
                  </a:cubicBezTo>
                  <a:cubicBezTo>
                    <a:pt x="1597" y="8788"/>
                    <a:pt x="1419" y="8870"/>
                    <a:pt x="1331" y="8542"/>
                  </a:cubicBezTo>
                  <a:cubicBezTo>
                    <a:pt x="1242" y="8131"/>
                    <a:pt x="1286" y="7967"/>
                    <a:pt x="1419" y="7885"/>
                  </a:cubicBezTo>
                  <a:cubicBezTo>
                    <a:pt x="1464" y="7803"/>
                    <a:pt x="1519" y="7782"/>
                    <a:pt x="1581" y="7813"/>
                  </a:cubicBezTo>
                  <a:close/>
                  <a:moveTo>
                    <a:pt x="7803" y="7320"/>
                  </a:moveTo>
                  <a:cubicBezTo>
                    <a:pt x="7865" y="7351"/>
                    <a:pt x="7931" y="7433"/>
                    <a:pt x="7998" y="7556"/>
                  </a:cubicBezTo>
                  <a:cubicBezTo>
                    <a:pt x="8131" y="7803"/>
                    <a:pt x="8042" y="8049"/>
                    <a:pt x="7909" y="8213"/>
                  </a:cubicBezTo>
                  <a:cubicBezTo>
                    <a:pt x="7820" y="8295"/>
                    <a:pt x="7642" y="8378"/>
                    <a:pt x="7553" y="8049"/>
                  </a:cubicBezTo>
                  <a:cubicBezTo>
                    <a:pt x="7465" y="7721"/>
                    <a:pt x="7509" y="7474"/>
                    <a:pt x="7642" y="7392"/>
                  </a:cubicBezTo>
                  <a:cubicBezTo>
                    <a:pt x="7687" y="7310"/>
                    <a:pt x="7742" y="7289"/>
                    <a:pt x="7803" y="7320"/>
                  </a:cubicBezTo>
                  <a:close/>
                  <a:moveTo>
                    <a:pt x="9270" y="7074"/>
                  </a:moveTo>
                  <a:cubicBezTo>
                    <a:pt x="9331" y="7105"/>
                    <a:pt x="9398" y="7187"/>
                    <a:pt x="9465" y="7310"/>
                  </a:cubicBezTo>
                  <a:cubicBezTo>
                    <a:pt x="9598" y="7556"/>
                    <a:pt x="9465" y="7885"/>
                    <a:pt x="9376" y="7967"/>
                  </a:cubicBezTo>
                  <a:cubicBezTo>
                    <a:pt x="9287" y="8049"/>
                    <a:pt x="9109" y="8131"/>
                    <a:pt x="9020" y="7803"/>
                  </a:cubicBezTo>
                  <a:cubicBezTo>
                    <a:pt x="8931" y="7474"/>
                    <a:pt x="8976" y="7228"/>
                    <a:pt x="9109" y="7146"/>
                  </a:cubicBezTo>
                  <a:cubicBezTo>
                    <a:pt x="9154" y="7064"/>
                    <a:pt x="9209" y="7043"/>
                    <a:pt x="9270" y="7074"/>
                  </a:cubicBezTo>
                  <a:close/>
                  <a:moveTo>
                    <a:pt x="10915" y="6992"/>
                  </a:moveTo>
                  <a:cubicBezTo>
                    <a:pt x="10976" y="7023"/>
                    <a:pt x="11043" y="7105"/>
                    <a:pt x="11110" y="7228"/>
                  </a:cubicBezTo>
                  <a:cubicBezTo>
                    <a:pt x="11243" y="7474"/>
                    <a:pt x="11110" y="7803"/>
                    <a:pt x="11021" y="7885"/>
                  </a:cubicBezTo>
                  <a:cubicBezTo>
                    <a:pt x="10932" y="7967"/>
                    <a:pt x="10754" y="8049"/>
                    <a:pt x="10665" y="7721"/>
                  </a:cubicBezTo>
                  <a:cubicBezTo>
                    <a:pt x="10576" y="7310"/>
                    <a:pt x="10621" y="7146"/>
                    <a:pt x="10754" y="7064"/>
                  </a:cubicBezTo>
                  <a:cubicBezTo>
                    <a:pt x="10798" y="6981"/>
                    <a:pt x="10854" y="6961"/>
                    <a:pt x="10915" y="6992"/>
                  </a:cubicBezTo>
                  <a:close/>
                  <a:moveTo>
                    <a:pt x="19050" y="6088"/>
                  </a:moveTo>
                  <a:cubicBezTo>
                    <a:pt x="19111" y="6119"/>
                    <a:pt x="19177" y="6201"/>
                    <a:pt x="19244" y="6324"/>
                  </a:cubicBezTo>
                  <a:cubicBezTo>
                    <a:pt x="19377" y="6571"/>
                    <a:pt x="19244" y="6899"/>
                    <a:pt x="19155" y="6981"/>
                  </a:cubicBezTo>
                  <a:cubicBezTo>
                    <a:pt x="19066" y="7064"/>
                    <a:pt x="18888" y="7146"/>
                    <a:pt x="18800" y="6817"/>
                  </a:cubicBezTo>
                  <a:cubicBezTo>
                    <a:pt x="18711" y="6489"/>
                    <a:pt x="18755" y="6324"/>
                    <a:pt x="18888" y="6160"/>
                  </a:cubicBezTo>
                  <a:cubicBezTo>
                    <a:pt x="18933" y="6078"/>
                    <a:pt x="18988" y="6057"/>
                    <a:pt x="19050" y="6088"/>
                  </a:cubicBezTo>
                  <a:close/>
                  <a:moveTo>
                    <a:pt x="113" y="6088"/>
                  </a:moveTo>
                  <a:cubicBezTo>
                    <a:pt x="175" y="6119"/>
                    <a:pt x="241" y="6201"/>
                    <a:pt x="308" y="6324"/>
                  </a:cubicBezTo>
                  <a:cubicBezTo>
                    <a:pt x="441" y="6571"/>
                    <a:pt x="308" y="6899"/>
                    <a:pt x="219" y="6981"/>
                  </a:cubicBezTo>
                  <a:cubicBezTo>
                    <a:pt x="175" y="7023"/>
                    <a:pt x="108" y="7064"/>
                    <a:pt x="41" y="7053"/>
                  </a:cubicBezTo>
                  <a:lnTo>
                    <a:pt x="0" y="6999"/>
                  </a:lnTo>
                  <a:lnTo>
                    <a:pt x="0" y="6139"/>
                  </a:lnTo>
                  <a:close/>
                  <a:moveTo>
                    <a:pt x="2647" y="5678"/>
                  </a:moveTo>
                  <a:cubicBezTo>
                    <a:pt x="2708" y="5708"/>
                    <a:pt x="2775" y="5791"/>
                    <a:pt x="2842" y="5914"/>
                  </a:cubicBezTo>
                  <a:cubicBezTo>
                    <a:pt x="2975" y="6160"/>
                    <a:pt x="2842" y="6489"/>
                    <a:pt x="2753" y="6571"/>
                  </a:cubicBezTo>
                  <a:cubicBezTo>
                    <a:pt x="2664" y="6653"/>
                    <a:pt x="2486" y="6735"/>
                    <a:pt x="2397" y="6407"/>
                  </a:cubicBezTo>
                  <a:cubicBezTo>
                    <a:pt x="2308" y="6078"/>
                    <a:pt x="2353" y="5832"/>
                    <a:pt x="2486" y="5750"/>
                  </a:cubicBezTo>
                  <a:cubicBezTo>
                    <a:pt x="2531" y="5667"/>
                    <a:pt x="2586" y="5647"/>
                    <a:pt x="2647" y="5678"/>
                  </a:cubicBezTo>
                  <a:close/>
                  <a:moveTo>
                    <a:pt x="17316" y="5513"/>
                  </a:moveTo>
                  <a:cubicBezTo>
                    <a:pt x="17377" y="5544"/>
                    <a:pt x="17444" y="5626"/>
                    <a:pt x="17511" y="5750"/>
                  </a:cubicBezTo>
                  <a:cubicBezTo>
                    <a:pt x="17644" y="5996"/>
                    <a:pt x="17555" y="6242"/>
                    <a:pt x="17422" y="6407"/>
                  </a:cubicBezTo>
                  <a:cubicBezTo>
                    <a:pt x="17333" y="6489"/>
                    <a:pt x="17155" y="6571"/>
                    <a:pt x="17066" y="6242"/>
                  </a:cubicBezTo>
                  <a:cubicBezTo>
                    <a:pt x="16977" y="5914"/>
                    <a:pt x="16977" y="5750"/>
                    <a:pt x="17155" y="5585"/>
                  </a:cubicBezTo>
                  <a:cubicBezTo>
                    <a:pt x="17199" y="5503"/>
                    <a:pt x="17255" y="5483"/>
                    <a:pt x="17316" y="5513"/>
                  </a:cubicBezTo>
                  <a:close/>
                  <a:moveTo>
                    <a:pt x="13849" y="5349"/>
                  </a:moveTo>
                  <a:cubicBezTo>
                    <a:pt x="13910" y="5380"/>
                    <a:pt x="13977" y="5462"/>
                    <a:pt x="14043" y="5585"/>
                  </a:cubicBezTo>
                  <a:cubicBezTo>
                    <a:pt x="14177" y="5832"/>
                    <a:pt x="14088" y="6078"/>
                    <a:pt x="13954" y="6242"/>
                  </a:cubicBezTo>
                  <a:cubicBezTo>
                    <a:pt x="13866" y="6324"/>
                    <a:pt x="13688" y="6407"/>
                    <a:pt x="13599" y="6078"/>
                  </a:cubicBezTo>
                  <a:cubicBezTo>
                    <a:pt x="13510" y="5667"/>
                    <a:pt x="13554" y="5503"/>
                    <a:pt x="13688" y="5421"/>
                  </a:cubicBezTo>
                  <a:cubicBezTo>
                    <a:pt x="13732" y="5339"/>
                    <a:pt x="13788" y="5318"/>
                    <a:pt x="13849" y="5349"/>
                  </a:cubicBezTo>
                  <a:close/>
                  <a:moveTo>
                    <a:pt x="6826" y="5349"/>
                  </a:moveTo>
                  <a:cubicBezTo>
                    <a:pt x="6887" y="5380"/>
                    <a:pt x="6953" y="5462"/>
                    <a:pt x="7020" y="5585"/>
                  </a:cubicBezTo>
                  <a:cubicBezTo>
                    <a:pt x="7153" y="5832"/>
                    <a:pt x="7020" y="6160"/>
                    <a:pt x="6931" y="6242"/>
                  </a:cubicBezTo>
                  <a:cubicBezTo>
                    <a:pt x="6842" y="6324"/>
                    <a:pt x="6664" y="6407"/>
                    <a:pt x="6576" y="6078"/>
                  </a:cubicBezTo>
                  <a:cubicBezTo>
                    <a:pt x="6487" y="5750"/>
                    <a:pt x="6531" y="5585"/>
                    <a:pt x="6664" y="5421"/>
                  </a:cubicBezTo>
                  <a:cubicBezTo>
                    <a:pt x="6709" y="5339"/>
                    <a:pt x="6764" y="5318"/>
                    <a:pt x="6826" y="5349"/>
                  </a:cubicBezTo>
                  <a:close/>
                  <a:moveTo>
                    <a:pt x="4736" y="5349"/>
                  </a:moveTo>
                  <a:cubicBezTo>
                    <a:pt x="4798" y="5380"/>
                    <a:pt x="4864" y="5462"/>
                    <a:pt x="4931" y="5585"/>
                  </a:cubicBezTo>
                  <a:cubicBezTo>
                    <a:pt x="5064" y="5832"/>
                    <a:pt x="4931" y="6160"/>
                    <a:pt x="4842" y="6242"/>
                  </a:cubicBezTo>
                  <a:cubicBezTo>
                    <a:pt x="4753" y="6324"/>
                    <a:pt x="4575" y="6407"/>
                    <a:pt x="4486" y="6078"/>
                  </a:cubicBezTo>
                  <a:cubicBezTo>
                    <a:pt x="4397" y="5667"/>
                    <a:pt x="4442" y="5503"/>
                    <a:pt x="4575" y="5421"/>
                  </a:cubicBezTo>
                  <a:cubicBezTo>
                    <a:pt x="4620" y="5339"/>
                    <a:pt x="4675" y="5318"/>
                    <a:pt x="4736" y="5349"/>
                  </a:cubicBezTo>
                  <a:close/>
                  <a:moveTo>
                    <a:pt x="15716" y="5103"/>
                  </a:moveTo>
                  <a:cubicBezTo>
                    <a:pt x="15777" y="5134"/>
                    <a:pt x="15844" y="5216"/>
                    <a:pt x="15910" y="5339"/>
                  </a:cubicBezTo>
                  <a:cubicBezTo>
                    <a:pt x="16044" y="5585"/>
                    <a:pt x="15910" y="5914"/>
                    <a:pt x="15821" y="5996"/>
                  </a:cubicBezTo>
                  <a:cubicBezTo>
                    <a:pt x="15732" y="6078"/>
                    <a:pt x="15555" y="6160"/>
                    <a:pt x="15466" y="5832"/>
                  </a:cubicBezTo>
                  <a:cubicBezTo>
                    <a:pt x="15377" y="5421"/>
                    <a:pt x="15421" y="5257"/>
                    <a:pt x="15555" y="5175"/>
                  </a:cubicBezTo>
                  <a:cubicBezTo>
                    <a:pt x="15599" y="5093"/>
                    <a:pt x="15655" y="5072"/>
                    <a:pt x="15716" y="5103"/>
                  </a:cubicBezTo>
                  <a:close/>
                  <a:moveTo>
                    <a:pt x="12382" y="5103"/>
                  </a:moveTo>
                  <a:cubicBezTo>
                    <a:pt x="12443" y="5134"/>
                    <a:pt x="12510" y="5216"/>
                    <a:pt x="12576" y="5339"/>
                  </a:cubicBezTo>
                  <a:cubicBezTo>
                    <a:pt x="12710" y="5585"/>
                    <a:pt x="12621" y="5832"/>
                    <a:pt x="12488" y="5996"/>
                  </a:cubicBezTo>
                  <a:cubicBezTo>
                    <a:pt x="12399" y="6078"/>
                    <a:pt x="12221" y="6160"/>
                    <a:pt x="12132" y="5832"/>
                  </a:cubicBezTo>
                  <a:cubicBezTo>
                    <a:pt x="12043" y="5503"/>
                    <a:pt x="12087" y="5257"/>
                    <a:pt x="12221" y="5175"/>
                  </a:cubicBezTo>
                  <a:cubicBezTo>
                    <a:pt x="12265" y="5093"/>
                    <a:pt x="12321" y="5072"/>
                    <a:pt x="12382" y="5103"/>
                  </a:cubicBezTo>
                  <a:close/>
                  <a:moveTo>
                    <a:pt x="10159" y="4446"/>
                  </a:moveTo>
                  <a:cubicBezTo>
                    <a:pt x="10221" y="4477"/>
                    <a:pt x="10287" y="4559"/>
                    <a:pt x="10354" y="4682"/>
                  </a:cubicBezTo>
                  <a:cubicBezTo>
                    <a:pt x="10487" y="4928"/>
                    <a:pt x="10398" y="5175"/>
                    <a:pt x="10265" y="5339"/>
                  </a:cubicBezTo>
                  <a:cubicBezTo>
                    <a:pt x="10176" y="5421"/>
                    <a:pt x="9998" y="5503"/>
                    <a:pt x="9909" y="5175"/>
                  </a:cubicBezTo>
                  <a:cubicBezTo>
                    <a:pt x="9820" y="4846"/>
                    <a:pt x="9865" y="4682"/>
                    <a:pt x="9998" y="4518"/>
                  </a:cubicBezTo>
                  <a:cubicBezTo>
                    <a:pt x="10043" y="4436"/>
                    <a:pt x="10098" y="4415"/>
                    <a:pt x="10159" y="4446"/>
                  </a:cubicBezTo>
                  <a:close/>
                  <a:moveTo>
                    <a:pt x="1136" y="4117"/>
                  </a:moveTo>
                  <a:cubicBezTo>
                    <a:pt x="1197" y="4148"/>
                    <a:pt x="1264" y="4230"/>
                    <a:pt x="1330" y="4353"/>
                  </a:cubicBezTo>
                  <a:cubicBezTo>
                    <a:pt x="1464" y="4600"/>
                    <a:pt x="1375" y="4846"/>
                    <a:pt x="1241" y="5010"/>
                  </a:cubicBezTo>
                  <a:cubicBezTo>
                    <a:pt x="1153" y="5093"/>
                    <a:pt x="975" y="5175"/>
                    <a:pt x="886" y="4846"/>
                  </a:cubicBezTo>
                  <a:cubicBezTo>
                    <a:pt x="797" y="4518"/>
                    <a:pt x="841" y="4271"/>
                    <a:pt x="975" y="4189"/>
                  </a:cubicBezTo>
                  <a:cubicBezTo>
                    <a:pt x="1019" y="4107"/>
                    <a:pt x="1075" y="4086"/>
                    <a:pt x="1136" y="4117"/>
                  </a:cubicBezTo>
                  <a:close/>
                  <a:moveTo>
                    <a:pt x="20161" y="3953"/>
                  </a:moveTo>
                  <a:cubicBezTo>
                    <a:pt x="20222" y="3984"/>
                    <a:pt x="20289" y="4066"/>
                    <a:pt x="20355" y="4189"/>
                  </a:cubicBezTo>
                  <a:cubicBezTo>
                    <a:pt x="20489" y="4435"/>
                    <a:pt x="20400" y="4682"/>
                    <a:pt x="20266" y="4846"/>
                  </a:cubicBezTo>
                  <a:cubicBezTo>
                    <a:pt x="20178" y="4928"/>
                    <a:pt x="20000" y="5010"/>
                    <a:pt x="19911" y="4682"/>
                  </a:cubicBezTo>
                  <a:cubicBezTo>
                    <a:pt x="19822" y="4353"/>
                    <a:pt x="19866" y="4189"/>
                    <a:pt x="20000" y="4025"/>
                  </a:cubicBezTo>
                  <a:cubicBezTo>
                    <a:pt x="20044" y="3943"/>
                    <a:pt x="20100" y="3922"/>
                    <a:pt x="20161" y="3953"/>
                  </a:cubicBezTo>
                  <a:close/>
                  <a:moveTo>
                    <a:pt x="8604" y="3871"/>
                  </a:moveTo>
                  <a:cubicBezTo>
                    <a:pt x="8665" y="3902"/>
                    <a:pt x="8731" y="3984"/>
                    <a:pt x="8798" y="4107"/>
                  </a:cubicBezTo>
                  <a:cubicBezTo>
                    <a:pt x="8931" y="4353"/>
                    <a:pt x="8843" y="4600"/>
                    <a:pt x="8709" y="4764"/>
                  </a:cubicBezTo>
                  <a:cubicBezTo>
                    <a:pt x="8620" y="4846"/>
                    <a:pt x="8442" y="4928"/>
                    <a:pt x="8354" y="4600"/>
                  </a:cubicBezTo>
                  <a:cubicBezTo>
                    <a:pt x="8265" y="4189"/>
                    <a:pt x="8309" y="4025"/>
                    <a:pt x="8442" y="3943"/>
                  </a:cubicBezTo>
                  <a:cubicBezTo>
                    <a:pt x="8487" y="3861"/>
                    <a:pt x="8542" y="3840"/>
                    <a:pt x="8604" y="3871"/>
                  </a:cubicBezTo>
                  <a:close/>
                  <a:moveTo>
                    <a:pt x="3536" y="3460"/>
                  </a:moveTo>
                  <a:cubicBezTo>
                    <a:pt x="3597" y="3491"/>
                    <a:pt x="3664" y="3573"/>
                    <a:pt x="3731" y="3696"/>
                  </a:cubicBezTo>
                  <a:cubicBezTo>
                    <a:pt x="3864" y="3943"/>
                    <a:pt x="3775" y="4189"/>
                    <a:pt x="3642" y="4353"/>
                  </a:cubicBezTo>
                  <a:cubicBezTo>
                    <a:pt x="3553" y="4436"/>
                    <a:pt x="3375" y="4518"/>
                    <a:pt x="3286" y="4189"/>
                  </a:cubicBezTo>
                  <a:cubicBezTo>
                    <a:pt x="3197" y="3778"/>
                    <a:pt x="3242" y="3614"/>
                    <a:pt x="3375" y="3532"/>
                  </a:cubicBezTo>
                  <a:cubicBezTo>
                    <a:pt x="3420" y="3450"/>
                    <a:pt x="3475" y="3429"/>
                    <a:pt x="3536" y="3460"/>
                  </a:cubicBezTo>
                  <a:close/>
                  <a:moveTo>
                    <a:pt x="18427" y="3378"/>
                  </a:moveTo>
                  <a:cubicBezTo>
                    <a:pt x="18488" y="3409"/>
                    <a:pt x="18555" y="3491"/>
                    <a:pt x="18622" y="3614"/>
                  </a:cubicBezTo>
                  <a:cubicBezTo>
                    <a:pt x="18755" y="3861"/>
                    <a:pt x="18622" y="4189"/>
                    <a:pt x="18533" y="4271"/>
                  </a:cubicBezTo>
                  <a:cubicBezTo>
                    <a:pt x="18444" y="4353"/>
                    <a:pt x="18266" y="4436"/>
                    <a:pt x="18177" y="4107"/>
                  </a:cubicBezTo>
                  <a:cubicBezTo>
                    <a:pt x="18088" y="3696"/>
                    <a:pt x="18133" y="3532"/>
                    <a:pt x="18266" y="3450"/>
                  </a:cubicBezTo>
                  <a:cubicBezTo>
                    <a:pt x="18311" y="3368"/>
                    <a:pt x="18366" y="3347"/>
                    <a:pt x="18427" y="3378"/>
                  </a:cubicBezTo>
                  <a:close/>
                  <a:moveTo>
                    <a:pt x="5848" y="3214"/>
                  </a:moveTo>
                  <a:cubicBezTo>
                    <a:pt x="5909" y="3245"/>
                    <a:pt x="5976" y="3327"/>
                    <a:pt x="6042" y="3450"/>
                  </a:cubicBezTo>
                  <a:cubicBezTo>
                    <a:pt x="6176" y="3696"/>
                    <a:pt x="6087" y="3943"/>
                    <a:pt x="5953" y="4107"/>
                  </a:cubicBezTo>
                  <a:cubicBezTo>
                    <a:pt x="5864" y="4189"/>
                    <a:pt x="5687" y="4271"/>
                    <a:pt x="5598" y="3943"/>
                  </a:cubicBezTo>
                  <a:cubicBezTo>
                    <a:pt x="5509" y="3614"/>
                    <a:pt x="5553" y="3450"/>
                    <a:pt x="5687" y="3286"/>
                  </a:cubicBezTo>
                  <a:cubicBezTo>
                    <a:pt x="5731" y="3204"/>
                    <a:pt x="5787" y="3183"/>
                    <a:pt x="5848" y="3214"/>
                  </a:cubicBezTo>
                  <a:close/>
                  <a:moveTo>
                    <a:pt x="14693" y="3050"/>
                  </a:moveTo>
                  <a:cubicBezTo>
                    <a:pt x="14755" y="3080"/>
                    <a:pt x="14821" y="3163"/>
                    <a:pt x="14888" y="3286"/>
                  </a:cubicBezTo>
                  <a:cubicBezTo>
                    <a:pt x="15021" y="3532"/>
                    <a:pt x="14932" y="3779"/>
                    <a:pt x="14799" y="3943"/>
                  </a:cubicBezTo>
                  <a:cubicBezTo>
                    <a:pt x="14710" y="4025"/>
                    <a:pt x="14532" y="4107"/>
                    <a:pt x="14443" y="3779"/>
                  </a:cubicBezTo>
                  <a:cubicBezTo>
                    <a:pt x="14354" y="3450"/>
                    <a:pt x="14399" y="3286"/>
                    <a:pt x="14532" y="3121"/>
                  </a:cubicBezTo>
                  <a:cubicBezTo>
                    <a:pt x="14577" y="3039"/>
                    <a:pt x="14632" y="3019"/>
                    <a:pt x="14693" y="3050"/>
                  </a:cubicBezTo>
                  <a:close/>
                  <a:moveTo>
                    <a:pt x="11715" y="2639"/>
                  </a:moveTo>
                  <a:cubicBezTo>
                    <a:pt x="11776" y="2670"/>
                    <a:pt x="11843" y="2752"/>
                    <a:pt x="11910" y="2875"/>
                  </a:cubicBezTo>
                  <a:cubicBezTo>
                    <a:pt x="12043" y="3121"/>
                    <a:pt x="11954" y="3368"/>
                    <a:pt x="11821" y="3532"/>
                  </a:cubicBezTo>
                  <a:cubicBezTo>
                    <a:pt x="11732" y="3614"/>
                    <a:pt x="11554" y="3696"/>
                    <a:pt x="11465" y="3368"/>
                  </a:cubicBezTo>
                  <a:cubicBezTo>
                    <a:pt x="11376" y="3039"/>
                    <a:pt x="11421" y="2875"/>
                    <a:pt x="11554" y="2711"/>
                  </a:cubicBezTo>
                  <a:cubicBezTo>
                    <a:pt x="11599" y="2629"/>
                    <a:pt x="11654" y="2608"/>
                    <a:pt x="11715" y="2639"/>
                  </a:cubicBezTo>
                  <a:close/>
                  <a:moveTo>
                    <a:pt x="16516" y="2310"/>
                  </a:moveTo>
                  <a:cubicBezTo>
                    <a:pt x="16577" y="2341"/>
                    <a:pt x="16644" y="2423"/>
                    <a:pt x="16710" y="2547"/>
                  </a:cubicBezTo>
                  <a:cubicBezTo>
                    <a:pt x="16844" y="2793"/>
                    <a:pt x="16710" y="3121"/>
                    <a:pt x="16621" y="3204"/>
                  </a:cubicBezTo>
                  <a:cubicBezTo>
                    <a:pt x="16533" y="3286"/>
                    <a:pt x="16355" y="3368"/>
                    <a:pt x="16266" y="3039"/>
                  </a:cubicBezTo>
                  <a:cubicBezTo>
                    <a:pt x="16177" y="2629"/>
                    <a:pt x="16221" y="2464"/>
                    <a:pt x="16355" y="2382"/>
                  </a:cubicBezTo>
                  <a:cubicBezTo>
                    <a:pt x="16399" y="2300"/>
                    <a:pt x="16455" y="2280"/>
                    <a:pt x="16516" y="2310"/>
                  </a:cubicBezTo>
                  <a:close/>
                  <a:moveTo>
                    <a:pt x="7537" y="2310"/>
                  </a:moveTo>
                  <a:cubicBezTo>
                    <a:pt x="7598" y="2341"/>
                    <a:pt x="7665" y="2423"/>
                    <a:pt x="7731" y="2547"/>
                  </a:cubicBezTo>
                  <a:cubicBezTo>
                    <a:pt x="7865" y="2793"/>
                    <a:pt x="7776" y="3039"/>
                    <a:pt x="7642" y="3204"/>
                  </a:cubicBezTo>
                  <a:cubicBezTo>
                    <a:pt x="7553" y="3286"/>
                    <a:pt x="7376" y="3368"/>
                    <a:pt x="7287" y="3039"/>
                  </a:cubicBezTo>
                  <a:cubicBezTo>
                    <a:pt x="7198" y="2711"/>
                    <a:pt x="7198" y="2547"/>
                    <a:pt x="7376" y="2382"/>
                  </a:cubicBezTo>
                  <a:cubicBezTo>
                    <a:pt x="7420" y="2300"/>
                    <a:pt x="7476" y="2280"/>
                    <a:pt x="7537" y="2310"/>
                  </a:cubicBezTo>
                  <a:close/>
                  <a:moveTo>
                    <a:pt x="9982" y="1982"/>
                  </a:moveTo>
                  <a:cubicBezTo>
                    <a:pt x="10043" y="2013"/>
                    <a:pt x="10109" y="2095"/>
                    <a:pt x="10176" y="2218"/>
                  </a:cubicBezTo>
                  <a:cubicBezTo>
                    <a:pt x="10309" y="2464"/>
                    <a:pt x="10221" y="2711"/>
                    <a:pt x="10087" y="2875"/>
                  </a:cubicBezTo>
                  <a:cubicBezTo>
                    <a:pt x="9998" y="2957"/>
                    <a:pt x="9820" y="3039"/>
                    <a:pt x="9732" y="2711"/>
                  </a:cubicBezTo>
                  <a:cubicBezTo>
                    <a:pt x="9643" y="2382"/>
                    <a:pt x="9687" y="2136"/>
                    <a:pt x="9820" y="2054"/>
                  </a:cubicBezTo>
                  <a:cubicBezTo>
                    <a:pt x="9865" y="1972"/>
                    <a:pt x="9920" y="1951"/>
                    <a:pt x="9982" y="1982"/>
                  </a:cubicBezTo>
                  <a:close/>
                  <a:moveTo>
                    <a:pt x="2336" y="1818"/>
                  </a:moveTo>
                  <a:cubicBezTo>
                    <a:pt x="2397" y="1849"/>
                    <a:pt x="2464" y="1931"/>
                    <a:pt x="2531" y="2054"/>
                  </a:cubicBezTo>
                  <a:cubicBezTo>
                    <a:pt x="2664" y="2300"/>
                    <a:pt x="2575" y="2547"/>
                    <a:pt x="2442" y="2711"/>
                  </a:cubicBezTo>
                  <a:cubicBezTo>
                    <a:pt x="2353" y="2793"/>
                    <a:pt x="2175" y="2875"/>
                    <a:pt x="2086" y="2547"/>
                  </a:cubicBezTo>
                  <a:cubicBezTo>
                    <a:pt x="1997" y="2218"/>
                    <a:pt x="2042" y="2054"/>
                    <a:pt x="2175" y="1890"/>
                  </a:cubicBezTo>
                  <a:cubicBezTo>
                    <a:pt x="2219" y="1807"/>
                    <a:pt x="2275" y="1787"/>
                    <a:pt x="2336" y="1818"/>
                  </a:cubicBezTo>
                  <a:close/>
                  <a:moveTo>
                    <a:pt x="21272" y="1571"/>
                  </a:moveTo>
                  <a:cubicBezTo>
                    <a:pt x="21333" y="1602"/>
                    <a:pt x="21400" y="1684"/>
                    <a:pt x="21467" y="1807"/>
                  </a:cubicBezTo>
                  <a:cubicBezTo>
                    <a:pt x="21600" y="2054"/>
                    <a:pt x="21467" y="2382"/>
                    <a:pt x="21378" y="2464"/>
                  </a:cubicBezTo>
                  <a:cubicBezTo>
                    <a:pt x="21289" y="2547"/>
                    <a:pt x="21111" y="2629"/>
                    <a:pt x="21022" y="2300"/>
                  </a:cubicBezTo>
                  <a:cubicBezTo>
                    <a:pt x="20933" y="1972"/>
                    <a:pt x="20933" y="1807"/>
                    <a:pt x="21111" y="1643"/>
                  </a:cubicBezTo>
                  <a:cubicBezTo>
                    <a:pt x="21155" y="1561"/>
                    <a:pt x="21211" y="1541"/>
                    <a:pt x="21272" y="1571"/>
                  </a:cubicBezTo>
                  <a:close/>
                  <a:moveTo>
                    <a:pt x="691" y="1571"/>
                  </a:moveTo>
                  <a:cubicBezTo>
                    <a:pt x="753" y="1602"/>
                    <a:pt x="819" y="1684"/>
                    <a:pt x="886" y="1807"/>
                  </a:cubicBezTo>
                  <a:cubicBezTo>
                    <a:pt x="1019" y="2054"/>
                    <a:pt x="930" y="2300"/>
                    <a:pt x="797" y="2464"/>
                  </a:cubicBezTo>
                  <a:cubicBezTo>
                    <a:pt x="708" y="2547"/>
                    <a:pt x="530" y="2629"/>
                    <a:pt x="441" y="2300"/>
                  </a:cubicBezTo>
                  <a:cubicBezTo>
                    <a:pt x="352" y="1972"/>
                    <a:pt x="352" y="1807"/>
                    <a:pt x="530" y="1643"/>
                  </a:cubicBezTo>
                  <a:cubicBezTo>
                    <a:pt x="575" y="1561"/>
                    <a:pt x="630" y="1541"/>
                    <a:pt x="691" y="1571"/>
                  </a:cubicBezTo>
                  <a:close/>
                  <a:moveTo>
                    <a:pt x="4603" y="1489"/>
                  </a:moveTo>
                  <a:cubicBezTo>
                    <a:pt x="4664" y="1520"/>
                    <a:pt x="4731" y="1602"/>
                    <a:pt x="4798" y="1725"/>
                  </a:cubicBezTo>
                  <a:cubicBezTo>
                    <a:pt x="4931" y="1972"/>
                    <a:pt x="4798" y="2300"/>
                    <a:pt x="4709" y="2382"/>
                  </a:cubicBezTo>
                  <a:cubicBezTo>
                    <a:pt x="4620" y="2464"/>
                    <a:pt x="4442" y="2547"/>
                    <a:pt x="4353" y="2218"/>
                  </a:cubicBezTo>
                  <a:cubicBezTo>
                    <a:pt x="4264" y="1890"/>
                    <a:pt x="4309" y="1643"/>
                    <a:pt x="4442" y="1561"/>
                  </a:cubicBezTo>
                  <a:cubicBezTo>
                    <a:pt x="4487" y="1479"/>
                    <a:pt x="4542" y="1458"/>
                    <a:pt x="4603" y="1489"/>
                  </a:cubicBezTo>
                  <a:close/>
                  <a:moveTo>
                    <a:pt x="12960" y="1407"/>
                  </a:moveTo>
                  <a:cubicBezTo>
                    <a:pt x="13021" y="1438"/>
                    <a:pt x="13088" y="1520"/>
                    <a:pt x="13154" y="1643"/>
                  </a:cubicBezTo>
                  <a:cubicBezTo>
                    <a:pt x="13288" y="1890"/>
                    <a:pt x="13199" y="2136"/>
                    <a:pt x="13065" y="2300"/>
                  </a:cubicBezTo>
                  <a:cubicBezTo>
                    <a:pt x="12977" y="2382"/>
                    <a:pt x="12799" y="2464"/>
                    <a:pt x="12710" y="2136"/>
                  </a:cubicBezTo>
                  <a:cubicBezTo>
                    <a:pt x="12621" y="1725"/>
                    <a:pt x="12665" y="1561"/>
                    <a:pt x="12799" y="1479"/>
                  </a:cubicBezTo>
                  <a:cubicBezTo>
                    <a:pt x="12843" y="1397"/>
                    <a:pt x="12899" y="1376"/>
                    <a:pt x="12960" y="1407"/>
                  </a:cubicBezTo>
                  <a:close/>
                  <a:moveTo>
                    <a:pt x="19627" y="1079"/>
                  </a:moveTo>
                  <a:cubicBezTo>
                    <a:pt x="19689" y="1109"/>
                    <a:pt x="19755" y="1191"/>
                    <a:pt x="19822" y="1315"/>
                  </a:cubicBezTo>
                  <a:cubicBezTo>
                    <a:pt x="19955" y="1561"/>
                    <a:pt x="19866" y="1807"/>
                    <a:pt x="19733" y="1972"/>
                  </a:cubicBezTo>
                  <a:cubicBezTo>
                    <a:pt x="19644" y="2054"/>
                    <a:pt x="19466" y="2136"/>
                    <a:pt x="19377" y="1807"/>
                  </a:cubicBezTo>
                  <a:cubicBezTo>
                    <a:pt x="19289" y="1397"/>
                    <a:pt x="19333" y="1233"/>
                    <a:pt x="19466" y="1150"/>
                  </a:cubicBezTo>
                  <a:cubicBezTo>
                    <a:pt x="19511" y="1068"/>
                    <a:pt x="19566" y="1048"/>
                    <a:pt x="19627" y="1079"/>
                  </a:cubicBezTo>
                  <a:close/>
                  <a:moveTo>
                    <a:pt x="17627" y="750"/>
                  </a:moveTo>
                  <a:cubicBezTo>
                    <a:pt x="17688" y="781"/>
                    <a:pt x="17755" y="863"/>
                    <a:pt x="17822" y="986"/>
                  </a:cubicBezTo>
                  <a:cubicBezTo>
                    <a:pt x="17955" y="1233"/>
                    <a:pt x="17822" y="1561"/>
                    <a:pt x="17733" y="1643"/>
                  </a:cubicBezTo>
                  <a:cubicBezTo>
                    <a:pt x="17644" y="1725"/>
                    <a:pt x="17466" y="1807"/>
                    <a:pt x="17377" y="1479"/>
                  </a:cubicBezTo>
                  <a:cubicBezTo>
                    <a:pt x="17288" y="1150"/>
                    <a:pt x="17333" y="904"/>
                    <a:pt x="17466" y="822"/>
                  </a:cubicBezTo>
                  <a:cubicBezTo>
                    <a:pt x="17511" y="740"/>
                    <a:pt x="17566" y="719"/>
                    <a:pt x="17627" y="750"/>
                  </a:cubicBezTo>
                  <a:close/>
                  <a:moveTo>
                    <a:pt x="14338" y="586"/>
                  </a:moveTo>
                  <a:cubicBezTo>
                    <a:pt x="14399" y="617"/>
                    <a:pt x="14466" y="699"/>
                    <a:pt x="14532" y="822"/>
                  </a:cubicBezTo>
                  <a:cubicBezTo>
                    <a:pt x="14666" y="1068"/>
                    <a:pt x="14532" y="1397"/>
                    <a:pt x="14443" y="1479"/>
                  </a:cubicBezTo>
                  <a:cubicBezTo>
                    <a:pt x="14354" y="1561"/>
                    <a:pt x="14177" y="1643"/>
                    <a:pt x="14088" y="1315"/>
                  </a:cubicBezTo>
                  <a:cubicBezTo>
                    <a:pt x="13999" y="986"/>
                    <a:pt x="13999" y="740"/>
                    <a:pt x="14177" y="658"/>
                  </a:cubicBezTo>
                  <a:cubicBezTo>
                    <a:pt x="14221" y="576"/>
                    <a:pt x="14277" y="555"/>
                    <a:pt x="14338" y="586"/>
                  </a:cubicBezTo>
                  <a:close/>
                  <a:moveTo>
                    <a:pt x="6603" y="237"/>
                  </a:moveTo>
                  <a:cubicBezTo>
                    <a:pt x="6664" y="268"/>
                    <a:pt x="6731" y="370"/>
                    <a:pt x="6798" y="576"/>
                  </a:cubicBezTo>
                  <a:cubicBezTo>
                    <a:pt x="6931" y="822"/>
                    <a:pt x="6798" y="1150"/>
                    <a:pt x="6709" y="1233"/>
                  </a:cubicBezTo>
                  <a:cubicBezTo>
                    <a:pt x="6620" y="1315"/>
                    <a:pt x="6442" y="1397"/>
                    <a:pt x="6353" y="1068"/>
                  </a:cubicBezTo>
                  <a:cubicBezTo>
                    <a:pt x="6264" y="658"/>
                    <a:pt x="6309" y="493"/>
                    <a:pt x="6442" y="329"/>
                  </a:cubicBezTo>
                  <a:cubicBezTo>
                    <a:pt x="6487" y="247"/>
                    <a:pt x="6542" y="206"/>
                    <a:pt x="6603" y="237"/>
                  </a:cubicBezTo>
                  <a:close/>
                  <a:moveTo>
                    <a:pt x="15360" y="0"/>
                  </a:moveTo>
                  <a:lnTo>
                    <a:pt x="15854" y="0"/>
                  </a:lnTo>
                  <a:lnTo>
                    <a:pt x="15860" y="62"/>
                  </a:lnTo>
                  <a:cubicBezTo>
                    <a:pt x="15832" y="185"/>
                    <a:pt x="15777" y="288"/>
                    <a:pt x="15732" y="329"/>
                  </a:cubicBezTo>
                  <a:cubicBezTo>
                    <a:pt x="15644" y="411"/>
                    <a:pt x="15466" y="493"/>
                    <a:pt x="15377" y="165"/>
                  </a:cubicBezTo>
                  <a:close/>
                  <a:moveTo>
                    <a:pt x="11324" y="0"/>
                  </a:moveTo>
                  <a:lnTo>
                    <a:pt x="11806" y="0"/>
                  </a:lnTo>
                  <a:lnTo>
                    <a:pt x="11687" y="247"/>
                  </a:lnTo>
                  <a:cubicBezTo>
                    <a:pt x="11599" y="329"/>
                    <a:pt x="11421" y="411"/>
                    <a:pt x="11332" y="83"/>
                  </a:cubicBezTo>
                  <a:close/>
                  <a:moveTo>
                    <a:pt x="9643" y="0"/>
                  </a:moveTo>
                  <a:lnTo>
                    <a:pt x="10077" y="0"/>
                  </a:lnTo>
                  <a:lnTo>
                    <a:pt x="9998" y="165"/>
                  </a:lnTo>
                  <a:cubicBezTo>
                    <a:pt x="9909" y="247"/>
                    <a:pt x="9732" y="329"/>
                    <a:pt x="9643" y="1"/>
                  </a:cubicBezTo>
                  <a:close/>
                  <a:moveTo>
                    <a:pt x="8176" y="0"/>
                  </a:moveTo>
                  <a:lnTo>
                    <a:pt x="8620" y="0"/>
                  </a:lnTo>
                  <a:lnTo>
                    <a:pt x="8620" y="1"/>
                  </a:lnTo>
                  <a:cubicBezTo>
                    <a:pt x="8754" y="247"/>
                    <a:pt x="8665" y="493"/>
                    <a:pt x="8531" y="658"/>
                  </a:cubicBezTo>
                  <a:cubicBezTo>
                    <a:pt x="8442" y="740"/>
                    <a:pt x="8265" y="822"/>
                    <a:pt x="8176" y="493"/>
                  </a:cubicBezTo>
                  <a:cubicBezTo>
                    <a:pt x="8131" y="329"/>
                    <a:pt x="8120" y="185"/>
                    <a:pt x="8137" y="73"/>
                  </a:cubicBezTo>
                  <a:close/>
                  <a:moveTo>
                    <a:pt x="2776" y="0"/>
                  </a:moveTo>
                  <a:lnTo>
                    <a:pt x="3266" y="0"/>
                  </a:lnTo>
                  <a:lnTo>
                    <a:pt x="3281" y="144"/>
                  </a:lnTo>
                  <a:cubicBezTo>
                    <a:pt x="3253" y="268"/>
                    <a:pt x="3197" y="370"/>
                    <a:pt x="3153" y="411"/>
                  </a:cubicBezTo>
                  <a:cubicBezTo>
                    <a:pt x="3064" y="493"/>
                    <a:pt x="2886" y="576"/>
                    <a:pt x="2797" y="247"/>
                  </a:cubicBezTo>
                  <a:close/>
                </a:path>
              </a:pathLst>
            </a:custGeom>
            <a:solidFill>
              <a:srgbClr val="FFFFFF">
                <a:alpha val="6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grpSp>
      <p:sp>
        <p:nvSpPr>
          <p:cNvPr id="121" name="Title 1"/>
          <p:cNvSpPr txBox="1">
            <a:spLocks noGrp="1"/>
          </p:cNvSpPr>
          <p:nvPr>
            <p:ph type="title"/>
          </p:nvPr>
        </p:nvSpPr>
        <p:spPr>
          <a:xfrm>
            <a:off x="786383" y="841247"/>
            <a:ext cx="3515247" cy="5340099"/>
          </a:xfrm>
          <a:prstGeom prst="rect">
            <a:avLst/>
          </a:prstGeom>
        </p:spPr>
        <p:txBody>
          <a:bodyPr/>
          <a:lstStyle>
            <a:lvl1pPr>
              <a:defRPr sz="4800">
                <a:solidFill>
                  <a:srgbClr val="FFFFFF"/>
                </a:solidFill>
              </a:defRPr>
            </a:lvl1pPr>
          </a:lstStyle>
          <a:p>
            <a:r>
              <a:t>Objectives </a:t>
            </a:r>
          </a:p>
        </p:txBody>
      </p:sp>
      <p:grpSp>
        <p:nvGrpSpPr>
          <p:cNvPr id="138" name="Content Placeholder 2"/>
          <p:cNvGrpSpPr/>
          <p:nvPr/>
        </p:nvGrpSpPr>
        <p:grpSpPr>
          <a:xfrm>
            <a:off x="4985885" y="1497372"/>
            <a:ext cx="6367915" cy="3872881"/>
            <a:chOff x="0" y="0"/>
            <a:chExt cx="6367914" cy="3872880"/>
          </a:xfrm>
        </p:grpSpPr>
        <p:sp>
          <p:nvSpPr>
            <p:cNvPr id="122" name="Rectangle"/>
            <p:cNvSpPr/>
            <p:nvPr/>
          </p:nvSpPr>
          <p:spPr>
            <a:xfrm>
              <a:off x="0" y="324720"/>
              <a:ext cx="6367915" cy="554401"/>
            </a:xfrm>
            <a:prstGeom prst="rect">
              <a:avLst/>
            </a:prstGeom>
            <a:solidFill>
              <a:srgbClr val="FF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914400">
                <a:lnSpc>
                  <a:spcPct val="90000"/>
                </a:lnSpc>
                <a:spcBef>
                  <a:spcPts val="1000"/>
                </a:spcBef>
                <a:defRPr sz="2800"/>
              </a:pPr>
              <a:endParaRPr/>
            </a:p>
          </p:txBody>
        </p:sp>
        <p:grpSp>
          <p:nvGrpSpPr>
            <p:cNvPr id="125" name="Group"/>
            <p:cNvGrpSpPr/>
            <p:nvPr/>
          </p:nvGrpSpPr>
          <p:grpSpPr>
            <a:xfrm>
              <a:off x="318394" y="0"/>
              <a:ext cx="4457544" cy="649443"/>
              <a:chOff x="0" y="0"/>
              <a:chExt cx="4457542" cy="649442"/>
            </a:xfrm>
          </p:grpSpPr>
          <p:sp>
            <p:nvSpPr>
              <p:cNvPr id="123" name="Rounded Rectangle"/>
              <p:cNvSpPr/>
              <p:nvPr/>
            </p:nvSpPr>
            <p:spPr>
              <a:xfrm>
                <a:off x="-1" y="-1"/>
                <a:ext cx="4457544" cy="649444"/>
              </a:xfrm>
              <a:prstGeom prst="roundRect">
                <a:avLst>
                  <a:gd name="adj" fmla="val 16667"/>
                </a:avLst>
              </a:prstGeom>
              <a:solidFill>
                <a:schemeClr val="accent2"/>
              </a:solidFill>
              <a:ln w="12700" cap="flat">
                <a:solidFill>
                  <a:srgbClr val="FFFFFF"/>
                </a:solidFill>
                <a:prstDash val="solid"/>
                <a:miter lim="800000"/>
              </a:ln>
              <a:effectLst/>
            </p:spPr>
            <p:txBody>
              <a:bodyPr wrap="square" lIns="45718" tIns="45718" rIns="45718" bIns="45718" numCol="1" anchor="ctr">
                <a:noAutofit/>
              </a:bodyPr>
              <a:lstStyle/>
              <a:p>
                <a:pPr defTabSz="977900">
                  <a:lnSpc>
                    <a:spcPct val="90000"/>
                  </a:lnSpc>
                  <a:spcBef>
                    <a:spcPts val="1100"/>
                  </a:spcBef>
                  <a:defRPr sz="2800">
                    <a:solidFill>
                      <a:srgbClr val="FFFFFF"/>
                    </a:solidFill>
                  </a:defRPr>
                </a:pPr>
                <a:endParaRPr/>
              </a:p>
            </p:txBody>
          </p:sp>
          <p:sp>
            <p:nvSpPr>
              <p:cNvPr id="124" name="Total blood volume"/>
              <p:cNvSpPr txBox="1"/>
              <p:nvPr/>
            </p:nvSpPr>
            <p:spPr>
              <a:xfrm>
                <a:off x="200186" y="177752"/>
                <a:ext cx="4057169" cy="293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977900">
                  <a:lnSpc>
                    <a:spcPct val="90000"/>
                  </a:lnSpc>
                  <a:spcBef>
                    <a:spcPts val="900"/>
                  </a:spcBef>
                  <a:defRPr sz="2200">
                    <a:solidFill>
                      <a:srgbClr val="FFFFFF"/>
                    </a:solidFill>
                  </a:defRPr>
                </a:lvl1pPr>
              </a:lstStyle>
              <a:p>
                <a:r>
                  <a:t>Total blood volume </a:t>
                </a:r>
              </a:p>
            </p:txBody>
          </p:sp>
        </p:grpSp>
        <p:sp>
          <p:nvSpPr>
            <p:cNvPr id="126" name="Rectangle"/>
            <p:cNvSpPr/>
            <p:nvPr/>
          </p:nvSpPr>
          <p:spPr>
            <a:xfrm>
              <a:off x="0" y="1322639"/>
              <a:ext cx="6367915" cy="554402"/>
            </a:xfrm>
            <a:prstGeom prst="rect">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t">
              <a:noAutofit/>
            </a:bodyPr>
            <a:lstStyle/>
            <a:p>
              <a:pPr defTabSz="914400">
                <a:lnSpc>
                  <a:spcPct val="90000"/>
                </a:lnSpc>
                <a:spcBef>
                  <a:spcPts val="1000"/>
                </a:spcBef>
                <a:defRPr sz="2800"/>
              </a:pPr>
              <a:endParaRPr/>
            </a:p>
          </p:txBody>
        </p:sp>
        <p:grpSp>
          <p:nvGrpSpPr>
            <p:cNvPr id="129" name="Group"/>
            <p:cNvGrpSpPr/>
            <p:nvPr/>
          </p:nvGrpSpPr>
          <p:grpSpPr>
            <a:xfrm>
              <a:off x="318394" y="997919"/>
              <a:ext cx="4457544" cy="649444"/>
              <a:chOff x="0" y="0"/>
              <a:chExt cx="4457542" cy="649443"/>
            </a:xfrm>
          </p:grpSpPr>
          <p:sp>
            <p:nvSpPr>
              <p:cNvPr id="127" name="Rounded Rectangle"/>
              <p:cNvSpPr/>
              <p:nvPr/>
            </p:nvSpPr>
            <p:spPr>
              <a:xfrm>
                <a:off x="-1" y="-1"/>
                <a:ext cx="4457544" cy="649445"/>
              </a:xfrm>
              <a:prstGeom prst="roundRect">
                <a:avLst>
                  <a:gd name="adj" fmla="val 16667"/>
                </a:avLst>
              </a:prstGeom>
              <a:solidFill>
                <a:schemeClr val="accent3"/>
              </a:solidFill>
              <a:ln w="12700" cap="flat">
                <a:solidFill>
                  <a:srgbClr val="FFFFFF"/>
                </a:solidFill>
                <a:prstDash val="solid"/>
                <a:miter lim="800000"/>
              </a:ln>
              <a:effectLst/>
            </p:spPr>
            <p:txBody>
              <a:bodyPr wrap="square" lIns="45718" tIns="45718" rIns="45718" bIns="45718" numCol="1" anchor="ctr">
                <a:noAutofit/>
              </a:bodyPr>
              <a:lstStyle/>
              <a:p>
                <a:pPr defTabSz="977900">
                  <a:lnSpc>
                    <a:spcPct val="90000"/>
                  </a:lnSpc>
                  <a:spcBef>
                    <a:spcPts val="1100"/>
                  </a:spcBef>
                  <a:defRPr sz="2800">
                    <a:solidFill>
                      <a:srgbClr val="FFFFFF"/>
                    </a:solidFill>
                  </a:defRPr>
                </a:pPr>
                <a:endParaRPr/>
              </a:p>
            </p:txBody>
          </p:sp>
          <p:sp>
            <p:nvSpPr>
              <p:cNvPr id="128" name="Tonicity"/>
              <p:cNvSpPr txBox="1"/>
              <p:nvPr/>
            </p:nvSpPr>
            <p:spPr>
              <a:xfrm>
                <a:off x="200186" y="177752"/>
                <a:ext cx="4057169" cy="293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977900">
                  <a:lnSpc>
                    <a:spcPct val="90000"/>
                  </a:lnSpc>
                  <a:spcBef>
                    <a:spcPts val="900"/>
                  </a:spcBef>
                  <a:defRPr sz="2200">
                    <a:solidFill>
                      <a:srgbClr val="FFFFFF"/>
                    </a:solidFill>
                  </a:defRPr>
                </a:lvl1pPr>
              </a:lstStyle>
              <a:p>
                <a:r>
                  <a:t>Tonicity </a:t>
                </a:r>
              </a:p>
            </p:txBody>
          </p:sp>
        </p:grpSp>
        <p:sp>
          <p:nvSpPr>
            <p:cNvPr id="130" name="Rectangle"/>
            <p:cNvSpPr/>
            <p:nvPr/>
          </p:nvSpPr>
          <p:spPr>
            <a:xfrm>
              <a:off x="0" y="2320560"/>
              <a:ext cx="6367915" cy="554402"/>
            </a:xfrm>
            <a:prstGeom prst="rect">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t">
              <a:noAutofit/>
            </a:bodyPr>
            <a:lstStyle/>
            <a:p>
              <a:pPr defTabSz="914400">
                <a:lnSpc>
                  <a:spcPct val="90000"/>
                </a:lnSpc>
                <a:spcBef>
                  <a:spcPts val="1000"/>
                </a:spcBef>
                <a:defRPr sz="2800"/>
              </a:pPr>
              <a:endParaRPr/>
            </a:p>
          </p:txBody>
        </p:sp>
        <p:grpSp>
          <p:nvGrpSpPr>
            <p:cNvPr id="133" name="Group"/>
            <p:cNvGrpSpPr/>
            <p:nvPr/>
          </p:nvGrpSpPr>
          <p:grpSpPr>
            <a:xfrm>
              <a:off x="318394" y="1995839"/>
              <a:ext cx="4457544" cy="649443"/>
              <a:chOff x="0" y="0"/>
              <a:chExt cx="4457542" cy="649442"/>
            </a:xfrm>
          </p:grpSpPr>
          <p:sp>
            <p:nvSpPr>
              <p:cNvPr id="131" name="Rounded Rectangle"/>
              <p:cNvSpPr/>
              <p:nvPr/>
            </p:nvSpPr>
            <p:spPr>
              <a:xfrm>
                <a:off x="-1" y="-1"/>
                <a:ext cx="4457544" cy="649444"/>
              </a:xfrm>
              <a:prstGeom prst="roundRect">
                <a:avLst>
                  <a:gd name="adj" fmla="val 16667"/>
                </a:avLst>
              </a:prstGeom>
              <a:solidFill>
                <a:schemeClr val="accent4"/>
              </a:solidFill>
              <a:ln w="12700" cap="flat">
                <a:solidFill>
                  <a:srgbClr val="FFFFFF"/>
                </a:solidFill>
                <a:prstDash val="solid"/>
                <a:miter lim="800000"/>
              </a:ln>
              <a:effectLst/>
            </p:spPr>
            <p:txBody>
              <a:bodyPr wrap="square" lIns="45718" tIns="45718" rIns="45718" bIns="45718" numCol="1" anchor="ctr">
                <a:noAutofit/>
              </a:bodyPr>
              <a:lstStyle/>
              <a:p>
                <a:pPr defTabSz="977900">
                  <a:lnSpc>
                    <a:spcPct val="90000"/>
                  </a:lnSpc>
                  <a:spcBef>
                    <a:spcPts val="1100"/>
                  </a:spcBef>
                  <a:defRPr sz="2800">
                    <a:solidFill>
                      <a:srgbClr val="FFFFFF"/>
                    </a:solidFill>
                  </a:defRPr>
                </a:pPr>
                <a:endParaRPr/>
              </a:p>
            </p:txBody>
          </p:sp>
          <p:sp>
            <p:nvSpPr>
              <p:cNvPr id="132" name="Oncotic or colloid osmotic pressure"/>
              <p:cNvSpPr txBox="1"/>
              <p:nvPr/>
            </p:nvSpPr>
            <p:spPr>
              <a:xfrm>
                <a:off x="200186" y="177752"/>
                <a:ext cx="4057169" cy="293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977900">
                  <a:lnSpc>
                    <a:spcPct val="90000"/>
                  </a:lnSpc>
                  <a:spcBef>
                    <a:spcPts val="900"/>
                  </a:spcBef>
                  <a:defRPr sz="2200">
                    <a:solidFill>
                      <a:srgbClr val="FFFFFF"/>
                    </a:solidFill>
                  </a:defRPr>
                </a:lvl1pPr>
              </a:lstStyle>
              <a:p>
                <a:r>
                  <a:t>Oncotic or colloid osmotic pressure</a:t>
                </a:r>
              </a:p>
            </p:txBody>
          </p:sp>
        </p:grpSp>
        <p:sp>
          <p:nvSpPr>
            <p:cNvPr id="134" name="Rectangle"/>
            <p:cNvSpPr/>
            <p:nvPr/>
          </p:nvSpPr>
          <p:spPr>
            <a:xfrm>
              <a:off x="0" y="3318480"/>
              <a:ext cx="6367915" cy="554401"/>
            </a:xfrm>
            <a:prstGeom prst="rect">
              <a:avLst/>
            </a:prstGeom>
            <a:solidFill>
              <a:srgbClr val="FFFFFF">
                <a:alpha val="90000"/>
              </a:srgbClr>
            </a:solidFill>
            <a:ln w="12700" cap="flat">
              <a:solidFill>
                <a:schemeClr val="accent5"/>
              </a:solidFill>
              <a:prstDash val="solid"/>
              <a:miter lim="800000"/>
            </a:ln>
            <a:effectLst/>
          </p:spPr>
          <p:txBody>
            <a:bodyPr wrap="square" lIns="45718" tIns="45718" rIns="45718" bIns="45718" numCol="1" anchor="t">
              <a:noAutofit/>
            </a:bodyPr>
            <a:lstStyle/>
            <a:p>
              <a:pPr defTabSz="914400">
                <a:lnSpc>
                  <a:spcPct val="90000"/>
                </a:lnSpc>
                <a:spcBef>
                  <a:spcPts val="1000"/>
                </a:spcBef>
                <a:defRPr sz="2800"/>
              </a:pPr>
              <a:endParaRPr/>
            </a:p>
          </p:txBody>
        </p:sp>
        <p:grpSp>
          <p:nvGrpSpPr>
            <p:cNvPr id="137" name="Group"/>
            <p:cNvGrpSpPr/>
            <p:nvPr/>
          </p:nvGrpSpPr>
          <p:grpSpPr>
            <a:xfrm>
              <a:off x="318394" y="2993759"/>
              <a:ext cx="4457544" cy="649443"/>
              <a:chOff x="0" y="0"/>
              <a:chExt cx="4457542" cy="649442"/>
            </a:xfrm>
          </p:grpSpPr>
          <p:sp>
            <p:nvSpPr>
              <p:cNvPr id="135" name="Rounded Rectangle"/>
              <p:cNvSpPr/>
              <p:nvPr/>
            </p:nvSpPr>
            <p:spPr>
              <a:xfrm>
                <a:off x="-1" y="-1"/>
                <a:ext cx="4457544" cy="649444"/>
              </a:xfrm>
              <a:prstGeom prst="roundRect">
                <a:avLst>
                  <a:gd name="adj" fmla="val 16667"/>
                </a:avLst>
              </a:prstGeom>
              <a:solidFill>
                <a:schemeClr val="accent5"/>
              </a:solidFill>
              <a:ln w="12700" cap="flat">
                <a:solidFill>
                  <a:srgbClr val="FFFFFF"/>
                </a:solidFill>
                <a:prstDash val="solid"/>
                <a:miter lim="800000"/>
              </a:ln>
              <a:effectLst/>
            </p:spPr>
            <p:txBody>
              <a:bodyPr wrap="square" lIns="45718" tIns="45718" rIns="45718" bIns="45718" numCol="1" anchor="ctr">
                <a:noAutofit/>
              </a:bodyPr>
              <a:lstStyle/>
              <a:p>
                <a:pPr defTabSz="977900">
                  <a:lnSpc>
                    <a:spcPct val="90000"/>
                  </a:lnSpc>
                  <a:spcBef>
                    <a:spcPts val="1100"/>
                  </a:spcBef>
                  <a:defRPr sz="2800">
                    <a:solidFill>
                      <a:srgbClr val="FFFFFF"/>
                    </a:solidFill>
                  </a:defRPr>
                </a:pPr>
                <a:endParaRPr/>
              </a:p>
            </p:txBody>
          </p:sp>
          <p:sp>
            <p:nvSpPr>
              <p:cNvPr id="136" name="osmolarity"/>
              <p:cNvSpPr txBox="1"/>
              <p:nvPr/>
            </p:nvSpPr>
            <p:spPr>
              <a:xfrm>
                <a:off x="200186" y="177752"/>
                <a:ext cx="4057169" cy="293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977900">
                  <a:lnSpc>
                    <a:spcPct val="90000"/>
                  </a:lnSpc>
                  <a:spcBef>
                    <a:spcPts val="900"/>
                  </a:spcBef>
                  <a:defRPr sz="2200">
                    <a:solidFill>
                      <a:srgbClr val="FFFFFF"/>
                    </a:solidFill>
                  </a:defRPr>
                </a:lvl1pPr>
              </a:lstStyle>
              <a:p>
                <a:r>
                  <a:t>osmolarity</a:t>
                </a:r>
              </a:p>
            </p:txBody>
          </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4"/>
          <p:cNvSpPr txBox="1"/>
          <p:nvPr/>
        </p:nvSpPr>
        <p:spPr>
          <a:xfrm>
            <a:off x="6628665" y="357480"/>
            <a:ext cx="4511562" cy="11148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pPr defTabSz="406908">
              <a:lnSpc>
                <a:spcPct val="81000"/>
              </a:lnSpc>
              <a:spcBef>
                <a:spcPts val="500"/>
              </a:spcBef>
              <a:defRPr sz="2100">
                <a:latin typeface="Calibri Light"/>
                <a:ea typeface="Calibri Light"/>
                <a:cs typeface="Calibri Light"/>
                <a:sym typeface="Calibri Light"/>
              </a:defRPr>
            </a:pPr>
            <a:r>
              <a:t> Total blood volume( </a:t>
            </a:r>
            <a:r>
              <a:rPr>
                <a:solidFill>
                  <a:srgbClr val="0061FE"/>
                </a:solidFill>
              </a:rPr>
              <a:t>Other names)</a:t>
            </a:r>
            <a:endParaRPr sz="1400">
              <a:latin typeface="Arial"/>
              <a:ea typeface="Arial"/>
              <a:cs typeface="Arial"/>
              <a:sym typeface="Arial"/>
            </a:endParaRPr>
          </a:p>
          <a:p>
            <a:pPr defTabSz="406908">
              <a:lnSpc>
                <a:spcPct val="81000"/>
              </a:lnSpc>
              <a:spcBef>
                <a:spcPts val="500"/>
              </a:spcBef>
              <a:defRPr sz="2100">
                <a:latin typeface="Calibri Light"/>
                <a:ea typeface="Calibri Light"/>
                <a:cs typeface="Calibri Light"/>
                <a:sym typeface="Calibri Light"/>
              </a:defRPr>
            </a:pPr>
            <a:r>
              <a:t>Hematocrit ( Hct)  or Packed cell volume ( PCV)          </a:t>
            </a:r>
            <a:r>
              <a:rPr>
                <a:solidFill>
                  <a:srgbClr val="0061FE"/>
                </a:solidFill>
              </a:rPr>
              <a:t>(very easy procedure )</a:t>
            </a:r>
          </a:p>
        </p:txBody>
      </p:sp>
      <p:pic>
        <p:nvPicPr>
          <p:cNvPr id="141" name="Picture 2" descr="Picture 2"/>
          <p:cNvPicPr>
            <a:picLocks noChangeAspect="1"/>
          </p:cNvPicPr>
          <p:nvPr/>
        </p:nvPicPr>
        <p:blipFill>
          <a:blip r:embed="rId3"/>
          <a:stretch>
            <a:fillRect/>
          </a:stretch>
        </p:blipFill>
        <p:spPr>
          <a:xfrm>
            <a:off x="472635" y="154842"/>
            <a:ext cx="4332403" cy="3662569"/>
          </a:xfrm>
          <a:prstGeom prst="rect">
            <a:avLst/>
          </a:prstGeom>
          <a:ln w="12700">
            <a:miter lim="400000"/>
          </a:ln>
        </p:spPr>
      </p:pic>
      <p:sp>
        <p:nvSpPr>
          <p:cNvPr id="142" name="Rectangle 4"/>
          <p:cNvSpPr txBox="1"/>
          <p:nvPr/>
        </p:nvSpPr>
        <p:spPr>
          <a:xfrm>
            <a:off x="6312210" y="1684299"/>
            <a:ext cx="5407153" cy="5018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indent="-226313" defTabSz="452627">
              <a:lnSpc>
                <a:spcPct val="90000"/>
              </a:lnSpc>
              <a:spcBef>
                <a:spcPts val="1000"/>
              </a:spcBef>
              <a:buClr>
                <a:srgbClr val="F5B349"/>
              </a:buClr>
              <a:buSzPct val="100000"/>
              <a:buFont typeface="Arial"/>
              <a:buChar char="•"/>
              <a:defRPr sz="1700"/>
            </a:pPr>
            <a:r>
              <a:t> Blood volume = The blood cells 3% of body weight + blood plasma 5% of body weight =8% of our body weight expressed in kg </a:t>
            </a:r>
            <a:endParaRPr>
              <a:latin typeface="Arial"/>
              <a:ea typeface="Arial"/>
              <a:cs typeface="Arial"/>
              <a:sym typeface="Arial"/>
            </a:endParaRPr>
          </a:p>
          <a:p>
            <a:pPr indent="-226313" defTabSz="452627">
              <a:lnSpc>
                <a:spcPct val="90000"/>
              </a:lnSpc>
              <a:spcBef>
                <a:spcPts val="1000"/>
              </a:spcBef>
              <a:buClr>
                <a:srgbClr val="F5B349"/>
              </a:buClr>
              <a:buSzPct val="100000"/>
              <a:buFont typeface="Arial"/>
              <a:buChar char="•"/>
              <a:defRPr sz="1700"/>
            </a:pPr>
            <a:r>
              <a:t>8% × 70kg = to 5.6L = 5.6 kg </a:t>
            </a:r>
            <a:endParaRPr>
              <a:latin typeface="Arial"/>
              <a:ea typeface="Arial"/>
              <a:cs typeface="Arial"/>
              <a:sym typeface="Arial"/>
            </a:endParaRPr>
          </a:p>
          <a:p>
            <a:pPr marL="178667" indent="-178667" defTabSz="452627">
              <a:lnSpc>
                <a:spcPct val="90000"/>
              </a:lnSpc>
              <a:spcBef>
                <a:spcPts val="1000"/>
              </a:spcBef>
              <a:buSzPct val="100000"/>
              <a:buChar char="*"/>
              <a:defRPr sz="1700">
                <a:solidFill>
                  <a:srgbClr val="E22400"/>
                </a:solidFill>
                <a:latin typeface="Arial"/>
                <a:ea typeface="Arial"/>
                <a:cs typeface="Arial"/>
                <a:sym typeface="Arial"/>
              </a:defRPr>
            </a:pPr>
            <a:r>
              <a:t>L= Kg</a:t>
            </a:r>
            <a:r>
              <a:rPr>
                <a:solidFill>
                  <a:srgbClr val="000000"/>
                </a:solidFill>
              </a:rPr>
              <a:t> </a:t>
            </a:r>
          </a:p>
          <a:p>
            <a:pPr marL="178667" indent="-178667" defTabSz="452627">
              <a:lnSpc>
                <a:spcPct val="90000"/>
              </a:lnSpc>
              <a:spcBef>
                <a:spcPts val="1000"/>
              </a:spcBef>
              <a:buSzPct val="100000"/>
              <a:buChar char="*"/>
              <a:defRPr sz="1700">
                <a:solidFill>
                  <a:srgbClr val="E22400"/>
                </a:solidFill>
                <a:latin typeface="Arial"/>
                <a:ea typeface="Arial"/>
                <a:cs typeface="Arial"/>
                <a:sym typeface="Arial"/>
              </a:defRPr>
            </a:pPr>
            <a:r>
              <a:t>To facilitate calculations we will consider them 5</a:t>
            </a:r>
          </a:p>
          <a:p>
            <a:pPr indent="-226313" defTabSz="452627">
              <a:lnSpc>
                <a:spcPct val="90000"/>
              </a:lnSpc>
              <a:spcBef>
                <a:spcPts val="1000"/>
              </a:spcBef>
              <a:buClr>
                <a:srgbClr val="F5B349"/>
              </a:buClr>
              <a:buSzPct val="100000"/>
              <a:buFont typeface="Arial"/>
              <a:buChar char="•"/>
              <a:defRPr sz="1700"/>
            </a:pPr>
            <a:r>
              <a:t>Total Blood Volume (TBV) = Plasma Volume / 1- Hematocrit (PCV)</a:t>
            </a:r>
            <a:endParaRPr>
              <a:latin typeface="Arial"/>
              <a:ea typeface="Arial"/>
              <a:cs typeface="Arial"/>
              <a:sym typeface="Arial"/>
            </a:endParaRPr>
          </a:p>
          <a:p>
            <a:pPr indent="-226313" defTabSz="452627">
              <a:lnSpc>
                <a:spcPct val="90000"/>
              </a:lnSpc>
              <a:buClr>
                <a:srgbClr val="F5B349"/>
              </a:buClr>
              <a:buSzPct val="100000"/>
              <a:buFont typeface="Arial"/>
              <a:buChar char="•"/>
              <a:defRPr sz="1700"/>
            </a:pPr>
            <a:r>
              <a:t>Total Blood Volume (TBV)= 2.8  / 1- 45%= 5.6L        </a:t>
            </a:r>
            <a:endParaRPr>
              <a:latin typeface="Arial"/>
              <a:ea typeface="Arial"/>
              <a:cs typeface="Arial"/>
              <a:sym typeface="Arial"/>
            </a:endParaRPr>
          </a:p>
          <a:p>
            <a:pPr indent="-226313" defTabSz="452627">
              <a:lnSpc>
                <a:spcPct val="90000"/>
              </a:lnSpc>
              <a:spcBef>
                <a:spcPts val="1000"/>
              </a:spcBef>
              <a:buClr>
                <a:srgbClr val="F5B349"/>
              </a:buClr>
              <a:buSzPct val="100000"/>
              <a:buFont typeface="Arial"/>
              <a:buChar char="•"/>
              <a:defRPr sz="1700"/>
            </a:pPr>
            <a:endParaRPr>
              <a:latin typeface="Arial"/>
              <a:ea typeface="Arial"/>
              <a:cs typeface="Arial"/>
              <a:sym typeface="Arial"/>
            </a:endParaRPr>
          </a:p>
          <a:p>
            <a:pPr indent="-226313" defTabSz="452627">
              <a:lnSpc>
                <a:spcPct val="90000"/>
              </a:lnSpc>
              <a:buClr>
                <a:srgbClr val="F5B349"/>
              </a:buClr>
              <a:buSzPct val="100000"/>
              <a:buFont typeface="Arial"/>
              <a:buChar char="•"/>
              <a:defRPr sz="1700"/>
            </a:pPr>
            <a:r>
              <a:t>Blood Plasma =55% × 5.6L    </a:t>
            </a:r>
            <a:endParaRPr>
              <a:latin typeface="Arial"/>
              <a:ea typeface="Arial"/>
              <a:cs typeface="Arial"/>
              <a:sym typeface="Arial"/>
            </a:endParaRPr>
          </a:p>
          <a:p>
            <a:pPr indent="-226313" defTabSz="452627">
              <a:lnSpc>
                <a:spcPct val="90000"/>
              </a:lnSpc>
              <a:buClr>
                <a:srgbClr val="F5B349"/>
              </a:buClr>
              <a:buSzPct val="100000"/>
              <a:buFont typeface="Arial"/>
              <a:buChar char="•"/>
              <a:defRPr sz="1700"/>
            </a:pPr>
            <a:r>
              <a:t>Blood cell  =45% ×  5.6L </a:t>
            </a:r>
            <a:endParaRPr>
              <a:latin typeface="Arial"/>
              <a:ea typeface="Arial"/>
              <a:cs typeface="Arial"/>
              <a:sym typeface="Arial"/>
            </a:endParaRPr>
          </a:p>
          <a:p>
            <a:pPr defTabSz="452627">
              <a:lnSpc>
                <a:spcPct val="90000"/>
              </a:lnSpc>
              <a:spcBef>
                <a:spcPts val="1000"/>
              </a:spcBef>
              <a:defRPr sz="1700">
                <a:solidFill>
                  <a:srgbClr val="669D34"/>
                </a:solidFill>
                <a:latin typeface="Arial"/>
                <a:ea typeface="Arial"/>
                <a:cs typeface="Arial"/>
                <a:sym typeface="Arial"/>
              </a:defRPr>
            </a:pPr>
            <a:r>
              <a:t>Note : </a:t>
            </a:r>
          </a:p>
          <a:p>
            <a:pPr defTabSz="452627">
              <a:lnSpc>
                <a:spcPct val="90000"/>
              </a:lnSpc>
              <a:spcBef>
                <a:spcPts val="1000"/>
              </a:spcBef>
              <a:defRPr sz="1700">
                <a:solidFill>
                  <a:srgbClr val="669D34"/>
                </a:solidFill>
                <a:latin typeface="Arial"/>
                <a:ea typeface="Arial"/>
                <a:cs typeface="Arial"/>
                <a:sym typeface="Arial"/>
              </a:defRPr>
            </a:pPr>
            <a:r>
              <a:t>3%of whole body weight </a:t>
            </a:r>
          </a:p>
          <a:p>
            <a:pPr defTabSz="452627">
              <a:lnSpc>
                <a:spcPct val="90000"/>
              </a:lnSpc>
              <a:spcBef>
                <a:spcPts val="1000"/>
              </a:spcBef>
              <a:defRPr sz="1700">
                <a:solidFill>
                  <a:srgbClr val="669D34"/>
                </a:solidFill>
                <a:latin typeface="Arial"/>
                <a:ea typeface="Arial"/>
                <a:cs typeface="Arial"/>
                <a:sym typeface="Arial"/>
              </a:defRPr>
            </a:pPr>
            <a:r>
              <a:t>45% of whole blood </a:t>
            </a:r>
          </a:p>
        </p:txBody>
      </p:sp>
      <p:sp>
        <p:nvSpPr>
          <p:cNvPr id="143" name="Line"/>
          <p:cNvSpPr/>
          <p:nvPr/>
        </p:nvSpPr>
        <p:spPr>
          <a:xfrm flipH="1" flipV="1">
            <a:off x="7463727" y="1107982"/>
            <a:ext cx="378836" cy="155712"/>
          </a:xfrm>
          <a:prstGeom prst="line">
            <a:avLst/>
          </a:prstGeom>
          <a:ln w="12700">
            <a:solidFill>
              <a:schemeClr val="accent1"/>
            </a:solidFill>
            <a:miter/>
          </a:ln>
        </p:spPr>
        <p:txBody>
          <a:bodyPr lIns="45718" tIns="45718" rIns="45718" bIns="45718"/>
          <a:lstStyle/>
          <a:p>
            <a:endParaRPr/>
          </a:p>
        </p:txBody>
      </p:sp>
      <p:sp>
        <p:nvSpPr>
          <p:cNvPr id="144" name="In the test tube there is a type of anticoagulant ( like heparin) ( to prevent blood coagulation )"/>
          <p:cNvSpPr txBox="1"/>
          <p:nvPr/>
        </p:nvSpPr>
        <p:spPr>
          <a:xfrm>
            <a:off x="162924" y="3262457"/>
            <a:ext cx="4785704" cy="6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61FE"/>
                </a:solidFill>
              </a:defRPr>
            </a:lvl1pPr>
          </a:lstStyle>
          <a:p>
            <a:r>
              <a:t>In the test tube there is a type of anticoagulant ( like heparin) ( to prevent blood coagulation )</a:t>
            </a:r>
          </a:p>
        </p:txBody>
      </p:sp>
      <p:sp>
        <p:nvSpPr>
          <p:cNvPr id="145" name="the test tube will be running around itself in centrifuge at a rate 1000 round/ minute"/>
          <p:cNvSpPr txBox="1"/>
          <p:nvPr/>
        </p:nvSpPr>
        <p:spPr>
          <a:xfrm>
            <a:off x="86529" y="4011948"/>
            <a:ext cx="5255271" cy="6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61FE"/>
                </a:solidFill>
              </a:defRPr>
            </a:lvl1pPr>
          </a:lstStyle>
          <a:p>
            <a:r>
              <a:t>the test tube will be running around itself in centrifuge at a rate 1000 round/ minute </a:t>
            </a:r>
          </a:p>
        </p:txBody>
      </p:sp>
      <p:sp>
        <p:nvSpPr>
          <p:cNvPr id="146" name="the blood splits into two parts :  1-water of the blood ( plasma ) 55% 2-Cells at the bottom of capillary 45%  (a- leukocytes and platelets    &lt;  1%of whole blood B- erythrocytes [ red blood cells ] 45% of whole blood"/>
          <p:cNvSpPr txBox="1"/>
          <p:nvPr/>
        </p:nvSpPr>
        <p:spPr>
          <a:xfrm>
            <a:off x="12326" y="4656972"/>
            <a:ext cx="5086900" cy="1209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61FE"/>
                </a:solidFill>
              </a:defRPr>
            </a:lvl1pPr>
          </a:lstStyle>
          <a:p>
            <a:r>
              <a:t>the blood splits into two parts :  1-water of the blood ( plasma ) 55% 2-Cells at the bottom of capillary 45%  (a- leukocytes and platelets    &lt;  1%of whole blood B- erythrocytes [ red blood cells ] 45% of whole blood </a:t>
            </a:r>
          </a:p>
        </p:txBody>
      </p:sp>
      <p:sp>
        <p:nvSpPr>
          <p:cNvPr id="147" name="Line"/>
          <p:cNvSpPr/>
          <p:nvPr/>
        </p:nvSpPr>
        <p:spPr>
          <a:xfrm flipH="1" flipV="1">
            <a:off x="8511159" y="3536861"/>
            <a:ext cx="746573" cy="550494"/>
          </a:xfrm>
          <a:prstGeom prst="line">
            <a:avLst/>
          </a:prstGeom>
          <a:ln w="12700">
            <a:solidFill>
              <a:schemeClr val="accent1"/>
            </a:solidFill>
            <a:miter/>
          </a:ln>
        </p:spPr>
        <p:txBody>
          <a:bodyPr lIns="45718" tIns="45718" rIns="45718" bIns="45718"/>
          <a:lstStyle/>
          <a:p>
            <a:endParaRPr/>
          </a:p>
        </p:txBody>
      </p:sp>
      <p:grpSp>
        <p:nvGrpSpPr>
          <p:cNvPr id="154" name="Drawing"/>
          <p:cNvGrpSpPr/>
          <p:nvPr/>
        </p:nvGrpSpPr>
        <p:grpSpPr>
          <a:xfrm>
            <a:off x="4936066" y="1034479"/>
            <a:ext cx="2934105" cy="2275990"/>
            <a:chOff x="0" y="0"/>
            <a:chExt cx="2934103" cy="2275988"/>
          </a:xfrm>
        </p:grpSpPr>
        <p:sp>
          <p:nvSpPr>
            <p:cNvPr id="148" name="Line"/>
            <p:cNvSpPr/>
            <p:nvPr/>
          </p:nvSpPr>
          <p:spPr>
            <a:xfrm>
              <a:off x="1723827" y="76628"/>
              <a:ext cx="1210277" cy="1803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cubicBezTo>
                    <a:pt x="19870" y="5400"/>
                    <a:pt x="18141" y="5400"/>
                    <a:pt x="16713" y="4050"/>
                  </a:cubicBezTo>
                  <a:cubicBezTo>
                    <a:pt x="15285" y="2700"/>
                    <a:pt x="14159" y="0"/>
                    <a:pt x="12992" y="0"/>
                  </a:cubicBezTo>
                  <a:cubicBezTo>
                    <a:pt x="11826" y="0"/>
                    <a:pt x="10619" y="2700"/>
                    <a:pt x="9211" y="4050"/>
                  </a:cubicBezTo>
                  <a:cubicBezTo>
                    <a:pt x="7803" y="5400"/>
                    <a:pt x="6194" y="5400"/>
                    <a:pt x="4887" y="6750"/>
                  </a:cubicBezTo>
                  <a:cubicBezTo>
                    <a:pt x="3580" y="8100"/>
                    <a:pt x="2574" y="10800"/>
                    <a:pt x="1810" y="13500"/>
                  </a:cubicBezTo>
                  <a:cubicBezTo>
                    <a:pt x="1046" y="16200"/>
                    <a:pt x="523" y="18900"/>
                    <a:pt x="0" y="21600"/>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49" name="Line"/>
            <p:cNvSpPr/>
            <p:nvPr/>
          </p:nvSpPr>
          <p:spPr>
            <a:xfrm>
              <a:off x="90702" y="-1"/>
              <a:ext cx="1612844" cy="22112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936" y="242"/>
                    <a:pt x="20272" y="484"/>
                    <a:pt x="19759" y="727"/>
                  </a:cubicBezTo>
                  <a:cubicBezTo>
                    <a:pt x="19246" y="969"/>
                    <a:pt x="18883" y="1211"/>
                    <a:pt x="18597" y="1486"/>
                  </a:cubicBezTo>
                  <a:cubicBezTo>
                    <a:pt x="18310" y="1761"/>
                    <a:pt x="18099" y="2069"/>
                    <a:pt x="17902" y="2411"/>
                  </a:cubicBezTo>
                  <a:cubicBezTo>
                    <a:pt x="17706" y="2752"/>
                    <a:pt x="17525" y="3126"/>
                    <a:pt x="17314" y="3501"/>
                  </a:cubicBezTo>
                  <a:cubicBezTo>
                    <a:pt x="17103" y="3875"/>
                    <a:pt x="16861" y="4249"/>
                    <a:pt x="16650" y="4601"/>
                  </a:cubicBezTo>
                  <a:cubicBezTo>
                    <a:pt x="16439" y="4954"/>
                    <a:pt x="16257" y="5284"/>
                    <a:pt x="16031" y="5735"/>
                  </a:cubicBezTo>
                  <a:cubicBezTo>
                    <a:pt x="15805" y="6186"/>
                    <a:pt x="15533" y="6759"/>
                    <a:pt x="15307" y="7232"/>
                  </a:cubicBezTo>
                  <a:cubicBezTo>
                    <a:pt x="15080" y="7706"/>
                    <a:pt x="14899" y="8080"/>
                    <a:pt x="14673" y="8608"/>
                  </a:cubicBezTo>
                  <a:cubicBezTo>
                    <a:pt x="14446" y="9137"/>
                    <a:pt x="14175" y="9819"/>
                    <a:pt x="13888" y="10436"/>
                  </a:cubicBezTo>
                  <a:cubicBezTo>
                    <a:pt x="13601" y="11052"/>
                    <a:pt x="13299" y="11602"/>
                    <a:pt x="13013" y="12120"/>
                  </a:cubicBezTo>
                  <a:cubicBezTo>
                    <a:pt x="12726" y="12637"/>
                    <a:pt x="12454" y="13121"/>
                    <a:pt x="12092" y="13617"/>
                  </a:cubicBezTo>
                  <a:cubicBezTo>
                    <a:pt x="11730" y="14112"/>
                    <a:pt x="11277" y="14619"/>
                    <a:pt x="10809" y="15070"/>
                  </a:cubicBezTo>
                  <a:cubicBezTo>
                    <a:pt x="10341" y="15521"/>
                    <a:pt x="9859" y="15917"/>
                    <a:pt x="9345" y="16347"/>
                  </a:cubicBezTo>
                  <a:cubicBezTo>
                    <a:pt x="8832" y="16776"/>
                    <a:pt x="8289" y="17238"/>
                    <a:pt x="7821" y="17591"/>
                  </a:cubicBezTo>
                  <a:cubicBezTo>
                    <a:pt x="7353" y="17943"/>
                    <a:pt x="6961" y="18185"/>
                    <a:pt x="6553" y="18416"/>
                  </a:cubicBezTo>
                  <a:cubicBezTo>
                    <a:pt x="6146" y="18647"/>
                    <a:pt x="5723" y="18868"/>
                    <a:pt x="5150" y="19176"/>
                  </a:cubicBezTo>
                  <a:cubicBezTo>
                    <a:pt x="4576" y="19484"/>
                    <a:pt x="3852" y="19880"/>
                    <a:pt x="3218" y="20200"/>
                  </a:cubicBezTo>
                  <a:cubicBezTo>
                    <a:pt x="2584" y="20519"/>
                    <a:pt x="2041" y="20761"/>
                    <a:pt x="1558" y="20970"/>
                  </a:cubicBezTo>
                  <a:cubicBezTo>
                    <a:pt x="1075" y="21179"/>
                    <a:pt x="653" y="21355"/>
                    <a:pt x="275" y="21499"/>
                  </a:cubicBezTo>
                  <a:cubicBezTo>
                    <a:pt x="180" y="21534"/>
                    <a:pt x="88" y="21568"/>
                    <a:pt x="0" y="21600"/>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50" name="Line"/>
            <p:cNvSpPr/>
            <p:nvPr/>
          </p:nvSpPr>
          <p:spPr>
            <a:xfrm>
              <a:off x="70989" y="2139580"/>
              <a:ext cx="47546" cy="136409"/>
            </a:xfrm>
            <a:custGeom>
              <a:avLst/>
              <a:gdLst/>
              <a:ahLst/>
              <a:cxnLst>
                <a:cxn ang="0">
                  <a:pos x="wd2" y="hd2"/>
                </a:cxn>
                <a:cxn ang="5400000">
                  <a:pos x="wd2" y="hd2"/>
                </a:cxn>
                <a:cxn ang="10800000">
                  <a:pos x="wd2" y="hd2"/>
                </a:cxn>
                <a:cxn ang="16200000">
                  <a:pos x="wd2" y="hd2"/>
                </a:cxn>
              </a:cxnLst>
              <a:rect l="0" t="0" r="r" b="b"/>
              <a:pathLst>
                <a:path w="21404" h="21600" extrusionOk="0">
                  <a:moveTo>
                    <a:pt x="3616" y="3724"/>
                  </a:moveTo>
                  <a:cubicBezTo>
                    <a:pt x="3192" y="2979"/>
                    <a:pt x="2769" y="2234"/>
                    <a:pt x="2133" y="1490"/>
                  </a:cubicBezTo>
                  <a:cubicBezTo>
                    <a:pt x="1498" y="745"/>
                    <a:pt x="651" y="0"/>
                    <a:pt x="228" y="0"/>
                  </a:cubicBezTo>
                  <a:cubicBezTo>
                    <a:pt x="-196" y="0"/>
                    <a:pt x="-196" y="745"/>
                    <a:pt x="1710" y="2756"/>
                  </a:cubicBezTo>
                  <a:cubicBezTo>
                    <a:pt x="3616" y="4767"/>
                    <a:pt x="7428" y="8044"/>
                    <a:pt x="11028" y="11396"/>
                  </a:cubicBezTo>
                  <a:cubicBezTo>
                    <a:pt x="14628" y="14748"/>
                    <a:pt x="18016" y="18174"/>
                    <a:pt x="21404" y="21600"/>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51" name="Line"/>
            <p:cNvSpPr/>
            <p:nvPr/>
          </p:nvSpPr>
          <p:spPr>
            <a:xfrm>
              <a:off x="8466" y="2134875"/>
              <a:ext cx="59269" cy="1128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43" y="1440"/>
                    <a:pt x="17486" y="2880"/>
                    <a:pt x="14743" y="5490"/>
                  </a:cubicBezTo>
                  <a:cubicBezTo>
                    <a:pt x="12000" y="8100"/>
                    <a:pt x="8571" y="11880"/>
                    <a:pt x="6000" y="14760"/>
                  </a:cubicBezTo>
                  <a:cubicBezTo>
                    <a:pt x="3429" y="17640"/>
                    <a:pt x="1714" y="19620"/>
                    <a:pt x="0" y="21600"/>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52" name="Line"/>
            <p:cNvSpPr/>
            <p:nvPr/>
          </p:nvSpPr>
          <p:spPr>
            <a:xfrm>
              <a:off x="0" y="2247765"/>
              <a:ext cx="115713" cy="22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512" y="1800"/>
                    <a:pt x="7024" y="3600"/>
                    <a:pt x="10624" y="7200"/>
                  </a:cubicBezTo>
                  <a:cubicBezTo>
                    <a:pt x="14224" y="10800"/>
                    <a:pt x="17912" y="16200"/>
                    <a:pt x="21600" y="21600"/>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53" name="Line"/>
            <p:cNvSpPr/>
            <p:nvPr/>
          </p:nvSpPr>
          <p:spPr>
            <a:xfrm>
              <a:off x="9407" y="2154516"/>
              <a:ext cx="95007" cy="112799"/>
            </a:xfrm>
            <a:custGeom>
              <a:avLst/>
              <a:gdLst/>
              <a:ahLst/>
              <a:cxnLst>
                <a:cxn ang="0">
                  <a:pos x="wd2" y="hd2"/>
                </a:cxn>
                <a:cxn ang="5400000">
                  <a:pos x="wd2" y="hd2"/>
                </a:cxn>
                <a:cxn ang="10800000">
                  <a:pos x="wd2" y="hd2"/>
                </a:cxn>
                <a:cxn ang="16200000">
                  <a:pos x="wd2" y="hd2"/>
                </a:cxn>
              </a:cxnLst>
              <a:rect l="0" t="0" r="r" b="b"/>
              <a:pathLst>
                <a:path w="21386" h="21404" extrusionOk="0">
                  <a:moveTo>
                    <a:pt x="16306" y="15552"/>
                  </a:moveTo>
                  <a:cubicBezTo>
                    <a:pt x="15459" y="15017"/>
                    <a:pt x="14612" y="14481"/>
                    <a:pt x="13659" y="14213"/>
                  </a:cubicBezTo>
                  <a:cubicBezTo>
                    <a:pt x="12706" y="13945"/>
                    <a:pt x="11647" y="13945"/>
                    <a:pt x="10588" y="14302"/>
                  </a:cubicBezTo>
                  <a:cubicBezTo>
                    <a:pt x="9529" y="14660"/>
                    <a:pt x="8471" y="15374"/>
                    <a:pt x="8365" y="15463"/>
                  </a:cubicBezTo>
                  <a:cubicBezTo>
                    <a:pt x="8259" y="15552"/>
                    <a:pt x="9106" y="15017"/>
                    <a:pt x="10165" y="14481"/>
                  </a:cubicBezTo>
                  <a:cubicBezTo>
                    <a:pt x="11224" y="13945"/>
                    <a:pt x="12494" y="13410"/>
                    <a:pt x="13553" y="12785"/>
                  </a:cubicBezTo>
                  <a:cubicBezTo>
                    <a:pt x="14612" y="12160"/>
                    <a:pt x="15459" y="11446"/>
                    <a:pt x="15353" y="11179"/>
                  </a:cubicBezTo>
                  <a:cubicBezTo>
                    <a:pt x="15247" y="10911"/>
                    <a:pt x="14188" y="11089"/>
                    <a:pt x="12706" y="11714"/>
                  </a:cubicBezTo>
                  <a:cubicBezTo>
                    <a:pt x="11224" y="12339"/>
                    <a:pt x="9318" y="13410"/>
                    <a:pt x="7729" y="14303"/>
                  </a:cubicBezTo>
                  <a:cubicBezTo>
                    <a:pt x="6141" y="15195"/>
                    <a:pt x="4871" y="15909"/>
                    <a:pt x="4871" y="15909"/>
                  </a:cubicBezTo>
                  <a:cubicBezTo>
                    <a:pt x="4871" y="15909"/>
                    <a:pt x="6141" y="15195"/>
                    <a:pt x="7941" y="14035"/>
                  </a:cubicBezTo>
                  <a:cubicBezTo>
                    <a:pt x="9741" y="12874"/>
                    <a:pt x="12071" y="11268"/>
                    <a:pt x="13659" y="10197"/>
                  </a:cubicBezTo>
                  <a:cubicBezTo>
                    <a:pt x="15247" y="9126"/>
                    <a:pt x="16094" y="8590"/>
                    <a:pt x="15988" y="8501"/>
                  </a:cubicBezTo>
                  <a:cubicBezTo>
                    <a:pt x="15882" y="8412"/>
                    <a:pt x="14824" y="8769"/>
                    <a:pt x="13341" y="9483"/>
                  </a:cubicBezTo>
                  <a:cubicBezTo>
                    <a:pt x="11859" y="10197"/>
                    <a:pt x="9953" y="11268"/>
                    <a:pt x="8259" y="12428"/>
                  </a:cubicBezTo>
                  <a:cubicBezTo>
                    <a:pt x="6565" y="13588"/>
                    <a:pt x="5082" y="14838"/>
                    <a:pt x="4765" y="15106"/>
                  </a:cubicBezTo>
                  <a:cubicBezTo>
                    <a:pt x="4447" y="15374"/>
                    <a:pt x="5294" y="14660"/>
                    <a:pt x="6882" y="13231"/>
                  </a:cubicBezTo>
                  <a:cubicBezTo>
                    <a:pt x="8471" y="11803"/>
                    <a:pt x="10800" y="9661"/>
                    <a:pt x="12282" y="8233"/>
                  </a:cubicBezTo>
                  <a:cubicBezTo>
                    <a:pt x="13765" y="6805"/>
                    <a:pt x="14400" y="6091"/>
                    <a:pt x="14294" y="6091"/>
                  </a:cubicBezTo>
                  <a:cubicBezTo>
                    <a:pt x="14188" y="6091"/>
                    <a:pt x="13341" y="6805"/>
                    <a:pt x="12176" y="7876"/>
                  </a:cubicBezTo>
                  <a:cubicBezTo>
                    <a:pt x="11012" y="8947"/>
                    <a:pt x="9529" y="10375"/>
                    <a:pt x="8365" y="11446"/>
                  </a:cubicBezTo>
                  <a:cubicBezTo>
                    <a:pt x="7200" y="12517"/>
                    <a:pt x="6353" y="13231"/>
                    <a:pt x="6141" y="13142"/>
                  </a:cubicBezTo>
                  <a:cubicBezTo>
                    <a:pt x="5929" y="13053"/>
                    <a:pt x="6353" y="12160"/>
                    <a:pt x="7094" y="10821"/>
                  </a:cubicBezTo>
                  <a:cubicBezTo>
                    <a:pt x="7835" y="9483"/>
                    <a:pt x="8894" y="7698"/>
                    <a:pt x="9847" y="6091"/>
                  </a:cubicBezTo>
                  <a:cubicBezTo>
                    <a:pt x="10800" y="4484"/>
                    <a:pt x="11647" y="3056"/>
                    <a:pt x="11541" y="3056"/>
                  </a:cubicBezTo>
                  <a:cubicBezTo>
                    <a:pt x="11435" y="3056"/>
                    <a:pt x="10376" y="4484"/>
                    <a:pt x="9424" y="5823"/>
                  </a:cubicBezTo>
                  <a:cubicBezTo>
                    <a:pt x="8471" y="7162"/>
                    <a:pt x="7624" y="8412"/>
                    <a:pt x="6988" y="9483"/>
                  </a:cubicBezTo>
                  <a:cubicBezTo>
                    <a:pt x="6353" y="10554"/>
                    <a:pt x="5929" y="11446"/>
                    <a:pt x="6035" y="11446"/>
                  </a:cubicBezTo>
                  <a:cubicBezTo>
                    <a:pt x="6141" y="11446"/>
                    <a:pt x="6776" y="10554"/>
                    <a:pt x="7518" y="9126"/>
                  </a:cubicBezTo>
                  <a:cubicBezTo>
                    <a:pt x="8259" y="7698"/>
                    <a:pt x="9106" y="5734"/>
                    <a:pt x="9847" y="4127"/>
                  </a:cubicBezTo>
                  <a:cubicBezTo>
                    <a:pt x="10588" y="2521"/>
                    <a:pt x="11223" y="1271"/>
                    <a:pt x="11435" y="1093"/>
                  </a:cubicBezTo>
                  <a:cubicBezTo>
                    <a:pt x="11647" y="914"/>
                    <a:pt x="11435" y="1807"/>
                    <a:pt x="11012" y="3235"/>
                  </a:cubicBezTo>
                  <a:cubicBezTo>
                    <a:pt x="10588" y="4663"/>
                    <a:pt x="9953" y="6626"/>
                    <a:pt x="9424" y="8055"/>
                  </a:cubicBezTo>
                  <a:cubicBezTo>
                    <a:pt x="8894" y="9483"/>
                    <a:pt x="8471" y="10375"/>
                    <a:pt x="8471" y="10375"/>
                  </a:cubicBezTo>
                  <a:cubicBezTo>
                    <a:pt x="8471" y="10375"/>
                    <a:pt x="8894" y="9483"/>
                    <a:pt x="9529" y="8055"/>
                  </a:cubicBezTo>
                  <a:cubicBezTo>
                    <a:pt x="10165" y="6626"/>
                    <a:pt x="11012" y="4663"/>
                    <a:pt x="11541" y="3056"/>
                  </a:cubicBezTo>
                  <a:cubicBezTo>
                    <a:pt x="12071" y="1450"/>
                    <a:pt x="12282" y="200"/>
                    <a:pt x="12388" y="22"/>
                  </a:cubicBezTo>
                  <a:cubicBezTo>
                    <a:pt x="12494" y="-157"/>
                    <a:pt x="12494" y="736"/>
                    <a:pt x="12706" y="2610"/>
                  </a:cubicBezTo>
                  <a:cubicBezTo>
                    <a:pt x="12918" y="4484"/>
                    <a:pt x="13341" y="7341"/>
                    <a:pt x="13659" y="9215"/>
                  </a:cubicBezTo>
                  <a:cubicBezTo>
                    <a:pt x="13976" y="11089"/>
                    <a:pt x="14188" y="11982"/>
                    <a:pt x="14506" y="12874"/>
                  </a:cubicBezTo>
                  <a:cubicBezTo>
                    <a:pt x="14824" y="13767"/>
                    <a:pt x="15247" y="14660"/>
                    <a:pt x="15459" y="14570"/>
                  </a:cubicBezTo>
                  <a:cubicBezTo>
                    <a:pt x="15671" y="14481"/>
                    <a:pt x="15671" y="13410"/>
                    <a:pt x="15565" y="11536"/>
                  </a:cubicBezTo>
                  <a:cubicBezTo>
                    <a:pt x="15459" y="9661"/>
                    <a:pt x="15247" y="6983"/>
                    <a:pt x="15035" y="5198"/>
                  </a:cubicBezTo>
                  <a:cubicBezTo>
                    <a:pt x="14824" y="3413"/>
                    <a:pt x="14612" y="2521"/>
                    <a:pt x="14506" y="2521"/>
                  </a:cubicBezTo>
                  <a:cubicBezTo>
                    <a:pt x="14400" y="2521"/>
                    <a:pt x="14400" y="3413"/>
                    <a:pt x="14929" y="5734"/>
                  </a:cubicBezTo>
                  <a:cubicBezTo>
                    <a:pt x="15459" y="8055"/>
                    <a:pt x="16518" y="11803"/>
                    <a:pt x="17259" y="14213"/>
                  </a:cubicBezTo>
                  <a:cubicBezTo>
                    <a:pt x="18000" y="16623"/>
                    <a:pt x="18424" y="17694"/>
                    <a:pt x="18635" y="17783"/>
                  </a:cubicBezTo>
                  <a:cubicBezTo>
                    <a:pt x="18847" y="17873"/>
                    <a:pt x="18847" y="16980"/>
                    <a:pt x="18529" y="15641"/>
                  </a:cubicBezTo>
                  <a:cubicBezTo>
                    <a:pt x="18212" y="14302"/>
                    <a:pt x="17576" y="12517"/>
                    <a:pt x="17047" y="11000"/>
                  </a:cubicBezTo>
                  <a:cubicBezTo>
                    <a:pt x="16518" y="9483"/>
                    <a:pt x="16094" y="8233"/>
                    <a:pt x="15988" y="8055"/>
                  </a:cubicBezTo>
                  <a:cubicBezTo>
                    <a:pt x="15882" y="7876"/>
                    <a:pt x="16094" y="8769"/>
                    <a:pt x="16941" y="10643"/>
                  </a:cubicBezTo>
                  <a:cubicBezTo>
                    <a:pt x="17788" y="12517"/>
                    <a:pt x="19271" y="15374"/>
                    <a:pt x="20224" y="17248"/>
                  </a:cubicBezTo>
                  <a:cubicBezTo>
                    <a:pt x="21176" y="19122"/>
                    <a:pt x="21600" y="20015"/>
                    <a:pt x="21282" y="20283"/>
                  </a:cubicBezTo>
                  <a:cubicBezTo>
                    <a:pt x="20965" y="20550"/>
                    <a:pt x="19906" y="20193"/>
                    <a:pt x="17682" y="19569"/>
                  </a:cubicBezTo>
                  <a:cubicBezTo>
                    <a:pt x="15459" y="18944"/>
                    <a:pt x="12071" y="18051"/>
                    <a:pt x="9953" y="17337"/>
                  </a:cubicBezTo>
                  <a:cubicBezTo>
                    <a:pt x="7835" y="16623"/>
                    <a:pt x="6988" y="16088"/>
                    <a:pt x="7094" y="15998"/>
                  </a:cubicBezTo>
                  <a:cubicBezTo>
                    <a:pt x="7200" y="15909"/>
                    <a:pt x="8259" y="16266"/>
                    <a:pt x="10376" y="16980"/>
                  </a:cubicBezTo>
                  <a:cubicBezTo>
                    <a:pt x="12494" y="17694"/>
                    <a:pt x="15671" y="18765"/>
                    <a:pt x="17788" y="19301"/>
                  </a:cubicBezTo>
                  <a:cubicBezTo>
                    <a:pt x="19906" y="19836"/>
                    <a:pt x="20965" y="19836"/>
                    <a:pt x="20965" y="19569"/>
                  </a:cubicBezTo>
                  <a:cubicBezTo>
                    <a:pt x="20965" y="19301"/>
                    <a:pt x="19906" y="18765"/>
                    <a:pt x="17788" y="18230"/>
                  </a:cubicBezTo>
                  <a:cubicBezTo>
                    <a:pt x="15671" y="17694"/>
                    <a:pt x="12494" y="17159"/>
                    <a:pt x="10376" y="16802"/>
                  </a:cubicBezTo>
                  <a:cubicBezTo>
                    <a:pt x="8259" y="16445"/>
                    <a:pt x="7200" y="16266"/>
                    <a:pt x="5929" y="16088"/>
                  </a:cubicBezTo>
                  <a:cubicBezTo>
                    <a:pt x="4659" y="15909"/>
                    <a:pt x="3176" y="15731"/>
                    <a:pt x="3071" y="15731"/>
                  </a:cubicBezTo>
                  <a:cubicBezTo>
                    <a:pt x="2965" y="15731"/>
                    <a:pt x="4235" y="15909"/>
                    <a:pt x="5929" y="16177"/>
                  </a:cubicBezTo>
                  <a:cubicBezTo>
                    <a:pt x="7624" y="16445"/>
                    <a:pt x="9741" y="16802"/>
                    <a:pt x="11329" y="17069"/>
                  </a:cubicBezTo>
                  <a:cubicBezTo>
                    <a:pt x="12918" y="17337"/>
                    <a:pt x="13976" y="17516"/>
                    <a:pt x="13976" y="17337"/>
                  </a:cubicBezTo>
                  <a:cubicBezTo>
                    <a:pt x="13976" y="17159"/>
                    <a:pt x="12918" y="16623"/>
                    <a:pt x="11329" y="16266"/>
                  </a:cubicBezTo>
                  <a:cubicBezTo>
                    <a:pt x="9741" y="15909"/>
                    <a:pt x="7624" y="15731"/>
                    <a:pt x="5612" y="15463"/>
                  </a:cubicBezTo>
                  <a:cubicBezTo>
                    <a:pt x="3600" y="15195"/>
                    <a:pt x="1694" y="14838"/>
                    <a:pt x="1271" y="14749"/>
                  </a:cubicBezTo>
                  <a:cubicBezTo>
                    <a:pt x="847" y="14660"/>
                    <a:pt x="1906" y="14838"/>
                    <a:pt x="4024" y="15284"/>
                  </a:cubicBezTo>
                  <a:cubicBezTo>
                    <a:pt x="6141" y="15731"/>
                    <a:pt x="9318" y="16445"/>
                    <a:pt x="11753" y="16712"/>
                  </a:cubicBezTo>
                  <a:cubicBezTo>
                    <a:pt x="14188" y="16980"/>
                    <a:pt x="15882" y="16802"/>
                    <a:pt x="16200" y="16534"/>
                  </a:cubicBezTo>
                  <a:cubicBezTo>
                    <a:pt x="16518" y="16266"/>
                    <a:pt x="15459" y="15909"/>
                    <a:pt x="13341" y="15641"/>
                  </a:cubicBezTo>
                  <a:cubicBezTo>
                    <a:pt x="11224" y="15374"/>
                    <a:pt x="8047" y="15195"/>
                    <a:pt x="5929" y="15106"/>
                  </a:cubicBezTo>
                  <a:cubicBezTo>
                    <a:pt x="3812" y="15017"/>
                    <a:pt x="2753" y="15017"/>
                    <a:pt x="2753" y="15106"/>
                  </a:cubicBezTo>
                  <a:cubicBezTo>
                    <a:pt x="2753" y="15195"/>
                    <a:pt x="3812" y="15374"/>
                    <a:pt x="5400" y="15641"/>
                  </a:cubicBezTo>
                  <a:cubicBezTo>
                    <a:pt x="6988" y="15909"/>
                    <a:pt x="9106" y="16266"/>
                    <a:pt x="11012" y="16445"/>
                  </a:cubicBezTo>
                  <a:cubicBezTo>
                    <a:pt x="12918" y="16623"/>
                    <a:pt x="14612" y="16623"/>
                    <a:pt x="15035" y="16355"/>
                  </a:cubicBezTo>
                  <a:cubicBezTo>
                    <a:pt x="15459" y="16088"/>
                    <a:pt x="14612" y="15552"/>
                    <a:pt x="12600" y="15017"/>
                  </a:cubicBezTo>
                  <a:cubicBezTo>
                    <a:pt x="10588" y="14481"/>
                    <a:pt x="7412" y="13945"/>
                    <a:pt x="5294" y="13588"/>
                  </a:cubicBezTo>
                  <a:cubicBezTo>
                    <a:pt x="3176" y="13231"/>
                    <a:pt x="2118" y="13053"/>
                    <a:pt x="2224" y="13321"/>
                  </a:cubicBezTo>
                  <a:cubicBezTo>
                    <a:pt x="2329" y="13588"/>
                    <a:pt x="3600" y="14303"/>
                    <a:pt x="5612" y="15106"/>
                  </a:cubicBezTo>
                  <a:cubicBezTo>
                    <a:pt x="7624" y="15909"/>
                    <a:pt x="10376" y="16802"/>
                    <a:pt x="12282" y="17337"/>
                  </a:cubicBezTo>
                  <a:cubicBezTo>
                    <a:pt x="14188" y="17873"/>
                    <a:pt x="15247" y="18051"/>
                    <a:pt x="15247" y="18051"/>
                  </a:cubicBezTo>
                  <a:cubicBezTo>
                    <a:pt x="15247" y="18051"/>
                    <a:pt x="14188" y="17873"/>
                    <a:pt x="12600" y="17784"/>
                  </a:cubicBezTo>
                  <a:cubicBezTo>
                    <a:pt x="11012" y="17694"/>
                    <a:pt x="8894" y="17694"/>
                    <a:pt x="7200" y="17516"/>
                  </a:cubicBezTo>
                  <a:cubicBezTo>
                    <a:pt x="5506" y="17337"/>
                    <a:pt x="4235" y="16980"/>
                    <a:pt x="4235" y="17069"/>
                  </a:cubicBezTo>
                  <a:cubicBezTo>
                    <a:pt x="4235" y="17159"/>
                    <a:pt x="5506" y="17694"/>
                    <a:pt x="7835" y="18408"/>
                  </a:cubicBezTo>
                  <a:cubicBezTo>
                    <a:pt x="10165" y="19122"/>
                    <a:pt x="13553" y="20015"/>
                    <a:pt x="15776" y="20550"/>
                  </a:cubicBezTo>
                  <a:cubicBezTo>
                    <a:pt x="18000" y="21086"/>
                    <a:pt x="19059" y="21264"/>
                    <a:pt x="19059" y="21354"/>
                  </a:cubicBezTo>
                  <a:cubicBezTo>
                    <a:pt x="19059" y="21443"/>
                    <a:pt x="18000" y="21443"/>
                    <a:pt x="15565" y="21086"/>
                  </a:cubicBezTo>
                  <a:cubicBezTo>
                    <a:pt x="13129" y="20729"/>
                    <a:pt x="9318" y="20015"/>
                    <a:pt x="6882" y="19569"/>
                  </a:cubicBezTo>
                  <a:cubicBezTo>
                    <a:pt x="4447" y="19122"/>
                    <a:pt x="3388" y="18944"/>
                    <a:pt x="3388" y="18944"/>
                  </a:cubicBezTo>
                  <a:cubicBezTo>
                    <a:pt x="3388" y="18944"/>
                    <a:pt x="4447" y="19122"/>
                    <a:pt x="6565" y="19479"/>
                  </a:cubicBezTo>
                  <a:cubicBezTo>
                    <a:pt x="8682" y="19836"/>
                    <a:pt x="11859" y="20372"/>
                    <a:pt x="14400" y="20729"/>
                  </a:cubicBezTo>
                  <a:cubicBezTo>
                    <a:pt x="16941" y="21086"/>
                    <a:pt x="18847" y="21264"/>
                    <a:pt x="19271" y="21354"/>
                  </a:cubicBezTo>
                  <a:cubicBezTo>
                    <a:pt x="19694" y="21443"/>
                    <a:pt x="18635" y="21443"/>
                    <a:pt x="15988" y="21086"/>
                  </a:cubicBezTo>
                  <a:cubicBezTo>
                    <a:pt x="13341" y="20729"/>
                    <a:pt x="9106" y="20015"/>
                    <a:pt x="6459" y="19569"/>
                  </a:cubicBezTo>
                  <a:cubicBezTo>
                    <a:pt x="3812" y="19122"/>
                    <a:pt x="2753" y="18944"/>
                    <a:pt x="2118" y="18408"/>
                  </a:cubicBezTo>
                  <a:cubicBezTo>
                    <a:pt x="1482" y="17873"/>
                    <a:pt x="1271" y="16980"/>
                    <a:pt x="1588" y="16088"/>
                  </a:cubicBezTo>
                  <a:cubicBezTo>
                    <a:pt x="1906" y="15195"/>
                    <a:pt x="2753" y="14302"/>
                    <a:pt x="3388" y="13410"/>
                  </a:cubicBezTo>
                  <a:cubicBezTo>
                    <a:pt x="4024" y="12517"/>
                    <a:pt x="4447" y="11625"/>
                    <a:pt x="4447" y="11625"/>
                  </a:cubicBezTo>
                  <a:cubicBezTo>
                    <a:pt x="4447" y="11625"/>
                    <a:pt x="4024" y="12517"/>
                    <a:pt x="3494" y="13321"/>
                  </a:cubicBezTo>
                  <a:cubicBezTo>
                    <a:pt x="2965" y="14124"/>
                    <a:pt x="2329" y="14838"/>
                    <a:pt x="1588" y="15552"/>
                  </a:cubicBezTo>
                  <a:cubicBezTo>
                    <a:pt x="847" y="16266"/>
                    <a:pt x="0" y="16980"/>
                    <a:pt x="0" y="17069"/>
                  </a:cubicBezTo>
                  <a:cubicBezTo>
                    <a:pt x="0" y="17159"/>
                    <a:pt x="847" y="16623"/>
                    <a:pt x="2012" y="15909"/>
                  </a:cubicBezTo>
                  <a:cubicBezTo>
                    <a:pt x="3176" y="15195"/>
                    <a:pt x="4659" y="14302"/>
                    <a:pt x="5082" y="14570"/>
                  </a:cubicBezTo>
                  <a:cubicBezTo>
                    <a:pt x="5506" y="14838"/>
                    <a:pt x="4871" y="16266"/>
                    <a:pt x="4235" y="17694"/>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
          <p:cNvSpPr txBox="1"/>
          <p:nvPr/>
        </p:nvSpPr>
        <p:spPr>
          <a:xfrm>
            <a:off x="3861541" y="142591"/>
            <a:ext cx="8005572" cy="817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283463">
              <a:lnSpc>
                <a:spcPct val="90000"/>
              </a:lnSpc>
              <a:spcBef>
                <a:spcPts val="300"/>
              </a:spcBef>
              <a:defRPr sz="2700">
                <a:latin typeface="Calibri Light"/>
                <a:ea typeface="Calibri Light"/>
                <a:cs typeface="Calibri Light"/>
                <a:sym typeface="Calibri Light"/>
              </a:defRPr>
            </a:pPr>
            <a:r>
              <a:t>Blood Transfusion</a:t>
            </a:r>
            <a:r>
              <a:rPr>
                <a:solidFill>
                  <a:srgbClr val="0056D6"/>
                </a:solidFill>
              </a:rPr>
              <a:t>(transfer the blood from person to another by IV drip *IV = intravenous ) </a:t>
            </a:r>
          </a:p>
        </p:txBody>
      </p:sp>
      <p:pic>
        <p:nvPicPr>
          <p:cNvPr id="159" name="Content Placeholder 7" descr="Content Placeholder 7"/>
          <p:cNvPicPr>
            <a:picLocks noChangeAspect="1"/>
          </p:cNvPicPr>
          <p:nvPr/>
        </p:nvPicPr>
        <p:blipFill>
          <a:blip r:embed="rId2"/>
          <a:srcRect b="3"/>
          <a:stretch>
            <a:fillRect/>
          </a:stretch>
        </p:blipFill>
        <p:spPr>
          <a:xfrm>
            <a:off x="121465" y="442284"/>
            <a:ext cx="2515395" cy="4099719"/>
          </a:xfrm>
          <a:custGeom>
            <a:avLst/>
            <a:gdLst/>
            <a:ahLst/>
            <a:cxnLst>
              <a:cxn ang="0">
                <a:pos x="wd2" y="hd2"/>
              </a:cxn>
              <a:cxn ang="5400000">
                <a:pos x="wd2" y="hd2"/>
              </a:cxn>
              <a:cxn ang="10800000">
                <a:pos x="wd2" y="hd2"/>
              </a:cxn>
              <a:cxn ang="16200000">
                <a:pos x="wd2" y="hd2"/>
              </a:cxn>
            </a:cxnLst>
            <a:rect l="0" t="0" r="r" b="b"/>
            <a:pathLst>
              <a:path w="21600" h="21600" extrusionOk="0">
                <a:moveTo>
                  <a:pt x="651" y="0"/>
                </a:moveTo>
                <a:cubicBezTo>
                  <a:pt x="292" y="0"/>
                  <a:pt x="0" y="246"/>
                  <a:pt x="0" y="550"/>
                </a:cubicBezTo>
                <a:lnTo>
                  <a:pt x="0" y="21050"/>
                </a:lnTo>
                <a:cubicBezTo>
                  <a:pt x="0" y="21354"/>
                  <a:pt x="292" y="21600"/>
                  <a:pt x="651" y="21600"/>
                </a:cubicBezTo>
                <a:lnTo>
                  <a:pt x="20949" y="21600"/>
                </a:lnTo>
                <a:cubicBezTo>
                  <a:pt x="21308" y="21600"/>
                  <a:pt x="21600" y="21354"/>
                  <a:pt x="21600" y="21050"/>
                </a:cubicBezTo>
                <a:lnTo>
                  <a:pt x="21600" y="550"/>
                </a:lnTo>
                <a:cubicBezTo>
                  <a:pt x="21600" y="246"/>
                  <a:pt x="21308" y="0"/>
                  <a:pt x="20949" y="0"/>
                </a:cubicBezTo>
                <a:lnTo>
                  <a:pt x="651" y="0"/>
                </a:lnTo>
                <a:close/>
              </a:path>
            </a:pathLst>
          </a:custGeom>
          <a:ln w="12700">
            <a:miter lim="400000"/>
          </a:ln>
        </p:spPr>
      </p:pic>
      <p:sp>
        <p:nvSpPr>
          <p:cNvPr id="160" name="TextBox 9"/>
          <p:cNvSpPr txBox="1"/>
          <p:nvPr/>
        </p:nvSpPr>
        <p:spPr>
          <a:xfrm>
            <a:off x="3816834" y="1027467"/>
            <a:ext cx="8094983" cy="5668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425744">
              <a:lnSpc>
                <a:spcPct val="81000"/>
              </a:lnSpc>
              <a:spcBef>
                <a:spcPts val="400"/>
              </a:spcBef>
              <a:defRPr sz="2208"/>
            </a:pPr>
            <a:r>
              <a:t>Whole Blood transfusion increases a patient’s hemoglobin and iron levels</a:t>
            </a:r>
          </a:p>
          <a:p>
            <a:pPr defTabSz="425744">
              <a:lnSpc>
                <a:spcPct val="81000"/>
              </a:lnSpc>
              <a:spcBef>
                <a:spcPts val="400"/>
              </a:spcBef>
              <a:defRPr sz="2208">
                <a:solidFill>
                  <a:srgbClr val="0056D6"/>
                </a:solidFill>
              </a:defRPr>
            </a:pPr>
            <a:r>
              <a:t>Iron is a very important component of hemoglobin for transporting oxidized red blood cells to tissues.</a:t>
            </a:r>
          </a:p>
          <a:p>
            <a:pPr defTabSz="425744">
              <a:lnSpc>
                <a:spcPct val="81000"/>
              </a:lnSpc>
              <a:spcBef>
                <a:spcPts val="400"/>
              </a:spcBef>
              <a:defRPr sz="2208"/>
            </a:pPr>
            <a:r>
              <a:t>A patient suffering from an iron deficiency or anemia. </a:t>
            </a:r>
            <a:endParaRPr>
              <a:solidFill>
                <a:srgbClr val="0056D6"/>
              </a:solidFill>
            </a:endParaRPr>
          </a:p>
          <a:p>
            <a:pPr defTabSz="425744">
              <a:lnSpc>
                <a:spcPct val="81000"/>
              </a:lnSpc>
              <a:spcBef>
                <a:spcPts val="400"/>
              </a:spcBef>
              <a:defRPr sz="2208">
                <a:solidFill>
                  <a:srgbClr val="0056D6"/>
                </a:solidFill>
              </a:defRPr>
            </a:pPr>
            <a:r>
              <a:t>=&gt; so we need transfusion of whole blood to increase account of RBC in patient . </a:t>
            </a:r>
          </a:p>
          <a:p>
            <a:pPr defTabSz="425744">
              <a:lnSpc>
                <a:spcPct val="81000"/>
              </a:lnSpc>
              <a:spcBef>
                <a:spcPts val="400"/>
              </a:spcBef>
              <a:defRPr sz="2208"/>
            </a:pPr>
            <a:r>
              <a:t>Plasma is the liquid part of the body’s blood. </a:t>
            </a:r>
          </a:p>
          <a:p>
            <a:pPr defTabSz="425744">
              <a:lnSpc>
                <a:spcPct val="81000"/>
              </a:lnSpc>
              <a:spcBef>
                <a:spcPts val="400"/>
              </a:spcBef>
              <a:defRPr sz="2208"/>
            </a:pPr>
            <a:r>
              <a:t>Plasma transfusions are used for patients with liver failure, severe infections, and serious burns.</a:t>
            </a:r>
          </a:p>
          <a:p>
            <a:pPr defTabSz="425744">
              <a:lnSpc>
                <a:spcPct val="81000"/>
              </a:lnSpc>
              <a:spcBef>
                <a:spcPts val="400"/>
              </a:spcBef>
              <a:defRPr sz="2208"/>
            </a:pPr>
            <a:endParaRPr/>
          </a:p>
          <a:p>
            <a:pPr defTabSz="425744">
              <a:lnSpc>
                <a:spcPct val="81000"/>
              </a:lnSpc>
              <a:spcBef>
                <a:spcPts val="400"/>
              </a:spcBef>
              <a:defRPr sz="2208"/>
            </a:pPr>
            <a:r>
              <a:t>Platelets are a component of blood that stops the body from bleeding. </a:t>
            </a:r>
          </a:p>
          <a:p>
            <a:pPr defTabSz="425744">
              <a:lnSpc>
                <a:spcPct val="81000"/>
              </a:lnSpc>
              <a:spcBef>
                <a:spcPts val="400"/>
              </a:spcBef>
              <a:defRPr sz="2208"/>
            </a:pPr>
            <a:r>
              <a:t>Patients who have illnesses like leukemia and chemotherapy treatment  must get regular platelet transfusions to stay healthy.</a:t>
            </a:r>
          </a:p>
          <a:p>
            <a:pPr defTabSz="425744">
              <a:lnSpc>
                <a:spcPct val="81000"/>
              </a:lnSpc>
              <a:spcBef>
                <a:spcPts val="400"/>
              </a:spcBef>
              <a:defRPr sz="1344"/>
            </a:pPr>
            <a:br>
              <a:rPr sz="2208"/>
            </a:br>
            <a:endParaRPr sz="2208"/>
          </a:p>
        </p:txBody>
      </p:sp>
      <p:sp>
        <p:nvSpPr>
          <p:cNvPr id="161" name="Decrease in red blood cells"/>
          <p:cNvSpPr txBox="1"/>
          <p:nvPr/>
        </p:nvSpPr>
        <p:spPr>
          <a:xfrm>
            <a:off x="1968443" y="3116407"/>
            <a:ext cx="1464173" cy="6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E22400"/>
                </a:solidFill>
              </a:defRPr>
            </a:lvl1pPr>
          </a:lstStyle>
          <a:p>
            <a:r>
              <a:t>Decrease in red blood cells</a:t>
            </a:r>
          </a:p>
        </p:txBody>
      </p:sp>
      <p:sp>
        <p:nvSpPr>
          <p:cNvPr id="162" name="Reduce the amount or total account number of red blood cell in whole blood volume"/>
          <p:cNvSpPr txBox="1"/>
          <p:nvPr/>
        </p:nvSpPr>
        <p:spPr>
          <a:xfrm>
            <a:off x="341395" y="4765457"/>
            <a:ext cx="2075535" cy="150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6D6"/>
                </a:solidFill>
              </a:defRPr>
            </a:lvl1pPr>
          </a:lstStyle>
          <a:p>
            <a:r>
              <a:t>Reduce the amount or total account number of red blood cell in whole blood volume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TextBox 3"/>
          <p:cNvGrpSpPr/>
          <p:nvPr/>
        </p:nvGrpSpPr>
        <p:grpSpPr>
          <a:xfrm>
            <a:off x="391278" y="829055"/>
            <a:ext cx="9392782" cy="5705293"/>
            <a:chOff x="0" y="0"/>
            <a:chExt cx="9392780" cy="5705292"/>
          </a:xfrm>
        </p:grpSpPr>
        <p:sp>
          <p:nvSpPr>
            <p:cNvPr id="164" name="Circle"/>
            <p:cNvSpPr/>
            <p:nvPr/>
          </p:nvSpPr>
          <p:spPr>
            <a:xfrm>
              <a:off x="0" y="0"/>
              <a:ext cx="1243489" cy="1243488"/>
            </a:xfrm>
            <a:prstGeom prst="ellipse">
              <a:avLst/>
            </a:prstGeom>
            <a:solidFill>
              <a:schemeClr val="accent2"/>
            </a:solidFill>
            <a:ln w="12700" cap="flat">
              <a:noFill/>
              <a:miter lim="400000"/>
            </a:ln>
            <a:effectLst/>
          </p:spPr>
          <p:txBody>
            <a:bodyPr wrap="square" lIns="45718" tIns="45718" rIns="45718" bIns="45718" numCol="1" anchor="t">
              <a:noAutofit/>
            </a:bodyPr>
            <a:lstStyle/>
            <a:p>
              <a:endParaRPr/>
            </a:p>
          </p:txBody>
        </p:sp>
        <p:sp>
          <p:nvSpPr>
            <p:cNvPr id="165" name="Square"/>
            <p:cNvSpPr/>
            <p:nvPr/>
          </p:nvSpPr>
          <p:spPr>
            <a:xfrm>
              <a:off x="261132" y="261133"/>
              <a:ext cx="721224" cy="721224"/>
            </a:xfrm>
            <a:prstGeom prst="rect">
              <a:avLst/>
            </a:prstGeom>
            <a:blipFill rotWithShape="1">
              <a:blip r:embed="rId2"/>
              <a:srcRect/>
              <a:stretch>
                <a:fillRect/>
              </a:stretch>
            </a:blipFill>
            <a:ln w="12700" cap="flat">
              <a:noFill/>
              <a:miter lim="400000"/>
            </a:ln>
            <a:effectLst/>
          </p:spPr>
          <p:txBody>
            <a:bodyPr wrap="square" lIns="45718" tIns="45718" rIns="45718" bIns="45718" numCol="1" anchor="t">
              <a:noAutofit/>
            </a:bodyPr>
            <a:lstStyle/>
            <a:p>
              <a:endParaRPr/>
            </a:p>
          </p:txBody>
        </p:sp>
        <p:sp>
          <p:nvSpPr>
            <p:cNvPr id="166" name="One pint (blood unit)= 500ml  or half a court ( one quart = 2 pints)"/>
            <p:cNvSpPr txBox="1"/>
            <p:nvPr/>
          </p:nvSpPr>
          <p:spPr>
            <a:xfrm>
              <a:off x="1509950" y="378868"/>
              <a:ext cx="2931081" cy="485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755650">
                <a:spcBef>
                  <a:spcPts val="700"/>
                </a:spcBef>
                <a:defRPr sz="1700"/>
              </a:lvl1pPr>
            </a:lstStyle>
            <a:p>
              <a:r>
                <a:t>One pint (blood unit)= 500ml  or half a court ( one quart = 2 pints)</a:t>
              </a:r>
            </a:p>
          </p:txBody>
        </p:sp>
        <p:sp>
          <p:nvSpPr>
            <p:cNvPr id="167" name="Circle"/>
            <p:cNvSpPr/>
            <p:nvPr/>
          </p:nvSpPr>
          <p:spPr>
            <a:xfrm>
              <a:off x="4951749" y="0"/>
              <a:ext cx="1243491" cy="1243488"/>
            </a:xfrm>
            <a:prstGeom prst="ellipse">
              <a:avLst/>
            </a:prstGeom>
            <a:solidFill>
              <a:schemeClr val="accent3"/>
            </a:solidFill>
            <a:ln w="12700" cap="flat">
              <a:noFill/>
              <a:miter lim="400000"/>
            </a:ln>
            <a:effectLst/>
          </p:spPr>
          <p:txBody>
            <a:bodyPr wrap="square" lIns="45718" tIns="45718" rIns="45718" bIns="45718" numCol="1" anchor="t">
              <a:noAutofit/>
            </a:bodyPr>
            <a:lstStyle/>
            <a:p>
              <a:endParaRPr/>
            </a:p>
          </p:txBody>
        </p:sp>
        <p:sp>
          <p:nvSpPr>
            <p:cNvPr id="168" name="Square"/>
            <p:cNvSpPr/>
            <p:nvPr/>
          </p:nvSpPr>
          <p:spPr>
            <a:xfrm>
              <a:off x="5212881" y="200290"/>
              <a:ext cx="721225" cy="721224"/>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endParaRPr/>
            </a:p>
          </p:txBody>
        </p:sp>
        <p:sp>
          <p:nvSpPr>
            <p:cNvPr id="169" name="In this example you got 10pints in your blood ."/>
            <p:cNvSpPr txBox="1"/>
            <p:nvPr/>
          </p:nvSpPr>
          <p:spPr>
            <a:xfrm>
              <a:off x="6461699" y="378868"/>
              <a:ext cx="2931082" cy="485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755650">
                <a:spcBef>
                  <a:spcPts val="700"/>
                </a:spcBef>
                <a:defRPr sz="1700"/>
              </a:lvl1pPr>
            </a:lstStyle>
            <a:p>
              <a:r>
                <a:t>In this example you got 10pints in your blood . </a:t>
              </a:r>
            </a:p>
          </p:txBody>
        </p:sp>
        <p:sp>
          <p:nvSpPr>
            <p:cNvPr id="170" name="Circle"/>
            <p:cNvSpPr/>
            <p:nvPr/>
          </p:nvSpPr>
          <p:spPr>
            <a:xfrm>
              <a:off x="0" y="2230902"/>
              <a:ext cx="1243489" cy="1243489"/>
            </a:xfrm>
            <a:prstGeom prst="ellipse">
              <a:avLst/>
            </a:prstGeom>
            <a:solidFill>
              <a:schemeClr val="accent4"/>
            </a:solidFill>
            <a:ln w="12700" cap="flat">
              <a:noFill/>
              <a:miter lim="400000"/>
            </a:ln>
            <a:effectLst/>
          </p:spPr>
          <p:txBody>
            <a:bodyPr wrap="square" lIns="45718" tIns="45718" rIns="45718" bIns="45718" numCol="1" anchor="t">
              <a:noAutofit/>
            </a:bodyPr>
            <a:lstStyle/>
            <a:p>
              <a:endParaRPr/>
            </a:p>
          </p:txBody>
        </p:sp>
        <p:sp>
          <p:nvSpPr>
            <p:cNvPr id="171" name="Square"/>
            <p:cNvSpPr/>
            <p:nvPr/>
          </p:nvSpPr>
          <p:spPr>
            <a:xfrm>
              <a:off x="261132" y="2492034"/>
              <a:ext cx="721224" cy="721224"/>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endParaRPr/>
            </a:p>
          </p:txBody>
        </p:sp>
        <p:sp>
          <p:nvSpPr>
            <p:cNvPr id="172" name="So, when you donate 1 pint you giving less than 1/10 of your blood body."/>
            <p:cNvSpPr txBox="1"/>
            <p:nvPr/>
          </p:nvSpPr>
          <p:spPr>
            <a:xfrm>
              <a:off x="1509950" y="2476421"/>
              <a:ext cx="2931081" cy="7524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755650">
                <a:spcBef>
                  <a:spcPts val="700"/>
                </a:spcBef>
                <a:defRPr sz="1700"/>
              </a:lvl1pPr>
            </a:lstStyle>
            <a:p>
              <a:r>
                <a:t>So, when you donate 1 pint you giving less than 1/10 of your blood body. </a:t>
              </a:r>
            </a:p>
          </p:txBody>
        </p:sp>
        <p:sp>
          <p:nvSpPr>
            <p:cNvPr id="173" name="Circle"/>
            <p:cNvSpPr/>
            <p:nvPr/>
          </p:nvSpPr>
          <p:spPr>
            <a:xfrm>
              <a:off x="4951749" y="2230902"/>
              <a:ext cx="1243491" cy="1243489"/>
            </a:xfrm>
            <a:prstGeom prst="ellipse">
              <a:avLst/>
            </a:prstGeom>
            <a:solidFill>
              <a:schemeClr val="accent5"/>
            </a:solidFill>
            <a:ln w="12700" cap="flat">
              <a:noFill/>
              <a:miter lim="400000"/>
            </a:ln>
            <a:effectLst/>
          </p:spPr>
          <p:txBody>
            <a:bodyPr wrap="square" lIns="45718" tIns="45718" rIns="45718" bIns="45718" numCol="1" anchor="t">
              <a:noAutofit/>
            </a:bodyPr>
            <a:lstStyle/>
            <a:p>
              <a:endParaRPr/>
            </a:p>
          </p:txBody>
        </p:sp>
        <p:sp>
          <p:nvSpPr>
            <p:cNvPr id="174" name="Square"/>
            <p:cNvSpPr/>
            <p:nvPr/>
          </p:nvSpPr>
          <p:spPr>
            <a:xfrm>
              <a:off x="5242285" y="2419370"/>
              <a:ext cx="721225" cy="721225"/>
            </a:xfrm>
            <a:prstGeom prst="rect">
              <a:avLst/>
            </a:prstGeom>
            <a:blipFill rotWithShape="1">
              <a:blip r:embed="rId5"/>
              <a:srcRect/>
              <a:stretch>
                <a:fillRect/>
              </a:stretch>
            </a:blipFill>
            <a:ln w="12700" cap="flat">
              <a:noFill/>
              <a:miter lim="400000"/>
            </a:ln>
            <a:effectLst/>
          </p:spPr>
          <p:txBody>
            <a:bodyPr wrap="square" lIns="45718" tIns="45718" rIns="45718" bIns="45718" numCol="1" anchor="t">
              <a:noAutofit/>
            </a:bodyPr>
            <a:lstStyle/>
            <a:p>
              <a:endParaRPr/>
            </a:p>
          </p:txBody>
        </p:sp>
        <p:sp>
          <p:nvSpPr>
            <p:cNvPr id="175" name="If you gave twice that you will lose a liter of blood, half a court of blood then you need a medical attention."/>
            <p:cNvSpPr txBox="1"/>
            <p:nvPr/>
          </p:nvSpPr>
          <p:spPr>
            <a:xfrm>
              <a:off x="6461699" y="2343071"/>
              <a:ext cx="2931082" cy="101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755650">
                <a:spcBef>
                  <a:spcPts val="700"/>
                </a:spcBef>
                <a:defRPr sz="1700"/>
              </a:lvl1pPr>
            </a:lstStyle>
            <a:p>
              <a:r>
                <a:t>If you gave twice that you will lose a liter of blood, half a court of blood then you need a medical attention.</a:t>
              </a:r>
            </a:p>
          </p:txBody>
        </p:sp>
        <p:sp>
          <p:nvSpPr>
            <p:cNvPr id="176" name="Circle"/>
            <p:cNvSpPr/>
            <p:nvPr/>
          </p:nvSpPr>
          <p:spPr>
            <a:xfrm>
              <a:off x="0" y="4461804"/>
              <a:ext cx="1243489" cy="1243489"/>
            </a:xfrm>
            <a:prstGeom prst="ellipse">
              <a:avLst/>
            </a:prstGeom>
            <a:solidFill>
              <a:schemeClr val="accent6"/>
            </a:solidFill>
            <a:ln w="12700" cap="flat">
              <a:noFill/>
              <a:miter lim="400000"/>
            </a:ln>
            <a:effectLst/>
          </p:spPr>
          <p:txBody>
            <a:bodyPr wrap="square" lIns="45718" tIns="45718" rIns="45718" bIns="45718" numCol="1" anchor="t">
              <a:noAutofit/>
            </a:bodyPr>
            <a:lstStyle/>
            <a:p>
              <a:endParaRPr/>
            </a:p>
          </p:txBody>
        </p:sp>
        <p:sp>
          <p:nvSpPr>
            <p:cNvPr id="177" name="Square"/>
            <p:cNvSpPr/>
            <p:nvPr/>
          </p:nvSpPr>
          <p:spPr>
            <a:xfrm>
              <a:off x="261132" y="4722936"/>
              <a:ext cx="721224" cy="721225"/>
            </a:xfrm>
            <a:prstGeom prst="rect">
              <a:avLst/>
            </a:prstGeom>
            <a:blipFill rotWithShape="1">
              <a:blip r:embed="rId6"/>
              <a:srcRect/>
              <a:stretch>
                <a:fillRect/>
              </a:stretch>
            </a:blipFill>
            <a:ln w="12700" cap="flat">
              <a:noFill/>
              <a:miter lim="400000"/>
            </a:ln>
            <a:effectLst/>
          </p:spPr>
          <p:txBody>
            <a:bodyPr wrap="square" lIns="45718" tIns="45718" rIns="45718" bIns="45718" numCol="1" anchor="t">
              <a:noAutofit/>
            </a:bodyPr>
            <a:lstStyle/>
            <a:p>
              <a:endParaRPr/>
            </a:p>
          </p:txBody>
        </p:sp>
        <p:sp>
          <p:nvSpPr>
            <p:cNvPr id="178" name="So, the person who less than 100 pounds doesn’t give blood. In other word when you donate blood you given 10% or less"/>
            <p:cNvSpPr txBox="1"/>
            <p:nvPr/>
          </p:nvSpPr>
          <p:spPr>
            <a:xfrm>
              <a:off x="1509950" y="4573973"/>
              <a:ext cx="2931081" cy="1019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755650">
                <a:spcBef>
                  <a:spcPts val="700"/>
                </a:spcBef>
                <a:defRPr sz="1700"/>
              </a:lvl1pPr>
            </a:lstStyle>
            <a:p>
              <a:r>
                <a:t>So, the person who less than 100 pounds doesn’t give blood. In other word when you donate blood you given 10% or less </a:t>
              </a:r>
            </a:p>
          </p:txBody>
        </p:sp>
      </p:grpSp>
      <p:sp>
        <p:nvSpPr>
          <p:cNvPr id="180" name="TextBox 13"/>
          <p:cNvSpPr txBox="1"/>
          <p:nvPr/>
        </p:nvSpPr>
        <p:spPr>
          <a:xfrm>
            <a:off x="435189" y="195336"/>
            <a:ext cx="10304727"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600"/>
              </a:spcBef>
              <a:defRPr sz="3200">
                <a:latin typeface="Calibri Light"/>
                <a:ea typeface="Calibri Light"/>
                <a:cs typeface="Calibri Light"/>
                <a:sym typeface="Calibri Light"/>
              </a:defRPr>
            </a:pPr>
            <a:r>
              <a:t>Blood Donation </a:t>
            </a:r>
            <a:r>
              <a:rPr>
                <a:solidFill>
                  <a:srgbClr val="0056D6"/>
                </a:solidFill>
              </a:rPr>
              <a:t>( Donate an entire unit of blood ) </a:t>
            </a:r>
            <a:r>
              <a:rPr>
                <a:solidFill>
                  <a:srgbClr val="E22400"/>
                </a:solidFill>
              </a:rPr>
              <a:t>* Standard</a:t>
            </a:r>
          </a:p>
        </p:txBody>
      </p:sp>
      <p:sp>
        <p:nvSpPr>
          <p:cNvPr id="181" name="1 pints=500 ml"/>
          <p:cNvSpPr txBox="1"/>
          <p:nvPr/>
        </p:nvSpPr>
        <p:spPr>
          <a:xfrm>
            <a:off x="1688912" y="1982367"/>
            <a:ext cx="2176727" cy="333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6D6"/>
                </a:solidFill>
              </a:defRPr>
            </a:lvl1pPr>
          </a:lstStyle>
          <a:p>
            <a:r>
              <a:t>1 pints=500 ml</a:t>
            </a:r>
          </a:p>
        </p:txBody>
      </p:sp>
      <p:sp>
        <p:nvSpPr>
          <p:cNvPr id="182" name="It is not possible to donate less or more than the standard value"/>
          <p:cNvSpPr txBox="1"/>
          <p:nvPr/>
        </p:nvSpPr>
        <p:spPr>
          <a:xfrm>
            <a:off x="954815" y="2356508"/>
            <a:ext cx="3644922" cy="62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6D6"/>
                </a:solidFill>
              </a:defRPr>
            </a:lvl1pPr>
          </a:lstStyle>
          <a:p>
            <a:r>
              <a:t>It is not possible to donate less or more than the standard value</a:t>
            </a:r>
          </a:p>
        </p:txBody>
      </p:sp>
      <p:sp>
        <p:nvSpPr>
          <p:cNvPr id="183" name="A person weighing 70 kg…"/>
          <p:cNvSpPr txBox="1"/>
          <p:nvPr/>
        </p:nvSpPr>
        <p:spPr>
          <a:xfrm>
            <a:off x="5298537" y="4197273"/>
            <a:ext cx="5384216" cy="1209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0056D6"/>
                </a:solidFill>
              </a:defRPr>
            </a:pPr>
            <a:r>
              <a:t>A person weighing 70 kg</a:t>
            </a:r>
          </a:p>
          <a:p>
            <a:pPr>
              <a:defRPr>
                <a:solidFill>
                  <a:srgbClr val="0056D6"/>
                </a:solidFill>
              </a:defRPr>
            </a:pPr>
            <a:r>
              <a:t>5L blood = 5000 ml</a:t>
            </a:r>
          </a:p>
          <a:p>
            <a:pPr>
              <a:defRPr>
                <a:solidFill>
                  <a:srgbClr val="0056D6"/>
                </a:solidFill>
              </a:defRPr>
            </a:pPr>
            <a:r>
              <a:t> To donate blood we will take 500 ml of his blood</a:t>
            </a:r>
          </a:p>
          <a:p>
            <a:pPr>
              <a:defRPr>
                <a:solidFill>
                  <a:srgbClr val="0056D6"/>
                </a:solidFill>
              </a:defRPr>
            </a:pPr>
            <a:r>
              <a:t>500/5000=1/10 of his total blood body .</a:t>
            </a:r>
          </a:p>
        </p:txBody>
      </p:sp>
      <p:sp>
        <p:nvSpPr>
          <p:cNvPr id="184" name="100 pounds ≈ 50 kg…"/>
          <p:cNvSpPr txBox="1"/>
          <p:nvPr/>
        </p:nvSpPr>
        <p:spPr>
          <a:xfrm>
            <a:off x="5005721" y="5380063"/>
            <a:ext cx="7253032" cy="1501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E22400"/>
                </a:solidFill>
              </a:defRPr>
            </a:pPr>
            <a:r>
              <a:t>100 pounds ≈ 50 kg </a:t>
            </a:r>
          </a:p>
          <a:p>
            <a:pPr>
              <a:defRPr>
                <a:solidFill>
                  <a:srgbClr val="E22400"/>
                </a:solidFill>
              </a:defRPr>
            </a:pPr>
            <a:r>
              <a:t>Can he donate blood?  No Why ? </a:t>
            </a:r>
          </a:p>
          <a:p>
            <a:pPr>
              <a:defRPr>
                <a:solidFill>
                  <a:srgbClr val="E22400"/>
                </a:solidFill>
              </a:defRPr>
            </a:pPr>
            <a:r>
              <a:t>80%*50=4 L =4000 ml </a:t>
            </a:r>
          </a:p>
          <a:p>
            <a:pPr>
              <a:defRPr>
                <a:solidFill>
                  <a:srgbClr val="E22400"/>
                </a:solidFill>
              </a:defRPr>
            </a:pPr>
            <a:r>
              <a:t>When we take 500 ml we will have taken more than 10% of his total blood body .</a:t>
            </a:r>
          </a:p>
        </p:txBody>
      </p:sp>
      <p:grpSp>
        <p:nvGrpSpPr>
          <p:cNvPr id="189" name="Drawing"/>
          <p:cNvGrpSpPr/>
          <p:nvPr/>
        </p:nvGrpSpPr>
        <p:grpSpPr>
          <a:xfrm>
            <a:off x="3755437" y="6479821"/>
            <a:ext cx="847942" cy="204404"/>
            <a:chOff x="0" y="0"/>
            <a:chExt cx="847941" cy="204402"/>
          </a:xfrm>
        </p:grpSpPr>
        <p:sp>
          <p:nvSpPr>
            <p:cNvPr id="185" name="Line"/>
            <p:cNvSpPr/>
            <p:nvPr/>
          </p:nvSpPr>
          <p:spPr>
            <a:xfrm>
              <a:off x="-1" y="-1"/>
              <a:ext cx="816665" cy="193169"/>
            </a:xfrm>
            <a:custGeom>
              <a:avLst/>
              <a:gdLst/>
              <a:ahLst/>
              <a:cxnLst>
                <a:cxn ang="0">
                  <a:pos x="wd2" y="hd2"/>
                </a:cxn>
                <a:cxn ang="5400000">
                  <a:pos x="wd2" y="hd2"/>
                </a:cxn>
                <a:cxn ang="10800000">
                  <a:pos x="wd2" y="hd2"/>
                </a:cxn>
                <a:cxn ang="16200000">
                  <a:pos x="wd2" y="hd2"/>
                </a:cxn>
              </a:cxnLst>
              <a:rect l="0" t="0" r="r" b="b"/>
              <a:pathLst>
                <a:path w="21570" h="21600" extrusionOk="0">
                  <a:moveTo>
                    <a:pt x="0" y="0"/>
                  </a:moveTo>
                  <a:cubicBezTo>
                    <a:pt x="265" y="2805"/>
                    <a:pt x="530" y="5610"/>
                    <a:pt x="1226" y="8275"/>
                  </a:cubicBezTo>
                  <a:cubicBezTo>
                    <a:pt x="1921" y="10940"/>
                    <a:pt x="3048" y="13465"/>
                    <a:pt x="4472" y="15569"/>
                  </a:cubicBezTo>
                  <a:cubicBezTo>
                    <a:pt x="5897" y="17673"/>
                    <a:pt x="7620" y="19356"/>
                    <a:pt x="9342" y="20338"/>
                  </a:cubicBezTo>
                  <a:cubicBezTo>
                    <a:pt x="11065" y="21319"/>
                    <a:pt x="12788" y="21600"/>
                    <a:pt x="14146" y="21600"/>
                  </a:cubicBezTo>
                  <a:cubicBezTo>
                    <a:pt x="15504" y="21600"/>
                    <a:pt x="16498" y="21319"/>
                    <a:pt x="17293" y="20618"/>
                  </a:cubicBezTo>
                  <a:cubicBezTo>
                    <a:pt x="18088" y="19917"/>
                    <a:pt x="18685" y="18795"/>
                    <a:pt x="19148" y="17953"/>
                  </a:cubicBezTo>
                  <a:cubicBezTo>
                    <a:pt x="19612" y="17112"/>
                    <a:pt x="19944" y="16551"/>
                    <a:pt x="20242" y="15709"/>
                  </a:cubicBezTo>
                  <a:cubicBezTo>
                    <a:pt x="20540" y="14868"/>
                    <a:pt x="20805" y="13745"/>
                    <a:pt x="21070" y="12764"/>
                  </a:cubicBezTo>
                  <a:cubicBezTo>
                    <a:pt x="21335" y="11782"/>
                    <a:pt x="21600" y="10940"/>
                    <a:pt x="21567" y="10239"/>
                  </a:cubicBezTo>
                  <a:cubicBezTo>
                    <a:pt x="21534" y="9538"/>
                    <a:pt x="21202" y="8977"/>
                    <a:pt x="20871" y="8416"/>
                  </a:cubicBezTo>
                  <a:cubicBezTo>
                    <a:pt x="20540" y="7855"/>
                    <a:pt x="20209" y="7293"/>
                    <a:pt x="20209" y="7293"/>
                  </a:cubicBezTo>
                  <a:cubicBezTo>
                    <a:pt x="20209" y="7293"/>
                    <a:pt x="20540" y="7855"/>
                    <a:pt x="20838" y="8556"/>
                  </a:cubicBezTo>
                  <a:cubicBezTo>
                    <a:pt x="21136" y="9257"/>
                    <a:pt x="21401" y="10099"/>
                    <a:pt x="21501" y="11221"/>
                  </a:cubicBezTo>
                  <a:cubicBezTo>
                    <a:pt x="21600" y="12343"/>
                    <a:pt x="21534" y="13745"/>
                    <a:pt x="21335" y="15008"/>
                  </a:cubicBezTo>
                  <a:cubicBezTo>
                    <a:pt x="21136" y="16270"/>
                    <a:pt x="20805" y="17392"/>
                    <a:pt x="20672" y="18234"/>
                  </a:cubicBezTo>
                  <a:cubicBezTo>
                    <a:pt x="20540" y="19075"/>
                    <a:pt x="20606" y="19636"/>
                    <a:pt x="20672" y="20197"/>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86" name="Line"/>
            <p:cNvSpPr/>
            <p:nvPr/>
          </p:nvSpPr>
          <p:spPr>
            <a:xfrm>
              <a:off x="737187" y="47977"/>
              <a:ext cx="38102" cy="1428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0" y="2400"/>
                    <a:pt x="1200" y="4800"/>
                    <a:pt x="2700" y="6720"/>
                  </a:cubicBezTo>
                  <a:cubicBezTo>
                    <a:pt x="4200" y="8640"/>
                    <a:pt x="6600" y="10080"/>
                    <a:pt x="9900" y="12480"/>
                  </a:cubicBezTo>
                  <a:cubicBezTo>
                    <a:pt x="13200" y="14880"/>
                    <a:pt x="17400" y="18240"/>
                    <a:pt x="21600" y="21600"/>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87" name="Line"/>
            <p:cNvSpPr/>
            <p:nvPr/>
          </p:nvSpPr>
          <p:spPr>
            <a:xfrm>
              <a:off x="741905" y="39635"/>
              <a:ext cx="93240" cy="136975"/>
            </a:xfrm>
            <a:custGeom>
              <a:avLst/>
              <a:gdLst/>
              <a:ahLst/>
              <a:cxnLst>
                <a:cxn ang="0">
                  <a:pos x="wd2" y="hd2"/>
                </a:cxn>
                <a:cxn ang="5400000">
                  <a:pos x="wd2" y="hd2"/>
                </a:cxn>
                <a:cxn ang="10800000">
                  <a:pos x="wd2" y="hd2"/>
                </a:cxn>
                <a:cxn ang="16200000">
                  <a:pos x="wd2" y="hd2"/>
                </a:cxn>
              </a:cxnLst>
              <a:rect l="0" t="0" r="r" b="b"/>
              <a:pathLst>
                <a:path w="21381" h="21340" extrusionOk="0">
                  <a:moveTo>
                    <a:pt x="1102" y="1794"/>
                  </a:moveTo>
                  <a:cubicBezTo>
                    <a:pt x="2316" y="1629"/>
                    <a:pt x="3529" y="1464"/>
                    <a:pt x="5107" y="1959"/>
                  </a:cubicBezTo>
                  <a:cubicBezTo>
                    <a:pt x="6685" y="2453"/>
                    <a:pt x="8626" y="3607"/>
                    <a:pt x="10082" y="4432"/>
                  </a:cubicBezTo>
                  <a:cubicBezTo>
                    <a:pt x="11538" y="5256"/>
                    <a:pt x="12509" y="5751"/>
                    <a:pt x="13965" y="6328"/>
                  </a:cubicBezTo>
                  <a:cubicBezTo>
                    <a:pt x="15422" y="6905"/>
                    <a:pt x="17363" y="7565"/>
                    <a:pt x="18819" y="8142"/>
                  </a:cubicBezTo>
                  <a:cubicBezTo>
                    <a:pt x="20276" y="8719"/>
                    <a:pt x="21246" y="9213"/>
                    <a:pt x="21368" y="9791"/>
                  </a:cubicBezTo>
                  <a:cubicBezTo>
                    <a:pt x="21489" y="10368"/>
                    <a:pt x="20761" y="11027"/>
                    <a:pt x="18819" y="12759"/>
                  </a:cubicBezTo>
                  <a:cubicBezTo>
                    <a:pt x="16878" y="14490"/>
                    <a:pt x="13723" y="17293"/>
                    <a:pt x="11781" y="19024"/>
                  </a:cubicBezTo>
                  <a:cubicBezTo>
                    <a:pt x="9840" y="20755"/>
                    <a:pt x="9111" y="21415"/>
                    <a:pt x="8869" y="21333"/>
                  </a:cubicBezTo>
                  <a:cubicBezTo>
                    <a:pt x="8626" y="21250"/>
                    <a:pt x="8869" y="20426"/>
                    <a:pt x="9476" y="19189"/>
                  </a:cubicBezTo>
                  <a:cubicBezTo>
                    <a:pt x="10082" y="17952"/>
                    <a:pt x="11053" y="16304"/>
                    <a:pt x="12145" y="14820"/>
                  </a:cubicBezTo>
                  <a:cubicBezTo>
                    <a:pt x="13237" y="13336"/>
                    <a:pt x="14451" y="12017"/>
                    <a:pt x="14572" y="11687"/>
                  </a:cubicBezTo>
                  <a:cubicBezTo>
                    <a:pt x="14693" y="11357"/>
                    <a:pt x="13723" y="12017"/>
                    <a:pt x="12873" y="12676"/>
                  </a:cubicBezTo>
                  <a:cubicBezTo>
                    <a:pt x="12024" y="13336"/>
                    <a:pt x="11296" y="13995"/>
                    <a:pt x="10446" y="14572"/>
                  </a:cubicBezTo>
                  <a:cubicBezTo>
                    <a:pt x="9597" y="15149"/>
                    <a:pt x="8626" y="15644"/>
                    <a:pt x="8747" y="15644"/>
                  </a:cubicBezTo>
                  <a:cubicBezTo>
                    <a:pt x="8869" y="15644"/>
                    <a:pt x="10082" y="15149"/>
                    <a:pt x="11053" y="14572"/>
                  </a:cubicBezTo>
                  <a:cubicBezTo>
                    <a:pt x="12024" y="13995"/>
                    <a:pt x="12752" y="13336"/>
                    <a:pt x="13601" y="12759"/>
                  </a:cubicBezTo>
                  <a:cubicBezTo>
                    <a:pt x="14451" y="12181"/>
                    <a:pt x="15422" y="11687"/>
                    <a:pt x="15300" y="11522"/>
                  </a:cubicBezTo>
                  <a:cubicBezTo>
                    <a:pt x="15179" y="11357"/>
                    <a:pt x="13965" y="11522"/>
                    <a:pt x="12509" y="12181"/>
                  </a:cubicBezTo>
                  <a:cubicBezTo>
                    <a:pt x="11053" y="12841"/>
                    <a:pt x="9354" y="13995"/>
                    <a:pt x="9111" y="14325"/>
                  </a:cubicBezTo>
                  <a:cubicBezTo>
                    <a:pt x="8869" y="14655"/>
                    <a:pt x="10082" y="14160"/>
                    <a:pt x="11174" y="13665"/>
                  </a:cubicBezTo>
                  <a:cubicBezTo>
                    <a:pt x="12267" y="13171"/>
                    <a:pt x="13237" y="12676"/>
                    <a:pt x="14087" y="12099"/>
                  </a:cubicBezTo>
                  <a:cubicBezTo>
                    <a:pt x="14936" y="11522"/>
                    <a:pt x="15664" y="10862"/>
                    <a:pt x="15422" y="10533"/>
                  </a:cubicBezTo>
                  <a:cubicBezTo>
                    <a:pt x="15179" y="10203"/>
                    <a:pt x="13965" y="10203"/>
                    <a:pt x="12752" y="10368"/>
                  </a:cubicBezTo>
                  <a:cubicBezTo>
                    <a:pt x="11538" y="10533"/>
                    <a:pt x="10325" y="10862"/>
                    <a:pt x="10325" y="10780"/>
                  </a:cubicBezTo>
                  <a:cubicBezTo>
                    <a:pt x="10325" y="10697"/>
                    <a:pt x="11538" y="10203"/>
                    <a:pt x="11174" y="10203"/>
                  </a:cubicBezTo>
                  <a:cubicBezTo>
                    <a:pt x="10810" y="10203"/>
                    <a:pt x="8869" y="10697"/>
                    <a:pt x="8383" y="10697"/>
                  </a:cubicBezTo>
                  <a:cubicBezTo>
                    <a:pt x="7898" y="10697"/>
                    <a:pt x="8869" y="10203"/>
                    <a:pt x="9840" y="9708"/>
                  </a:cubicBezTo>
                  <a:cubicBezTo>
                    <a:pt x="10810" y="9213"/>
                    <a:pt x="11781" y="8719"/>
                    <a:pt x="11660" y="8554"/>
                  </a:cubicBezTo>
                  <a:cubicBezTo>
                    <a:pt x="11538" y="8389"/>
                    <a:pt x="10325" y="8554"/>
                    <a:pt x="9233" y="8884"/>
                  </a:cubicBezTo>
                  <a:cubicBezTo>
                    <a:pt x="8141" y="9213"/>
                    <a:pt x="7170" y="9708"/>
                    <a:pt x="7170" y="9708"/>
                  </a:cubicBezTo>
                  <a:cubicBezTo>
                    <a:pt x="7170" y="9708"/>
                    <a:pt x="8141" y="9213"/>
                    <a:pt x="8019" y="8966"/>
                  </a:cubicBezTo>
                  <a:cubicBezTo>
                    <a:pt x="7898" y="8719"/>
                    <a:pt x="6685" y="8719"/>
                    <a:pt x="6563" y="8471"/>
                  </a:cubicBezTo>
                  <a:cubicBezTo>
                    <a:pt x="6442" y="8224"/>
                    <a:pt x="7413" y="7730"/>
                    <a:pt x="7413" y="7235"/>
                  </a:cubicBezTo>
                  <a:cubicBezTo>
                    <a:pt x="7413" y="6740"/>
                    <a:pt x="6442" y="6246"/>
                    <a:pt x="5592" y="5668"/>
                  </a:cubicBezTo>
                  <a:cubicBezTo>
                    <a:pt x="4743" y="5091"/>
                    <a:pt x="4015" y="4432"/>
                    <a:pt x="3529" y="4514"/>
                  </a:cubicBezTo>
                  <a:cubicBezTo>
                    <a:pt x="3044" y="4597"/>
                    <a:pt x="2801" y="5421"/>
                    <a:pt x="2801" y="6658"/>
                  </a:cubicBezTo>
                  <a:cubicBezTo>
                    <a:pt x="2801" y="7894"/>
                    <a:pt x="3044" y="9543"/>
                    <a:pt x="3408" y="10780"/>
                  </a:cubicBezTo>
                  <a:cubicBezTo>
                    <a:pt x="3772" y="12017"/>
                    <a:pt x="4258" y="12841"/>
                    <a:pt x="4258" y="12841"/>
                  </a:cubicBezTo>
                  <a:cubicBezTo>
                    <a:pt x="4258" y="12841"/>
                    <a:pt x="3772" y="12017"/>
                    <a:pt x="3408" y="11192"/>
                  </a:cubicBezTo>
                  <a:cubicBezTo>
                    <a:pt x="3044" y="10368"/>
                    <a:pt x="2801" y="9543"/>
                    <a:pt x="2559" y="8719"/>
                  </a:cubicBezTo>
                  <a:cubicBezTo>
                    <a:pt x="2316" y="7894"/>
                    <a:pt x="2073" y="7070"/>
                    <a:pt x="2316" y="6988"/>
                  </a:cubicBezTo>
                  <a:cubicBezTo>
                    <a:pt x="2559" y="6905"/>
                    <a:pt x="3287" y="7565"/>
                    <a:pt x="4015" y="8224"/>
                  </a:cubicBezTo>
                  <a:cubicBezTo>
                    <a:pt x="4743" y="8884"/>
                    <a:pt x="5471" y="9543"/>
                    <a:pt x="6199" y="10203"/>
                  </a:cubicBezTo>
                  <a:cubicBezTo>
                    <a:pt x="6927" y="10862"/>
                    <a:pt x="7655" y="11522"/>
                    <a:pt x="7534" y="11522"/>
                  </a:cubicBezTo>
                  <a:cubicBezTo>
                    <a:pt x="7413" y="11522"/>
                    <a:pt x="6442" y="10862"/>
                    <a:pt x="5471" y="10203"/>
                  </a:cubicBezTo>
                  <a:cubicBezTo>
                    <a:pt x="4500" y="9543"/>
                    <a:pt x="3529" y="8884"/>
                    <a:pt x="2437" y="8142"/>
                  </a:cubicBezTo>
                  <a:cubicBezTo>
                    <a:pt x="1345" y="7400"/>
                    <a:pt x="132" y="6575"/>
                    <a:pt x="132" y="6328"/>
                  </a:cubicBezTo>
                  <a:cubicBezTo>
                    <a:pt x="132" y="6081"/>
                    <a:pt x="1345" y="6410"/>
                    <a:pt x="2559" y="6740"/>
                  </a:cubicBezTo>
                  <a:cubicBezTo>
                    <a:pt x="3772" y="7070"/>
                    <a:pt x="4986" y="7400"/>
                    <a:pt x="6320" y="7730"/>
                  </a:cubicBezTo>
                  <a:cubicBezTo>
                    <a:pt x="7655" y="8059"/>
                    <a:pt x="9111" y="8389"/>
                    <a:pt x="9233" y="8471"/>
                  </a:cubicBezTo>
                  <a:cubicBezTo>
                    <a:pt x="9354" y="8554"/>
                    <a:pt x="8141" y="8389"/>
                    <a:pt x="6927" y="8059"/>
                  </a:cubicBezTo>
                  <a:cubicBezTo>
                    <a:pt x="5714" y="7730"/>
                    <a:pt x="4500" y="7235"/>
                    <a:pt x="3529" y="6410"/>
                  </a:cubicBezTo>
                  <a:cubicBezTo>
                    <a:pt x="2559" y="5586"/>
                    <a:pt x="1831" y="4432"/>
                    <a:pt x="1952" y="4102"/>
                  </a:cubicBezTo>
                  <a:cubicBezTo>
                    <a:pt x="2073" y="3772"/>
                    <a:pt x="3044" y="4267"/>
                    <a:pt x="4622" y="4926"/>
                  </a:cubicBezTo>
                  <a:cubicBezTo>
                    <a:pt x="6199" y="5586"/>
                    <a:pt x="8383" y="6410"/>
                    <a:pt x="10082" y="6988"/>
                  </a:cubicBezTo>
                  <a:cubicBezTo>
                    <a:pt x="11781" y="7565"/>
                    <a:pt x="12995" y="7894"/>
                    <a:pt x="12995" y="7894"/>
                  </a:cubicBezTo>
                  <a:cubicBezTo>
                    <a:pt x="12995" y="7894"/>
                    <a:pt x="11781" y="7565"/>
                    <a:pt x="9961" y="7070"/>
                  </a:cubicBezTo>
                  <a:cubicBezTo>
                    <a:pt x="8141" y="6575"/>
                    <a:pt x="5714" y="5916"/>
                    <a:pt x="3893" y="5256"/>
                  </a:cubicBezTo>
                  <a:cubicBezTo>
                    <a:pt x="2073" y="4597"/>
                    <a:pt x="860" y="3937"/>
                    <a:pt x="860" y="3690"/>
                  </a:cubicBezTo>
                  <a:cubicBezTo>
                    <a:pt x="860" y="3442"/>
                    <a:pt x="2073" y="3607"/>
                    <a:pt x="4015" y="4184"/>
                  </a:cubicBezTo>
                  <a:cubicBezTo>
                    <a:pt x="5956" y="4762"/>
                    <a:pt x="8626" y="5751"/>
                    <a:pt x="10568" y="6410"/>
                  </a:cubicBezTo>
                  <a:cubicBezTo>
                    <a:pt x="12509" y="7070"/>
                    <a:pt x="13723" y="7400"/>
                    <a:pt x="13723" y="7400"/>
                  </a:cubicBezTo>
                  <a:cubicBezTo>
                    <a:pt x="13723" y="7400"/>
                    <a:pt x="12509" y="7070"/>
                    <a:pt x="10325" y="6410"/>
                  </a:cubicBezTo>
                  <a:cubicBezTo>
                    <a:pt x="8141" y="5751"/>
                    <a:pt x="4986" y="4762"/>
                    <a:pt x="3044" y="3937"/>
                  </a:cubicBezTo>
                  <a:cubicBezTo>
                    <a:pt x="1102" y="3113"/>
                    <a:pt x="374" y="2453"/>
                    <a:pt x="617" y="2206"/>
                  </a:cubicBezTo>
                  <a:cubicBezTo>
                    <a:pt x="860" y="1959"/>
                    <a:pt x="2073" y="2123"/>
                    <a:pt x="4136" y="2948"/>
                  </a:cubicBezTo>
                  <a:cubicBezTo>
                    <a:pt x="6199" y="3772"/>
                    <a:pt x="9111" y="5256"/>
                    <a:pt x="11174" y="6246"/>
                  </a:cubicBezTo>
                  <a:cubicBezTo>
                    <a:pt x="13237" y="7235"/>
                    <a:pt x="14451" y="7730"/>
                    <a:pt x="14208" y="7730"/>
                  </a:cubicBezTo>
                  <a:cubicBezTo>
                    <a:pt x="13965" y="7730"/>
                    <a:pt x="12267" y="7235"/>
                    <a:pt x="9961" y="6246"/>
                  </a:cubicBezTo>
                  <a:cubicBezTo>
                    <a:pt x="7655" y="5256"/>
                    <a:pt x="4743" y="3772"/>
                    <a:pt x="2923" y="2700"/>
                  </a:cubicBezTo>
                  <a:cubicBezTo>
                    <a:pt x="1102" y="1629"/>
                    <a:pt x="374" y="969"/>
                    <a:pt x="617" y="722"/>
                  </a:cubicBezTo>
                  <a:cubicBezTo>
                    <a:pt x="860" y="475"/>
                    <a:pt x="2073" y="639"/>
                    <a:pt x="3651" y="1217"/>
                  </a:cubicBezTo>
                  <a:cubicBezTo>
                    <a:pt x="5228" y="1794"/>
                    <a:pt x="7170" y="2783"/>
                    <a:pt x="8505" y="3607"/>
                  </a:cubicBezTo>
                  <a:cubicBezTo>
                    <a:pt x="9840" y="4432"/>
                    <a:pt x="10568" y="5091"/>
                    <a:pt x="10325" y="5339"/>
                  </a:cubicBezTo>
                  <a:cubicBezTo>
                    <a:pt x="10082" y="5586"/>
                    <a:pt x="8869" y="5421"/>
                    <a:pt x="7291" y="4844"/>
                  </a:cubicBezTo>
                  <a:cubicBezTo>
                    <a:pt x="5714" y="4267"/>
                    <a:pt x="3772" y="3278"/>
                    <a:pt x="2316" y="2288"/>
                  </a:cubicBezTo>
                  <a:cubicBezTo>
                    <a:pt x="860" y="1299"/>
                    <a:pt x="-111" y="310"/>
                    <a:pt x="10" y="62"/>
                  </a:cubicBezTo>
                  <a:cubicBezTo>
                    <a:pt x="132" y="-185"/>
                    <a:pt x="1345" y="310"/>
                    <a:pt x="3529" y="1381"/>
                  </a:cubicBezTo>
                  <a:cubicBezTo>
                    <a:pt x="5714" y="2453"/>
                    <a:pt x="8869" y="4102"/>
                    <a:pt x="11538" y="5174"/>
                  </a:cubicBezTo>
                  <a:cubicBezTo>
                    <a:pt x="14208" y="6246"/>
                    <a:pt x="16392" y="6740"/>
                    <a:pt x="18577" y="7235"/>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188" name="Line"/>
            <p:cNvSpPr/>
            <p:nvPr/>
          </p:nvSpPr>
          <p:spPr>
            <a:xfrm>
              <a:off x="750207" y="90311"/>
              <a:ext cx="97735" cy="114092"/>
            </a:xfrm>
            <a:custGeom>
              <a:avLst/>
              <a:gdLst/>
              <a:ahLst/>
              <a:cxnLst>
                <a:cxn ang="0">
                  <a:pos x="wd2" y="hd2"/>
                </a:cxn>
                <a:cxn ang="5400000">
                  <a:pos x="wd2" y="hd2"/>
                </a:cxn>
                <a:cxn ang="10800000">
                  <a:pos x="wd2" y="hd2"/>
                </a:cxn>
                <a:cxn ang="16200000">
                  <a:pos x="wd2" y="hd2"/>
                </a:cxn>
              </a:cxnLst>
              <a:rect l="0" t="0" r="r" b="b"/>
              <a:pathLst>
                <a:path w="21220" h="21362" extrusionOk="0">
                  <a:moveTo>
                    <a:pt x="9581" y="396"/>
                  </a:moveTo>
                  <a:cubicBezTo>
                    <a:pt x="8432" y="396"/>
                    <a:pt x="7283" y="396"/>
                    <a:pt x="7283" y="297"/>
                  </a:cubicBezTo>
                  <a:cubicBezTo>
                    <a:pt x="7283" y="198"/>
                    <a:pt x="8432" y="0"/>
                    <a:pt x="9581" y="0"/>
                  </a:cubicBezTo>
                  <a:cubicBezTo>
                    <a:pt x="10730" y="0"/>
                    <a:pt x="11879" y="198"/>
                    <a:pt x="11879" y="297"/>
                  </a:cubicBezTo>
                  <a:cubicBezTo>
                    <a:pt x="11879" y="396"/>
                    <a:pt x="10730" y="396"/>
                    <a:pt x="9696" y="694"/>
                  </a:cubicBezTo>
                  <a:cubicBezTo>
                    <a:pt x="8662" y="991"/>
                    <a:pt x="7743" y="1585"/>
                    <a:pt x="6939" y="2279"/>
                  </a:cubicBezTo>
                  <a:cubicBezTo>
                    <a:pt x="6134" y="2972"/>
                    <a:pt x="5445" y="3765"/>
                    <a:pt x="5675" y="4161"/>
                  </a:cubicBezTo>
                  <a:cubicBezTo>
                    <a:pt x="5904" y="4558"/>
                    <a:pt x="7053" y="4558"/>
                    <a:pt x="7973" y="4161"/>
                  </a:cubicBezTo>
                  <a:cubicBezTo>
                    <a:pt x="8892" y="3765"/>
                    <a:pt x="9581" y="2972"/>
                    <a:pt x="9351" y="2675"/>
                  </a:cubicBezTo>
                  <a:cubicBezTo>
                    <a:pt x="9121" y="2378"/>
                    <a:pt x="7973" y="2576"/>
                    <a:pt x="6939" y="3468"/>
                  </a:cubicBezTo>
                  <a:cubicBezTo>
                    <a:pt x="5904" y="4360"/>
                    <a:pt x="4985" y="5945"/>
                    <a:pt x="5100" y="6639"/>
                  </a:cubicBezTo>
                  <a:cubicBezTo>
                    <a:pt x="5215" y="7332"/>
                    <a:pt x="6364" y="7134"/>
                    <a:pt x="7513" y="6639"/>
                  </a:cubicBezTo>
                  <a:cubicBezTo>
                    <a:pt x="8662" y="6143"/>
                    <a:pt x="9811" y="5350"/>
                    <a:pt x="10730" y="4558"/>
                  </a:cubicBezTo>
                  <a:cubicBezTo>
                    <a:pt x="11649" y="3765"/>
                    <a:pt x="12339" y="2972"/>
                    <a:pt x="12109" y="2873"/>
                  </a:cubicBezTo>
                  <a:cubicBezTo>
                    <a:pt x="11879" y="2774"/>
                    <a:pt x="10730" y="3369"/>
                    <a:pt x="9351" y="4459"/>
                  </a:cubicBezTo>
                  <a:cubicBezTo>
                    <a:pt x="7973" y="5549"/>
                    <a:pt x="6364" y="7134"/>
                    <a:pt x="5215" y="8422"/>
                  </a:cubicBezTo>
                  <a:cubicBezTo>
                    <a:pt x="4066" y="9710"/>
                    <a:pt x="3377" y="10701"/>
                    <a:pt x="3836" y="10800"/>
                  </a:cubicBezTo>
                  <a:cubicBezTo>
                    <a:pt x="4296" y="10899"/>
                    <a:pt x="5904" y="10106"/>
                    <a:pt x="7283" y="9116"/>
                  </a:cubicBezTo>
                  <a:cubicBezTo>
                    <a:pt x="8662" y="8125"/>
                    <a:pt x="9811" y="6936"/>
                    <a:pt x="10845" y="5945"/>
                  </a:cubicBezTo>
                  <a:cubicBezTo>
                    <a:pt x="11879" y="4954"/>
                    <a:pt x="12798" y="4161"/>
                    <a:pt x="12683" y="3666"/>
                  </a:cubicBezTo>
                  <a:cubicBezTo>
                    <a:pt x="12568" y="3171"/>
                    <a:pt x="11419" y="2972"/>
                    <a:pt x="10500" y="3270"/>
                  </a:cubicBezTo>
                  <a:cubicBezTo>
                    <a:pt x="9581" y="3567"/>
                    <a:pt x="8892" y="4360"/>
                    <a:pt x="8202" y="5152"/>
                  </a:cubicBezTo>
                  <a:cubicBezTo>
                    <a:pt x="7513" y="5945"/>
                    <a:pt x="6824" y="6738"/>
                    <a:pt x="6824" y="7530"/>
                  </a:cubicBezTo>
                  <a:cubicBezTo>
                    <a:pt x="6824" y="8323"/>
                    <a:pt x="7513" y="9116"/>
                    <a:pt x="8202" y="9116"/>
                  </a:cubicBezTo>
                  <a:cubicBezTo>
                    <a:pt x="8892" y="9116"/>
                    <a:pt x="9581" y="8323"/>
                    <a:pt x="9696" y="7431"/>
                  </a:cubicBezTo>
                  <a:cubicBezTo>
                    <a:pt x="9811" y="6539"/>
                    <a:pt x="9351" y="5549"/>
                    <a:pt x="8662" y="4756"/>
                  </a:cubicBezTo>
                  <a:cubicBezTo>
                    <a:pt x="7973" y="3963"/>
                    <a:pt x="7053" y="3369"/>
                    <a:pt x="6134" y="2774"/>
                  </a:cubicBezTo>
                  <a:cubicBezTo>
                    <a:pt x="5215" y="2180"/>
                    <a:pt x="4296" y="1585"/>
                    <a:pt x="3836" y="1783"/>
                  </a:cubicBezTo>
                  <a:cubicBezTo>
                    <a:pt x="3377" y="1982"/>
                    <a:pt x="3377" y="2972"/>
                    <a:pt x="3721" y="3963"/>
                  </a:cubicBezTo>
                  <a:cubicBezTo>
                    <a:pt x="4066" y="4954"/>
                    <a:pt x="4756" y="5945"/>
                    <a:pt x="5330" y="7134"/>
                  </a:cubicBezTo>
                  <a:cubicBezTo>
                    <a:pt x="5904" y="8323"/>
                    <a:pt x="6364" y="9710"/>
                    <a:pt x="6249" y="10007"/>
                  </a:cubicBezTo>
                  <a:cubicBezTo>
                    <a:pt x="6134" y="10305"/>
                    <a:pt x="5445" y="9512"/>
                    <a:pt x="4756" y="8026"/>
                  </a:cubicBezTo>
                  <a:cubicBezTo>
                    <a:pt x="4066" y="6539"/>
                    <a:pt x="3377" y="4360"/>
                    <a:pt x="2917" y="2774"/>
                  </a:cubicBezTo>
                  <a:cubicBezTo>
                    <a:pt x="2458" y="1189"/>
                    <a:pt x="2228" y="198"/>
                    <a:pt x="1883" y="198"/>
                  </a:cubicBezTo>
                  <a:cubicBezTo>
                    <a:pt x="1539" y="198"/>
                    <a:pt x="1079" y="1189"/>
                    <a:pt x="1079" y="2675"/>
                  </a:cubicBezTo>
                  <a:cubicBezTo>
                    <a:pt x="1079" y="4161"/>
                    <a:pt x="1539" y="6143"/>
                    <a:pt x="1883" y="7629"/>
                  </a:cubicBezTo>
                  <a:cubicBezTo>
                    <a:pt x="2228" y="9116"/>
                    <a:pt x="2458" y="10106"/>
                    <a:pt x="2573" y="10106"/>
                  </a:cubicBezTo>
                  <a:cubicBezTo>
                    <a:pt x="2687" y="10106"/>
                    <a:pt x="2687" y="9116"/>
                    <a:pt x="2458" y="7629"/>
                  </a:cubicBezTo>
                  <a:cubicBezTo>
                    <a:pt x="2228" y="6143"/>
                    <a:pt x="1768" y="4161"/>
                    <a:pt x="1309" y="2675"/>
                  </a:cubicBezTo>
                  <a:cubicBezTo>
                    <a:pt x="849" y="1189"/>
                    <a:pt x="390" y="198"/>
                    <a:pt x="160" y="198"/>
                  </a:cubicBezTo>
                  <a:cubicBezTo>
                    <a:pt x="-70" y="198"/>
                    <a:pt x="-70" y="1189"/>
                    <a:pt x="275" y="3270"/>
                  </a:cubicBezTo>
                  <a:cubicBezTo>
                    <a:pt x="619" y="5350"/>
                    <a:pt x="1309" y="8521"/>
                    <a:pt x="1883" y="11097"/>
                  </a:cubicBezTo>
                  <a:cubicBezTo>
                    <a:pt x="2458" y="13673"/>
                    <a:pt x="2917" y="15655"/>
                    <a:pt x="3262" y="17141"/>
                  </a:cubicBezTo>
                  <a:cubicBezTo>
                    <a:pt x="3607" y="18628"/>
                    <a:pt x="3836" y="19618"/>
                    <a:pt x="4296" y="19717"/>
                  </a:cubicBezTo>
                  <a:cubicBezTo>
                    <a:pt x="4756" y="19817"/>
                    <a:pt x="5445" y="19024"/>
                    <a:pt x="6249" y="17736"/>
                  </a:cubicBezTo>
                  <a:cubicBezTo>
                    <a:pt x="7053" y="16448"/>
                    <a:pt x="7973" y="14664"/>
                    <a:pt x="9121" y="12187"/>
                  </a:cubicBezTo>
                  <a:cubicBezTo>
                    <a:pt x="10270" y="9710"/>
                    <a:pt x="11649" y="6539"/>
                    <a:pt x="12568" y="4459"/>
                  </a:cubicBezTo>
                  <a:cubicBezTo>
                    <a:pt x="13487" y="2378"/>
                    <a:pt x="13947" y="1387"/>
                    <a:pt x="14062" y="1387"/>
                  </a:cubicBezTo>
                  <a:cubicBezTo>
                    <a:pt x="14177" y="1387"/>
                    <a:pt x="13947" y="2378"/>
                    <a:pt x="13028" y="5350"/>
                  </a:cubicBezTo>
                  <a:cubicBezTo>
                    <a:pt x="12109" y="8323"/>
                    <a:pt x="10500" y="13277"/>
                    <a:pt x="9466" y="16250"/>
                  </a:cubicBezTo>
                  <a:cubicBezTo>
                    <a:pt x="8432" y="19222"/>
                    <a:pt x="7973" y="20213"/>
                    <a:pt x="7973" y="20213"/>
                  </a:cubicBezTo>
                  <a:cubicBezTo>
                    <a:pt x="7973" y="20213"/>
                    <a:pt x="8432" y="19222"/>
                    <a:pt x="9466" y="17240"/>
                  </a:cubicBezTo>
                  <a:cubicBezTo>
                    <a:pt x="10500" y="15259"/>
                    <a:pt x="12109" y="12286"/>
                    <a:pt x="13487" y="9908"/>
                  </a:cubicBezTo>
                  <a:cubicBezTo>
                    <a:pt x="14866" y="7530"/>
                    <a:pt x="16015" y="5747"/>
                    <a:pt x="16934" y="4459"/>
                  </a:cubicBezTo>
                  <a:cubicBezTo>
                    <a:pt x="17853" y="3171"/>
                    <a:pt x="18543" y="2378"/>
                    <a:pt x="18658" y="2477"/>
                  </a:cubicBezTo>
                  <a:cubicBezTo>
                    <a:pt x="18773" y="2576"/>
                    <a:pt x="18313" y="3567"/>
                    <a:pt x="16934" y="6143"/>
                  </a:cubicBezTo>
                  <a:cubicBezTo>
                    <a:pt x="15556" y="8719"/>
                    <a:pt x="13258" y="12881"/>
                    <a:pt x="11764" y="15358"/>
                  </a:cubicBezTo>
                  <a:cubicBezTo>
                    <a:pt x="10270" y="17835"/>
                    <a:pt x="9581" y="18628"/>
                    <a:pt x="9581" y="18628"/>
                  </a:cubicBezTo>
                  <a:cubicBezTo>
                    <a:pt x="9581" y="18628"/>
                    <a:pt x="10270" y="17835"/>
                    <a:pt x="11764" y="16349"/>
                  </a:cubicBezTo>
                  <a:cubicBezTo>
                    <a:pt x="13258" y="14862"/>
                    <a:pt x="15556" y="12683"/>
                    <a:pt x="17164" y="10800"/>
                  </a:cubicBezTo>
                  <a:cubicBezTo>
                    <a:pt x="18773" y="8917"/>
                    <a:pt x="19692" y="7332"/>
                    <a:pt x="19692" y="6936"/>
                  </a:cubicBezTo>
                  <a:cubicBezTo>
                    <a:pt x="19692" y="6539"/>
                    <a:pt x="18773" y="7332"/>
                    <a:pt x="16819" y="9413"/>
                  </a:cubicBezTo>
                  <a:cubicBezTo>
                    <a:pt x="14866" y="11494"/>
                    <a:pt x="11879" y="14862"/>
                    <a:pt x="10041" y="17240"/>
                  </a:cubicBezTo>
                  <a:cubicBezTo>
                    <a:pt x="8202" y="19618"/>
                    <a:pt x="7513" y="21006"/>
                    <a:pt x="7628" y="21303"/>
                  </a:cubicBezTo>
                  <a:cubicBezTo>
                    <a:pt x="7743" y="21600"/>
                    <a:pt x="8662" y="20807"/>
                    <a:pt x="10615" y="18330"/>
                  </a:cubicBezTo>
                  <a:cubicBezTo>
                    <a:pt x="12568" y="15853"/>
                    <a:pt x="15556" y="11692"/>
                    <a:pt x="17394" y="9215"/>
                  </a:cubicBezTo>
                  <a:cubicBezTo>
                    <a:pt x="19232" y="6738"/>
                    <a:pt x="19921" y="5945"/>
                    <a:pt x="20496" y="5053"/>
                  </a:cubicBezTo>
                  <a:cubicBezTo>
                    <a:pt x="21070" y="4161"/>
                    <a:pt x="21530" y="3171"/>
                    <a:pt x="20956" y="3270"/>
                  </a:cubicBezTo>
                  <a:cubicBezTo>
                    <a:pt x="20381" y="3369"/>
                    <a:pt x="18773" y="4558"/>
                    <a:pt x="16704" y="7035"/>
                  </a:cubicBezTo>
                  <a:cubicBezTo>
                    <a:pt x="14636" y="9512"/>
                    <a:pt x="12109" y="13277"/>
                    <a:pt x="10615" y="15655"/>
                  </a:cubicBezTo>
                  <a:cubicBezTo>
                    <a:pt x="9121" y="18033"/>
                    <a:pt x="8662" y="19024"/>
                    <a:pt x="8777" y="19123"/>
                  </a:cubicBezTo>
                  <a:cubicBezTo>
                    <a:pt x="8892" y="19222"/>
                    <a:pt x="9581" y="18429"/>
                    <a:pt x="11075" y="16547"/>
                  </a:cubicBezTo>
                  <a:cubicBezTo>
                    <a:pt x="12568" y="14664"/>
                    <a:pt x="14866" y="11692"/>
                    <a:pt x="16245" y="9710"/>
                  </a:cubicBezTo>
                  <a:cubicBezTo>
                    <a:pt x="17624" y="7728"/>
                    <a:pt x="18083" y="6738"/>
                    <a:pt x="17739" y="6242"/>
                  </a:cubicBezTo>
                  <a:cubicBezTo>
                    <a:pt x="17394" y="5747"/>
                    <a:pt x="16245" y="5747"/>
                    <a:pt x="14751" y="6539"/>
                  </a:cubicBezTo>
                  <a:cubicBezTo>
                    <a:pt x="13258" y="7332"/>
                    <a:pt x="11419" y="8917"/>
                    <a:pt x="10041" y="10404"/>
                  </a:cubicBezTo>
                  <a:cubicBezTo>
                    <a:pt x="8662" y="11890"/>
                    <a:pt x="7743" y="13277"/>
                    <a:pt x="7858" y="13673"/>
                  </a:cubicBezTo>
                  <a:cubicBezTo>
                    <a:pt x="7973" y="14070"/>
                    <a:pt x="9121" y="13475"/>
                    <a:pt x="10500" y="12484"/>
                  </a:cubicBezTo>
                  <a:cubicBezTo>
                    <a:pt x="11879" y="11494"/>
                    <a:pt x="13487" y="10106"/>
                    <a:pt x="14636" y="9017"/>
                  </a:cubicBezTo>
                  <a:cubicBezTo>
                    <a:pt x="15785" y="7927"/>
                    <a:pt x="16475" y="7134"/>
                    <a:pt x="16934" y="6242"/>
                  </a:cubicBezTo>
                  <a:cubicBezTo>
                    <a:pt x="17394" y="5350"/>
                    <a:pt x="17624" y="4360"/>
                    <a:pt x="17164" y="3666"/>
                  </a:cubicBezTo>
                  <a:cubicBezTo>
                    <a:pt x="16704" y="2972"/>
                    <a:pt x="15556" y="2576"/>
                    <a:pt x="13947" y="3171"/>
                  </a:cubicBezTo>
                  <a:cubicBezTo>
                    <a:pt x="12339" y="3765"/>
                    <a:pt x="10270" y="5350"/>
                    <a:pt x="9121" y="6639"/>
                  </a:cubicBezTo>
                  <a:cubicBezTo>
                    <a:pt x="7973" y="7927"/>
                    <a:pt x="7743" y="8917"/>
                    <a:pt x="7513" y="9908"/>
                  </a:cubicBezTo>
                  <a:cubicBezTo>
                    <a:pt x="7283" y="10899"/>
                    <a:pt x="7053" y="11890"/>
                    <a:pt x="7513" y="12484"/>
                  </a:cubicBezTo>
                  <a:cubicBezTo>
                    <a:pt x="7973" y="13079"/>
                    <a:pt x="9121" y="13277"/>
                    <a:pt x="10041" y="12980"/>
                  </a:cubicBezTo>
                  <a:cubicBezTo>
                    <a:pt x="10960" y="12683"/>
                    <a:pt x="11649" y="11890"/>
                    <a:pt x="12568" y="10503"/>
                  </a:cubicBezTo>
                  <a:cubicBezTo>
                    <a:pt x="13487" y="9116"/>
                    <a:pt x="14636" y="7134"/>
                    <a:pt x="15211" y="5549"/>
                  </a:cubicBezTo>
                  <a:cubicBezTo>
                    <a:pt x="15785" y="3963"/>
                    <a:pt x="15785" y="2774"/>
                    <a:pt x="15211" y="2279"/>
                  </a:cubicBezTo>
                  <a:cubicBezTo>
                    <a:pt x="14636" y="1783"/>
                    <a:pt x="13487" y="1982"/>
                    <a:pt x="12109" y="3072"/>
                  </a:cubicBezTo>
                  <a:cubicBezTo>
                    <a:pt x="10730" y="4161"/>
                    <a:pt x="9121" y="6143"/>
                    <a:pt x="8202" y="7629"/>
                  </a:cubicBezTo>
                  <a:cubicBezTo>
                    <a:pt x="7283" y="9116"/>
                    <a:pt x="7053" y="10106"/>
                    <a:pt x="6824" y="11097"/>
                  </a:cubicBezTo>
                  <a:cubicBezTo>
                    <a:pt x="6594" y="12088"/>
                    <a:pt x="6364" y="13079"/>
                    <a:pt x="6824" y="13475"/>
                  </a:cubicBezTo>
                  <a:cubicBezTo>
                    <a:pt x="7283" y="13872"/>
                    <a:pt x="8432" y="13673"/>
                    <a:pt x="9696" y="12683"/>
                  </a:cubicBezTo>
                  <a:cubicBezTo>
                    <a:pt x="10960" y="11692"/>
                    <a:pt x="12339" y="9908"/>
                    <a:pt x="13143" y="8521"/>
                  </a:cubicBezTo>
                  <a:cubicBezTo>
                    <a:pt x="13947" y="7134"/>
                    <a:pt x="14177" y="6143"/>
                    <a:pt x="13947" y="5251"/>
                  </a:cubicBezTo>
                  <a:cubicBezTo>
                    <a:pt x="13717" y="4360"/>
                    <a:pt x="13028" y="3567"/>
                    <a:pt x="12224" y="3468"/>
                  </a:cubicBezTo>
                  <a:cubicBezTo>
                    <a:pt x="11419" y="3369"/>
                    <a:pt x="10500" y="3963"/>
                    <a:pt x="9351" y="5450"/>
                  </a:cubicBezTo>
                  <a:cubicBezTo>
                    <a:pt x="8202" y="6936"/>
                    <a:pt x="6824" y="9314"/>
                    <a:pt x="6134" y="11097"/>
                  </a:cubicBezTo>
                  <a:cubicBezTo>
                    <a:pt x="5445" y="12881"/>
                    <a:pt x="5445" y="14070"/>
                    <a:pt x="5560" y="15160"/>
                  </a:cubicBezTo>
                  <a:cubicBezTo>
                    <a:pt x="5675" y="16250"/>
                    <a:pt x="5904" y="17240"/>
                    <a:pt x="6594" y="17439"/>
                  </a:cubicBezTo>
                  <a:cubicBezTo>
                    <a:pt x="7283" y="17637"/>
                    <a:pt x="8432" y="17042"/>
                    <a:pt x="9351" y="16349"/>
                  </a:cubicBezTo>
                  <a:cubicBezTo>
                    <a:pt x="10270" y="15655"/>
                    <a:pt x="10960" y="14862"/>
                    <a:pt x="11419" y="13971"/>
                  </a:cubicBezTo>
                  <a:cubicBezTo>
                    <a:pt x="11879" y="13079"/>
                    <a:pt x="12109" y="12088"/>
                    <a:pt x="11649" y="11791"/>
                  </a:cubicBezTo>
                  <a:cubicBezTo>
                    <a:pt x="11190" y="11494"/>
                    <a:pt x="10041" y="11890"/>
                    <a:pt x="9121" y="12484"/>
                  </a:cubicBezTo>
                  <a:cubicBezTo>
                    <a:pt x="8202" y="13079"/>
                    <a:pt x="7513" y="13872"/>
                    <a:pt x="6939" y="14763"/>
                  </a:cubicBezTo>
                  <a:cubicBezTo>
                    <a:pt x="6364" y="15655"/>
                    <a:pt x="5904" y="16646"/>
                    <a:pt x="6134" y="17439"/>
                  </a:cubicBezTo>
                  <a:cubicBezTo>
                    <a:pt x="6364" y="18231"/>
                    <a:pt x="7283" y="18826"/>
                    <a:pt x="7973" y="18628"/>
                  </a:cubicBezTo>
                  <a:cubicBezTo>
                    <a:pt x="8662" y="18429"/>
                    <a:pt x="9121" y="17439"/>
                    <a:pt x="9466" y="16448"/>
                  </a:cubicBezTo>
                  <a:cubicBezTo>
                    <a:pt x="9811" y="15457"/>
                    <a:pt x="10041" y="14466"/>
                    <a:pt x="9696" y="14268"/>
                  </a:cubicBezTo>
                  <a:cubicBezTo>
                    <a:pt x="9351" y="14070"/>
                    <a:pt x="8432" y="14664"/>
                    <a:pt x="7858" y="15457"/>
                  </a:cubicBezTo>
                  <a:cubicBezTo>
                    <a:pt x="7283" y="16250"/>
                    <a:pt x="7053" y="17240"/>
                    <a:pt x="7398" y="17439"/>
                  </a:cubicBezTo>
                  <a:cubicBezTo>
                    <a:pt x="7743" y="17637"/>
                    <a:pt x="8662" y="17042"/>
                    <a:pt x="8777" y="17141"/>
                  </a:cubicBezTo>
                  <a:cubicBezTo>
                    <a:pt x="8892" y="17240"/>
                    <a:pt x="8202" y="18033"/>
                    <a:pt x="7513" y="18826"/>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5"/>
          <p:cNvSpPr txBox="1"/>
          <p:nvPr/>
        </p:nvSpPr>
        <p:spPr>
          <a:xfrm>
            <a:off x="3633380" y="88196"/>
            <a:ext cx="8139880" cy="728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283463">
              <a:lnSpc>
                <a:spcPct val="90000"/>
              </a:lnSpc>
              <a:spcBef>
                <a:spcPts val="300"/>
              </a:spcBef>
              <a:defRPr sz="2700">
                <a:latin typeface="Calibri Light"/>
                <a:ea typeface="Calibri Light"/>
                <a:cs typeface="Calibri Light"/>
                <a:sym typeface="Calibri Light"/>
              </a:defRPr>
            </a:pPr>
            <a:r>
              <a:t>Polycythemia </a:t>
            </a:r>
            <a:r>
              <a:rPr>
                <a:solidFill>
                  <a:srgbClr val="0056D6"/>
                </a:solidFill>
              </a:rPr>
              <a:t>( increasing the number of Red Blood cells)</a:t>
            </a:r>
          </a:p>
        </p:txBody>
      </p:sp>
      <p:pic>
        <p:nvPicPr>
          <p:cNvPr id="192" name="Picture 3" descr="Picture 3"/>
          <p:cNvPicPr>
            <a:picLocks noChangeAspect="1"/>
          </p:cNvPicPr>
          <p:nvPr/>
        </p:nvPicPr>
        <p:blipFill>
          <a:blip r:embed="rId2"/>
          <a:srcRect r="5" b="2"/>
          <a:stretch>
            <a:fillRect/>
          </a:stretch>
        </p:blipFill>
        <p:spPr>
          <a:xfrm>
            <a:off x="153886" y="400434"/>
            <a:ext cx="2664223" cy="3649267"/>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6"/>
                  <a:pt x="0" y="550"/>
                </a:cubicBezTo>
                <a:lnTo>
                  <a:pt x="0" y="21050"/>
                </a:lnTo>
                <a:cubicBezTo>
                  <a:pt x="0" y="21354"/>
                  <a:pt x="291" y="21600"/>
                  <a:pt x="650" y="21600"/>
                </a:cubicBezTo>
                <a:lnTo>
                  <a:pt x="20950" y="21600"/>
                </a:lnTo>
                <a:cubicBezTo>
                  <a:pt x="21309" y="21600"/>
                  <a:pt x="21600" y="21354"/>
                  <a:pt x="21600" y="21050"/>
                </a:cubicBezTo>
                <a:lnTo>
                  <a:pt x="21600" y="550"/>
                </a:lnTo>
                <a:cubicBezTo>
                  <a:pt x="21600" y="246"/>
                  <a:pt x="21309" y="0"/>
                  <a:pt x="20950" y="0"/>
                </a:cubicBezTo>
                <a:lnTo>
                  <a:pt x="650" y="0"/>
                </a:lnTo>
                <a:close/>
              </a:path>
            </a:pathLst>
          </a:custGeom>
          <a:ln w="12700">
            <a:miter lim="400000"/>
          </a:ln>
        </p:spPr>
      </p:pic>
      <p:grpSp>
        <p:nvGrpSpPr>
          <p:cNvPr id="201" name="Content Placeholder 1"/>
          <p:cNvGrpSpPr/>
          <p:nvPr/>
        </p:nvGrpSpPr>
        <p:grpSpPr>
          <a:xfrm>
            <a:off x="2948614" y="1301439"/>
            <a:ext cx="9316604" cy="5828186"/>
            <a:chOff x="0" y="0"/>
            <a:chExt cx="9316603" cy="5828184"/>
          </a:xfrm>
        </p:grpSpPr>
        <p:sp>
          <p:nvSpPr>
            <p:cNvPr id="193" name="Rounded Rectangle"/>
            <p:cNvSpPr/>
            <p:nvPr/>
          </p:nvSpPr>
          <p:spPr>
            <a:xfrm>
              <a:off x="988504" y="0"/>
              <a:ext cx="7582891" cy="2163328"/>
            </a:xfrm>
            <a:prstGeom prst="roundRect">
              <a:avLst>
                <a:gd name="adj" fmla="val 6934"/>
              </a:avLst>
            </a:prstGeom>
            <a:solidFill>
              <a:schemeClr val="accent2"/>
            </a:solidFill>
            <a:ln w="12700" cap="flat">
              <a:noFill/>
              <a:miter lim="400000"/>
            </a:ln>
            <a:effectLst/>
          </p:spPr>
          <p:txBody>
            <a:bodyPr wrap="square" lIns="45718" tIns="45718" rIns="45718" bIns="45718" numCol="1" anchor="t">
              <a:noAutofit/>
            </a:bodyPr>
            <a:lstStyle/>
            <a:p>
              <a:pPr defTabSz="914400">
                <a:lnSpc>
                  <a:spcPct val="90000"/>
                </a:lnSpc>
                <a:spcBef>
                  <a:spcPts val="1000"/>
                </a:spcBef>
                <a:defRPr sz="2800"/>
              </a:pPr>
              <a:endParaRPr/>
            </a:p>
          </p:txBody>
        </p:sp>
        <p:sp>
          <p:nvSpPr>
            <p:cNvPr id="194" name="Square"/>
            <p:cNvSpPr/>
            <p:nvPr/>
          </p:nvSpPr>
          <p:spPr>
            <a:xfrm>
              <a:off x="1301885" y="669140"/>
              <a:ext cx="825048" cy="825048"/>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defTabSz="914400">
                <a:lnSpc>
                  <a:spcPct val="90000"/>
                </a:lnSpc>
                <a:spcBef>
                  <a:spcPts val="1000"/>
                </a:spcBef>
                <a:defRPr sz="2800"/>
              </a:pPr>
              <a:endParaRPr/>
            </a:p>
          </p:txBody>
        </p:sp>
        <p:sp>
          <p:nvSpPr>
            <p:cNvPr id="195" name="Primary polycythemia very rare: slow growing blood cancer  such as polycythemia vera…"/>
            <p:cNvSpPr txBox="1"/>
            <p:nvPr/>
          </p:nvSpPr>
          <p:spPr>
            <a:xfrm>
              <a:off x="2254770" y="36394"/>
              <a:ext cx="5278327" cy="2090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5707" tIns="165707" rIns="165707" bIns="165707" numCol="1" anchor="ctr">
              <a:spAutoFit/>
            </a:bodyPr>
            <a:lstStyle/>
            <a:p>
              <a:pPr defTabSz="800100">
                <a:lnSpc>
                  <a:spcPct val="90000"/>
                </a:lnSpc>
                <a:spcBef>
                  <a:spcPts val="700"/>
                </a:spcBef>
              </a:pPr>
              <a:r>
                <a:t>Primary polycythemia very rare: slow growing blood cancer  such as polycythemia vera</a:t>
              </a:r>
            </a:p>
            <a:p>
              <a:pPr defTabSz="800100">
                <a:lnSpc>
                  <a:spcPct val="90000"/>
                </a:lnSpc>
                <a:spcBef>
                  <a:spcPts val="700"/>
                </a:spcBef>
                <a:defRPr>
                  <a:solidFill>
                    <a:srgbClr val="0056D6"/>
                  </a:solidFill>
                </a:defRPr>
              </a:pPr>
              <a:r>
                <a:t>increasing HCT =&gt; it is blood cell cancer * very slow growing so it rare </a:t>
              </a:r>
            </a:p>
            <a:p>
              <a:pPr defTabSz="800100">
                <a:lnSpc>
                  <a:spcPct val="90000"/>
                </a:lnSpc>
                <a:spcBef>
                  <a:spcPts val="700"/>
                </a:spcBef>
                <a:defRPr>
                  <a:solidFill>
                    <a:srgbClr val="0056D6"/>
                  </a:solidFill>
                </a:defRPr>
              </a:pPr>
              <a:r>
                <a:t>It is cancer of RBC we call it polycythemia Vera it had increased of RBC </a:t>
              </a:r>
            </a:p>
          </p:txBody>
        </p:sp>
        <p:sp>
          <p:nvSpPr>
            <p:cNvPr id="196" name="Rounded Rectangle"/>
            <p:cNvSpPr/>
            <p:nvPr/>
          </p:nvSpPr>
          <p:spPr>
            <a:xfrm>
              <a:off x="0" y="2443458"/>
              <a:ext cx="9129298" cy="3145961"/>
            </a:xfrm>
            <a:prstGeom prst="roundRect">
              <a:avLst>
                <a:gd name="adj" fmla="val 4806"/>
              </a:avLst>
            </a:prstGeom>
            <a:solidFill>
              <a:schemeClr val="accent2"/>
            </a:solidFill>
            <a:ln w="12700" cap="flat">
              <a:noFill/>
              <a:miter lim="400000"/>
            </a:ln>
            <a:effectLst/>
          </p:spPr>
          <p:txBody>
            <a:bodyPr wrap="square" lIns="45718" tIns="45718" rIns="45718" bIns="45718" numCol="1" anchor="t">
              <a:noAutofit/>
            </a:bodyPr>
            <a:lstStyle/>
            <a:p>
              <a:pPr defTabSz="914400">
                <a:lnSpc>
                  <a:spcPct val="90000"/>
                </a:lnSpc>
                <a:spcBef>
                  <a:spcPts val="1000"/>
                </a:spcBef>
                <a:defRPr sz="2800"/>
              </a:pPr>
              <a:endParaRPr/>
            </a:p>
          </p:txBody>
        </p:sp>
        <p:sp>
          <p:nvSpPr>
            <p:cNvPr id="197" name="Square"/>
            <p:cNvSpPr/>
            <p:nvPr/>
          </p:nvSpPr>
          <p:spPr>
            <a:xfrm>
              <a:off x="9419" y="2649220"/>
              <a:ext cx="825048" cy="825047"/>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defTabSz="914400">
                <a:lnSpc>
                  <a:spcPct val="90000"/>
                </a:lnSpc>
                <a:spcBef>
                  <a:spcPts val="1000"/>
                </a:spcBef>
                <a:defRPr sz="2800"/>
              </a:pPr>
              <a:endParaRPr/>
            </a:p>
          </p:txBody>
        </p:sp>
        <p:sp>
          <p:nvSpPr>
            <p:cNvPr id="198" name="Secondary polycythemia…"/>
            <p:cNvSpPr txBox="1"/>
            <p:nvPr/>
          </p:nvSpPr>
          <p:spPr>
            <a:xfrm>
              <a:off x="288340" y="2042370"/>
              <a:ext cx="4391692" cy="3785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5707" tIns="165707" rIns="165707" bIns="165707" numCol="1" anchor="ctr">
              <a:spAutoFit/>
            </a:bodyPr>
            <a:lstStyle/>
            <a:p>
              <a:pPr marL="457200" indent="-685800" defTabSz="800100">
                <a:lnSpc>
                  <a:spcPct val="90000"/>
                </a:lnSpc>
                <a:spcBef>
                  <a:spcPts val="700"/>
                </a:spcBef>
              </a:pPr>
              <a:r>
                <a:t>Secondary polycythemia </a:t>
              </a:r>
              <a:endParaRPr sz="2800"/>
            </a:p>
            <a:p>
              <a:pPr defTabSz="914400">
                <a:lnSpc>
                  <a:spcPct val="90000"/>
                </a:lnSpc>
              </a:pPr>
              <a:r>
                <a:t>Exposure to low oxygen</a:t>
              </a:r>
              <a:endParaRPr sz="2800"/>
            </a:p>
            <a:p>
              <a:pPr marL="240631" indent="-240631" defTabSz="800100">
                <a:lnSpc>
                  <a:spcPct val="90000"/>
                </a:lnSpc>
                <a:spcBef>
                  <a:spcPts val="700"/>
                </a:spcBef>
                <a:buSzPct val="100000"/>
                <a:buAutoNum type="arabicPeriod"/>
              </a:pPr>
              <a:r>
                <a:t>living in high attitudes</a:t>
              </a:r>
            </a:p>
            <a:p>
              <a:pPr marL="228600" indent="-228600" defTabSz="800100">
                <a:lnSpc>
                  <a:spcPct val="90000"/>
                </a:lnSpc>
                <a:spcBef>
                  <a:spcPts val="700"/>
                </a:spcBef>
                <a:defRPr>
                  <a:solidFill>
                    <a:srgbClr val="0056D6"/>
                  </a:solidFill>
                </a:defRPr>
              </a:pPr>
              <a:r>
                <a:t>Normal deficiency—&gt; To compensate for this deficiency,the body increases the number of RBCs —&gt; to keep oxygenation of tissue in normal </a:t>
              </a:r>
              <a:endParaRPr sz="2800"/>
            </a:p>
            <a:p>
              <a:pPr marL="457200" indent="-685800" defTabSz="800100">
                <a:lnSpc>
                  <a:spcPct val="90000"/>
                </a:lnSpc>
                <a:spcBef>
                  <a:spcPts val="700"/>
                </a:spcBef>
              </a:pPr>
              <a:r>
                <a:t>2. Pulmonary disease  </a:t>
              </a:r>
            </a:p>
            <a:p>
              <a:pPr marL="457200" indent="-685800" defTabSz="800100">
                <a:lnSpc>
                  <a:spcPct val="90000"/>
                </a:lnSpc>
                <a:spcBef>
                  <a:spcPts val="700"/>
                </a:spcBef>
              </a:pPr>
              <a:endParaRPr/>
            </a:p>
            <a:p>
              <a:pPr marL="457200" indent="-685800" defTabSz="800100">
                <a:lnSpc>
                  <a:spcPct val="90000"/>
                </a:lnSpc>
                <a:spcBef>
                  <a:spcPts val="700"/>
                </a:spcBef>
              </a:pPr>
              <a:endParaRPr/>
            </a:p>
          </p:txBody>
        </p:sp>
        <p:sp>
          <p:nvSpPr>
            <p:cNvPr id="199" name="Secondary polycythemia…"/>
            <p:cNvSpPr txBox="1"/>
            <p:nvPr/>
          </p:nvSpPr>
          <p:spPr>
            <a:xfrm>
              <a:off x="3970889" y="2505555"/>
              <a:ext cx="5345715" cy="15014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                   </a:t>
              </a:r>
              <a:r>
                <a:rPr>
                  <a:solidFill>
                    <a:srgbClr val="0056D6"/>
                  </a:solidFill>
                </a:rPr>
                <a:t>Secondary polycythemia </a:t>
              </a:r>
            </a:p>
            <a:p>
              <a:pPr>
                <a:defRPr>
                  <a:solidFill>
                    <a:srgbClr val="0056D6"/>
                  </a:solidFill>
                </a:defRPr>
              </a:pPr>
              <a:endParaRPr>
                <a:solidFill>
                  <a:srgbClr val="0056D6"/>
                </a:solidFill>
              </a:endParaRPr>
            </a:p>
            <a:p>
              <a:pPr>
                <a:defRPr>
                  <a:solidFill>
                    <a:srgbClr val="0056D6"/>
                  </a:solidFill>
                </a:defRPr>
              </a:pPr>
              <a:r>
                <a:t>Normally                                                      Pathologically </a:t>
              </a:r>
            </a:p>
            <a:p>
              <a:pPr>
                <a:defRPr>
                  <a:solidFill>
                    <a:srgbClr val="0056D6"/>
                  </a:solidFill>
                </a:defRPr>
              </a:pPr>
              <a:r>
                <a:t>(Exists in normal people) </a:t>
              </a:r>
            </a:p>
            <a:p>
              <a:pPr>
                <a:defRPr>
                  <a:solidFill>
                    <a:srgbClr val="0056D6"/>
                  </a:solidFill>
                </a:defRPr>
              </a:pPr>
              <a:r>
                <a:t>                   *   Both are exposure to low oxygen </a:t>
              </a:r>
            </a:p>
          </p:txBody>
        </p:sp>
        <p:sp>
          <p:nvSpPr>
            <p:cNvPr id="200" name="pulmonary * respiratory system…"/>
            <p:cNvSpPr/>
            <p:nvPr/>
          </p:nvSpPr>
          <p:spPr>
            <a:xfrm>
              <a:off x="5061372" y="4029175"/>
              <a:ext cx="29656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a:solidFill>
                    <a:srgbClr val="0056D6"/>
                  </a:solidFill>
                </a:defRPr>
              </a:pPr>
              <a:r>
                <a:t>pulmonary * respiratory system </a:t>
              </a:r>
            </a:p>
            <a:p>
              <a:pPr>
                <a:defRPr>
                  <a:solidFill>
                    <a:srgbClr val="0056D6"/>
                  </a:solidFill>
                </a:defRPr>
              </a:pPr>
              <a:r>
                <a:t>*Specific to the lungs it may cause obstruction , infection ,etc </a:t>
              </a:r>
            </a:p>
          </p:txBody>
        </p:sp>
      </p:grpSp>
      <p:sp>
        <p:nvSpPr>
          <p:cNvPr id="202" name="increasing the number of Red Blood cells"/>
          <p:cNvSpPr txBox="1"/>
          <p:nvPr/>
        </p:nvSpPr>
        <p:spPr>
          <a:xfrm>
            <a:off x="632178" y="3907802"/>
            <a:ext cx="1707640" cy="917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61FE"/>
                </a:solidFill>
              </a:defRPr>
            </a:lvl1pPr>
          </a:lstStyle>
          <a:p>
            <a:r>
              <a:t>increasing the number of Red Blood cells</a:t>
            </a:r>
          </a:p>
        </p:txBody>
      </p:sp>
      <p:grpSp>
        <p:nvGrpSpPr>
          <p:cNvPr id="211" name="Drawing"/>
          <p:cNvGrpSpPr/>
          <p:nvPr/>
        </p:nvGrpSpPr>
        <p:grpSpPr>
          <a:xfrm>
            <a:off x="5417774" y="4121439"/>
            <a:ext cx="5754803" cy="2580508"/>
            <a:chOff x="0" y="0"/>
            <a:chExt cx="5754801" cy="2580507"/>
          </a:xfrm>
        </p:grpSpPr>
        <p:sp>
          <p:nvSpPr>
            <p:cNvPr id="203" name="Line"/>
            <p:cNvSpPr/>
            <p:nvPr/>
          </p:nvSpPr>
          <p:spPr>
            <a:xfrm>
              <a:off x="2049174" y="487890"/>
              <a:ext cx="12701" cy="299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54" y="1224"/>
                    <a:pt x="755" y="2380"/>
                    <a:pt x="1205" y="3467"/>
                  </a:cubicBezTo>
                  <a:cubicBezTo>
                    <a:pt x="5284" y="13310"/>
                    <a:pt x="13442" y="17455"/>
                    <a:pt x="21600" y="21600"/>
                  </a:cubicBezTo>
                </a:path>
              </a:pathLst>
            </a:custGeom>
            <a:noFill/>
            <a:ln w="12700" cap="rnd">
              <a:solidFill>
                <a:srgbClr val="0061FE"/>
              </a:solidFill>
              <a:prstDash val="solid"/>
              <a:round/>
            </a:ln>
            <a:effectLst/>
          </p:spPr>
          <p:txBody>
            <a:bodyPr wrap="square" lIns="45718" tIns="45718" rIns="45718" bIns="45718" numCol="1" anchor="t">
              <a:noAutofit/>
            </a:bodyPr>
            <a:lstStyle/>
            <a:p>
              <a:endParaRPr/>
            </a:p>
          </p:txBody>
        </p:sp>
        <p:sp>
          <p:nvSpPr>
            <p:cNvPr id="204" name="Line"/>
            <p:cNvSpPr/>
            <p:nvPr/>
          </p:nvSpPr>
          <p:spPr>
            <a:xfrm>
              <a:off x="2042264" y="-1"/>
              <a:ext cx="1775442" cy="241679"/>
            </a:xfrm>
            <a:custGeom>
              <a:avLst/>
              <a:gdLst/>
              <a:ahLst/>
              <a:cxnLst>
                <a:cxn ang="0">
                  <a:pos x="wd2" y="hd2"/>
                </a:cxn>
                <a:cxn ang="5400000">
                  <a:pos x="wd2" y="hd2"/>
                </a:cxn>
                <a:cxn ang="10800000">
                  <a:pos x="wd2" y="hd2"/>
                </a:cxn>
                <a:cxn ang="16200000">
                  <a:pos x="wd2" y="hd2"/>
                </a:cxn>
              </a:cxnLst>
              <a:rect l="0" t="0" r="r" b="b"/>
              <a:pathLst>
                <a:path w="21586" h="21600" extrusionOk="0">
                  <a:moveTo>
                    <a:pt x="21586" y="0"/>
                  </a:moveTo>
                  <a:cubicBezTo>
                    <a:pt x="21534" y="1929"/>
                    <a:pt x="21481" y="3857"/>
                    <a:pt x="21455" y="5143"/>
                  </a:cubicBezTo>
                  <a:cubicBezTo>
                    <a:pt x="21429" y="6429"/>
                    <a:pt x="21429" y="7071"/>
                    <a:pt x="21394" y="7586"/>
                  </a:cubicBezTo>
                  <a:cubicBezTo>
                    <a:pt x="21359" y="8100"/>
                    <a:pt x="21289" y="8486"/>
                    <a:pt x="21123" y="8679"/>
                  </a:cubicBezTo>
                  <a:cubicBezTo>
                    <a:pt x="20956" y="8871"/>
                    <a:pt x="20694" y="8871"/>
                    <a:pt x="20318" y="9000"/>
                  </a:cubicBezTo>
                  <a:cubicBezTo>
                    <a:pt x="19942" y="9129"/>
                    <a:pt x="19452" y="9386"/>
                    <a:pt x="18849" y="9514"/>
                  </a:cubicBezTo>
                  <a:cubicBezTo>
                    <a:pt x="18245" y="9643"/>
                    <a:pt x="17528" y="9643"/>
                    <a:pt x="16881" y="9707"/>
                  </a:cubicBezTo>
                  <a:cubicBezTo>
                    <a:pt x="16234" y="9771"/>
                    <a:pt x="15657" y="9900"/>
                    <a:pt x="15019" y="9964"/>
                  </a:cubicBezTo>
                  <a:cubicBezTo>
                    <a:pt x="14380" y="10029"/>
                    <a:pt x="13681" y="10029"/>
                    <a:pt x="12946" y="10029"/>
                  </a:cubicBezTo>
                  <a:cubicBezTo>
                    <a:pt x="12211" y="10029"/>
                    <a:pt x="11442" y="10029"/>
                    <a:pt x="10699" y="10029"/>
                  </a:cubicBezTo>
                  <a:cubicBezTo>
                    <a:pt x="9955" y="10029"/>
                    <a:pt x="9238" y="10029"/>
                    <a:pt x="8670" y="10157"/>
                  </a:cubicBezTo>
                  <a:cubicBezTo>
                    <a:pt x="8101" y="10286"/>
                    <a:pt x="7682" y="10543"/>
                    <a:pt x="7244" y="10736"/>
                  </a:cubicBezTo>
                  <a:cubicBezTo>
                    <a:pt x="6807" y="10929"/>
                    <a:pt x="6352" y="11057"/>
                    <a:pt x="5889" y="11057"/>
                  </a:cubicBezTo>
                  <a:cubicBezTo>
                    <a:pt x="5425" y="11057"/>
                    <a:pt x="4953" y="10929"/>
                    <a:pt x="4507" y="10929"/>
                  </a:cubicBezTo>
                  <a:cubicBezTo>
                    <a:pt x="4061" y="10929"/>
                    <a:pt x="3641" y="11057"/>
                    <a:pt x="3213" y="11250"/>
                  </a:cubicBezTo>
                  <a:cubicBezTo>
                    <a:pt x="2784" y="11443"/>
                    <a:pt x="2347" y="11700"/>
                    <a:pt x="1901" y="11829"/>
                  </a:cubicBezTo>
                  <a:cubicBezTo>
                    <a:pt x="1455" y="11957"/>
                    <a:pt x="1000" y="11957"/>
                    <a:pt x="729" y="12021"/>
                  </a:cubicBezTo>
                  <a:cubicBezTo>
                    <a:pt x="458" y="12086"/>
                    <a:pt x="371" y="12214"/>
                    <a:pt x="283" y="12279"/>
                  </a:cubicBezTo>
                  <a:cubicBezTo>
                    <a:pt x="196" y="12343"/>
                    <a:pt x="108" y="12343"/>
                    <a:pt x="56" y="12729"/>
                  </a:cubicBezTo>
                  <a:cubicBezTo>
                    <a:pt x="3" y="13114"/>
                    <a:pt x="-14" y="13886"/>
                    <a:pt x="12" y="15429"/>
                  </a:cubicBezTo>
                  <a:cubicBezTo>
                    <a:pt x="38" y="16971"/>
                    <a:pt x="108" y="19286"/>
                    <a:pt x="178" y="21600"/>
                  </a:cubicBezTo>
                </a:path>
              </a:pathLst>
            </a:custGeom>
            <a:noFill/>
            <a:ln w="12700" cap="rnd">
              <a:solidFill>
                <a:srgbClr val="0061FE"/>
              </a:solidFill>
              <a:prstDash val="solid"/>
              <a:round/>
            </a:ln>
            <a:effectLst/>
          </p:spPr>
          <p:txBody>
            <a:bodyPr wrap="square" lIns="45718" tIns="45718" rIns="45718" bIns="45718" numCol="1" anchor="t">
              <a:noAutofit/>
            </a:bodyPr>
            <a:lstStyle/>
            <a:p>
              <a:endParaRPr/>
            </a:p>
          </p:txBody>
        </p:sp>
        <p:sp>
          <p:nvSpPr>
            <p:cNvPr id="205" name="Line"/>
            <p:cNvSpPr/>
            <p:nvPr/>
          </p:nvSpPr>
          <p:spPr>
            <a:xfrm>
              <a:off x="3748654" y="73366"/>
              <a:ext cx="1967936" cy="168312"/>
            </a:xfrm>
            <a:custGeom>
              <a:avLst/>
              <a:gdLst/>
              <a:ahLst/>
              <a:cxnLst>
                <a:cxn ang="0">
                  <a:pos x="wd2" y="hd2"/>
                </a:cxn>
                <a:cxn ang="5400000">
                  <a:pos x="wd2" y="hd2"/>
                </a:cxn>
                <a:cxn ang="10800000">
                  <a:pos x="wd2" y="hd2"/>
                </a:cxn>
                <a:cxn ang="16200000">
                  <a:pos x="wd2" y="hd2"/>
                </a:cxn>
              </a:cxnLst>
              <a:rect l="0" t="0" r="r" b="b"/>
              <a:pathLst>
                <a:path w="21600" h="21600" extrusionOk="0">
                  <a:moveTo>
                    <a:pt x="0" y="2215"/>
                  </a:moveTo>
                  <a:cubicBezTo>
                    <a:pt x="363" y="1846"/>
                    <a:pt x="726" y="1477"/>
                    <a:pt x="1184" y="1292"/>
                  </a:cubicBezTo>
                  <a:cubicBezTo>
                    <a:pt x="1642" y="1108"/>
                    <a:pt x="2195" y="1108"/>
                    <a:pt x="2771" y="1015"/>
                  </a:cubicBezTo>
                  <a:cubicBezTo>
                    <a:pt x="3347" y="923"/>
                    <a:pt x="3947" y="738"/>
                    <a:pt x="4453" y="554"/>
                  </a:cubicBezTo>
                  <a:cubicBezTo>
                    <a:pt x="4958" y="369"/>
                    <a:pt x="5368" y="185"/>
                    <a:pt x="5850" y="92"/>
                  </a:cubicBezTo>
                  <a:cubicBezTo>
                    <a:pt x="6332" y="0"/>
                    <a:pt x="6884" y="0"/>
                    <a:pt x="7492" y="0"/>
                  </a:cubicBezTo>
                  <a:cubicBezTo>
                    <a:pt x="8100" y="0"/>
                    <a:pt x="8763" y="0"/>
                    <a:pt x="9276" y="185"/>
                  </a:cubicBezTo>
                  <a:cubicBezTo>
                    <a:pt x="9789" y="369"/>
                    <a:pt x="10153" y="738"/>
                    <a:pt x="10611" y="1015"/>
                  </a:cubicBezTo>
                  <a:cubicBezTo>
                    <a:pt x="11068" y="1292"/>
                    <a:pt x="11621" y="1477"/>
                    <a:pt x="12111" y="1477"/>
                  </a:cubicBezTo>
                  <a:cubicBezTo>
                    <a:pt x="12600" y="1477"/>
                    <a:pt x="13026" y="1292"/>
                    <a:pt x="13516" y="1108"/>
                  </a:cubicBezTo>
                  <a:cubicBezTo>
                    <a:pt x="14005" y="923"/>
                    <a:pt x="14558" y="738"/>
                    <a:pt x="15103" y="831"/>
                  </a:cubicBezTo>
                  <a:cubicBezTo>
                    <a:pt x="15647" y="923"/>
                    <a:pt x="16184" y="1292"/>
                    <a:pt x="16689" y="1477"/>
                  </a:cubicBezTo>
                  <a:cubicBezTo>
                    <a:pt x="17195" y="1662"/>
                    <a:pt x="17668" y="1662"/>
                    <a:pt x="18079" y="1754"/>
                  </a:cubicBezTo>
                  <a:cubicBezTo>
                    <a:pt x="18489" y="1846"/>
                    <a:pt x="18837" y="2031"/>
                    <a:pt x="19255" y="2123"/>
                  </a:cubicBezTo>
                  <a:cubicBezTo>
                    <a:pt x="19674" y="2215"/>
                    <a:pt x="20163" y="2215"/>
                    <a:pt x="20479" y="2215"/>
                  </a:cubicBezTo>
                  <a:cubicBezTo>
                    <a:pt x="20795" y="2215"/>
                    <a:pt x="20937" y="2215"/>
                    <a:pt x="21032" y="2585"/>
                  </a:cubicBezTo>
                  <a:cubicBezTo>
                    <a:pt x="21126" y="2954"/>
                    <a:pt x="21174" y="3692"/>
                    <a:pt x="21229" y="5908"/>
                  </a:cubicBezTo>
                  <a:cubicBezTo>
                    <a:pt x="21284" y="8123"/>
                    <a:pt x="21347" y="11815"/>
                    <a:pt x="21379" y="14123"/>
                  </a:cubicBezTo>
                  <a:cubicBezTo>
                    <a:pt x="21411" y="16431"/>
                    <a:pt x="21411" y="17354"/>
                    <a:pt x="21418" y="18277"/>
                  </a:cubicBezTo>
                  <a:cubicBezTo>
                    <a:pt x="21426" y="19200"/>
                    <a:pt x="21442" y="20123"/>
                    <a:pt x="21474" y="20677"/>
                  </a:cubicBezTo>
                  <a:cubicBezTo>
                    <a:pt x="21505" y="21231"/>
                    <a:pt x="21553" y="21415"/>
                    <a:pt x="21600" y="21600"/>
                  </a:cubicBezTo>
                </a:path>
              </a:pathLst>
            </a:custGeom>
            <a:noFill/>
            <a:ln w="12700" cap="rnd">
              <a:solidFill>
                <a:srgbClr val="0061FE"/>
              </a:solidFill>
              <a:prstDash val="solid"/>
              <a:round/>
            </a:ln>
            <a:effectLst/>
          </p:spPr>
          <p:txBody>
            <a:bodyPr wrap="square" lIns="45718" tIns="45718" rIns="45718" bIns="45718" numCol="1" anchor="t">
              <a:noAutofit/>
            </a:bodyPr>
            <a:lstStyle/>
            <a:p>
              <a:endParaRPr/>
            </a:p>
          </p:txBody>
        </p:sp>
        <p:sp>
          <p:nvSpPr>
            <p:cNvPr id="206" name="Line"/>
            <p:cNvSpPr/>
            <p:nvPr/>
          </p:nvSpPr>
          <p:spPr>
            <a:xfrm>
              <a:off x="5614292" y="193384"/>
              <a:ext cx="140510" cy="103919"/>
            </a:xfrm>
            <a:custGeom>
              <a:avLst/>
              <a:gdLst/>
              <a:ahLst/>
              <a:cxnLst>
                <a:cxn ang="0">
                  <a:pos x="wd2" y="hd2"/>
                </a:cxn>
                <a:cxn ang="5400000">
                  <a:pos x="wd2" y="hd2"/>
                </a:cxn>
                <a:cxn ang="10800000">
                  <a:pos x="wd2" y="hd2"/>
                </a:cxn>
                <a:cxn ang="16200000">
                  <a:pos x="wd2" y="hd2"/>
                </a:cxn>
              </a:cxnLst>
              <a:rect l="0" t="0" r="r" b="b"/>
              <a:pathLst>
                <a:path w="21561" h="21424" extrusionOk="0">
                  <a:moveTo>
                    <a:pt x="19164" y="0"/>
                  </a:moveTo>
                  <a:cubicBezTo>
                    <a:pt x="15753" y="218"/>
                    <a:pt x="12343" y="436"/>
                    <a:pt x="9744" y="655"/>
                  </a:cubicBezTo>
                  <a:cubicBezTo>
                    <a:pt x="7146" y="873"/>
                    <a:pt x="5359" y="1091"/>
                    <a:pt x="4060" y="1200"/>
                  </a:cubicBezTo>
                  <a:cubicBezTo>
                    <a:pt x="2761" y="1309"/>
                    <a:pt x="1949" y="1309"/>
                    <a:pt x="1380" y="1855"/>
                  </a:cubicBezTo>
                  <a:cubicBezTo>
                    <a:pt x="812" y="2400"/>
                    <a:pt x="487" y="3491"/>
                    <a:pt x="568" y="5127"/>
                  </a:cubicBezTo>
                  <a:cubicBezTo>
                    <a:pt x="650" y="6764"/>
                    <a:pt x="1137" y="8945"/>
                    <a:pt x="2192" y="11345"/>
                  </a:cubicBezTo>
                  <a:cubicBezTo>
                    <a:pt x="3248" y="13745"/>
                    <a:pt x="4872" y="16364"/>
                    <a:pt x="6415" y="18218"/>
                  </a:cubicBezTo>
                  <a:cubicBezTo>
                    <a:pt x="7958" y="20073"/>
                    <a:pt x="9420" y="21164"/>
                    <a:pt x="10881" y="21382"/>
                  </a:cubicBezTo>
                  <a:cubicBezTo>
                    <a:pt x="12343" y="21600"/>
                    <a:pt x="13805" y="20945"/>
                    <a:pt x="15104" y="19855"/>
                  </a:cubicBezTo>
                  <a:cubicBezTo>
                    <a:pt x="16403" y="18764"/>
                    <a:pt x="17540" y="17236"/>
                    <a:pt x="18514" y="15382"/>
                  </a:cubicBezTo>
                  <a:cubicBezTo>
                    <a:pt x="19489" y="13527"/>
                    <a:pt x="20301" y="11345"/>
                    <a:pt x="20788" y="9709"/>
                  </a:cubicBezTo>
                  <a:cubicBezTo>
                    <a:pt x="21275" y="8073"/>
                    <a:pt x="21438" y="6982"/>
                    <a:pt x="21519" y="5564"/>
                  </a:cubicBezTo>
                  <a:cubicBezTo>
                    <a:pt x="21600" y="4145"/>
                    <a:pt x="21600" y="2400"/>
                    <a:pt x="21194" y="1527"/>
                  </a:cubicBezTo>
                  <a:cubicBezTo>
                    <a:pt x="20788" y="655"/>
                    <a:pt x="19976" y="655"/>
                    <a:pt x="17783" y="764"/>
                  </a:cubicBezTo>
                  <a:cubicBezTo>
                    <a:pt x="15591" y="873"/>
                    <a:pt x="12018" y="1091"/>
                    <a:pt x="9826" y="1309"/>
                  </a:cubicBezTo>
                  <a:cubicBezTo>
                    <a:pt x="7633" y="1527"/>
                    <a:pt x="6821" y="1745"/>
                    <a:pt x="6821" y="1855"/>
                  </a:cubicBezTo>
                  <a:cubicBezTo>
                    <a:pt x="6821" y="1964"/>
                    <a:pt x="7633" y="1964"/>
                    <a:pt x="9420" y="1964"/>
                  </a:cubicBezTo>
                  <a:cubicBezTo>
                    <a:pt x="11206" y="1964"/>
                    <a:pt x="13967" y="1964"/>
                    <a:pt x="15916" y="1964"/>
                  </a:cubicBezTo>
                  <a:cubicBezTo>
                    <a:pt x="17865" y="1964"/>
                    <a:pt x="19002" y="1964"/>
                    <a:pt x="19164" y="1855"/>
                  </a:cubicBezTo>
                  <a:cubicBezTo>
                    <a:pt x="19326" y="1745"/>
                    <a:pt x="18514" y="1527"/>
                    <a:pt x="15997" y="1418"/>
                  </a:cubicBezTo>
                  <a:cubicBezTo>
                    <a:pt x="13480" y="1309"/>
                    <a:pt x="9257" y="1309"/>
                    <a:pt x="6415" y="1418"/>
                  </a:cubicBezTo>
                  <a:cubicBezTo>
                    <a:pt x="3573" y="1527"/>
                    <a:pt x="2111" y="1745"/>
                    <a:pt x="1786" y="1855"/>
                  </a:cubicBezTo>
                  <a:cubicBezTo>
                    <a:pt x="1462" y="1964"/>
                    <a:pt x="2274" y="1964"/>
                    <a:pt x="4710" y="1964"/>
                  </a:cubicBezTo>
                  <a:cubicBezTo>
                    <a:pt x="7146" y="1964"/>
                    <a:pt x="11206" y="1964"/>
                    <a:pt x="13642" y="2073"/>
                  </a:cubicBezTo>
                  <a:cubicBezTo>
                    <a:pt x="16078" y="2182"/>
                    <a:pt x="16890" y="2400"/>
                    <a:pt x="16890" y="2509"/>
                  </a:cubicBezTo>
                  <a:cubicBezTo>
                    <a:pt x="16890" y="2618"/>
                    <a:pt x="16078" y="2618"/>
                    <a:pt x="13398" y="2727"/>
                  </a:cubicBezTo>
                  <a:cubicBezTo>
                    <a:pt x="10719" y="2836"/>
                    <a:pt x="6171" y="3055"/>
                    <a:pt x="3492" y="3273"/>
                  </a:cubicBezTo>
                  <a:cubicBezTo>
                    <a:pt x="812" y="3491"/>
                    <a:pt x="0" y="3709"/>
                    <a:pt x="0" y="3818"/>
                  </a:cubicBezTo>
                  <a:cubicBezTo>
                    <a:pt x="0" y="3927"/>
                    <a:pt x="812" y="3927"/>
                    <a:pt x="3005" y="3927"/>
                  </a:cubicBezTo>
                  <a:cubicBezTo>
                    <a:pt x="5197" y="3927"/>
                    <a:pt x="8770" y="3927"/>
                    <a:pt x="8851" y="4036"/>
                  </a:cubicBezTo>
                  <a:cubicBezTo>
                    <a:pt x="8932" y="4145"/>
                    <a:pt x="5522" y="4364"/>
                    <a:pt x="3411" y="4582"/>
                  </a:cubicBezTo>
                  <a:cubicBezTo>
                    <a:pt x="1299" y="4800"/>
                    <a:pt x="487" y="5018"/>
                    <a:pt x="650" y="5127"/>
                  </a:cubicBezTo>
                  <a:cubicBezTo>
                    <a:pt x="812" y="5236"/>
                    <a:pt x="1949" y="5236"/>
                    <a:pt x="4629" y="5345"/>
                  </a:cubicBezTo>
                  <a:cubicBezTo>
                    <a:pt x="7308" y="5455"/>
                    <a:pt x="11531" y="5673"/>
                    <a:pt x="14048" y="5782"/>
                  </a:cubicBezTo>
                  <a:cubicBezTo>
                    <a:pt x="16565" y="5891"/>
                    <a:pt x="17377" y="5891"/>
                    <a:pt x="17377" y="5891"/>
                  </a:cubicBezTo>
                  <a:cubicBezTo>
                    <a:pt x="17377" y="5891"/>
                    <a:pt x="16565" y="5891"/>
                    <a:pt x="14129" y="6109"/>
                  </a:cubicBezTo>
                  <a:cubicBezTo>
                    <a:pt x="11693" y="6327"/>
                    <a:pt x="7633" y="6764"/>
                    <a:pt x="5197" y="7200"/>
                  </a:cubicBezTo>
                  <a:cubicBezTo>
                    <a:pt x="2761" y="7636"/>
                    <a:pt x="1949" y="8073"/>
                    <a:pt x="1949" y="8291"/>
                  </a:cubicBezTo>
                  <a:cubicBezTo>
                    <a:pt x="1949" y="8509"/>
                    <a:pt x="2761" y="8509"/>
                    <a:pt x="5928" y="8400"/>
                  </a:cubicBezTo>
                  <a:cubicBezTo>
                    <a:pt x="9095" y="8291"/>
                    <a:pt x="14617" y="8073"/>
                    <a:pt x="15429" y="7964"/>
                  </a:cubicBezTo>
                  <a:cubicBezTo>
                    <a:pt x="16241" y="7855"/>
                    <a:pt x="12343" y="7855"/>
                    <a:pt x="9988" y="7964"/>
                  </a:cubicBezTo>
                  <a:cubicBezTo>
                    <a:pt x="7633" y="8073"/>
                    <a:pt x="6821" y="8291"/>
                    <a:pt x="5928" y="8509"/>
                  </a:cubicBezTo>
                  <a:cubicBezTo>
                    <a:pt x="5035" y="8727"/>
                    <a:pt x="4060" y="8945"/>
                    <a:pt x="4060" y="9055"/>
                  </a:cubicBezTo>
                  <a:cubicBezTo>
                    <a:pt x="4060" y="9164"/>
                    <a:pt x="5035" y="9164"/>
                    <a:pt x="6983" y="9273"/>
                  </a:cubicBezTo>
                  <a:cubicBezTo>
                    <a:pt x="8932" y="9382"/>
                    <a:pt x="11856" y="9600"/>
                    <a:pt x="13723" y="9709"/>
                  </a:cubicBezTo>
                  <a:cubicBezTo>
                    <a:pt x="15591" y="9818"/>
                    <a:pt x="16403" y="9818"/>
                    <a:pt x="16403" y="9927"/>
                  </a:cubicBezTo>
                  <a:cubicBezTo>
                    <a:pt x="16403" y="10036"/>
                    <a:pt x="15591" y="10255"/>
                    <a:pt x="13805" y="10473"/>
                  </a:cubicBezTo>
                  <a:cubicBezTo>
                    <a:pt x="12018" y="10691"/>
                    <a:pt x="9257" y="10909"/>
                    <a:pt x="7389" y="11236"/>
                  </a:cubicBezTo>
                  <a:cubicBezTo>
                    <a:pt x="5522" y="11564"/>
                    <a:pt x="4547" y="12000"/>
                    <a:pt x="4466" y="12218"/>
                  </a:cubicBezTo>
                  <a:cubicBezTo>
                    <a:pt x="4385" y="12436"/>
                    <a:pt x="5197" y="12436"/>
                    <a:pt x="6902" y="12436"/>
                  </a:cubicBezTo>
                  <a:cubicBezTo>
                    <a:pt x="8608" y="12436"/>
                    <a:pt x="11206" y="12436"/>
                    <a:pt x="13074" y="12545"/>
                  </a:cubicBezTo>
                  <a:cubicBezTo>
                    <a:pt x="14941" y="12655"/>
                    <a:pt x="16078" y="12873"/>
                    <a:pt x="16241" y="13091"/>
                  </a:cubicBezTo>
                  <a:cubicBezTo>
                    <a:pt x="16403" y="13309"/>
                    <a:pt x="15591" y="13527"/>
                    <a:pt x="14292" y="13855"/>
                  </a:cubicBezTo>
                  <a:cubicBezTo>
                    <a:pt x="12992" y="14182"/>
                    <a:pt x="11206" y="14618"/>
                    <a:pt x="9744" y="14945"/>
                  </a:cubicBezTo>
                  <a:cubicBezTo>
                    <a:pt x="8283" y="15273"/>
                    <a:pt x="7146" y="15491"/>
                    <a:pt x="7065" y="15709"/>
                  </a:cubicBezTo>
                  <a:cubicBezTo>
                    <a:pt x="6983" y="15927"/>
                    <a:pt x="7958" y="16145"/>
                    <a:pt x="9257" y="16255"/>
                  </a:cubicBezTo>
                  <a:cubicBezTo>
                    <a:pt x="10556" y="16364"/>
                    <a:pt x="12180" y="16364"/>
                    <a:pt x="13398" y="16473"/>
                  </a:cubicBezTo>
                  <a:cubicBezTo>
                    <a:pt x="14617" y="16582"/>
                    <a:pt x="15429" y="16800"/>
                    <a:pt x="15429" y="17018"/>
                  </a:cubicBezTo>
                  <a:cubicBezTo>
                    <a:pt x="15429" y="17236"/>
                    <a:pt x="14617" y="17455"/>
                    <a:pt x="13723" y="17673"/>
                  </a:cubicBezTo>
                  <a:cubicBezTo>
                    <a:pt x="12830" y="17891"/>
                    <a:pt x="11856" y="18109"/>
                    <a:pt x="10962" y="18327"/>
                  </a:cubicBezTo>
                  <a:cubicBezTo>
                    <a:pt x="10069" y="18545"/>
                    <a:pt x="9257" y="18764"/>
                    <a:pt x="9338" y="18982"/>
                  </a:cubicBezTo>
                  <a:cubicBezTo>
                    <a:pt x="9420" y="19200"/>
                    <a:pt x="10394" y="19418"/>
                    <a:pt x="11287" y="19527"/>
                  </a:cubicBezTo>
                  <a:cubicBezTo>
                    <a:pt x="12180" y="19636"/>
                    <a:pt x="12992" y="19636"/>
                    <a:pt x="13805" y="19745"/>
                  </a:cubicBezTo>
                  <a:cubicBezTo>
                    <a:pt x="14617" y="19855"/>
                    <a:pt x="15429" y="20073"/>
                    <a:pt x="15429" y="20182"/>
                  </a:cubicBezTo>
                  <a:cubicBezTo>
                    <a:pt x="15429" y="20291"/>
                    <a:pt x="14617" y="20291"/>
                    <a:pt x="14454" y="19855"/>
                  </a:cubicBezTo>
                  <a:cubicBezTo>
                    <a:pt x="14292" y="19418"/>
                    <a:pt x="14779" y="18545"/>
                    <a:pt x="15591" y="17345"/>
                  </a:cubicBezTo>
                  <a:cubicBezTo>
                    <a:pt x="16403" y="16145"/>
                    <a:pt x="17540" y="14618"/>
                    <a:pt x="18189" y="13309"/>
                  </a:cubicBezTo>
                  <a:cubicBezTo>
                    <a:pt x="18839" y="12000"/>
                    <a:pt x="19002" y="10909"/>
                    <a:pt x="19164" y="9818"/>
                  </a:cubicBezTo>
                  <a:cubicBezTo>
                    <a:pt x="19326" y="8727"/>
                    <a:pt x="19489" y="7636"/>
                    <a:pt x="19164" y="7418"/>
                  </a:cubicBezTo>
                  <a:cubicBezTo>
                    <a:pt x="18839" y="7200"/>
                    <a:pt x="18027" y="7855"/>
                    <a:pt x="17377" y="8618"/>
                  </a:cubicBezTo>
                  <a:cubicBezTo>
                    <a:pt x="16728" y="9382"/>
                    <a:pt x="16241" y="10255"/>
                    <a:pt x="15672" y="11236"/>
                  </a:cubicBezTo>
                  <a:cubicBezTo>
                    <a:pt x="15104" y="12218"/>
                    <a:pt x="14454" y="13309"/>
                    <a:pt x="14535" y="13418"/>
                  </a:cubicBezTo>
                  <a:cubicBezTo>
                    <a:pt x="14617" y="13527"/>
                    <a:pt x="15429" y="12655"/>
                    <a:pt x="16078" y="11782"/>
                  </a:cubicBezTo>
                  <a:cubicBezTo>
                    <a:pt x="16728" y="10909"/>
                    <a:pt x="17215" y="10036"/>
                    <a:pt x="17540" y="9055"/>
                  </a:cubicBezTo>
                  <a:cubicBezTo>
                    <a:pt x="17865" y="8073"/>
                    <a:pt x="18027" y="6982"/>
                    <a:pt x="17702" y="6436"/>
                  </a:cubicBezTo>
                  <a:cubicBezTo>
                    <a:pt x="17377" y="5891"/>
                    <a:pt x="16565" y="5891"/>
                    <a:pt x="15672" y="6109"/>
                  </a:cubicBezTo>
                  <a:cubicBezTo>
                    <a:pt x="14779" y="6327"/>
                    <a:pt x="13805" y="6764"/>
                    <a:pt x="13236" y="7527"/>
                  </a:cubicBezTo>
                  <a:cubicBezTo>
                    <a:pt x="12668" y="8291"/>
                    <a:pt x="12505" y="9382"/>
                    <a:pt x="12343" y="10473"/>
                  </a:cubicBezTo>
                </a:path>
              </a:pathLst>
            </a:custGeom>
            <a:noFill/>
            <a:ln w="12700" cap="rnd">
              <a:solidFill>
                <a:srgbClr val="0061FE"/>
              </a:solidFill>
              <a:prstDash val="solid"/>
              <a:round/>
            </a:ln>
            <a:effectLst/>
          </p:spPr>
          <p:txBody>
            <a:bodyPr wrap="square" lIns="45718" tIns="45718" rIns="45718" bIns="45718" numCol="1" anchor="t">
              <a:noAutofit/>
            </a:bodyPr>
            <a:lstStyle/>
            <a:p>
              <a:endParaRPr/>
            </a:p>
          </p:txBody>
        </p:sp>
        <p:sp>
          <p:nvSpPr>
            <p:cNvPr id="207" name="Line"/>
            <p:cNvSpPr/>
            <p:nvPr/>
          </p:nvSpPr>
          <p:spPr>
            <a:xfrm>
              <a:off x="1957614" y="218913"/>
              <a:ext cx="131371" cy="101936"/>
            </a:xfrm>
            <a:custGeom>
              <a:avLst/>
              <a:gdLst/>
              <a:ahLst/>
              <a:cxnLst>
                <a:cxn ang="0">
                  <a:pos x="wd2" y="hd2"/>
                </a:cxn>
                <a:cxn ang="5400000">
                  <a:pos x="wd2" y="hd2"/>
                </a:cxn>
                <a:cxn ang="10800000">
                  <a:pos x="wd2" y="hd2"/>
                </a:cxn>
                <a:cxn ang="16200000">
                  <a:pos x="wd2" y="hd2"/>
                </a:cxn>
              </a:cxnLst>
              <a:rect l="0" t="0" r="r" b="b"/>
              <a:pathLst>
                <a:path w="21449" h="21229" extrusionOk="0">
                  <a:moveTo>
                    <a:pt x="19721" y="634"/>
                  </a:moveTo>
                  <a:cubicBezTo>
                    <a:pt x="20585" y="414"/>
                    <a:pt x="21449" y="193"/>
                    <a:pt x="21449" y="83"/>
                  </a:cubicBezTo>
                  <a:cubicBezTo>
                    <a:pt x="21449" y="-27"/>
                    <a:pt x="20585" y="-27"/>
                    <a:pt x="17734" y="83"/>
                  </a:cubicBezTo>
                  <a:cubicBezTo>
                    <a:pt x="14883" y="193"/>
                    <a:pt x="10044" y="414"/>
                    <a:pt x="7193" y="524"/>
                  </a:cubicBezTo>
                  <a:cubicBezTo>
                    <a:pt x="4342" y="634"/>
                    <a:pt x="3478" y="634"/>
                    <a:pt x="2700" y="965"/>
                  </a:cubicBezTo>
                  <a:cubicBezTo>
                    <a:pt x="1923" y="1295"/>
                    <a:pt x="1231" y="1957"/>
                    <a:pt x="1491" y="2838"/>
                  </a:cubicBezTo>
                  <a:cubicBezTo>
                    <a:pt x="1750" y="3720"/>
                    <a:pt x="2959" y="4822"/>
                    <a:pt x="4255" y="6255"/>
                  </a:cubicBezTo>
                  <a:cubicBezTo>
                    <a:pt x="5551" y="7687"/>
                    <a:pt x="6934" y="9451"/>
                    <a:pt x="7884" y="11434"/>
                  </a:cubicBezTo>
                  <a:cubicBezTo>
                    <a:pt x="8835" y="13418"/>
                    <a:pt x="9353" y="15622"/>
                    <a:pt x="9699" y="17275"/>
                  </a:cubicBezTo>
                  <a:cubicBezTo>
                    <a:pt x="10044" y="18928"/>
                    <a:pt x="10217" y="20030"/>
                    <a:pt x="10735" y="20691"/>
                  </a:cubicBezTo>
                  <a:cubicBezTo>
                    <a:pt x="11254" y="21353"/>
                    <a:pt x="12118" y="21573"/>
                    <a:pt x="13327" y="20361"/>
                  </a:cubicBezTo>
                  <a:cubicBezTo>
                    <a:pt x="14537" y="19149"/>
                    <a:pt x="16092" y="16504"/>
                    <a:pt x="17129" y="14079"/>
                  </a:cubicBezTo>
                  <a:cubicBezTo>
                    <a:pt x="18166" y="11655"/>
                    <a:pt x="18684" y="9451"/>
                    <a:pt x="19116" y="7797"/>
                  </a:cubicBezTo>
                  <a:cubicBezTo>
                    <a:pt x="19548" y="6144"/>
                    <a:pt x="19894" y="5042"/>
                    <a:pt x="19721" y="4822"/>
                  </a:cubicBezTo>
                  <a:cubicBezTo>
                    <a:pt x="19548" y="4602"/>
                    <a:pt x="18857" y="5263"/>
                    <a:pt x="18166" y="6034"/>
                  </a:cubicBezTo>
                  <a:cubicBezTo>
                    <a:pt x="17475" y="6806"/>
                    <a:pt x="16783" y="7687"/>
                    <a:pt x="16956" y="7908"/>
                  </a:cubicBezTo>
                  <a:cubicBezTo>
                    <a:pt x="17129" y="8128"/>
                    <a:pt x="18166" y="7687"/>
                    <a:pt x="18339" y="7797"/>
                  </a:cubicBezTo>
                  <a:cubicBezTo>
                    <a:pt x="18511" y="7908"/>
                    <a:pt x="17820" y="8569"/>
                    <a:pt x="17129" y="9340"/>
                  </a:cubicBezTo>
                  <a:cubicBezTo>
                    <a:pt x="16438" y="10112"/>
                    <a:pt x="15747" y="10993"/>
                    <a:pt x="15747" y="11104"/>
                  </a:cubicBezTo>
                  <a:cubicBezTo>
                    <a:pt x="15747" y="11214"/>
                    <a:pt x="16438" y="10553"/>
                    <a:pt x="17129" y="9120"/>
                  </a:cubicBezTo>
                  <a:cubicBezTo>
                    <a:pt x="17820" y="7687"/>
                    <a:pt x="18511" y="5483"/>
                    <a:pt x="18943" y="3830"/>
                  </a:cubicBezTo>
                  <a:cubicBezTo>
                    <a:pt x="19375" y="2177"/>
                    <a:pt x="19548" y="1075"/>
                    <a:pt x="19289" y="855"/>
                  </a:cubicBezTo>
                  <a:cubicBezTo>
                    <a:pt x="19030" y="634"/>
                    <a:pt x="18339" y="1295"/>
                    <a:pt x="17388" y="1736"/>
                  </a:cubicBezTo>
                  <a:cubicBezTo>
                    <a:pt x="16438" y="2177"/>
                    <a:pt x="15228" y="2397"/>
                    <a:pt x="15055" y="2397"/>
                  </a:cubicBezTo>
                  <a:cubicBezTo>
                    <a:pt x="14883" y="2397"/>
                    <a:pt x="15747" y="2177"/>
                    <a:pt x="15747" y="1957"/>
                  </a:cubicBezTo>
                  <a:cubicBezTo>
                    <a:pt x="15747" y="1736"/>
                    <a:pt x="14883" y="1516"/>
                    <a:pt x="13241" y="1516"/>
                  </a:cubicBezTo>
                  <a:cubicBezTo>
                    <a:pt x="11599" y="1516"/>
                    <a:pt x="9180" y="1736"/>
                    <a:pt x="7539" y="1957"/>
                  </a:cubicBezTo>
                  <a:cubicBezTo>
                    <a:pt x="5897" y="2177"/>
                    <a:pt x="5033" y="2397"/>
                    <a:pt x="5033" y="2508"/>
                  </a:cubicBezTo>
                  <a:cubicBezTo>
                    <a:pt x="5033" y="2618"/>
                    <a:pt x="5897" y="2618"/>
                    <a:pt x="6761" y="2618"/>
                  </a:cubicBezTo>
                  <a:cubicBezTo>
                    <a:pt x="7625" y="2618"/>
                    <a:pt x="8489" y="2618"/>
                    <a:pt x="9958" y="2397"/>
                  </a:cubicBezTo>
                  <a:cubicBezTo>
                    <a:pt x="11427" y="2177"/>
                    <a:pt x="13500" y="1736"/>
                    <a:pt x="14105" y="1516"/>
                  </a:cubicBezTo>
                  <a:cubicBezTo>
                    <a:pt x="14710" y="1295"/>
                    <a:pt x="13846" y="1295"/>
                    <a:pt x="11686" y="1516"/>
                  </a:cubicBezTo>
                  <a:cubicBezTo>
                    <a:pt x="9526" y="1736"/>
                    <a:pt x="6070" y="2177"/>
                    <a:pt x="3910" y="2397"/>
                  </a:cubicBezTo>
                  <a:cubicBezTo>
                    <a:pt x="1750" y="2618"/>
                    <a:pt x="886" y="2618"/>
                    <a:pt x="886" y="2728"/>
                  </a:cubicBezTo>
                  <a:cubicBezTo>
                    <a:pt x="886" y="2838"/>
                    <a:pt x="1750" y="3059"/>
                    <a:pt x="2614" y="3059"/>
                  </a:cubicBezTo>
                  <a:cubicBezTo>
                    <a:pt x="3478" y="3059"/>
                    <a:pt x="4342" y="2838"/>
                    <a:pt x="4342" y="2728"/>
                  </a:cubicBezTo>
                  <a:cubicBezTo>
                    <a:pt x="4342" y="2618"/>
                    <a:pt x="3478" y="2618"/>
                    <a:pt x="2441" y="2728"/>
                  </a:cubicBezTo>
                  <a:cubicBezTo>
                    <a:pt x="1404" y="2838"/>
                    <a:pt x="195" y="3059"/>
                    <a:pt x="22" y="3279"/>
                  </a:cubicBezTo>
                  <a:cubicBezTo>
                    <a:pt x="-151" y="3500"/>
                    <a:pt x="713" y="3720"/>
                    <a:pt x="1923" y="5153"/>
                  </a:cubicBezTo>
                  <a:cubicBezTo>
                    <a:pt x="3132" y="6585"/>
                    <a:pt x="4687" y="9230"/>
                    <a:pt x="6329" y="11875"/>
                  </a:cubicBezTo>
                  <a:cubicBezTo>
                    <a:pt x="7971" y="14520"/>
                    <a:pt x="9699" y="17165"/>
                    <a:pt x="10995" y="18708"/>
                  </a:cubicBezTo>
                  <a:cubicBezTo>
                    <a:pt x="12291" y="20251"/>
                    <a:pt x="13155" y="20691"/>
                    <a:pt x="13846" y="20471"/>
                  </a:cubicBezTo>
                  <a:cubicBezTo>
                    <a:pt x="14537" y="20251"/>
                    <a:pt x="15055" y="19369"/>
                    <a:pt x="16179" y="16944"/>
                  </a:cubicBezTo>
                  <a:cubicBezTo>
                    <a:pt x="17302" y="14520"/>
                    <a:pt x="19030" y="10553"/>
                    <a:pt x="19980" y="7908"/>
                  </a:cubicBezTo>
                  <a:cubicBezTo>
                    <a:pt x="20931" y="5263"/>
                    <a:pt x="21103" y="3940"/>
                    <a:pt x="20758" y="3279"/>
                  </a:cubicBezTo>
                  <a:cubicBezTo>
                    <a:pt x="20412" y="2618"/>
                    <a:pt x="19548" y="2618"/>
                    <a:pt x="17820" y="3279"/>
                  </a:cubicBezTo>
                  <a:cubicBezTo>
                    <a:pt x="16092" y="3940"/>
                    <a:pt x="13500" y="5263"/>
                    <a:pt x="11772" y="6034"/>
                  </a:cubicBezTo>
                  <a:cubicBezTo>
                    <a:pt x="10044" y="6806"/>
                    <a:pt x="9180" y="7026"/>
                    <a:pt x="9180" y="6916"/>
                  </a:cubicBezTo>
                  <a:cubicBezTo>
                    <a:pt x="9180" y="6806"/>
                    <a:pt x="10044" y="6365"/>
                    <a:pt x="10908" y="5924"/>
                  </a:cubicBezTo>
                  <a:cubicBezTo>
                    <a:pt x="11772" y="5483"/>
                    <a:pt x="12636" y="5042"/>
                    <a:pt x="13759" y="4602"/>
                  </a:cubicBezTo>
                  <a:cubicBezTo>
                    <a:pt x="14883" y="4161"/>
                    <a:pt x="16265" y="3720"/>
                    <a:pt x="16524" y="3500"/>
                  </a:cubicBezTo>
                  <a:cubicBezTo>
                    <a:pt x="16783" y="3279"/>
                    <a:pt x="15919" y="3279"/>
                    <a:pt x="14105" y="3610"/>
                  </a:cubicBezTo>
                  <a:cubicBezTo>
                    <a:pt x="12291" y="3940"/>
                    <a:pt x="9526" y="4602"/>
                    <a:pt x="7452" y="5042"/>
                  </a:cubicBezTo>
                  <a:cubicBezTo>
                    <a:pt x="5379" y="5483"/>
                    <a:pt x="3996" y="5704"/>
                    <a:pt x="3737" y="5814"/>
                  </a:cubicBezTo>
                  <a:cubicBezTo>
                    <a:pt x="3478" y="5924"/>
                    <a:pt x="4342" y="5924"/>
                    <a:pt x="5465" y="5704"/>
                  </a:cubicBezTo>
                  <a:cubicBezTo>
                    <a:pt x="6588" y="5483"/>
                    <a:pt x="7971" y="5042"/>
                    <a:pt x="9094" y="4822"/>
                  </a:cubicBezTo>
                  <a:cubicBezTo>
                    <a:pt x="10217" y="4602"/>
                    <a:pt x="11081" y="4602"/>
                    <a:pt x="11945" y="4491"/>
                  </a:cubicBezTo>
                  <a:cubicBezTo>
                    <a:pt x="12809" y="4381"/>
                    <a:pt x="13673" y="4161"/>
                    <a:pt x="13673" y="4051"/>
                  </a:cubicBezTo>
                  <a:cubicBezTo>
                    <a:pt x="13673" y="3940"/>
                    <a:pt x="12809" y="3940"/>
                    <a:pt x="11686" y="4051"/>
                  </a:cubicBezTo>
                  <a:cubicBezTo>
                    <a:pt x="10563" y="4161"/>
                    <a:pt x="9180" y="4381"/>
                    <a:pt x="8921" y="4491"/>
                  </a:cubicBezTo>
                  <a:cubicBezTo>
                    <a:pt x="8662" y="4602"/>
                    <a:pt x="9526" y="4602"/>
                    <a:pt x="10390" y="4602"/>
                  </a:cubicBezTo>
                  <a:cubicBezTo>
                    <a:pt x="11254" y="4602"/>
                    <a:pt x="12118" y="4602"/>
                    <a:pt x="12118" y="4712"/>
                  </a:cubicBezTo>
                  <a:cubicBezTo>
                    <a:pt x="12118" y="4822"/>
                    <a:pt x="11254" y="5042"/>
                    <a:pt x="9439" y="5814"/>
                  </a:cubicBezTo>
                  <a:cubicBezTo>
                    <a:pt x="7625" y="6585"/>
                    <a:pt x="4860" y="7908"/>
                    <a:pt x="3046" y="8900"/>
                  </a:cubicBezTo>
                  <a:cubicBezTo>
                    <a:pt x="1231" y="9891"/>
                    <a:pt x="367" y="10553"/>
                    <a:pt x="799" y="10663"/>
                  </a:cubicBezTo>
                  <a:cubicBezTo>
                    <a:pt x="1231" y="10773"/>
                    <a:pt x="2959" y="10332"/>
                    <a:pt x="5119" y="9781"/>
                  </a:cubicBezTo>
                  <a:cubicBezTo>
                    <a:pt x="7279" y="9230"/>
                    <a:pt x="9871" y="8569"/>
                    <a:pt x="11599" y="8128"/>
                  </a:cubicBezTo>
                  <a:cubicBezTo>
                    <a:pt x="13327" y="7687"/>
                    <a:pt x="14191" y="7467"/>
                    <a:pt x="14105" y="7577"/>
                  </a:cubicBezTo>
                  <a:cubicBezTo>
                    <a:pt x="14019" y="7687"/>
                    <a:pt x="12982" y="8128"/>
                    <a:pt x="11599" y="8679"/>
                  </a:cubicBezTo>
                  <a:cubicBezTo>
                    <a:pt x="10217" y="9230"/>
                    <a:pt x="8489" y="9891"/>
                    <a:pt x="7193" y="10442"/>
                  </a:cubicBezTo>
                  <a:cubicBezTo>
                    <a:pt x="5897" y="10993"/>
                    <a:pt x="5033" y="11434"/>
                    <a:pt x="5033" y="11655"/>
                  </a:cubicBezTo>
                  <a:cubicBezTo>
                    <a:pt x="5033" y="11875"/>
                    <a:pt x="5897" y="11875"/>
                    <a:pt x="7279" y="11544"/>
                  </a:cubicBezTo>
                  <a:cubicBezTo>
                    <a:pt x="8662" y="11214"/>
                    <a:pt x="10563" y="10553"/>
                    <a:pt x="12031" y="10002"/>
                  </a:cubicBezTo>
                  <a:cubicBezTo>
                    <a:pt x="13500" y="9451"/>
                    <a:pt x="14537" y="9010"/>
                    <a:pt x="14623" y="9010"/>
                  </a:cubicBezTo>
                  <a:cubicBezTo>
                    <a:pt x="14710" y="9010"/>
                    <a:pt x="13846" y="9451"/>
                    <a:pt x="12982" y="9891"/>
                  </a:cubicBezTo>
                  <a:cubicBezTo>
                    <a:pt x="12118" y="10332"/>
                    <a:pt x="11254" y="10773"/>
                    <a:pt x="10476" y="11324"/>
                  </a:cubicBezTo>
                  <a:cubicBezTo>
                    <a:pt x="9699" y="11875"/>
                    <a:pt x="9007" y="12536"/>
                    <a:pt x="9094" y="12757"/>
                  </a:cubicBezTo>
                  <a:cubicBezTo>
                    <a:pt x="9180" y="12977"/>
                    <a:pt x="10044" y="12757"/>
                    <a:pt x="10908" y="12536"/>
                  </a:cubicBezTo>
                  <a:cubicBezTo>
                    <a:pt x="11772" y="12316"/>
                    <a:pt x="12636" y="12095"/>
                    <a:pt x="12723" y="12316"/>
                  </a:cubicBezTo>
                  <a:cubicBezTo>
                    <a:pt x="12809" y="12536"/>
                    <a:pt x="12118" y="13197"/>
                    <a:pt x="11427" y="13859"/>
                  </a:cubicBezTo>
                  <a:cubicBezTo>
                    <a:pt x="10735" y="14520"/>
                    <a:pt x="10044" y="15181"/>
                    <a:pt x="10131" y="15402"/>
                  </a:cubicBezTo>
                  <a:cubicBezTo>
                    <a:pt x="10217" y="15622"/>
                    <a:pt x="11081" y="15402"/>
                    <a:pt x="11945" y="15181"/>
                  </a:cubicBezTo>
                  <a:cubicBezTo>
                    <a:pt x="12809" y="14961"/>
                    <a:pt x="13673" y="14740"/>
                    <a:pt x="13587" y="14851"/>
                  </a:cubicBezTo>
                  <a:cubicBezTo>
                    <a:pt x="13500" y="14961"/>
                    <a:pt x="12463" y="15402"/>
                    <a:pt x="11513" y="15842"/>
                  </a:cubicBezTo>
                  <a:cubicBezTo>
                    <a:pt x="10563" y="16283"/>
                    <a:pt x="9699" y="16724"/>
                    <a:pt x="9699" y="16944"/>
                  </a:cubicBezTo>
                  <a:cubicBezTo>
                    <a:pt x="9699" y="17165"/>
                    <a:pt x="10563" y="17165"/>
                    <a:pt x="11427" y="17055"/>
                  </a:cubicBezTo>
                  <a:cubicBezTo>
                    <a:pt x="12291" y="16944"/>
                    <a:pt x="13155" y="16724"/>
                    <a:pt x="12982" y="16834"/>
                  </a:cubicBezTo>
                  <a:cubicBezTo>
                    <a:pt x="12809" y="16944"/>
                    <a:pt x="11599" y="17385"/>
                    <a:pt x="11340" y="17165"/>
                  </a:cubicBezTo>
                  <a:cubicBezTo>
                    <a:pt x="11081" y="16944"/>
                    <a:pt x="11772" y="16063"/>
                    <a:pt x="12636" y="14630"/>
                  </a:cubicBezTo>
                  <a:cubicBezTo>
                    <a:pt x="13500" y="13197"/>
                    <a:pt x="14537" y="11214"/>
                    <a:pt x="15315" y="9781"/>
                  </a:cubicBezTo>
                  <a:cubicBezTo>
                    <a:pt x="16092" y="8349"/>
                    <a:pt x="16611" y="7467"/>
                    <a:pt x="16611" y="7467"/>
                  </a:cubicBezTo>
                  <a:cubicBezTo>
                    <a:pt x="16611" y="7467"/>
                    <a:pt x="16092" y="8349"/>
                    <a:pt x="15487" y="9120"/>
                  </a:cubicBezTo>
                  <a:cubicBezTo>
                    <a:pt x="14883" y="9891"/>
                    <a:pt x="14191" y="10553"/>
                    <a:pt x="13414" y="11765"/>
                  </a:cubicBezTo>
                  <a:cubicBezTo>
                    <a:pt x="12636" y="12977"/>
                    <a:pt x="11772" y="14740"/>
                    <a:pt x="11772" y="15622"/>
                  </a:cubicBezTo>
                  <a:cubicBezTo>
                    <a:pt x="11772" y="16504"/>
                    <a:pt x="12636" y="16504"/>
                    <a:pt x="13414" y="16173"/>
                  </a:cubicBezTo>
                  <a:cubicBezTo>
                    <a:pt x="14191" y="15842"/>
                    <a:pt x="14883" y="15181"/>
                    <a:pt x="15574" y="14520"/>
                  </a:cubicBezTo>
                  <a:cubicBezTo>
                    <a:pt x="16265" y="13859"/>
                    <a:pt x="16956" y="13197"/>
                    <a:pt x="16956" y="13197"/>
                  </a:cubicBezTo>
                  <a:cubicBezTo>
                    <a:pt x="16956" y="13197"/>
                    <a:pt x="16265" y="13859"/>
                    <a:pt x="15574" y="14740"/>
                  </a:cubicBezTo>
                  <a:cubicBezTo>
                    <a:pt x="14883" y="15622"/>
                    <a:pt x="14191" y="16724"/>
                    <a:pt x="14191" y="16834"/>
                  </a:cubicBezTo>
                  <a:cubicBezTo>
                    <a:pt x="14191" y="16944"/>
                    <a:pt x="14883" y="16063"/>
                    <a:pt x="15574" y="15181"/>
                  </a:cubicBezTo>
                </a:path>
              </a:pathLst>
            </a:custGeom>
            <a:noFill/>
            <a:ln w="12700" cap="rnd">
              <a:solidFill>
                <a:srgbClr val="0061FE"/>
              </a:solidFill>
              <a:prstDash val="solid"/>
              <a:round/>
            </a:ln>
            <a:effectLst/>
          </p:spPr>
          <p:txBody>
            <a:bodyPr wrap="square" lIns="45718" tIns="45718" rIns="45718" bIns="45718" numCol="1" anchor="t">
              <a:noAutofit/>
            </a:bodyPr>
            <a:lstStyle/>
            <a:p>
              <a:endParaRPr/>
            </a:p>
          </p:txBody>
        </p:sp>
        <p:sp>
          <p:nvSpPr>
            <p:cNvPr id="208" name="Line"/>
            <p:cNvSpPr/>
            <p:nvPr/>
          </p:nvSpPr>
          <p:spPr>
            <a:xfrm>
              <a:off x="2262691" y="886079"/>
              <a:ext cx="265203" cy="1694428"/>
            </a:xfrm>
            <a:custGeom>
              <a:avLst/>
              <a:gdLst/>
              <a:ahLst/>
              <a:cxnLst>
                <a:cxn ang="0">
                  <a:pos x="wd2" y="hd2"/>
                </a:cxn>
                <a:cxn ang="5400000">
                  <a:pos x="wd2" y="hd2"/>
                </a:cxn>
                <a:cxn ang="10800000">
                  <a:pos x="wd2" y="hd2"/>
                </a:cxn>
                <a:cxn ang="16200000">
                  <a:pos x="wd2" y="hd2"/>
                </a:cxn>
              </a:cxnLst>
              <a:rect l="0" t="0" r="r" b="b"/>
              <a:pathLst>
                <a:path w="21579" h="21563" extrusionOk="0">
                  <a:moveTo>
                    <a:pt x="15197" y="0"/>
                  </a:moveTo>
                  <a:cubicBezTo>
                    <a:pt x="11924" y="0"/>
                    <a:pt x="8652" y="0"/>
                    <a:pt x="6279" y="0"/>
                  </a:cubicBezTo>
                  <a:cubicBezTo>
                    <a:pt x="3906" y="0"/>
                    <a:pt x="2434" y="0"/>
                    <a:pt x="1861" y="64"/>
                  </a:cubicBezTo>
                  <a:cubicBezTo>
                    <a:pt x="1288" y="128"/>
                    <a:pt x="1615" y="256"/>
                    <a:pt x="1861" y="614"/>
                  </a:cubicBezTo>
                  <a:cubicBezTo>
                    <a:pt x="2106" y="973"/>
                    <a:pt x="2270" y="1561"/>
                    <a:pt x="2106" y="2124"/>
                  </a:cubicBezTo>
                  <a:cubicBezTo>
                    <a:pt x="1943" y="2687"/>
                    <a:pt x="1452" y="3225"/>
                    <a:pt x="1124" y="3788"/>
                  </a:cubicBezTo>
                  <a:cubicBezTo>
                    <a:pt x="797" y="4351"/>
                    <a:pt x="634" y="4939"/>
                    <a:pt x="552" y="5797"/>
                  </a:cubicBezTo>
                  <a:cubicBezTo>
                    <a:pt x="470" y="6654"/>
                    <a:pt x="470" y="7780"/>
                    <a:pt x="388" y="8689"/>
                  </a:cubicBezTo>
                  <a:cubicBezTo>
                    <a:pt x="306" y="9597"/>
                    <a:pt x="143" y="10288"/>
                    <a:pt x="61" y="11005"/>
                  </a:cubicBezTo>
                  <a:cubicBezTo>
                    <a:pt x="-21" y="11721"/>
                    <a:pt x="-21" y="12464"/>
                    <a:pt x="61" y="13193"/>
                  </a:cubicBezTo>
                  <a:cubicBezTo>
                    <a:pt x="143" y="13922"/>
                    <a:pt x="306" y="14639"/>
                    <a:pt x="552" y="15189"/>
                  </a:cubicBezTo>
                  <a:cubicBezTo>
                    <a:pt x="797" y="15739"/>
                    <a:pt x="1124" y="16123"/>
                    <a:pt x="1370" y="16571"/>
                  </a:cubicBezTo>
                  <a:cubicBezTo>
                    <a:pt x="1615" y="17019"/>
                    <a:pt x="1779" y="17531"/>
                    <a:pt x="2106" y="18094"/>
                  </a:cubicBezTo>
                  <a:cubicBezTo>
                    <a:pt x="2434" y="18657"/>
                    <a:pt x="2924" y="19271"/>
                    <a:pt x="3252" y="19770"/>
                  </a:cubicBezTo>
                  <a:cubicBezTo>
                    <a:pt x="3579" y="20269"/>
                    <a:pt x="3743" y="20653"/>
                    <a:pt x="3743" y="20947"/>
                  </a:cubicBezTo>
                  <a:cubicBezTo>
                    <a:pt x="3743" y="21242"/>
                    <a:pt x="3579" y="21446"/>
                    <a:pt x="3906" y="21523"/>
                  </a:cubicBezTo>
                  <a:cubicBezTo>
                    <a:pt x="4234" y="21600"/>
                    <a:pt x="5052" y="21549"/>
                    <a:pt x="8079" y="21510"/>
                  </a:cubicBezTo>
                  <a:cubicBezTo>
                    <a:pt x="11106" y="21472"/>
                    <a:pt x="16343" y="21446"/>
                    <a:pt x="21579" y="21421"/>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209" name="Line"/>
            <p:cNvSpPr/>
            <p:nvPr/>
          </p:nvSpPr>
          <p:spPr>
            <a:xfrm>
              <a:off x="-1" y="2041227"/>
              <a:ext cx="2170791" cy="206724"/>
            </a:xfrm>
            <a:custGeom>
              <a:avLst/>
              <a:gdLst/>
              <a:ahLst/>
              <a:cxnLst>
                <a:cxn ang="0">
                  <a:pos x="wd2" y="hd2"/>
                </a:cxn>
                <a:cxn ang="5400000">
                  <a:pos x="wd2" y="hd2"/>
                </a:cxn>
                <a:cxn ang="10800000">
                  <a:pos x="wd2" y="hd2"/>
                </a:cxn>
                <a:cxn ang="16200000">
                  <a:pos x="wd2" y="hd2"/>
                </a:cxn>
              </a:cxnLst>
              <a:rect l="0" t="0" r="r" b="b"/>
              <a:pathLst>
                <a:path w="21569" h="21146" extrusionOk="0">
                  <a:moveTo>
                    <a:pt x="0" y="15141"/>
                  </a:moveTo>
                  <a:cubicBezTo>
                    <a:pt x="639" y="15346"/>
                    <a:pt x="1279" y="15552"/>
                    <a:pt x="1888" y="15243"/>
                  </a:cubicBezTo>
                  <a:cubicBezTo>
                    <a:pt x="2498" y="14935"/>
                    <a:pt x="3077" y="14112"/>
                    <a:pt x="3657" y="13598"/>
                  </a:cubicBezTo>
                  <a:cubicBezTo>
                    <a:pt x="4236" y="13083"/>
                    <a:pt x="4816" y="12878"/>
                    <a:pt x="5505" y="12775"/>
                  </a:cubicBezTo>
                  <a:cubicBezTo>
                    <a:pt x="6194" y="12672"/>
                    <a:pt x="6994" y="12672"/>
                    <a:pt x="7683" y="12775"/>
                  </a:cubicBezTo>
                  <a:cubicBezTo>
                    <a:pt x="8372" y="12878"/>
                    <a:pt x="8952" y="13083"/>
                    <a:pt x="9611" y="13186"/>
                  </a:cubicBezTo>
                  <a:cubicBezTo>
                    <a:pt x="10270" y="13289"/>
                    <a:pt x="11010" y="13289"/>
                    <a:pt x="11609" y="13083"/>
                  </a:cubicBezTo>
                  <a:cubicBezTo>
                    <a:pt x="12209" y="12878"/>
                    <a:pt x="12668" y="12466"/>
                    <a:pt x="13158" y="12158"/>
                  </a:cubicBezTo>
                  <a:cubicBezTo>
                    <a:pt x="13647" y="11849"/>
                    <a:pt x="14167" y="11643"/>
                    <a:pt x="14776" y="11438"/>
                  </a:cubicBezTo>
                  <a:cubicBezTo>
                    <a:pt x="15386" y="11232"/>
                    <a:pt x="16085" y="11026"/>
                    <a:pt x="16844" y="10923"/>
                  </a:cubicBezTo>
                  <a:cubicBezTo>
                    <a:pt x="17604" y="10821"/>
                    <a:pt x="18423" y="10821"/>
                    <a:pt x="19102" y="10923"/>
                  </a:cubicBezTo>
                  <a:cubicBezTo>
                    <a:pt x="19782" y="11026"/>
                    <a:pt x="20321" y="11232"/>
                    <a:pt x="20641" y="11335"/>
                  </a:cubicBezTo>
                  <a:cubicBezTo>
                    <a:pt x="20961" y="11438"/>
                    <a:pt x="21061" y="11438"/>
                    <a:pt x="21200" y="11335"/>
                  </a:cubicBezTo>
                  <a:cubicBezTo>
                    <a:pt x="21340" y="11232"/>
                    <a:pt x="21520" y="11026"/>
                    <a:pt x="21560" y="10615"/>
                  </a:cubicBezTo>
                  <a:cubicBezTo>
                    <a:pt x="21600" y="10203"/>
                    <a:pt x="21500" y="9586"/>
                    <a:pt x="21330" y="8352"/>
                  </a:cubicBezTo>
                  <a:cubicBezTo>
                    <a:pt x="21160" y="7118"/>
                    <a:pt x="20921" y="5266"/>
                    <a:pt x="20771" y="3621"/>
                  </a:cubicBezTo>
                  <a:cubicBezTo>
                    <a:pt x="20621" y="1975"/>
                    <a:pt x="20561" y="535"/>
                    <a:pt x="20571" y="123"/>
                  </a:cubicBezTo>
                  <a:cubicBezTo>
                    <a:pt x="20581" y="-288"/>
                    <a:pt x="20661" y="329"/>
                    <a:pt x="20791" y="1975"/>
                  </a:cubicBezTo>
                  <a:cubicBezTo>
                    <a:pt x="20921" y="3621"/>
                    <a:pt x="21100" y="6295"/>
                    <a:pt x="21220" y="8043"/>
                  </a:cubicBezTo>
                  <a:cubicBezTo>
                    <a:pt x="21340" y="9792"/>
                    <a:pt x="21400" y="10615"/>
                    <a:pt x="21460" y="11438"/>
                  </a:cubicBezTo>
                  <a:cubicBezTo>
                    <a:pt x="21520" y="12261"/>
                    <a:pt x="21580" y="13083"/>
                    <a:pt x="21550" y="13701"/>
                  </a:cubicBezTo>
                  <a:cubicBezTo>
                    <a:pt x="21520" y="14318"/>
                    <a:pt x="21400" y="14729"/>
                    <a:pt x="21190" y="15758"/>
                  </a:cubicBezTo>
                  <a:cubicBezTo>
                    <a:pt x="20981" y="16786"/>
                    <a:pt x="20681" y="18432"/>
                    <a:pt x="20491" y="19563"/>
                  </a:cubicBezTo>
                  <a:cubicBezTo>
                    <a:pt x="20301" y="20695"/>
                    <a:pt x="20221" y="21312"/>
                    <a:pt x="20201" y="21106"/>
                  </a:cubicBezTo>
                  <a:cubicBezTo>
                    <a:pt x="20181" y="20901"/>
                    <a:pt x="20221" y="19872"/>
                    <a:pt x="20271" y="17815"/>
                  </a:cubicBezTo>
                  <a:cubicBezTo>
                    <a:pt x="20321" y="15758"/>
                    <a:pt x="20381" y="12672"/>
                    <a:pt x="20421" y="10203"/>
                  </a:cubicBezTo>
                  <a:cubicBezTo>
                    <a:pt x="20461" y="7735"/>
                    <a:pt x="20481" y="5883"/>
                    <a:pt x="20521" y="5369"/>
                  </a:cubicBezTo>
                  <a:cubicBezTo>
                    <a:pt x="20561" y="4855"/>
                    <a:pt x="20621" y="5678"/>
                    <a:pt x="20681" y="6501"/>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sp>
          <p:nvSpPr>
            <p:cNvPr id="210" name="Line"/>
            <p:cNvSpPr/>
            <p:nvPr/>
          </p:nvSpPr>
          <p:spPr>
            <a:xfrm>
              <a:off x="2031095" y="2030859"/>
              <a:ext cx="145870" cy="250133"/>
            </a:xfrm>
            <a:custGeom>
              <a:avLst/>
              <a:gdLst/>
              <a:ahLst/>
              <a:cxnLst>
                <a:cxn ang="0">
                  <a:pos x="wd2" y="hd2"/>
                </a:cxn>
                <a:cxn ang="5400000">
                  <a:pos x="wd2" y="hd2"/>
                </a:cxn>
                <a:cxn ang="10800000">
                  <a:pos x="wd2" y="hd2"/>
                </a:cxn>
                <a:cxn ang="16200000">
                  <a:pos x="wd2" y="hd2"/>
                </a:cxn>
              </a:cxnLst>
              <a:rect l="0" t="0" r="r" b="b"/>
              <a:pathLst>
                <a:path w="21418" h="21450" extrusionOk="0">
                  <a:moveTo>
                    <a:pt x="885" y="2523"/>
                  </a:moveTo>
                  <a:cubicBezTo>
                    <a:pt x="575" y="2069"/>
                    <a:pt x="264" y="1615"/>
                    <a:pt x="341" y="1207"/>
                  </a:cubicBezTo>
                  <a:cubicBezTo>
                    <a:pt x="419" y="799"/>
                    <a:pt x="885" y="436"/>
                    <a:pt x="1118" y="481"/>
                  </a:cubicBezTo>
                  <a:cubicBezTo>
                    <a:pt x="1352" y="526"/>
                    <a:pt x="1352" y="980"/>
                    <a:pt x="1507" y="2251"/>
                  </a:cubicBezTo>
                  <a:cubicBezTo>
                    <a:pt x="1662" y="3521"/>
                    <a:pt x="1973" y="5609"/>
                    <a:pt x="1895" y="7560"/>
                  </a:cubicBezTo>
                  <a:cubicBezTo>
                    <a:pt x="1818" y="9511"/>
                    <a:pt x="1352" y="11326"/>
                    <a:pt x="963" y="12552"/>
                  </a:cubicBezTo>
                  <a:cubicBezTo>
                    <a:pt x="575" y="13777"/>
                    <a:pt x="264" y="14412"/>
                    <a:pt x="108" y="15002"/>
                  </a:cubicBezTo>
                  <a:cubicBezTo>
                    <a:pt x="-47" y="15592"/>
                    <a:pt x="-47" y="16136"/>
                    <a:pt x="186" y="16227"/>
                  </a:cubicBezTo>
                  <a:cubicBezTo>
                    <a:pt x="419" y="16318"/>
                    <a:pt x="885" y="15955"/>
                    <a:pt x="1274" y="15047"/>
                  </a:cubicBezTo>
                  <a:cubicBezTo>
                    <a:pt x="1662" y="14140"/>
                    <a:pt x="1973" y="12688"/>
                    <a:pt x="2284" y="11009"/>
                  </a:cubicBezTo>
                  <a:cubicBezTo>
                    <a:pt x="2595" y="9330"/>
                    <a:pt x="2906" y="7424"/>
                    <a:pt x="2983" y="5790"/>
                  </a:cubicBezTo>
                  <a:cubicBezTo>
                    <a:pt x="3061" y="4157"/>
                    <a:pt x="2906" y="2795"/>
                    <a:pt x="2983" y="1797"/>
                  </a:cubicBezTo>
                  <a:cubicBezTo>
                    <a:pt x="3061" y="799"/>
                    <a:pt x="3372" y="163"/>
                    <a:pt x="3760" y="27"/>
                  </a:cubicBezTo>
                  <a:cubicBezTo>
                    <a:pt x="4149" y="-109"/>
                    <a:pt x="4615" y="254"/>
                    <a:pt x="6091" y="1343"/>
                  </a:cubicBezTo>
                  <a:cubicBezTo>
                    <a:pt x="7567" y="2432"/>
                    <a:pt x="10054" y="4247"/>
                    <a:pt x="12074" y="5699"/>
                  </a:cubicBezTo>
                  <a:cubicBezTo>
                    <a:pt x="14094" y="7152"/>
                    <a:pt x="15648" y="8241"/>
                    <a:pt x="16736" y="9239"/>
                  </a:cubicBezTo>
                  <a:cubicBezTo>
                    <a:pt x="17824" y="10237"/>
                    <a:pt x="18445" y="11145"/>
                    <a:pt x="19144" y="11689"/>
                  </a:cubicBezTo>
                  <a:cubicBezTo>
                    <a:pt x="19844" y="12234"/>
                    <a:pt x="20621" y="12415"/>
                    <a:pt x="20698" y="12642"/>
                  </a:cubicBezTo>
                  <a:cubicBezTo>
                    <a:pt x="20776" y="12869"/>
                    <a:pt x="20154" y="13141"/>
                    <a:pt x="18445" y="14004"/>
                  </a:cubicBezTo>
                  <a:cubicBezTo>
                    <a:pt x="16736" y="14866"/>
                    <a:pt x="13939" y="16318"/>
                    <a:pt x="11608" y="17452"/>
                  </a:cubicBezTo>
                  <a:cubicBezTo>
                    <a:pt x="9277" y="18587"/>
                    <a:pt x="7412" y="19404"/>
                    <a:pt x="6091" y="19903"/>
                  </a:cubicBezTo>
                  <a:cubicBezTo>
                    <a:pt x="4770" y="20402"/>
                    <a:pt x="3993" y="20583"/>
                    <a:pt x="3294" y="20856"/>
                  </a:cubicBezTo>
                  <a:cubicBezTo>
                    <a:pt x="2595" y="21128"/>
                    <a:pt x="1973" y="21491"/>
                    <a:pt x="1740" y="21446"/>
                  </a:cubicBezTo>
                  <a:cubicBezTo>
                    <a:pt x="1507" y="21400"/>
                    <a:pt x="1662" y="20946"/>
                    <a:pt x="1895" y="20266"/>
                  </a:cubicBezTo>
                  <a:cubicBezTo>
                    <a:pt x="2129" y="19585"/>
                    <a:pt x="2439" y="18678"/>
                    <a:pt x="3294" y="17952"/>
                  </a:cubicBezTo>
                  <a:cubicBezTo>
                    <a:pt x="4149" y="17225"/>
                    <a:pt x="5547" y="16681"/>
                    <a:pt x="6635" y="16363"/>
                  </a:cubicBezTo>
                  <a:cubicBezTo>
                    <a:pt x="7723" y="16046"/>
                    <a:pt x="8500" y="15955"/>
                    <a:pt x="8500" y="16046"/>
                  </a:cubicBezTo>
                  <a:cubicBezTo>
                    <a:pt x="8500" y="16136"/>
                    <a:pt x="7723" y="16409"/>
                    <a:pt x="7024" y="16681"/>
                  </a:cubicBezTo>
                  <a:cubicBezTo>
                    <a:pt x="6324" y="16953"/>
                    <a:pt x="5703" y="17225"/>
                    <a:pt x="5858" y="17271"/>
                  </a:cubicBezTo>
                  <a:cubicBezTo>
                    <a:pt x="6013" y="17316"/>
                    <a:pt x="6946" y="17135"/>
                    <a:pt x="7723" y="16908"/>
                  </a:cubicBezTo>
                  <a:cubicBezTo>
                    <a:pt x="8500" y="16681"/>
                    <a:pt x="9121" y="16409"/>
                    <a:pt x="9199" y="16454"/>
                  </a:cubicBezTo>
                  <a:cubicBezTo>
                    <a:pt x="9277" y="16499"/>
                    <a:pt x="8811" y="16862"/>
                    <a:pt x="8267" y="17180"/>
                  </a:cubicBezTo>
                  <a:cubicBezTo>
                    <a:pt x="7723" y="17498"/>
                    <a:pt x="7101" y="17770"/>
                    <a:pt x="6557" y="18088"/>
                  </a:cubicBezTo>
                  <a:cubicBezTo>
                    <a:pt x="6013" y="18405"/>
                    <a:pt x="5547" y="18768"/>
                    <a:pt x="5703" y="18859"/>
                  </a:cubicBezTo>
                  <a:cubicBezTo>
                    <a:pt x="5858" y="18950"/>
                    <a:pt x="6635" y="18768"/>
                    <a:pt x="7956" y="18224"/>
                  </a:cubicBezTo>
                  <a:cubicBezTo>
                    <a:pt x="9277" y="17679"/>
                    <a:pt x="11141" y="16772"/>
                    <a:pt x="12385" y="16136"/>
                  </a:cubicBezTo>
                  <a:cubicBezTo>
                    <a:pt x="13628" y="15501"/>
                    <a:pt x="14249" y="15138"/>
                    <a:pt x="14172" y="15093"/>
                  </a:cubicBezTo>
                  <a:cubicBezTo>
                    <a:pt x="14094" y="15047"/>
                    <a:pt x="13317" y="15320"/>
                    <a:pt x="11918" y="15909"/>
                  </a:cubicBezTo>
                  <a:cubicBezTo>
                    <a:pt x="10520" y="16499"/>
                    <a:pt x="8500" y="17407"/>
                    <a:pt x="7179" y="17997"/>
                  </a:cubicBezTo>
                  <a:cubicBezTo>
                    <a:pt x="5858" y="18587"/>
                    <a:pt x="5236" y="18859"/>
                    <a:pt x="5314" y="18904"/>
                  </a:cubicBezTo>
                  <a:cubicBezTo>
                    <a:pt x="5392" y="18950"/>
                    <a:pt x="6169" y="18768"/>
                    <a:pt x="7645" y="18178"/>
                  </a:cubicBezTo>
                  <a:cubicBezTo>
                    <a:pt x="9121" y="17588"/>
                    <a:pt x="11297" y="16590"/>
                    <a:pt x="12618" y="15909"/>
                  </a:cubicBezTo>
                  <a:cubicBezTo>
                    <a:pt x="13939" y="15229"/>
                    <a:pt x="14405" y="14866"/>
                    <a:pt x="14249" y="14820"/>
                  </a:cubicBezTo>
                  <a:cubicBezTo>
                    <a:pt x="14094" y="14775"/>
                    <a:pt x="13317" y="15047"/>
                    <a:pt x="11918" y="15592"/>
                  </a:cubicBezTo>
                  <a:cubicBezTo>
                    <a:pt x="10520" y="16136"/>
                    <a:pt x="8500" y="16953"/>
                    <a:pt x="7024" y="17498"/>
                  </a:cubicBezTo>
                  <a:cubicBezTo>
                    <a:pt x="5547" y="18042"/>
                    <a:pt x="4615" y="18315"/>
                    <a:pt x="4615" y="18315"/>
                  </a:cubicBezTo>
                  <a:cubicBezTo>
                    <a:pt x="4615" y="18315"/>
                    <a:pt x="5547" y="18042"/>
                    <a:pt x="6946" y="17543"/>
                  </a:cubicBezTo>
                  <a:cubicBezTo>
                    <a:pt x="8344" y="17044"/>
                    <a:pt x="10209" y="16318"/>
                    <a:pt x="11452" y="15819"/>
                  </a:cubicBezTo>
                  <a:cubicBezTo>
                    <a:pt x="12695" y="15320"/>
                    <a:pt x="13317" y="15047"/>
                    <a:pt x="14249" y="14684"/>
                  </a:cubicBezTo>
                  <a:cubicBezTo>
                    <a:pt x="15182" y="14321"/>
                    <a:pt x="16425" y="13867"/>
                    <a:pt x="16658" y="13731"/>
                  </a:cubicBezTo>
                  <a:cubicBezTo>
                    <a:pt x="16891" y="13595"/>
                    <a:pt x="16114" y="13777"/>
                    <a:pt x="14405" y="14230"/>
                  </a:cubicBezTo>
                  <a:cubicBezTo>
                    <a:pt x="12695" y="14684"/>
                    <a:pt x="10054" y="15410"/>
                    <a:pt x="8267" y="15909"/>
                  </a:cubicBezTo>
                  <a:cubicBezTo>
                    <a:pt x="6480" y="16409"/>
                    <a:pt x="5547" y="16681"/>
                    <a:pt x="5470" y="16681"/>
                  </a:cubicBezTo>
                  <a:cubicBezTo>
                    <a:pt x="5392" y="16681"/>
                    <a:pt x="6169" y="16409"/>
                    <a:pt x="7956" y="15864"/>
                  </a:cubicBezTo>
                  <a:cubicBezTo>
                    <a:pt x="9743" y="15320"/>
                    <a:pt x="12540" y="14503"/>
                    <a:pt x="14327" y="13958"/>
                  </a:cubicBezTo>
                  <a:cubicBezTo>
                    <a:pt x="16114" y="13414"/>
                    <a:pt x="16891" y="13141"/>
                    <a:pt x="16813" y="13096"/>
                  </a:cubicBezTo>
                  <a:cubicBezTo>
                    <a:pt x="16736" y="13051"/>
                    <a:pt x="15803" y="13232"/>
                    <a:pt x="13628" y="13777"/>
                  </a:cubicBezTo>
                  <a:cubicBezTo>
                    <a:pt x="11452" y="14321"/>
                    <a:pt x="8034" y="15229"/>
                    <a:pt x="5780" y="15819"/>
                  </a:cubicBezTo>
                  <a:cubicBezTo>
                    <a:pt x="3527" y="16409"/>
                    <a:pt x="2439" y="16681"/>
                    <a:pt x="2284" y="16726"/>
                  </a:cubicBezTo>
                  <a:cubicBezTo>
                    <a:pt x="2129" y="16772"/>
                    <a:pt x="2906" y="16590"/>
                    <a:pt x="5003" y="15955"/>
                  </a:cubicBezTo>
                  <a:cubicBezTo>
                    <a:pt x="7101" y="15320"/>
                    <a:pt x="10520" y="14230"/>
                    <a:pt x="12540" y="13550"/>
                  </a:cubicBezTo>
                  <a:cubicBezTo>
                    <a:pt x="14560" y="12869"/>
                    <a:pt x="15182" y="12597"/>
                    <a:pt x="15026" y="12552"/>
                  </a:cubicBezTo>
                  <a:cubicBezTo>
                    <a:pt x="14871" y="12506"/>
                    <a:pt x="13939" y="12688"/>
                    <a:pt x="12074" y="13141"/>
                  </a:cubicBezTo>
                  <a:cubicBezTo>
                    <a:pt x="10209" y="13595"/>
                    <a:pt x="7412" y="14321"/>
                    <a:pt x="5703" y="14820"/>
                  </a:cubicBezTo>
                  <a:cubicBezTo>
                    <a:pt x="3993" y="15320"/>
                    <a:pt x="3372" y="15592"/>
                    <a:pt x="3449" y="15637"/>
                  </a:cubicBezTo>
                  <a:cubicBezTo>
                    <a:pt x="3527" y="15683"/>
                    <a:pt x="4304" y="15501"/>
                    <a:pt x="6402" y="14957"/>
                  </a:cubicBezTo>
                  <a:cubicBezTo>
                    <a:pt x="8500" y="14412"/>
                    <a:pt x="11918" y="13504"/>
                    <a:pt x="14172" y="12869"/>
                  </a:cubicBezTo>
                  <a:cubicBezTo>
                    <a:pt x="16425" y="12234"/>
                    <a:pt x="17513" y="11871"/>
                    <a:pt x="17668" y="11735"/>
                  </a:cubicBezTo>
                  <a:cubicBezTo>
                    <a:pt x="17824" y="11599"/>
                    <a:pt x="17047" y="11689"/>
                    <a:pt x="15026" y="12188"/>
                  </a:cubicBezTo>
                  <a:cubicBezTo>
                    <a:pt x="13006" y="12688"/>
                    <a:pt x="9743" y="13595"/>
                    <a:pt x="7645" y="14185"/>
                  </a:cubicBezTo>
                  <a:cubicBezTo>
                    <a:pt x="5547" y="14775"/>
                    <a:pt x="4615" y="15047"/>
                    <a:pt x="4537" y="15093"/>
                  </a:cubicBezTo>
                  <a:cubicBezTo>
                    <a:pt x="4459" y="15138"/>
                    <a:pt x="5236" y="14957"/>
                    <a:pt x="7179" y="14367"/>
                  </a:cubicBezTo>
                  <a:cubicBezTo>
                    <a:pt x="9121" y="13777"/>
                    <a:pt x="12229" y="12778"/>
                    <a:pt x="14172" y="12143"/>
                  </a:cubicBezTo>
                  <a:cubicBezTo>
                    <a:pt x="16114" y="11508"/>
                    <a:pt x="16891" y="11236"/>
                    <a:pt x="16736" y="11190"/>
                  </a:cubicBezTo>
                  <a:cubicBezTo>
                    <a:pt x="16580" y="11145"/>
                    <a:pt x="15493" y="11326"/>
                    <a:pt x="14094" y="11689"/>
                  </a:cubicBezTo>
                  <a:cubicBezTo>
                    <a:pt x="12695" y="12052"/>
                    <a:pt x="10986" y="12597"/>
                    <a:pt x="9743" y="12960"/>
                  </a:cubicBezTo>
                  <a:cubicBezTo>
                    <a:pt x="8500" y="13323"/>
                    <a:pt x="7723" y="13504"/>
                    <a:pt x="7723" y="13459"/>
                  </a:cubicBezTo>
                  <a:cubicBezTo>
                    <a:pt x="7723" y="13414"/>
                    <a:pt x="8500" y="13141"/>
                    <a:pt x="9976" y="12597"/>
                  </a:cubicBezTo>
                  <a:cubicBezTo>
                    <a:pt x="11452" y="12052"/>
                    <a:pt x="13628" y="11236"/>
                    <a:pt x="15026" y="10691"/>
                  </a:cubicBezTo>
                  <a:cubicBezTo>
                    <a:pt x="16425" y="10146"/>
                    <a:pt x="17047" y="9874"/>
                    <a:pt x="16969" y="9829"/>
                  </a:cubicBezTo>
                  <a:cubicBezTo>
                    <a:pt x="16891" y="9783"/>
                    <a:pt x="16114" y="9965"/>
                    <a:pt x="14327" y="10509"/>
                  </a:cubicBezTo>
                  <a:cubicBezTo>
                    <a:pt x="12540" y="11054"/>
                    <a:pt x="9743" y="11962"/>
                    <a:pt x="7645" y="12552"/>
                  </a:cubicBezTo>
                  <a:cubicBezTo>
                    <a:pt x="5547" y="13141"/>
                    <a:pt x="4149" y="13414"/>
                    <a:pt x="4071" y="13323"/>
                  </a:cubicBezTo>
                  <a:cubicBezTo>
                    <a:pt x="3993" y="13232"/>
                    <a:pt x="5236" y="12778"/>
                    <a:pt x="7179" y="12143"/>
                  </a:cubicBezTo>
                  <a:cubicBezTo>
                    <a:pt x="9121" y="11508"/>
                    <a:pt x="11763" y="10691"/>
                    <a:pt x="13472" y="10146"/>
                  </a:cubicBezTo>
                  <a:cubicBezTo>
                    <a:pt x="15182" y="9602"/>
                    <a:pt x="15959" y="9330"/>
                    <a:pt x="15959" y="9239"/>
                  </a:cubicBezTo>
                  <a:cubicBezTo>
                    <a:pt x="15959" y="9148"/>
                    <a:pt x="15182" y="9239"/>
                    <a:pt x="13706" y="9602"/>
                  </a:cubicBezTo>
                  <a:cubicBezTo>
                    <a:pt x="12229" y="9965"/>
                    <a:pt x="10054" y="10600"/>
                    <a:pt x="8577" y="11054"/>
                  </a:cubicBezTo>
                  <a:cubicBezTo>
                    <a:pt x="7101" y="11508"/>
                    <a:pt x="6324" y="11780"/>
                    <a:pt x="5547" y="11962"/>
                  </a:cubicBezTo>
                  <a:cubicBezTo>
                    <a:pt x="4770" y="12143"/>
                    <a:pt x="3993" y="12234"/>
                    <a:pt x="4071" y="12188"/>
                  </a:cubicBezTo>
                  <a:cubicBezTo>
                    <a:pt x="4149" y="12143"/>
                    <a:pt x="5081" y="11962"/>
                    <a:pt x="6713" y="11462"/>
                  </a:cubicBezTo>
                  <a:cubicBezTo>
                    <a:pt x="8344" y="10963"/>
                    <a:pt x="10675" y="10146"/>
                    <a:pt x="12307" y="9602"/>
                  </a:cubicBezTo>
                  <a:cubicBezTo>
                    <a:pt x="13939" y="9057"/>
                    <a:pt x="14871" y="8785"/>
                    <a:pt x="14949" y="8694"/>
                  </a:cubicBezTo>
                  <a:cubicBezTo>
                    <a:pt x="15026" y="8604"/>
                    <a:pt x="14249" y="8694"/>
                    <a:pt x="12540" y="9103"/>
                  </a:cubicBezTo>
                  <a:cubicBezTo>
                    <a:pt x="10831" y="9511"/>
                    <a:pt x="8189" y="10237"/>
                    <a:pt x="6402" y="10736"/>
                  </a:cubicBezTo>
                  <a:cubicBezTo>
                    <a:pt x="4615" y="11236"/>
                    <a:pt x="3682" y="11508"/>
                    <a:pt x="3682" y="11508"/>
                  </a:cubicBezTo>
                  <a:cubicBezTo>
                    <a:pt x="3682" y="11508"/>
                    <a:pt x="4615" y="11236"/>
                    <a:pt x="6247" y="10691"/>
                  </a:cubicBezTo>
                  <a:cubicBezTo>
                    <a:pt x="7878" y="10146"/>
                    <a:pt x="10209" y="9330"/>
                    <a:pt x="11763" y="8785"/>
                  </a:cubicBezTo>
                  <a:cubicBezTo>
                    <a:pt x="13317" y="8241"/>
                    <a:pt x="14094" y="7968"/>
                    <a:pt x="14094" y="7923"/>
                  </a:cubicBezTo>
                  <a:cubicBezTo>
                    <a:pt x="14094" y="7878"/>
                    <a:pt x="13317" y="8059"/>
                    <a:pt x="11763" y="8377"/>
                  </a:cubicBezTo>
                  <a:cubicBezTo>
                    <a:pt x="10209" y="8694"/>
                    <a:pt x="7878" y="9148"/>
                    <a:pt x="6247" y="9466"/>
                  </a:cubicBezTo>
                  <a:cubicBezTo>
                    <a:pt x="4615" y="9783"/>
                    <a:pt x="3682" y="9965"/>
                    <a:pt x="3682" y="9874"/>
                  </a:cubicBezTo>
                  <a:cubicBezTo>
                    <a:pt x="3682" y="9783"/>
                    <a:pt x="4615" y="9420"/>
                    <a:pt x="5547" y="9103"/>
                  </a:cubicBezTo>
                  <a:cubicBezTo>
                    <a:pt x="6480" y="8785"/>
                    <a:pt x="7412" y="8513"/>
                    <a:pt x="8189" y="8241"/>
                  </a:cubicBezTo>
                  <a:cubicBezTo>
                    <a:pt x="8966" y="7968"/>
                    <a:pt x="9588" y="7696"/>
                    <a:pt x="9510" y="7605"/>
                  </a:cubicBezTo>
                  <a:cubicBezTo>
                    <a:pt x="9432" y="7515"/>
                    <a:pt x="8655" y="7605"/>
                    <a:pt x="7878" y="7696"/>
                  </a:cubicBezTo>
                  <a:cubicBezTo>
                    <a:pt x="7101" y="7787"/>
                    <a:pt x="6324" y="7878"/>
                    <a:pt x="5547" y="8014"/>
                  </a:cubicBezTo>
                  <a:cubicBezTo>
                    <a:pt x="4770" y="8150"/>
                    <a:pt x="3993" y="8331"/>
                    <a:pt x="3993" y="8331"/>
                  </a:cubicBezTo>
                  <a:cubicBezTo>
                    <a:pt x="3993" y="8331"/>
                    <a:pt x="4770" y="8150"/>
                    <a:pt x="5780" y="7923"/>
                  </a:cubicBezTo>
                  <a:cubicBezTo>
                    <a:pt x="6790" y="7696"/>
                    <a:pt x="8034" y="7424"/>
                    <a:pt x="9044" y="7106"/>
                  </a:cubicBezTo>
                  <a:cubicBezTo>
                    <a:pt x="10054" y="6788"/>
                    <a:pt x="10831" y="6425"/>
                    <a:pt x="10831" y="6289"/>
                  </a:cubicBezTo>
                  <a:cubicBezTo>
                    <a:pt x="10831" y="6153"/>
                    <a:pt x="10054" y="6244"/>
                    <a:pt x="9277" y="6335"/>
                  </a:cubicBezTo>
                  <a:cubicBezTo>
                    <a:pt x="8500" y="6425"/>
                    <a:pt x="7723" y="6516"/>
                    <a:pt x="7645" y="6425"/>
                  </a:cubicBezTo>
                  <a:cubicBezTo>
                    <a:pt x="7567" y="6335"/>
                    <a:pt x="8189" y="6062"/>
                    <a:pt x="8811" y="5790"/>
                  </a:cubicBezTo>
                  <a:cubicBezTo>
                    <a:pt x="9432" y="5518"/>
                    <a:pt x="10054" y="5246"/>
                    <a:pt x="9976" y="5155"/>
                  </a:cubicBezTo>
                  <a:cubicBezTo>
                    <a:pt x="9898" y="5064"/>
                    <a:pt x="9121" y="5155"/>
                    <a:pt x="8344" y="5291"/>
                  </a:cubicBezTo>
                  <a:cubicBezTo>
                    <a:pt x="7567" y="5427"/>
                    <a:pt x="6790" y="5609"/>
                    <a:pt x="6635" y="5427"/>
                  </a:cubicBezTo>
                  <a:cubicBezTo>
                    <a:pt x="6480" y="5246"/>
                    <a:pt x="6946" y="4701"/>
                    <a:pt x="6868" y="4293"/>
                  </a:cubicBezTo>
                  <a:cubicBezTo>
                    <a:pt x="6790" y="3884"/>
                    <a:pt x="6169" y="3612"/>
                    <a:pt x="5703" y="3249"/>
                  </a:cubicBezTo>
                  <a:cubicBezTo>
                    <a:pt x="5236" y="2886"/>
                    <a:pt x="4926" y="2432"/>
                    <a:pt x="4926" y="2432"/>
                  </a:cubicBezTo>
                  <a:cubicBezTo>
                    <a:pt x="4926" y="2432"/>
                    <a:pt x="5236" y="2886"/>
                    <a:pt x="6169" y="3703"/>
                  </a:cubicBezTo>
                  <a:cubicBezTo>
                    <a:pt x="7101" y="4520"/>
                    <a:pt x="8655" y="5699"/>
                    <a:pt x="9665" y="6471"/>
                  </a:cubicBezTo>
                  <a:cubicBezTo>
                    <a:pt x="10675" y="7242"/>
                    <a:pt x="11141" y="7605"/>
                    <a:pt x="11141" y="7605"/>
                  </a:cubicBezTo>
                  <a:cubicBezTo>
                    <a:pt x="11141" y="7605"/>
                    <a:pt x="10675" y="7242"/>
                    <a:pt x="9976" y="6652"/>
                  </a:cubicBezTo>
                  <a:cubicBezTo>
                    <a:pt x="9277" y="6062"/>
                    <a:pt x="8344" y="5246"/>
                    <a:pt x="7490" y="4474"/>
                  </a:cubicBezTo>
                  <a:cubicBezTo>
                    <a:pt x="6635" y="3703"/>
                    <a:pt x="5858" y="2977"/>
                    <a:pt x="5780" y="2886"/>
                  </a:cubicBezTo>
                  <a:cubicBezTo>
                    <a:pt x="5703" y="2795"/>
                    <a:pt x="6324" y="3340"/>
                    <a:pt x="7490" y="4338"/>
                  </a:cubicBezTo>
                  <a:cubicBezTo>
                    <a:pt x="8655" y="5336"/>
                    <a:pt x="10365" y="6788"/>
                    <a:pt x="11375" y="7741"/>
                  </a:cubicBezTo>
                  <a:cubicBezTo>
                    <a:pt x="12385" y="8694"/>
                    <a:pt x="12695" y="9148"/>
                    <a:pt x="12695" y="9148"/>
                  </a:cubicBezTo>
                  <a:cubicBezTo>
                    <a:pt x="12695" y="9148"/>
                    <a:pt x="12385" y="8694"/>
                    <a:pt x="11375" y="8014"/>
                  </a:cubicBezTo>
                  <a:cubicBezTo>
                    <a:pt x="10365" y="7333"/>
                    <a:pt x="8655" y="6425"/>
                    <a:pt x="7334" y="5790"/>
                  </a:cubicBezTo>
                  <a:cubicBezTo>
                    <a:pt x="6013" y="5155"/>
                    <a:pt x="5081" y="4792"/>
                    <a:pt x="4226" y="4474"/>
                  </a:cubicBezTo>
                  <a:cubicBezTo>
                    <a:pt x="3372" y="4157"/>
                    <a:pt x="2595" y="3884"/>
                    <a:pt x="2362" y="3975"/>
                  </a:cubicBezTo>
                  <a:cubicBezTo>
                    <a:pt x="2129" y="4066"/>
                    <a:pt x="2439" y="4520"/>
                    <a:pt x="2750" y="6062"/>
                  </a:cubicBezTo>
                  <a:cubicBezTo>
                    <a:pt x="3061" y="7605"/>
                    <a:pt x="3372" y="10237"/>
                    <a:pt x="3527" y="11780"/>
                  </a:cubicBezTo>
                  <a:cubicBezTo>
                    <a:pt x="3682" y="13323"/>
                    <a:pt x="3682" y="13777"/>
                    <a:pt x="3605" y="14230"/>
                  </a:cubicBezTo>
                  <a:cubicBezTo>
                    <a:pt x="3527" y="14684"/>
                    <a:pt x="3372" y="15138"/>
                    <a:pt x="3372" y="15138"/>
                  </a:cubicBezTo>
                  <a:cubicBezTo>
                    <a:pt x="3372" y="15138"/>
                    <a:pt x="3527" y="14684"/>
                    <a:pt x="3605" y="13504"/>
                  </a:cubicBezTo>
                  <a:cubicBezTo>
                    <a:pt x="3682" y="12325"/>
                    <a:pt x="3682" y="10419"/>
                    <a:pt x="3605" y="9239"/>
                  </a:cubicBezTo>
                  <a:cubicBezTo>
                    <a:pt x="3527" y="8059"/>
                    <a:pt x="3372" y="7605"/>
                    <a:pt x="3294" y="7651"/>
                  </a:cubicBezTo>
                  <a:cubicBezTo>
                    <a:pt x="3216" y="7696"/>
                    <a:pt x="3216" y="8241"/>
                    <a:pt x="3139" y="9557"/>
                  </a:cubicBezTo>
                  <a:cubicBezTo>
                    <a:pt x="3061" y="10873"/>
                    <a:pt x="2906" y="12960"/>
                    <a:pt x="2750" y="14412"/>
                  </a:cubicBezTo>
                  <a:cubicBezTo>
                    <a:pt x="2595" y="15864"/>
                    <a:pt x="2439" y="16681"/>
                    <a:pt x="2439" y="16862"/>
                  </a:cubicBezTo>
                  <a:cubicBezTo>
                    <a:pt x="2439" y="17044"/>
                    <a:pt x="2595" y="16590"/>
                    <a:pt x="2750" y="15592"/>
                  </a:cubicBezTo>
                  <a:cubicBezTo>
                    <a:pt x="2906" y="14594"/>
                    <a:pt x="3061" y="13051"/>
                    <a:pt x="3061" y="12052"/>
                  </a:cubicBezTo>
                  <a:cubicBezTo>
                    <a:pt x="3061" y="11054"/>
                    <a:pt x="2906" y="10600"/>
                    <a:pt x="2750" y="10646"/>
                  </a:cubicBezTo>
                  <a:cubicBezTo>
                    <a:pt x="2595" y="10691"/>
                    <a:pt x="2439" y="11236"/>
                    <a:pt x="2284" y="12234"/>
                  </a:cubicBezTo>
                  <a:cubicBezTo>
                    <a:pt x="2129" y="13232"/>
                    <a:pt x="1973" y="14684"/>
                    <a:pt x="1818" y="15637"/>
                  </a:cubicBezTo>
                  <a:cubicBezTo>
                    <a:pt x="1662" y="16590"/>
                    <a:pt x="1507" y="17044"/>
                    <a:pt x="1507" y="17044"/>
                  </a:cubicBezTo>
                  <a:cubicBezTo>
                    <a:pt x="1507" y="17044"/>
                    <a:pt x="1662" y="16590"/>
                    <a:pt x="1740" y="16136"/>
                  </a:cubicBezTo>
                  <a:cubicBezTo>
                    <a:pt x="1818" y="15683"/>
                    <a:pt x="1818" y="15229"/>
                    <a:pt x="1818" y="14594"/>
                  </a:cubicBezTo>
                  <a:cubicBezTo>
                    <a:pt x="1818" y="13958"/>
                    <a:pt x="1818" y="13141"/>
                    <a:pt x="1740" y="13005"/>
                  </a:cubicBezTo>
                  <a:cubicBezTo>
                    <a:pt x="1662" y="12869"/>
                    <a:pt x="1507" y="13414"/>
                    <a:pt x="1352" y="14412"/>
                  </a:cubicBezTo>
                  <a:cubicBezTo>
                    <a:pt x="1196" y="15410"/>
                    <a:pt x="1041" y="16862"/>
                    <a:pt x="963" y="17815"/>
                  </a:cubicBezTo>
                  <a:cubicBezTo>
                    <a:pt x="885" y="18768"/>
                    <a:pt x="885" y="19222"/>
                    <a:pt x="1041" y="19222"/>
                  </a:cubicBezTo>
                  <a:cubicBezTo>
                    <a:pt x="1196" y="19222"/>
                    <a:pt x="1507" y="18768"/>
                    <a:pt x="1818" y="18178"/>
                  </a:cubicBezTo>
                  <a:cubicBezTo>
                    <a:pt x="2129" y="17588"/>
                    <a:pt x="2439" y="16862"/>
                    <a:pt x="2362" y="16772"/>
                  </a:cubicBezTo>
                  <a:cubicBezTo>
                    <a:pt x="2284" y="16681"/>
                    <a:pt x="1818" y="17225"/>
                    <a:pt x="1507" y="17725"/>
                  </a:cubicBezTo>
                  <a:cubicBezTo>
                    <a:pt x="1196" y="18224"/>
                    <a:pt x="1041" y="18678"/>
                    <a:pt x="1352" y="18904"/>
                  </a:cubicBezTo>
                  <a:cubicBezTo>
                    <a:pt x="1662" y="19131"/>
                    <a:pt x="2439" y="19131"/>
                    <a:pt x="3139" y="18950"/>
                  </a:cubicBezTo>
                  <a:cubicBezTo>
                    <a:pt x="3838" y="18768"/>
                    <a:pt x="4459" y="18405"/>
                    <a:pt x="5159" y="18042"/>
                  </a:cubicBezTo>
                  <a:cubicBezTo>
                    <a:pt x="5858" y="17679"/>
                    <a:pt x="6635" y="17316"/>
                    <a:pt x="6790" y="17316"/>
                  </a:cubicBezTo>
                  <a:cubicBezTo>
                    <a:pt x="6946" y="17316"/>
                    <a:pt x="6480" y="17679"/>
                    <a:pt x="5625" y="18178"/>
                  </a:cubicBezTo>
                  <a:cubicBezTo>
                    <a:pt x="4770" y="18678"/>
                    <a:pt x="3527" y="19313"/>
                    <a:pt x="2595" y="19767"/>
                  </a:cubicBezTo>
                  <a:cubicBezTo>
                    <a:pt x="1662" y="20220"/>
                    <a:pt x="1041" y="20493"/>
                    <a:pt x="1118" y="20583"/>
                  </a:cubicBezTo>
                  <a:cubicBezTo>
                    <a:pt x="1196" y="20674"/>
                    <a:pt x="1973" y="20583"/>
                    <a:pt x="3061" y="20220"/>
                  </a:cubicBezTo>
                  <a:cubicBezTo>
                    <a:pt x="4149" y="19857"/>
                    <a:pt x="5547" y="19222"/>
                    <a:pt x="6713" y="18632"/>
                  </a:cubicBezTo>
                  <a:cubicBezTo>
                    <a:pt x="7878" y="18042"/>
                    <a:pt x="8811" y="17498"/>
                    <a:pt x="8811" y="17452"/>
                  </a:cubicBezTo>
                  <a:cubicBezTo>
                    <a:pt x="8811" y="17407"/>
                    <a:pt x="7878" y="17861"/>
                    <a:pt x="7024" y="18315"/>
                  </a:cubicBezTo>
                  <a:cubicBezTo>
                    <a:pt x="6169" y="18768"/>
                    <a:pt x="5392" y="19222"/>
                    <a:pt x="4615" y="19585"/>
                  </a:cubicBezTo>
                  <a:cubicBezTo>
                    <a:pt x="3838" y="19948"/>
                    <a:pt x="3061" y="20220"/>
                    <a:pt x="3061" y="20220"/>
                  </a:cubicBezTo>
                  <a:cubicBezTo>
                    <a:pt x="3061" y="20220"/>
                    <a:pt x="3838" y="19948"/>
                    <a:pt x="5936" y="18904"/>
                  </a:cubicBezTo>
                  <a:cubicBezTo>
                    <a:pt x="8034" y="17861"/>
                    <a:pt x="11452" y="16046"/>
                    <a:pt x="13472" y="14957"/>
                  </a:cubicBezTo>
                  <a:cubicBezTo>
                    <a:pt x="15493" y="13867"/>
                    <a:pt x="16114" y="13504"/>
                    <a:pt x="16036" y="13459"/>
                  </a:cubicBezTo>
                  <a:cubicBezTo>
                    <a:pt x="15959" y="13414"/>
                    <a:pt x="15182" y="13686"/>
                    <a:pt x="13472" y="14412"/>
                  </a:cubicBezTo>
                  <a:cubicBezTo>
                    <a:pt x="11763" y="15138"/>
                    <a:pt x="9121" y="16318"/>
                    <a:pt x="7334" y="17180"/>
                  </a:cubicBezTo>
                  <a:cubicBezTo>
                    <a:pt x="5547" y="18042"/>
                    <a:pt x="4615" y="18587"/>
                    <a:pt x="4537" y="18768"/>
                  </a:cubicBezTo>
                  <a:cubicBezTo>
                    <a:pt x="4459" y="18950"/>
                    <a:pt x="5236" y="18768"/>
                    <a:pt x="7257" y="17952"/>
                  </a:cubicBezTo>
                  <a:cubicBezTo>
                    <a:pt x="9277" y="17135"/>
                    <a:pt x="12540" y="15683"/>
                    <a:pt x="14793" y="14639"/>
                  </a:cubicBezTo>
                  <a:cubicBezTo>
                    <a:pt x="17047" y="13595"/>
                    <a:pt x="18290" y="12960"/>
                    <a:pt x="18445" y="12778"/>
                  </a:cubicBezTo>
                  <a:cubicBezTo>
                    <a:pt x="18600" y="12597"/>
                    <a:pt x="17668" y="12869"/>
                    <a:pt x="16036" y="13323"/>
                  </a:cubicBezTo>
                  <a:cubicBezTo>
                    <a:pt x="14405" y="13777"/>
                    <a:pt x="12074" y="14412"/>
                    <a:pt x="10520" y="14911"/>
                  </a:cubicBezTo>
                  <a:cubicBezTo>
                    <a:pt x="8966" y="15410"/>
                    <a:pt x="8189" y="15773"/>
                    <a:pt x="8189" y="15864"/>
                  </a:cubicBezTo>
                  <a:cubicBezTo>
                    <a:pt x="8189" y="15955"/>
                    <a:pt x="8966" y="15773"/>
                    <a:pt x="10598" y="15229"/>
                  </a:cubicBezTo>
                  <a:cubicBezTo>
                    <a:pt x="12229" y="14684"/>
                    <a:pt x="14716" y="13777"/>
                    <a:pt x="16347" y="13232"/>
                  </a:cubicBezTo>
                  <a:cubicBezTo>
                    <a:pt x="17979" y="12688"/>
                    <a:pt x="18756" y="12506"/>
                    <a:pt x="18756" y="12506"/>
                  </a:cubicBezTo>
                  <a:cubicBezTo>
                    <a:pt x="18756" y="12506"/>
                    <a:pt x="17979" y="12688"/>
                    <a:pt x="16736" y="13051"/>
                  </a:cubicBezTo>
                  <a:cubicBezTo>
                    <a:pt x="15493" y="13414"/>
                    <a:pt x="13783" y="13958"/>
                    <a:pt x="12540" y="14412"/>
                  </a:cubicBezTo>
                  <a:cubicBezTo>
                    <a:pt x="11297" y="14866"/>
                    <a:pt x="10520" y="15229"/>
                    <a:pt x="10598" y="15274"/>
                  </a:cubicBezTo>
                  <a:cubicBezTo>
                    <a:pt x="10675" y="15320"/>
                    <a:pt x="11608" y="15047"/>
                    <a:pt x="12851" y="14684"/>
                  </a:cubicBezTo>
                  <a:cubicBezTo>
                    <a:pt x="14094" y="14321"/>
                    <a:pt x="15648" y="13867"/>
                    <a:pt x="16736" y="13504"/>
                  </a:cubicBezTo>
                  <a:cubicBezTo>
                    <a:pt x="17824" y="13141"/>
                    <a:pt x="18445" y="12869"/>
                    <a:pt x="18367" y="12778"/>
                  </a:cubicBezTo>
                  <a:cubicBezTo>
                    <a:pt x="18290" y="12688"/>
                    <a:pt x="17513" y="12778"/>
                    <a:pt x="16736" y="12915"/>
                  </a:cubicBezTo>
                  <a:cubicBezTo>
                    <a:pt x="15959" y="13051"/>
                    <a:pt x="15182" y="13232"/>
                    <a:pt x="15182" y="13232"/>
                  </a:cubicBezTo>
                  <a:cubicBezTo>
                    <a:pt x="15182" y="13232"/>
                    <a:pt x="15959" y="13051"/>
                    <a:pt x="16736" y="12869"/>
                  </a:cubicBezTo>
                  <a:cubicBezTo>
                    <a:pt x="17513" y="12688"/>
                    <a:pt x="18290" y="12506"/>
                    <a:pt x="19222" y="12279"/>
                  </a:cubicBezTo>
                  <a:cubicBezTo>
                    <a:pt x="20154" y="12052"/>
                    <a:pt x="21242" y="11780"/>
                    <a:pt x="21398" y="11599"/>
                  </a:cubicBezTo>
                  <a:cubicBezTo>
                    <a:pt x="21553" y="11417"/>
                    <a:pt x="20776" y="11326"/>
                    <a:pt x="19611" y="11099"/>
                  </a:cubicBezTo>
                  <a:cubicBezTo>
                    <a:pt x="18445" y="10873"/>
                    <a:pt x="16891" y="10509"/>
                    <a:pt x="15881" y="10146"/>
                  </a:cubicBezTo>
                  <a:cubicBezTo>
                    <a:pt x="14871" y="9783"/>
                    <a:pt x="14405" y="9420"/>
                    <a:pt x="14560" y="9330"/>
                  </a:cubicBezTo>
                  <a:cubicBezTo>
                    <a:pt x="14716" y="9239"/>
                    <a:pt x="15493" y="9420"/>
                    <a:pt x="16114" y="9693"/>
                  </a:cubicBezTo>
                  <a:cubicBezTo>
                    <a:pt x="16736" y="9965"/>
                    <a:pt x="17202" y="10328"/>
                    <a:pt x="17979" y="10782"/>
                  </a:cubicBezTo>
                  <a:cubicBezTo>
                    <a:pt x="18756" y="11236"/>
                    <a:pt x="19844" y="11780"/>
                    <a:pt x="19999" y="11962"/>
                  </a:cubicBezTo>
                  <a:cubicBezTo>
                    <a:pt x="20154" y="12143"/>
                    <a:pt x="19377" y="11962"/>
                    <a:pt x="17824" y="11508"/>
                  </a:cubicBezTo>
                  <a:cubicBezTo>
                    <a:pt x="16270" y="11054"/>
                    <a:pt x="13939" y="10328"/>
                    <a:pt x="12462" y="9783"/>
                  </a:cubicBezTo>
                  <a:cubicBezTo>
                    <a:pt x="10986" y="9239"/>
                    <a:pt x="10365" y="8876"/>
                    <a:pt x="9976" y="8467"/>
                  </a:cubicBezTo>
                  <a:cubicBezTo>
                    <a:pt x="9588" y="8059"/>
                    <a:pt x="9432" y="7605"/>
                    <a:pt x="9665" y="7560"/>
                  </a:cubicBezTo>
                  <a:cubicBezTo>
                    <a:pt x="9898" y="7515"/>
                    <a:pt x="10520" y="7878"/>
                    <a:pt x="10986" y="8286"/>
                  </a:cubicBezTo>
                  <a:cubicBezTo>
                    <a:pt x="11452" y="8694"/>
                    <a:pt x="11763" y="9148"/>
                    <a:pt x="12152" y="9557"/>
                  </a:cubicBezTo>
                  <a:cubicBezTo>
                    <a:pt x="12540" y="9965"/>
                    <a:pt x="13006" y="10328"/>
                    <a:pt x="12851" y="10373"/>
                  </a:cubicBezTo>
                  <a:cubicBezTo>
                    <a:pt x="12695" y="10419"/>
                    <a:pt x="11918" y="10146"/>
                    <a:pt x="10908" y="9375"/>
                  </a:cubicBezTo>
                  <a:cubicBezTo>
                    <a:pt x="9898" y="8604"/>
                    <a:pt x="8655" y="7333"/>
                    <a:pt x="7800" y="6425"/>
                  </a:cubicBezTo>
                  <a:cubicBezTo>
                    <a:pt x="6946" y="5518"/>
                    <a:pt x="6480" y="4973"/>
                    <a:pt x="6402" y="4928"/>
                  </a:cubicBezTo>
                  <a:cubicBezTo>
                    <a:pt x="6324" y="4883"/>
                    <a:pt x="6635" y="5336"/>
                    <a:pt x="7645" y="6153"/>
                  </a:cubicBezTo>
                  <a:cubicBezTo>
                    <a:pt x="8655" y="6970"/>
                    <a:pt x="10365" y="8150"/>
                    <a:pt x="11608" y="8967"/>
                  </a:cubicBezTo>
                  <a:cubicBezTo>
                    <a:pt x="12851" y="9783"/>
                    <a:pt x="13628" y="10237"/>
                    <a:pt x="13550" y="10283"/>
                  </a:cubicBezTo>
                  <a:cubicBezTo>
                    <a:pt x="13472" y="10328"/>
                    <a:pt x="12540" y="9965"/>
                    <a:pt x="11530" y="9375"/>
                  </a:cubicBezTo>
                  <a:cubicBezTo>
                    <a:pt x="10520" y="8785"/>
                    <a:pt x="9432" y="7968"/>
                    <a:pt x="8733" y="7333"/>
                  </a:cubicBezTo>
                  <a:cubicBezTo>
                    <a:pt x="8034" y="6698"/>
                    <a:pt x="7723" y="6244"/>
                    <a:pt x="7334" y="6199"/>
                  </a:cubicBezTo>
                  <a:cubicBezTo>
                    <a:pt x="6946" y="6153"/>
                    <a:pt x="6480" y="6516"/>
                    <a:pt x="6790" y="6743"/>
                  </a:cubicBezTo>
                  <a:cubicBezTo>
                    <a:pt x="7101" y="6970"/>
                    <a:pt x="8189" y="7061"/>
                    <a:pt x="8189" y="7015"/>
                  </a:cubicBezTo>
                  <a:cubicBezTo>
                    <a:pt x="8189" y="6970"/>
                    <a:pt x="7101" y="6788"/>
                    <a:pt x="6713" y="6925"/>
                  </a:cubicBezTo>
                  <a:cubicBezTo>
                    <a:pt x="6324" y="7061"/>
                    <a:pt x="6635" y="7515"/>
                    <a:pt x="6946" y="7968"/>
                  </a:cubicBezTo>
                </a:path>
              </a:pathLst>
            </a:custGeom>
            <a:noFill/>
            <a:ln w="12700" cap="rnd">
              <a:solidFill>
                <a:srgbClr val="F93343"/>
              </a:solidFill>
              <a:prstDash val="solid"/>
              <a:round/>
            </a:ln>
            <a:effectLst/>
          </p:spPr>
          <p:txBody>
            <a:bodyPr wrap="square" lIns="45718" tIns="45718" rIns="45718" bIns="45718" numCol="1" anchor="t">
              <a:noAutofit/>
            </a:bodyPr>
            <a:lstStyle/>
            <a:p>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Box 6"/>
          <p:cNvSpPr txBox="1"/>
          <p:nvPr/>
        </p:nvSpPr>
        <p:spPr>
          <a:xfrm>
            <a:off x="7284732" y="525981"/>
            <a:ext cx="4191546" cy="1200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pPr>
              <a:lnSpc>
                <a:spcPct val="90000"/>
              </a:lnSpc>
              <a:spcBef>
                <a:spcPts val="600"/>
              </a:spcBef>
              <a:defRPr sz="3600">
                <a:latin typeface="Calibri Light"/>
                <a:ea typeface="Calibri Light"/>
                <a:cs typeface="Calibri Light"/>
                <a:sym typeface="Calibri Light"/>
              </a:defRPr>
            </a:pPr>
            <a:r>
              <a:t>Tonicity </a:t>
            </a:r>
            <a:r>
              <a:rPr>
                <a:solidFill>
                  <a:srgbClr val="0056D6"/>
                </a:solidFill>
              </a:rPr>
              <a:t>( It depends on malls)</a:t>
            </a:r>
          </a:p>
        </p:txBody>
      </p:sp>
      <p:sp>
        <p:nvSpPr>
          <p:cNvPr id="214" name="TextBox 9"/>
          <p:cNvSpPr txBox="1"/>
          <p:nvPr/>
        </p:nvSpPr>
        <p:spPr>
          <a:xfrm>
            <a:off x="6786418" y="2190914"/>
            <a:ext cx="4689859" cy="3352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indent="-228600">
              <a:lnSpc>
                <a:spcPct val="90000"/>
              </a:lnSpc>
              <a:spcBef>
                <a:spcPts val="600"/>
              </a:spcBef>
              <a:buSzPct val="100000"/>
              <a:buFont typeface="Arial"/>
              <a:buChar char="•"/>
            </a:pPr>
            <a:r>
              <a:t>The Mole (Avogadro’s Number) = 6.022 x 1023 </a:t>
            </a:r>
          </a:p>
          <a:p>
            <a:pPr indent="-228600">
              <a:lnSpc>
                <a:spcPct val="90000"/>
              </a:lnSpc>
              <a:spcBef>
                <a:spcPts val="600"/>
              </a:spcBef>
              <a:buSzPct val="100000"/>
              <a:buFont typeface="Arial"/>
              <a:buChar char="•"/>
            </a:pPr>
            <a:r>
              <a:t>1 dozen cookies = 12 cookies</a:t>
            </a:r>
          </a:p>
          <a:p>
            <a:pPr indent="-228600">
              <a:lnSpc>
                <a:spcPct val="90000"/>
              </a:lnSpc>
              <a:spcBef>
                <a:spcPts val="600"/>
              </a:spcBef>
              <a:buSzPct val="100000"/>
              <a:buFont typeface="Arial"/>
              <a:buChar char="•"/>
            </a:pPr>
            <a:r>
              <a:t>1 mole of cookies = 6.02 X 1023 cookies</a:t>
            </a:r>
          </a:p>
        </p:txBody>
      </p:sp>
      <p:sp>
        <p:nvSpPr>
          <p:cNvPr id="215" name="TextBox 15"/>
          <p:cNvSpPr txBox="1"/>
          <p:nvPr/>
        </p:nvSpPr>
        <p:spPr>
          <a:xfrm>
            <a:off x="404225" y="4128874"/>
            <a:ext cx="5576496" cy="156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a:latin typeface="Times New Roman"/>
                <a:ea typeface="Times New Roman"/>
                <a:cs typeface="Times New Roman"/>
                <a:sym typeface="Times New Roman"/>
              </a:defRPr>
            </a:pPr>
            <a:r>
              <a:t>First, you need to find the molar mass of NaCl. To do that, just add up the masses of Na and Cl: </a:t>
            </a:r>
          </a:p>
          <a:p>
            <a:pPr>
              <a:spcBef>
                <a:spcPts val="600"/>
              </a:spcBef>
              <a:defRPr>
                <a:latin typeface="Times New Roman"/>
                <a:ea typeface="Times New Roman"/>
                <a:cs typeface="Times New Roman"/>
                <a:sym typeface="Times New Roman"/>
              </a:defRPr>
            </a:pPr>
            <a:endParaRPr/>
          </a:p>
          <a:p>
            <a:pPr>
              <a:spcBef>
                <a:spcPts val="600"/>
              </a:spcBef>
              <a:defRPr>
                <a:latin typeface="Times New Roman"/>
                <a:ea typeface="Times New Roman"/>
                <a:cs typeface="Times New Roman"/>
                <a:sym typeface="Times New Roman"/>
              </a:defRPr>
            </a:pPr>
            <a:r>
              <a:t>22.989 g/mol + 35.453 g/mol = 58.442 g/mol. </a:t>
            </a:r>
            <a:br/>
            <a:r>
              <a:t>So 1 mole of table salt weights 58.442 grams</a:t>
            </a:r>
          </a:p>
        </p:txBody>
      </p:sp>
      <p:pic>
        <p:nvPicPr>
          <p:cNvPr id="216" name="Picture 10" descr="Picture 10"/>
          <p:cNvPicPr>
            <a:picLocks noChangeAspect="1"/>
          </p:cNvPicPr>
          <p:nvPr/>
        </p:nvPicPr>
        <p:blipFill>
          <a:blip r:embed="rId2"/>
          <a:stretch>
            <a:fillRect/>
          </a:stretch>
        </p:blipFill>
        <p:spPr>
          <a:xfrm>
            <a:off x="555726" y="441382"/>
            <a:ext cx="5273498" cy="2987302"/>
          </a:xfrm>
          <a:prstGeom prst="rect">
            <a:avLst/>
          </a:prstGeom>
          <a:ln w="12700">
            <a:miter lim="400000"/>
          </a:ln>
        </p:spPr>
      </p:pic>
      <p:sp>
        <p:nvSpPr>
          <p:cNvPr id="217" name="TextBox 21"/>
          <p:cNvSpPr txBox="1"/>
          <p:nvPr/>
        </p:nvSpPr>
        <p:spPr>
          <a:xfrm>
            <a:off x="442581" y="3542956"/>
            <a:ext cx="6006906" cy="392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lvl1pPr>
          </a:lstStyle>
          <a:p>
            <a:r>
              <a:t>How much 1 mole of salt molecules weigh?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TextBox 5"/>
          <p:cNvGrpSpPr/>
          <p:nvPr/>
        </p:nvGrpSpPr>
        <p:grpSpPr>
          <a:xfrm>
            <a:off x="673757" y="651433"/>
            <a:ext cx="10844487" cy="5693892"/>
            <a:chOff x="0" y="0"/>
            <a:chExt cx="10844485" cy="5693890"/>
          </a:xfrm>
        </p:grpSpPr>
        <p:sp>
          <p:nvSpPr>
            <p:cNvPr id="219" name="Rounded Rectangle"/>
            <p:cNvSpPr/>
            <p:nvPr/>
          </p:nvSpPr>
          <p:spPr>
            <a:xfrm>
              <a:off x="0" y="0"/>
              <a:ext cx="10844486" cy="948983"/>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20" name="Square"/>
            <p:cNvSpPr/>
            <p:nvPr/>
          </p:nvSpPr>
          <p:spPr>
            <a:xfrm>
              <a:off x="287065" y="213520"/>
              <a:ext cx="521941" cy="521941"/>
            </a:xfrm>
            <a:prstGeom prst="rect">
              <a:avLst/>
            </a:prstGeom>
            <a:blipFill rotWithShape="1">
              <a:blip r:embed="rId2"/>
              <a:srcRect/>
              <a:stretch>
                <a:fillRect/>
              </a:stretch>
            </a:blipFill>
            <a:ln w="12700" cap="flat">
              <a:noFill/>
              <a:miter lim="400000"/>
            </a:ln>
            <a:effectLst/>
          </p:spPr>
          <p:txBody>
            <a:bodyPr wrap="square" lIns="45718" tIns="45718" rIns="45718" bIns="45718" numCol="1" anchor="t">
              <a:noAutofit/>
            </a:bodyPr>
            <a:lstStyle/>
            <a:p>
              <a:endParaRPr/>
            </a:p>
          </p:txBody>
        </p:sp>
        <p:sp>
          <p:nvSpPr>
            <p:cNvPr id="221" name="The total amount of different solutes in the fluid is called tonicity"/>
            <p:cNvSpPr txBox="1"/>
            <p:nvPr/>
          </p:nvSpPr>
          <p:spPr>
            <a:xfrm>
              <a:off x="1096072" y="257681"/>
              <a:ext cx="9748414" cy="433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387" tIns="97387" rIns="97387" bIns="97387" numCol="1" anchor="ctr">
              <a:spAutoFit/>
            </a:bodyPr>
            <a:lstStyle/>
            <a:p>
              <a:pPr defTabSz="844550">
                <a:lnSpc>
                  <a:spcPct val="90000"/>
                </a:lnSpc>
                <a:spcBef>
                  <a:spcPts val="700"/>
                </a:spcBef>
                <a:defRPr sz="1900"/>
              </a:pPr>
              <a:r>
                <a:t>The total </a:t>
              </a:r>
              <a:r>
                <a:rPr>
                  <a:solidFill>
                    <a:srgbClr val="0056D6"/>
                  </a:solidFill>
                </a:rPr>
                <a:t>amount of different</a:t>
              </a:r>
              <a:r>
                <a:t> solutes in the fluid is called tonicity</a:t>
              </a:r>
            </a:p>
          </p:txBody>
        </p:sp>
        <p:sp>
          <p:nvSpPr>
            <p:cNvPr id="222" name="Rounded Rectangle"/>
            <p:cNvSpPr/>
            <p:nvPr/>
          </p:nvSpPr>
          <p:spPr>
            <a:xfrm>
              <a:off x="0" y="1258766"/>
              <a:ext cx="10844486" cy="948983"/>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23" name="Square"/>
            <p:cNvSpPr/>
            <p:nvPr/>
          </p:nvSpPr>
          <p:spPr>
            <a:xfrm>
              <a:off x="287065" y="1399747"/>
              <a:ext cx="521941" cy="521941"/>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endParaRPr/>
            </a:p>
          </p:txBody>
        </p:sp>
        <p:sp>
          <p:nvSpPr>
            <p:cNvPr id="224" name="The unit we used to quantify the tonicity is osmoles. osmole is a combination of two words osmosis and moles"/>
            <p:cNvSpPr txBox="1"/>
            <p:nvPr/>
          </p:nvSpPr>
          <p:spPr>
            <a:xfrm>
              <a:off x="1096072" y="1309799"/>
              <a:ext cx="9748414" cy="7018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387" tIns="97387" rIns="97387" bIns="97387" numCol="1" anchor="ctr">
              <a:spAutoFit/>
            </a:bodyPr>
            <a:lstStyle>
              <a:lvl1pPr defTabSz="844550">
                <a:lnSpc>
                  <a:spcPct val="90000"/>
                </a:lnSpc>
                <a:spcBef>
                  <a:spcPts val="700"/>
                </a:spcBef>
                <a:defRPr sz="1900"/>
              </a:lvl1pPr>
            </a:lstStyle>
            <a:p>
              <a:r>
                <a:t>The unit we used to quantify the tonicity is osmoles. osmole is a combination of two words osmosis and moles</a:t>
              </a:r>
            </a:p>
          </p:txBody>
        </p:sp>
        <p:sp>
          <p:nvSpPr>
            <p:cNvPr id="225" name="Rounded Rectangle"/>
            <p:cNvSpPr/>
            <p:nvPr/>
          </p:nvSpPr>
          <p:spPr>
            <a:xfrm>
              <a:off x="0" y="2372453"/>
              <a:ext cx="10844486" cy="948983"/>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26" name="Square"/>
            <p:cNvSpPr/>
            <p:nvPr/>
          </p:nvSpPr>
          <p:spPr>
            <a:xfrm>
              <a:off x="287065" y="2585974"/>
              <a:ext cx="521941" cy="521941"/>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endParaRPr/>
            </a:p>
          </p:txBody>
        </p:sp>
        <p:sp>
          <p:nvSpPr>
            <p:cNvPr id="227" name="For each milli osmo of solute particle difference between inside and outside will create an osmotic pressure of  19.3 millimeters of mercury."/>
            <p:cNvSpPr txBox="1"/>
            <p:nvPr/>
          </p:nvSpPr>
          <p:spPr>
            <a:xfrm>
              <a:off x="1096072" y="2496027"/>
              <a:ext cx="9748414" cy="7018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387" tIns="97387" rIns="97387" bIns="97387" numCol="1" anchor="ctr">
              <a:spAutoFit/>
            </a:bodyPr>
            <a:lstStyle>
              <a:lvl1pPr defTabSz="844550">
                <a:lnSpc>
                  <a:spcPct val="90000"/>
                </a:lnSpc>
                <a:spcBef>
                  <a:spcPts val="700"/>
                </a:spcBef>
                <a:defRPr sz="1900"/>
              </a:lvl1pPr>
            </a:lstStyle>
            <a:p>
              <a:r>
                <a:t>For each milli osmo of solute particle difference between inside and outside will create an osmotic pressure of  19.3 millimeters of mercury.</a:t>
              </a:r>
            </a:p>
          </p:txBody>
        </p:sp>
        <p:sp>
          <p:nvSpPr>
            <p:cNvPr id="228" name="Rounded Rectangle"/>
            <p:cNvSpPr/>
            <p:nvPr/>
          </p:nvSpPr>
          <p:spPr>
            <a:xfrm>
              <a:off x="0" y="3558680"/>
              <a:ext cx="10844486" cy="948984"/>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29" name="Square"/>
            <p:cNvSpPr/>
            <p:nvPr/>
          </p:nvSpPr>
          <p:spPr>
            <a:xfrm>
              <a:off x="287065" y="3772200"/>
              <a:ext cx="521941" cy="521941"/>
            </a:xfrm>
            <a:prstGeom prst="rect">
              <a:avLst/>
            </a:prstGeom>
            <a:blipFill rotWithShape="1">
              <a:blip r:embed="rId5"/>
              <a:srcRect/>
              <a:stretch>
                <a:fillRect/>
              </a:stretch>
            </a:blipFill>
            <a:ln w="12700" cap="flat">
              <a:noFill/>
              <a:miter lim="400000"/>
            </a:ln>
            <a:effectLst/>
          </p:spPr>
          <p:txBody>
            <a:bodyPr wrap="square" lIns="45718" tIns="45718" rIns="45718" bIns="45718" numCol="1" anchor="t">
              <a:noAutofit/>
            </a:bodyPr>
            <a:lstStyle/>
            <a:p>
              <a:endParaRPr/>
            </a:p>
          </p:txBody>
        </p:sp>
        <p:sp>
          <p:nvSpPr>
            <p:cNvPr id="230" name="282-300mosmol/L times 19.3/mosmol/L"/>
            <p:cNvSpPr txBox="1"/>
            <p:nvPr/>
          </p:nvSpPr>
          <p:spPr>
            <a:xfrm>
              <a:off x="1096072" y="3816362"/>
              <a:ext cx="9748414" cy="433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387" tIns="97387" rIns="97387" bIns="97387" numCol="1" anchor="ctr">
              <a:spAutoFit/>
            </a:bodyPr>
            <a:lstStyle>
              <a:lvl1pPr defTabSz="844550">
                <a:lnSpc>
                  <a:spcPct val="90000"/>
                </a:lnSpc>
                <a:spcBef>
                  <a:spcPts val="700"/>
                </a:spcBef>
                <a:defRPr sz="1900"/>
              </a:lvl1pPr>
            </a:lstStyle>
            <a:p>
              <a:r>
                <a:t>282-300mosmol/L times 19.3/mosmol/L</a:t>
              </a:r>
            </a:p>
          </p:txBody>
        </p:sp>
        <p:sp>
          <p:nvSpPr>
            <p:cNvPr id="231" name="Rounded Rectangle"/>
            <p:cNvSpPr/>
            <p:nvPr/>
          </p:nvSpPr>
          <p:spPr>
            <a:xfrm>
              <a:off x="0" y="4744908"/>
              <a:ext cx="10844486" cy="948983"/>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32" name="Square"/>
            <p:cNvSpPr/>
            <p:nvPr/>
          </p:nvSpPr>
          <p:spPr>
            <a:xfrm>
              <a:off x="287065" y="4958427"/>
              <a:ext cx="521941" cy="521941"/>
            </a:xfrm>
            <a:prstGeom prst="rect">
              <a:avLst/>
            </a:prstGeom>
            <a:blipFill rotWithShape="1">
              <a:blip r:embed="rId6"/>
              <a:srcRect/>
              <a:stretch>
                <a:fillRect/>
              </a:stretch>
            </a:blipFill>
            <a:ln w="12700" cap="flat">
              <a:noFill/>
              <a:miter lim="400000"/>
            </a:ln>
            <a:effectLst/>
          </p:spPr>
          <p:txBody>
            <a:bodyPr wrap="square" lIns="45718" tIns="45718" rIns="45718" bIns="45718" numCol="1" anchor="t">
              <a:noAutofit/>
            </a:bodyPr>
            <a:lstStyle/>
            <a:p>
              <a:endParaRPr/>
            </a:p>
          </p:txBody>
        </p:sp>
        <p:sp>
          <p:nvSpPr>
            <p:cNvPr id="233" name="it will create 5443mmHg osmotic pressure which is very high…"/>
            <p:cNvSpPr txBox="1"/>
            <p:nvPr/>
          </p:nvSpPr>
          <p:spPr>
            <a:xfrm>
              <a:off x="1028918" y="4871998"/>
              <a:ext cx="9815567" cy="7907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387" tIns="97387" rIns="97387" bIns="97387" numCol="1" anchor="ctr">
              <a:spAutoFit/>
            </a:bodyPr>
            <a:lstStyle/>
            <a:p>
              <a:pPr defTabSz="844550">
                <a:lnSpc>
                  <a:spcPct val="90000"/>
                </a:lnSpc>
                <a:spcBef>
                  <a:spcPts val="700"/>
                </a:spcBef>
                <a:defRPr sz="1900"/>
              </a:pPr>
              <a:r>
                <a:t>it will create 5443mmHg osmotic pressure which is very high</a:t>
              </a:r>
            </a:p>
            <a:p>
              <a:pPr defTabSz="844550">
                <a:lnSpc>
                  <a:spcPct val="90000"/>
                </a:lnSpc>
                <a:spcBef>
                  <a:spcPts val="700"/>
                </a:spcBef>
                <a:defRPr sz="1900">
                  <a:solidFill>
                    <a:srgbClr val="0056D6"/>
                  </a:solidFill>
                </a:defRPr>
              </a:pPr>
              <a:r>
                <a:t>19,3*282=Total osmotic pressure </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4" descr="Picture 4"/>
          <p:cNvPicPr>
            <a:picLocks noChangeAspect="1"/>
          </p:cNvPicPr>
          <p:nvPr/>
        </p:nvPicPr>
        <p:blipFill>
          <a:blip r:embed="rId2"/>
          <a:srcRect t="603"/>
          <a:stretch>
            <a:fillRect/>
          </a:stretch>
        </p:blipFill>
        <p:spPr>
          <a:xfrm>
            <a:off x="234588" y="282434"/>
            <a:ext cx="9759237" cy="4947188"/>
          </a:xfrm>
          <a:prstGeom prst="rect">
            <a:avLst/>
          </a:prstGeom>
          <a:ln w="12700">
            <a:miter lim="400000"/>
          </a:ln>
        </p:spPr>
      </p:pic>
      <p:sp>
        <p:nvSpPr>
          <p:cNvPr id="237" name="- 300"/>
          <p:cNvSpPr txBox="1"/>
          <p:nvPr/>
        </p:nvSpPr>
        <p:spPr>
          <a:xfrm>
            <a:off x="4849927" y="4706880"/>
            <a:ext cx="816279"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6D6"/>
                </a:solidFill>
              </a:defRPr>
            </a:lvl1pPr>
          </a:lstStyle>
          <a:p>
            <a:r>
              <a:t>- 300</a:t>
            </a:r>
          </a:p>
        </p:txBody>
      </p:sp>
      <p:sp>
        <p:nvSpPr>
          <p:cNvPr id="238" name="the ratio of the amount of mOsm/L in each kind of fluid"/>
          <p:cNvSpPr txBox="1"/>
          <p:nvPr/>
        </p:nvSpPr>
        <p:spPr>
          <a:xfrm>
            <a:off x="9893596" y="4268730"/>
            <a:ext cx="1780485" cy="1209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6D6"/>
                </a:solidFill>
              </a:defRPr>
            </a:lvl1pPr>
          </a:lstStyle>
          <a:p>
            <a:r>
              <a:t>the ratio of the amount of mOsm/L in each kind of fluid </a:t>
            </a:r>
          </a:p>
        </p:txBody>
      </p:sp>
      <p:sp>
        <p:nvSpPr>
          <p:cNvPr id="239" name="A 20% increase in plasma is not found in the other components"/>
          <p:cNvSpPr txBox="1"/>
          <p:nvPr/>
        </p:nvSpPr>
        <p:spPr>
          <a:xfrm>
            <a:off x="1153204" y="5819709"/>
            <a:ext cx="6849152"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0061FE"/>
                </a:solidFill>
              </a:defRPr>
            </a:pPr>
            <a:r>
              <a:t>A 20% increase in plasma is not found in the other components</a:t>
            </a:r>
            <a:r>
              <a:rPr>
                <a:solidFill>
                  <a:srgbClr val="000000"/>
                </a:solidFill>
              </a:rPr>
              <a:t>      </a:t>
            </a:r>
          </a:p>
        </p:txBody>
      </p:sp>
      <p:sp>
        <p:nvSpPr>
          <p:cNvPr id="240" name="قيم تقريبية"/>
          <p:cNvSpPr txBox="1"/>
          <p:nvPr/>
        </p:nvSpPr>
        <p:spPr>
          <a:xfrm>
            <a:off x="5165616" y="4361519"/>
            <a:ext cx="931363"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rtl="1">
              <a:defRPr>
                <a:solidFill>
                  <a:srgbClr val="E22400"/>
                </a:solidFill>
              </a:defRPr>
            </a:lvl1pPr>
          </a:lstStyle>
          <a:p>
            <a:r>
              <a:t>قيم تقريبية</a:t>
            </a:r>
          </a:p>
        </p:txBody>
      </p:sp>
      <p:sp>
        <p:nvSpPr>
          <p:cNvPr id="241" name="متقاربة جدا"/>
          <p:cNvSpPr txBox="1"/>
          <p:nvPr/>
        </p:nvSpPr>
        <p:spPr>
          <a:xfrm>
            <a:off x="7154336" y="5128987"/>
            <a:ext cx="971993" cy="33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rtl="1">
              <a:defRPr>
                <a:solidFill>
                  <a:srgbClr val="E22400"/>
                </a:solidFill>
              </a:defRPr>
            </a:lvl1pPr>
          </a:lstStyle>
          <a:p>
            <a:r>
              <a:t>متقاربة جدا</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Body fluid </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fluid </dc:title>
  <cp:lastModifiedBy>فرح يوسف صالح بني عطا</cp:lastModifiedBy>
  <cp:revision>1</cp:revision>
  <dcterms:modified xsi:type="dcterms:W3CDTF">2021-03-10T08:41:17Z</dcterms:modified>
</cp:coreProperties>
</file>