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2" r:id="rId1"/>
  </p:sldMasterIdLst>
  <p:notesMasterIdLst>
    <p:notesMasterId r:id="rId22"/>
  </p:notesMasterIdLst>
  <p:sldIdLst>
    <p:sldId id="256" r:id="rId2"/>
    <p:sldId id="292" r:id="rId3"/>
    <p:sldId id="293" r:id="rId4"/>
    <p:sldId id="257" r:id="rId5"/>
    <p:sldId id="259" r:id="rId6"/>
    <p:sldId id="329" r:id="rId7"/>
    <p:sldId id="336" r:id="rId8"/>
    <p:sldId id="294" r:id="rId9"/>
    <p:sldId id="260" r:id="rId10"/>
    <p:sldId id="263" r:id="rId11"/>
    <p:sldId id="269" r:id="rId12"/>
    <p:sldId id="270" r:id="rId13"/>
    <p:sldId id="320" r:id="rId14"/>
    <p:sldId id="271" r:id="rId15"/>
    <p:sldId id="331" r:id="rId16"/>
    <p:sldId id="280" r:id="rId17"/>
    <p:sldId id="332" r:id="rId18"/>
    <p:sldId id="333" r:id="rId19"/>
    <p:sldId id="334" r:id="rId20"/>
    <p:sldId id="335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DA"/>
    <a:srgbClr val="EE009F"/>
    <a:srgbClr val="B730DC"/>
    <a:srgbClr val="FF66CC"/>
    <a:srgbClr val="4F81BD"/>
    <a:srgbClr val="DB49B1"/>
    <a:srgbClr val="D18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878A65-9F72-4BFE-BF9B-F9521F836084}" v="4" dt="2021-12-06T17:16:42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9610" autoAdjust="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Mohammed" userId="818e9af9-07b9-4e66-926f-ccbf6f764297" providerId="ADAL" clId="{4B878A65-9F72-4BFE-BF9B-F9521F836084}"/>
    <pc:docChg chg="undo custSel addSld delSld modSld sldOrd">
      <pc:chgData name="NAMohammed" userId="818e9af9-07b9-4e66-926f-ccbf6f764297" providerId="ADAL" clId="{4B878A65-9F72-4BFE-BF9B-F9521F836084}" dt="2021-12-11T19:23:59.024" v="954" actId="20577"/>
      <pc:docMkLst>
        <pc:docMk/>
      </pc:docMkLst>
      <pc:sldChg chg="modSp mod">
        <pc:chgData name="NAMohammed" userId="818e9af9-07b9-4e66-926f-ccbf6f764297" providerId="ADAL" clId="{4B878A65-9F72-4BFE-BF9B-F9521F836084}" dt="2021-12-07T17:01:23.580" v="826" actId="255"/>
        <pc:sldMkLst>
          <pc:docMk/>
          <pc:sldMk cId="0" sldId="256"/>
        </pc:sldMkLst>
        <pc:spChg chg="mod">
          <ac:chgData name="NAMohammed" userId="818e9af9-07b9-4e66-926f-ccbf6f764297" providerId="ADAL" clId="{4B878A65-9F72-4BFE-BF9B-F9521F836084}" dt="2021-12-07T17:01:23.580" v="826" actId="255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NAMohammed" userId="818e9af9-07b9-4e66-926f-ccbf6f764297" providerId="ADAL" clId="{4B878A65-9F72-4BFE-BF9B-F9521F836084}" dt="2021-12-07T17:39:40.774" v="846" actId="20577"/>
        <pc:sldMkLst>
          <pc:docMk/>
          <pc:sldMk cId="0" sldId="259"/>
        </pc:sldMkLst>
        <pc:spChg chg="mod">
          <ac:chgData name="NAMohammed" userId="818e9af9-07b9-4e66-926f-ccbf6f764297" providerId="ADAL" clId="{4B878A65-9F72-4BFE-BF9B-F9521F836084}" dt="2021-12-07T17:39:40.774" v="846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 addAnim delAnim">
        <pc:chgData name="NAMohammed" userId="818e9af9-07b9-4e66-926f-ccbf6f764297" providerId="ADAL" clId="{4B878A65-9F72-4BFE-BF9B-F9521F836084}" dt="2021-12-11T19:23:59.024" v="954" actId="20577"/>
        <pc:sldMkLst>
          <pc:docMk/>
          <pc:sldMk cId="0" sldId="260"/>
        </pc:sldMkLst>
        <pc:graphicFrameChg chg="mod modGraphic">
          <ac:chgData name="NAMohammed" userId="818e9af9-07b9-4e66-926f-ccbf6f764297" providerId="ADAL" clId="{4B878A65-9F72-4BFE-BF9B-F9521F836084}" dt="2021-12-11T19:23:59.024" v="954" actId="20577"/>
          <ac:graphicFrameMkLst>
            <pc:docMk/>
            <pc:sldMk cId="0" sldId="260"/>
            <ac:graphicFrameMk id="4" creationId="{00000000-0000-0000-0000-000000000000}"/>
          </ac:graphicFrameMkLst>
        </pc:graphicFrameChg>
      </pc:sldChg>
      <pc:sldChg chg="modSp mod modAnim">
        <pc:chgData name="NAMohammed" userId="818e9af9-07b9-4e66-926f-ccbf6f764297" providerId="ADAL" clId="{4B878A65-9F72-4BFE-BF9B-F9521F836084}" dt="2021-12-07T17:54:55.785" v="914" actId="20577"/>
        <pc:sldMkLst>
          <pc:docMk/>
          <pc:sldMk cId="0" sldId="263"/>
        </pc:sldMkLst>
        <pc:spChg chg="mod">
          <ac:chgData name="NAMohammed" userId="818e9af9-07b9-4e66-926f-ccbf6f764297" providerId="ADAL" clId="{4B878A65-9F72-4BFE-BF9B-F9521F836084}" dt="2021-12-06T18:10:40.513" v="336" actId="14100"/>
          <ac:spMkLst>
            <pc:docMk/>
            <pc:sldMk cId="0" sldId="263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7T17:54:55.785" v="914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del mod modAnim">
        <pc:chgData name="NAMohammed" userId="818e9af9-07b9-4e66-926f-ccbf6f764297" providerId="ADAL" clId="{4B878A65-9F72-4BFE-BF9B-F9521F836084}" dt="2021-12-07T18:30:26.822" v="915" actId="2696"/>
        <pc:sldMkLst>
          <pc:docMk/>
          <pc:sldMk cId="0" sldId="266"/>
        </pc:sldMkLst>
        <pc:spChg chg="mod">
          <ac:chgData name="NAMohammed" userId="818e9af9-07b9-4e66-926f-ccbf6f764297" providerId="ADAL" clId="{4B878A65-9F72-4BFE-BF9B-F9521F836084}" dt="2021-12-06T18:16:06.620" v="359" actId="14100"/>
          <ac:spMkLst>
            <pc:docMk/>
            <pc:sldMk cId="0" sldId="266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6T18:25:14.908" v="437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 del">
        <pc:chgData name="NAMohammed" userId="818e9af9-07b9-4e66-926f-ccbf6f764297" providerId="ADAL" clId="{4B878A65-9F72-4BFE-BF9B-F9521F836084}" dt="2021-12-07T18:30:37.646" v="916" actId="2696"/>
        <pc:sldMkLst>
          <pc:docMk/>
          <pc:sldMk cId="0" sldId="267"/>
        </pc:sldMkLst>
        <pc:spChg chg="mod">
          <ac:chgData name="NAMohammed" userId="818e9af9-07b9-4e66-926f-ccbf6f764297" providerId="ADAL" clId="{4B878A65-9F72-4BFE-BF9B-F9521F836084}" dt="2021-12-06T18:26:06.055" v="438" actId="20577"/>
          <ac:spMkLst>
            <pc:docMk/>
            <pc:sldMk cId="0" sldId="267"/>
            <ac:spMk id="3" creationId="{00000000-0000-0000-0000-000000000000}"/>
          </ac:spMkLst>
        </pc:spChg>
      </pc:sldChg>
      <pc:sldChg chg="modSp del mod">
        <pc:chgData name="NAMohammed" userId="818e9af9-07b9-4e66-926f-ccbf6f764297" providerId="ADAL" clId="{4B878A65-9F72-4BFE-BF9B-F9521F836084}" dt="2021-12-07T18:30:44.992" v="917" actId="2696"/>
        <pc:sldMkLst>
          <pc:docMk/>
          <pc:sldMk cId="0" sldId="268"/>
        </pc:sldMkLst>
        <pc:spChg chg="mod">
          <ac:chgData name="NAMohammed" userId="818e9af9-07b9-4e66-926f-ccbf6f764297" providerId="ADAL" clId="{4B878A65-9F72-4BFE-BF9B-F9521F836084}" dt="2021-12-06T18:31:52.081" v="440" actId="14100"/>
          <ac:spMkLst>
            <pc:docMk/>
            <pc:sldMk cId="0" sldId="268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6T18:31:57.281" v="442" actId="14100"/>
          <ac:spMkLst>
            <pc:docMk/>
            <pc:sldMk cId="0" sldId="268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6T18:47:31.702" v="506" actId="14100"/>
        <pc:sldMkLst>
          <pc:docMk/>
          <pc:sldMk cId="0" sldId="269"/>
        </pc:sldMkLst>
        <pc:spChg chg="mod">
          <ac:chgData name="NAMohammed" userId="818e9af9-07b9-4e66-926f-ccbf6f764297" providerId="ADAL" clId="{4B878A65-9F72-4BFE-BF9B-F9521F836084}" dt="2021-12-06T18:46:32.062" v="500" actId="14100"/>
          <ac:spMkLst>
            <pc:docMk/>
            <pc:sldMk cId="0" sldId="269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6T18:47:31.702" v="506" actId="14100"/>
          <ac:spMkLst>
            <pc:docMk/>
            <pc:sldMk cId="0" sldId="269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7T18:37:21.927" v="930" actId="33524"/>
        <pc:sldMkLst>
          <pc:docMk/>
          <pc:sldMk cId="0" sldId="270"/>
        </pc:sldMkLst>
        <pc:spChg chg="mod">
          <ac:chgData name="NAMohammed" userId="818e9af9-07b9-4e66-926f-ccbf6f764297" providerId="ADAL" clId="{4B878A65-9F72-4BFE-BF9B-F9521F836084}" dt="2021-12-06T18:54:59.368" v="542" actId="14100"/>
          <ac:spMkLst>
            <pc:docMk/>
            <pc:sldMk cId="0" sldId="270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7T18:37:21.927" v="930" actId="33524"/>
          <ac:spMkLst>
            <pc:docMk/>
            <pc:sldMk cId="0" sldId="270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7T18:37:44.727" v="931" actId="108"/>
        <pc:sldMkLst>
          <pc:docMk/>
          <pc:sldMk cId="0" sldId="271"/>
        </pc:sldMkLst>
        <pc:spChg chg="mod">
          <ac:chgData name="NAMohammed" userId="818e9af9-07b9-4e66-926f-ccbf6f764297" providerId="ADAL" clId="{4B878A65-9F72-4BFE-BF9B-F9521F836084}" dt="2021-12-06T19:01:06.675" v="568" actId="14100"/>
          <ac:spMkLst>
            <pc:docMk/>
            <pc:sldMk cId="0" sldId="271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7T18:37:44.727" v="931" actId="108"/>
          <ac:spMkLst>
            <pc:docMk/>
            <pc:sldMk cId="0" sldId="271"/>
            <ac:spMk id="3" creationId="{00000000-0000-0000-0000-000000000000}"/>
          </ac:spMkLst>
        </pc:spChg>
      </pc:sldChg>
      <pc:sldChg chg="del">
        <pc:chgData name="NAMohammed" userId="818e9af9-07b9-4e66-926f-ccbf6f764297" providerId="ADAL" clId="{4B878A65-9F72-4BFE-BF9B-F9521F836084}" dt="2021-12-06T19:07:21.771" v="582" actId="2696"/>
        <pc:sldMkLst>
          <pc:docMk/>
          <pc:sldMk cId="0" sldId="272"/>
        </pc:sldMkLst>
      </pc:sldChg>
      <pc:sldChg chg="del">
        <pc:chgData name="NAMohammed" userId="818e9af9-07b9-4e66-926f-ccbf6f764297" providerId="ADAL" clId="{4B878A65-9F72-4BFE-BF9B-F9521F836084}" dt="2021-12-06T19:07:44.014" v="584" actId="2696"/>
        <pc:sldMkLst>
          <pc:docMk/>
          <pc:sldMk cId="0" sldId="273"/>
        </pc:sldMkLst>
      </pc:sldChg>
      <pc:sldChg chg="del">
        <pc:chgData name="NAMohammed" userId="818e9af9-07b9-4e66-926f-ccbf6f764297" providerId="ADAL" clId="{4B878A65-9F72-4BFE-BF9B-F9521F836084}" dt="2021-12-06T19:08:06.931" v="586" actId="2696"/>
        <pc:sldMkLst>
          <pc:docMk/>
          <pc:sldMk cId="0" sldId="275"/>
        </pc:sldMkLst>
      </pc:sldChg>
      <pc:sldChg chg="del">
        <pc:chgData name="NAMohammed" userId="818e9af9-07b9-4e66-926f-ccbf6f764297" providerId="ADAL" clId="{4B878A65-9F72-4BFE-BF9B-F9521F836084}" dt="2021-12-06T19:08:42.994" v="588" actId="2696"/>
        <pc:sldMkLst>
          <pc:docMk/>
          <pc:sldMk cId="0" sldId="276"/>
        </pc:sldMkLst>
      </pc:sldChg>
      <pc:sldChg chg="del">
        <pc:chgData name="NAMohammed" userId="818e9af9-07b9-4e66-926f-ccbf6f764297" providerId="ADAL" clId="{4B878A65-9F72-4BFE-BF9B-F9521F836084}" dt="2021-12-06T19:08:50.536" v="589" actId="2696"/>
        <pc:sldMkLst>
          <pc:docMk/>
          <pc:sldMk cId="0" sldId="277"/>
        </pc:sldMkLst>
      </pc:sldChg>
      <pc:sldChg chg="del">
        <pc:chgData name="NAMohammed" userId="818e9af9-07b9-4e66-926f-ccbf6f764297" providerId="ADAL" clId="{4B878A65-9F72-4BFE-BF9B-F9521F836084}" dt="2021-12-06T19:08:59.123" v="590" actId="2696"/>
        <pc:sldMkLst>
          <pc:docMk/>
          <pc:sldMk cId="0" sldId="278"/>
        </pc:sldMkLst>
      </pc:sldChg>
      <pc:sldChg chg="modSp modAnim">
        <pc:chgData name="NAMohammed" userId="818e9af9-07b9-4e66-926f-ccbf6f764297" providerId="ADAL" clId="{4B878A65-9F72-4BFE-BF9B-F9521F836084}" dt="2021-12-06T19:35:02.203" v="669" actId="20577"/>
        <pc:sldMkLst>
          <pc:docMk/>
          <pc:sldMk cId="0" sldId="280"/>
        </pc:sldMkLst>
        <pc:spChg chg="mod">
          <ac:chgData name="NAMohammed" userId="818e9af9-07b9-4e66-926f-ccbf6f764297" providerId="ADAL" clId="{4B878A65-9F72-4BFE-BF9B-F9521F836084}" dt="2021-12-06T19:35:02.203" v="669" actId="20577"/>
          <ac:spMkLst>
            <pc:docMk/>
            <pc:sldMk cId="0" sldId="280"/>
            <ac:spMk id="3" creationId="{00000000-0000-0000-0000-000000000000}"/>
          </ac:spMkLst>
        </pc:spChg>
      </pc:sldChg>
      <pc:sldChg chg="modSp del mod">
        <pc:chgData name="NAMohammed" userId="818e9af9-07b9-4e66-926f-ccbf6f764297" providerId="ADAL" clId="{4B878A65-9F72-4BFE-BF9B-F9521F836084}" dt="2021-12-06T19:10:10.070" v="593" actId="2696"/>
        <pc:sldMkLst>
          <pc:docMk/>
          <pc:sldMk cId="0" sldId="283"/>
        </pc:sldMkLst>
        <pc:spChg chg="mod">
          <ac:chgData name="NAMohammed" userId="818e9af9-07b9-4e66-926f-ccbf6f764297" providerId="ADAL" clId="{4B878A65-9F72-4BFE-BF9B-F9521F836084}" dt="2021-12-06T17:14:08.864" v="47" actId="27636"/>
          <ac:spMkLst>
            <pc:docMk/>
            <pc:sldMk cId="0" sldId="283"/>
            <ac:spMk id="3" creationId="{00000000-0000-0000-0000-000000000000}"/>
          </ac:spMkLst>
        </pc:spChg>
      </pc:sldChg>
      <pc:sldChg chg="modSp mod ord modAnim">
        <pc:chgData name="NAMohammed" userId="818e9af9-07b9-4e66-926f-ccbf6f764297" providerId="ADAL" clId="{4B878A65-9F72-4BFE-BF9B-F9521F836084}" dt="2021-12-06T17:21:07.060" v="131"/>
        <pc:sldMkLst>
          <pc:docMk/>
          <pc:sldMk cId="0" sldId="292"/>
        </pc:sldMkLst>
        <pc:spChg chg="mod">
          <ac:chgData name="NAMohammed" userId="818e9af9-07b9-4e66-926f-ccbf6f764297" providerId="ADAL" clId="{4B878A65-9F72-4BFE-BF9B-F9521F836084}" dt="2021-12-06T17:20:15.244" v="129" actId="20577"/>
          <ac:spMkLst>
            <pc:docMk/>
            <pc:sldMk cId="0" sldId="292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7T17:04:03.810" v="827" actId="20577"/>
        <pc:sldMkLst>
          <pc:docMk/>
          <pc:sldMk cId="0" sldId="293"/>
        </pc:sldMkLst>
        <pc:spChg chg="mod">
          <ac:chgData name="NAMohammed" userId="818e9af9-07b9-4e66-926f-ccbf6f764297" providerId="ADAL" clId="{4B878A65-9F72-4BFE-BF9B-F9521F836084}" dt="2021-12-06T17:25:44.321" v="179" actId="14100"/>
          <ac:spMkLst>
            <pc:docMk/>
            <pc:sldMk cId="0" sldId="293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7T17:04:03.810" v="827" actId="20577"/>
          <ac:spMkLst>
            <pc:docMk/>
            <pc:sldMk cId="0" sldId="293"/>
            <ac:spMk id="3" creationId="{00000000-0000-0000-0000-000000000000}"/>
          </ac:spMkLst>
        </pc:spChg>
      </pc:sldChg>
      <pc:sldChg chg="modSp mod modAnim">
        <pc:chgData name="NAMohammed" userId="818e9af9-07b9-4e66-926f-ccbf6f764297" providerId="ADAL" clId="{4B878A65-9F72-4BFE-BF9B-F9521F836084}" dt="2021-12-06T17:52:10.330" v="308" actId="114"/>
        <pc:sldMkLst>
          <pc:docMk/>
          <pc:sldMk cId="0" sldId="294"/>
        </pc:sldMkLst>
        <pc:spChg chg="mod">
          <ac:chgData name="NAMohammed" userId="818e9af9-07b9-4e66-926f-ccbf6f764297" providerId="ADAL" clId="{4B878A65-9F72-4BFE-BF9B-F9521F836084}" dt="2021-12-06T17:29:54.168" v="190" actId="14100"/>
          <ac:spMkLst>
            <pc:docMk/>
            <pc:sldMk cId="0" sldId="294"/>
            <ac:spMk id="2" creationId="{00000000-0000-0000-0000-000000000000}"/>
          </ac:spMkLst>
        </pc:spChg>
        <pc:spChg chg="mod">
          <ac:chgData name="NAMohammed" userId="818e9af9-07b9-4e66-926f-ccbf6f764297" providerId="ADAL" clId="{4B878A65-9F72-4BFE-BF9B-F9521F836084}" dt="2021-12-06T17:52:10.330" v="308" actId="114"/>
          <ac:spMkLst>
            <pc:docMk/>
            <pc:sldMk cId="0" sldId="294"/>
            <ac:spMk id="3" creationId="{00000000-0000-0000-0000-000000000000}"/>
          </ac:spMkLst>
        </pc:spChg>
      </pc:sldChg>
      <pc:sldChg chg="modSp del mod">
        <pc:chgData name="NAMohammed" userId="818e9af9-07b9-4e66-926f-ccbf6f764297" providerId="ADAL" clId="{4B878A65-9F72-4BFE-BF9B-F9521F836084}" dt="2021-12-06T19:29:05.392" v="661" actId="2696"/>
        <pc:sldMkLst>
          <pc:docMk/>
          <pc:sldMk cId="0" sldId="295"/>
        </pc:sldMkLst>
        <pc:picChg chg="mod">
          <ac:chgData name="NAMohammed" userId="818e9af9-07b9-4e66-926f-ccbf6f764297" providerId="ADAL" clId="{4B878A65-9F72-4BFE-BF9B-F9521F836084}" dt="2021-12-06T18:33:20.144" v="446" actId="14100"/>
          <ac:picMkLst>
            <pc:docMk/>
            <pc:sldMk cId="0" sldId="295"/>
            <ac:picMk id="4" creationId="{00000000-0000-0000-0000-000000000000}"/>
          </ac:picMkLst>
        </pc:picChg>
      </pc:sldChg>
      <pc:sldChg chg="modSp del mod">
        <pc:chgData name="NAMohammed" userId="818e9af9-07b9-4e66-926f-ccbf6f764297" providerId="ADAL" clId="{4B878A65-9F72-4BFE-BF9B-F9521F836084}" dt="2021-12-06T19:10:39.545" v="595" actId="2696"/>
        <pc:sldMkLst>
          <pc:docMk/>
          <pc:sldMk cId="0" sldId="310"/>
        </pc:sldMkLst>
        <pc:spChg chg="mod">
          <ac:chgData name="NAMohammed" userId="818e9af9-07b9-4e66-926f-ccbf6f764297" providerId="ADAL" clId="{4B878A65-9F72-4BFE-BF9B-F9521F836084}" dt="2021-12-06T17:14:08.979" v="48" actId="27636"/>
          <ac:spMkLst>
            <pc:docMk/>
            <pc:sldMk cId="0" sldId="310"/>
            <ac:spMk id="35842" creationId="{00000000-0000-0000-0000-000000000000}"/>
          </ac:spMkLst>
        </pc:spChg>
      </pc:sldChg>
      <pc:sldChg chg="modSp del mod">
        <pc:chgData name="NAMohammed" userId="818e9af9-07b9-4e66-926f-ccbf6f764297" providerId="ADAL" clId="{4B878A65-9F72-4BFE-BF9B-F9521F836084}" dt="2021-12-06T19:11:00.347" v="596" actId="2696"/>
        <pc:sldMkLst>
          <pc:docMk/>
          <pc:sldMk cId="0" sldId="311"/>
        </pc:sldMkLst>
        <pc:spChg chg="mod">
          <ac:chgData name="NAMohammed" userId="818e9af9-07b9-4e66-926f-ccbf6f764297" providerId="ADAL" clId="{4B878A65-9F72-4BFE-BF9B-F9521F836084}" dt="2021-12-06T17:14:08.991" v="49" actId="27636"/>
          <ac:spMkLst>
            <pc:docMk/>
            <pc:sldMk cId="0" sldId="311"/>
            <ac:spMk id="37890" creationId="{00000000-0000-0000-0000-000000000000}"/>
          </ac:spMkLst>
        </pc:spChg>
      </pc:sldChg>
      <pc:sldChg chg="del">
        <pc:chgData name="NAMohammed" userId="818e9af9-07b9-4e66-926f-ccbf6f764297" providerId="ADAL" clId="{4B878A65-9F72-4BFE-BF9B-F9521F836084}" dt="2021-12-06T19:11:05.943" v="597" actId="2696"/>
        <pc:sldMkLst>
          <pc:docMk/>
          <pc:sldMk cId="0" sldId="312"/>
        </pc:sldMkLst>
      </pc:sldChg>
      <pc:sldChg chg="modSp del mod">
        <pc:chgData name="NAMohammed" userId="818e9af9-07b9-4e66-926f-ccbf6f764297" providerId="ADAL" clId="{4B878A65-9F72-4BFE-BF9B-F9521F836084}" dt="2021-12-06T19:11:18.850" v="598" actId="2696"/>
        <pc:sldMkLst>
          <pc:docMk/>
          <pc:sldMk cId="0" sldId="313"/>
        </pc:sldMkLst>
        <pc:spChg chg="mod">
          <ac:chgData name="NAMohammed" userId="818e9af9-07b9-4e66-926f-ccbf6f764297" providerId="ADAL" clId="{4B878A65-9F72-4BFE-BF9B-F9521F836084}" dt="2021-12-06T17:14:09.003" v="50" actId="27636"/>
          <ac:spMkLst>
            <pc:docMk/>
            <pc:sldMk cId="0" sldId="313"/>
            <ac:spMk id="40962" creationId="{00000000-0000-0000-0000-000000000000}"/>
          </ac:spMkLst>
        </pc:spChg>
      </pc:sldChg>
      <pc:sldChg chg="del">
        <pc:chgData name="NAMohammed" userId="818e9af9-07b9-4e66-926f-ccbf6f764297" providerId="ADAL" clId="{4B878A65-9F72-4BFE-BF9B-F9521F836084}" dt="2021-12-06T19:11:26.319" v="599" actId="2696"/>
        <pc:sldMkLst>
          <pc:docMk/>
          <pc:sldMk cId="0" sldId="314"/>
        </pc:sldMkLst>
      </pc:sldChg>
      <pc:sldChg chg="del">
        <pc:chgData name="NAMohammed" userId="818e9af9-07b9-4e66-926f-ccbf6f764297" providerId="ADAL" clId="{4B878A65-9F72-4BFE-BF9B-F9521F836084}" dt="2021-12-06T19:12:23.242" v="600" actId="2696"/>
        <pc:sldMkLst>
          <pc:docMk/>
          <pc:sldMk cId="0" sldId="315"/>
        </pc:sldMkLst>
      </pc:sldChg>
      <pc:sldChg chg="del">
        <pc:chgData name="NAMohammed" userId="818e9af9-07b9-4e66-926f-ccbf6f764297" providerId="ADAL" clId="{4B878A65-9F72-4BFE-BF9B-F9521F836084}" dt="2021-12-06T19:12:36.951" v="602" actId="2696"/>
        <pc:sldMkLst>
          <pc:docMk/>
          <pc:sldMk cId="0" sldId="316"/>
        </pc:sldMkLst>
      </pc:sldChg>
      <pc:sldChg chg="del">
        <pc:chgData name="NAMohammed" userId="818e9af9-07b9-4e66-926f-ccbf6f764297" providerId="ADAL" clId="{4B878A65-9F72-4BFE-BF9B-F9521F836084}" dt="2021-12-06T19:12:29.242" v="601" actId="2696"/>
        <pc:sldMkLst>
          <pc:docMk/>
          <pc:sldMk cId="0" sldId="317"/>
        </pc:sldMkLst>
      </pc:sldChg>
      <pc:sldChg chg="del">
        <pc:chgData name="NAMohammed" userId="818e9af9-07b9-4e66-926f-ccbf6f764297" providerId="ADAL" clId="{4B878A65-9F72-4BFE-BF9B-F9521F836084}" dt="2021-12-06T19:05:16.421" v="581" actId="2696"/>
        <pc:sldMkLst>
          <pc:docMk/>
          <pc:sldMk cId="0" sldId="319"/>
        </pc:sldMkLst>
      </pc:sldChg>
      <pc:sldChg chg="del">
        <pc:chgData name="NAMohammed" userId="818e9af9-07b9-4e66-926f-ccbf6f764297" providerId="ADAL" clId="{4B878A65-9F72-4BFE-BF9B-F9521F836084}" dt="2021-12-06T17:50:40.647" v="297" actId="2696"/>
        <pc:sldMkLst>
          <pc:docMk/>
          <pc:sldMk cId="0" sldId="321"/>
        </pc:sldMkLst>
      </pc:sldChg>
      <pc:sldChg chg="del">
        <pc:chgData name="NAMohammed" userId="818e9af9-07b9-4e66-926f-ccbf6f764297" providerId="ADAL" clId="{4B878A65-9F72-4BFE-BF9B-F9521F836084}" dt="2021-12-06T19:07:36.766" v="583" actId="2696"/>
        <pc:sldMkLst>
          <pc:docMk/>
          <pc:sldMk cId="0" sldId="322"/>
        </pc:sldMkLst>
      </pc:sldChg>
      <pc:sldChg chg="del">
        <pc:chgData name="NAMohammed" userId="818e9af9-07b9-4e66-926f-ccbf6f764297" providerId="ADAL" clId="{4B878A65-9F72-4BFE-BF9B-F9521F836084}" dt="2021-12-06T19:07:51.938" v="585" actId="2696"/>
        <pc:sldMkLst>
          <pc:docMk/>
          <pc:sldMk cId="0" sldId="324"/>
        </pc:sldMkLst>
      </pc:sldChg>
      <pc:sldChg chg="del">
        <pc:chgData name="NAMohammed" userId="818e9af9-07b9-4e66-926f-ccbf6f764297" providerId="ADAL" clId="{4B878A65-9F72-4BFE-BF9B-F9521F836084}" dt="2021-12-06T19:10:22.295" v="594" actId="2696"/>
        <pc:sldMkLst>
          <pc:docMk/>
          <pc:sldMk cId="0" sldId="325"/>
        </pc:sldMkLst>
      </pc:sldChg>
      <pc:sldChg chg="del">
        <pc:chgData name="NAMohammed" userId="818e9af9-07b9-4e66-926f-ccbf6f764297" providerId="ADAL" clId="{4B878A65-9F72-4BFE-BF9B-F9521F836084}" dt="2021-12-06T19:13:48.454" v="604" actId="2696"/>
        <pc:sldMkLst>
          <pc:docMk/>
          <pc:sldMk cId="0" sldId="326"/>
        </pc:sldMkLst>
      </pc:sldChg>
      <pc:sldChg chg="del">
        <pc:chgData name="NAMohammed" userId="818e9af9-07b9-4e66-926f-ccbf6f764297" providerId="ADAL" clId="{4B878A65-9F72-4BFE-BF9B-F9521F836084}" dt="2021-12-06T19:08:23.465" v="587" actId="2696"/>
        <pc:sldMkLst>
          <pc:docMk/>
          <pc:sldMk cId="0" sldId="327"/>
        </pc:sldMkLst>
      </pc:sldChg>
      <pc:sldChg chg="modSp del mod">
        <pc:chgData name="NAMohammed" userId="818e9af9-07b9-4e66-926f-ccbf6f764297" providerId="ADAL" clId="{4B878A65-9F72-4BFE-BF9B-F9521F836084}" dt="2021-12-06T19:12:45.082" v="603" actId="2696"/>
        <pc:sldMkLst>
          <pc:docMk/>
          <pc:sldMk cId="0" sldId="328"/>
        </pc:sldMkLst>
        <pc:spChg chg="mod">
          <ac:chgData name="NAMohammed" userId="818e9af9-07b9-4e66-926f-ccbf6f764297" providerId="ADAL" clId="{4B878A65-9F72-4BFE-BF9B-F9521F836084}" dt="2021-12-06T17:14:09.039" v="51" actId="27636"/>
          <ac:spMkLst>
            <pc:docMk/>
            <pc:sldMk cId="0" sldId="328"/>
            <ac:spMk id="3" creationId="{00000000-0000-0000-0000-000000000000}"/>
          </ac:spMkLst>
        </pc:spChg>
      </pc:sldChg>
      <pc:sldChg chg="modSp new mod">
        <pc:chgData name="NAMohammed" userId="818e9af9-07b9-4e66-926f-ccbf6f764297" providerId="ADAL" clId="{4B878A65-9F72-4BFE-BF9B-F9521F836084}" dt="2021-12-07T17:38:26.587" v="844" actId="20577"/>
        <pc:sldMkLst>
          <pc:docMk/>
          <pc:sldMk cId="1494814033" sldId="329"/>
        </pc:sldMkLst>
        <pc:spChg chg="mod">
          <ac:chgData name="NAMohammed" userId="818e9af9-07b9-4e66-926f-ccbf6f764297" providerId="ADAL" clId="{4B878A65-9F72-4BFE-BF9B-F9521F836084}" dt="2021-12-06T17:34:04.387" v="196" actId="14100"/>
          <ac:spMkLst>
            <pc:docMk/>
            <pc:sldMk cId="1494814033" sldId="329"/>
            <ac:spMk id="2" creationId="{142F4B5D-80F0-4237-8D0C-96F2206A0DD9}"/>
          </ac:spMkLst>
        </pc:spChg>
        <pc:spChg chg="mod">
          <ac:chgData name="NAMohammed" userId="818e9af9-07b9-4e66-926f-ccbf6f764297" providerId="ADAL" clId="{4B878A65-9F72-4BFE-BF9B-F9521F836084}" dt="2021-12-07T17:38:26.587" v="844" actId="20577"/>
          <ac:spMkLst>
            <pc:docMk/>
            <pc:sldMk cId="1494814033" sldId="329"/>
            <ac:spMk id="3" creationId="{19E06EAB-4F8F-4FEE-93B6-871D4D8CA28F}"/>
          </ac:spMkLst>
        </pc:spChg>
      </pc:sldChg>
      <pc:sldChg chg="addSp delSp modSp new del mod">
        <pc:chgData name="NAMohammed" userId="818e9af9-07b9-4e66-926f-ccbf6f764297" providerId="ADAL" clId="{4B878A65-9F72-4BFE-BF9B-F9521F836084}" dt="2021-12-07T18:36:20.618" v="929" actId="2696"/>
        <pc:sldMkLst>
          <pc:docMk/>
          <pc:sldMk cId="3456762587" sldId="330"/>
        </pc:sldMkLst>
        <pc:spChg chg="mod">
          <ac:chgData name="NAMohammed" userId="818e9af9-07b9-4e66-926f-ccbf6f764297" providerId="ADAL" clId="{4B878A65-9F72-4BFE-BF9B-F9521F836084}" dt="2021-12-06T19:27:36.637" v="648" actId="27636"/>
          <ac:spMkLst>
            <pc:docMk/>
            <pc:sldMk cId="3456762587" sldId="330"/>
            <ac:spMk id="2" creationId="{AA111CD5-D6BF-41A2-946D-887F008FF615}"/>
          </ac:spMkLst>
        </pc:spChg>
        <pc:spChg chg="del mod">
          <ac:chgData name="NAMohammed" userId="818e9af9-07b9-4e66-926f-ccbf6f764297" providerId="ADAL" clId="{4B878A65-9F72-4BFE-BF9B-F9521F836084}" dt="2021-12-06T19:27:43.254" v="650" actId="22"/>
          <ac:spMkLst>
            <pc:docMk/>
            <pc:sldMk cId="3456762587" sldId="330"/>
            <ac:spMk id="3" creationId="{10E18816-1FF4-43C5-B9B4-62BEB2DC4191}"/>
          </ac:spMkLst>
        </pc:spChg>
        <pc:picChg chg="add mod ord">
          <ac:chgData name="NAMohammed" userId="818e9af9-07b9-4e66-926f-ccbf6f764297" providerId="ADAL" clId="{4B878A65-9F72-4BFE-BF9B-F9521F836084}" dt="2021-12-07T18:34:53.232" v="924" actId="14100"/>
          <ac:picMkLst>
            <pc:docMk/>
            <pc:sldMk cId="3456762587" sldId="330"/>
            <ac:picMk id="5" creationId="{AE103F9D-BC24-4B2A-A612-DAB6CCC1D319}"/>
          </ac:picMkLst>
        </pc:picChg>
        <pc:picChg chg="add mod">
          <ac:chgData name="NAMohammed" userId="818e9af9-07b9-4e66-926f-ccbf6f764297" providerId="ADAL" clId="{4B878A65-9F72-4BFE-BF9B-F9521F836084}" dt="2021-12-07T18:34:36.333" v="919" actId="14100"/>
          <ac:picMkLst>
            <pc:docMk/>
            <pc:sldMk cId="3456762587" sldId="330"/>
            <ac:picMk id="7" creationId="{1C4EB80B-2E0D-405F-838E-F65C9044CD05}"/>
          </ac:picMkLst>
        </pc:picChg>
      </pc:sldChg>
      <pc:sldChg chg="addSp delSp modSp new mod">
        <pc:chgData name="NAMohammed" userId="818e9af9-07b9-4e66-926f-ccbf6f764297" providerId="ADAL" clId="{4B878A65-9F72-4BFE-BF9B-F9521F836084}" dt="2021-12-06T20:09:51.777" v="791" actId="14100"/>
        <pc:sldMkLst>
          <pc:docMk/>
          <pc:sldMk cId="3913499334" sldId="331"/>
        </pc:sldMkLst>
        <pc:spChg chg="mod">
          <ac:chgData name="NAMohammed" userId="818e9af9-07b9-4e66-926f-ccbf6f764297" providerId="ADAL" clId="{4B878A65-9F72-4BFE-BF9B-F9521F836084}" dt="2021-12-06T20:08:29.847" v="778" actId="27636"/>
          <ac:spMkLst>
            <pc:docMk/>
            <pc:sldMk cId="3913499334" sldId="331"/>
            <ac:spMk id="2" creationId="{4D238DC6-D1C3-4602-AF81-06C44B1CBC0A}"/>
          </ac:spMkLst>
        </pc:spChg>
        <pc:spChg chg="del">
          <ac:chgData name="NAMohammed" userId="818e9af9-07b9-4e66-926f-ccbf6f764297" providerId="ADAL" clId="{4B878A65-9F72-4BFE-BF9B-F9521F836084}" dt="2021-12-06T20:08:22.467" v="773"/>
          <ac:spMkLst>
            <pc:docMk/>
            <pc:sldMk cId="3913499334" sldId="331"/>
            <ac:spMk id="3" creationId="{8A361CC1-C904-4508-8E3F-9D7A4A1816B4}"/>
          </ac:spMkLst>
        </pc:spChg>
        <pc:spChg chg="add mod">
          <ac:chgData name="NAMohammed" userId="818e9af9-07b9-4e66-926f-ccbf6f764297" providerId="ADAL" clId="{4B878A65-9F72-4BFE-BF9B-F9521F836084}" dt="2021-12-06T20:09:39.165" v="788" actId="255"/>
          <ac:spMkLst>
            <pc:docMk/>
            <pc:sldMk cId="3913499334" sldId="331"/>
            <ac:spMk id="5" creationId="{2D0C5BDB-1709-4B79-AAF7-3516025AFC47}"/>
          </ac:spMkLst>
        </pc:spChg>
        <pc:picChg chg="add mod">
          <ac:chgData name="NAMohammed" userId="818e9af9-07b9-4e66-926f-ccbf6f764297" providerId="ADAL" clId="{4B878A65-9F72-4BFE-BF9B-F9521F836084}" dt="2021-12-06T20:09:51.777" v="791" actId="14100"/>
          <ac:picMkLst>
            <pc:docMk/>
            <pc:sldMk cId="3913499334" sldId="331"/>
            <ac:picMk id="4" creationId="{ADCA4BBA-EA6B-4154-A8B2-3BEBFC07E72B}"/>
          </ac:picMkLst>
        </pc:picChg>
      </pc:sldChg>
      <pc:sldChg chg="modSp new mod">
        <pc:chgData name="NAMohammed" userId="818e9af9-07b9-4e66-926f-ccbf6f764297" providerId="ADAL" clId="{4B878A65-9F72-4BFE-BF9B-F9521F836084}" dt="2021-12-07T18:39:44.176" v="940" actId="207"/>
        <pc:sldMkLst>
          <pc:docMk/>
          <pc:sldMk cId="4029655681" sldId="332"/>
        </pc:sldMkLst>
        <pc:spChg chg="mod">
          <ac:chgData name="NAMohammed" userId="818e9af9-07b9-4e66-926f-ccbf6f764297" providerId="ADAL" clId="{4B878A65-9F72-4BFE-BF9B-F9521F836084}" dt="2021-12-06T19:36:07.570" v="676" actId="14100"/>
          <ac:spMkLst>
            <pc:docMk/>
            <pc:sldMk cId="4029655681" sldId="332"/>
            <ac:spMk id="2" creationId="{BEC170D3-0A75-400C-8414-B12B696C7456}"/>
          </ac:spMkLst>
        </pc:spChg>
        <pc:spChg chg="mod">
          <ac:chgData name="NAMohammed" userId="818e9af9-07b9-4e66-926f-ccbf6f764297" providerId="ADAL" clId="{4B878A65-9F72-4BFE-BF9B-F9521F836084}" dt="2021-12-07T18:39:44.176" v="940" actId="207"/>
          <ac:spMkLst>
            <pc:docMk/>
            <pc:sldMk cId="4029655681" sldId="332"/>
            <ac:spMk id="3" creationId="{6F82D7A9-4E4D-4F76-8976-3145A587609E}"/>
          </ac:spMkLst>
        </pc:spChg>
      </pc:sldChg>
      <pc:sldChg chg="modSp new mod">
        <pc:chgData name="NAMohammed" userId="818e9af9-07b9-4e66-926f-ccbf6f764297" providerId="ADAL" clId="{4B878A65-9F72-4BFE-BF9B-F9521F836084}" dt="2021-12-07T18:40:27.941" v="946" actId="113"/>
        <pc:sldMkLst>
          <pc:docMk/>
          <pc:sldMk cId="2794310890" sldId="333"/>
        </pc:sldMkLst>
        <pc:spChg chg="mod">
          <ac:chgData name="NAMohammed" userId="818e9af9-07b9-4e66-926f-ccbf6f764297" providerId="ADAL" clId="{4B878A65-9F72-4BFE-BF9B-F9521F836084}" dt="2021-12-06T19:42:07.648" v="689" actId="27636"/>
          <ac:spMkLst>
            <pc:docMk/>
            <pc:sldMk cId="2794310890" sldId="333"/>
            <ac:spMk id="2" creationId="{6810B630-42CB-44CB-9809-1ADB00094BCB}"/>
          </ac:spMkLst>
        </pc:spChg>
        <pc:spChg chg="mod">
          <ac:chgData name="NAMohammed" userId="818e9af9-07b9-4e66-926f-ccbf6f764297" providerId="ADAL" clId="{4B878A65-9F72-4BFE-BF9B-F9521F836084}" dt="2021-12-07T18:40:27.941" v="946" actId="113"/>
          <ac:spMkLst>
            <pc:docMk/>
            <pc:sldMk cId="2794310890" sldId="333"/>
            <ac:spMk id="3" creationId="{CB4B21DE-6A67-4929-B0A1-816AF7EEEB2D}"/>
          </ac:spMkLst>
        </pc:spChg>
      </pc:sldChg>
      <pc:sldChg chg="addSp delSp modSp new mod">
        <pc:chgData name="NAMohammed" userId="818e9af9-07b9-4e66-926f-ccbf6f764297" providerId="ADAL" clId="{4B878A65-9F72-4BFE-BF9B-F9521F836084}" dt="2021-12-06T19:51:07.543" v="753" actId="14100"/>
        <pc:sldMkLst>
          <pc:docMk/>
          <pc:sldMk cId="2154688322" sldId="334"/>
        </pc:sldMkLst>
        <pc:spChg chg="mod">
          <ac:chgData name="NAMohammed" userId="818e9af9-07b9-4e66-926f-ccbf6f764297" providerId="ADAL" clId="{4B878A65-9F72-4BFE-BF9B-F9521F836084}" dt="2021-12-06T19:50:33.428" v="743" actId="27636"/>
          <ac:spMkLst>
            <pc:docMk/>
            <pc:sldMk cId="2154688322" sldId="334"/>
            <ac:spMk id="2" creationId="{86C81D42-2D6B-4606-A311-94CF7DA2B227}"/>
          </ac:spMkLst>
        </pc:spChg>
        <pc:spChg chg="del mod">
          <ac:chgData name="NAMohammed" userId="818e9af9-07b9-4e66-926f-ccbf6f764297" providerId="ADAL" clId="{4B878A65-9F72-4BFE-BF9B-F9521F836084}" dt="2021-12-06T19:50:48.214" v="746"/>
          <ac:spMkLst>
            <pc:docMk/>
            <pc:sldMk cId="2154688322" sldId="334"/>
            <ac:spMk id="3" creationId="{4C348DC0-4405-4BFF-B667-55BD2C6B00B7}"/>
          </ac:spMkLst>
        </pc:spChg>
        <pc:picChg chg="add mod">
          <ac:chgData name="NAMohammed" userId="818e9af9-07b9-4e66-926f-ccbf6f764297" providerId="ADAL" clId="{4B878A65-9F72-4BFE-BF9B-F9521F836084}" dt="2021-12-06T19:51:07.543" v="753" actId="14100"/>
          <ac:picMkLst>
            <pc:docMk/>
            <pc:sldMk cId="2154688322" sldId="334"/>
            <ac:picMk id="4" creationId="{EDCB38BE-1372-44C9-B828-B76C36DC058C}"/>
          </ac:picMkLst>
        </pc:picChg>
      </pc:sldChg>
      <pc:sldChg chg="modSp new mod">
        <pc:chgData name="NAMohammed" userId="818e9af9-07b9-4e66-926f-ccbf6f764297" providerId="ADAL" clId="{4B878A65-9F72-4BFE-BF9B-F9521F836084}" dt="2021-12-06T19:52:06.958" v="760" actId="5793"/>
        <pc:sldMkLst>
          <pc:docMk/>
          <pc:sldMk cId="2593403390" sldId="335"/>
        </pc:sldMkLst>
        <pc:spChg chg="mod">
          <ac:chgData name="NAMohammed" userId="818e9af9-07b9-4e66-926f-ccbf6f764297" providerId="ADAL" clId="{4B878A65-9F72-4BFE-BF9B-F9521F836084}" dt="2021-12-06T19:52:06.958" v="760" actId="5793"/>
          <ac:spMkLst>
            <pc:docMk/>
            <pc:sldMk cId="2593403390" sldId="335"/>
            <ac:spMk id="3" creationId="{43B356A5-93B8-4814-A2B8-FCC68F4CCE48}"/>
          </ac:spMkLst>
        </pc:spChg>
      </pc:sldChg>
      <pc:sldChg chg="modSp new mod">
        <pc:chgData name="NAMohammed" userId="818e9af9-07b9-4e66-926f-ccbf6f764297" providerId="ADAL" clId="{4B878A65-9F72-4BFE-BF9B-F9521F836084}" dt="2021-12-07T18:35:59.924" v="928" actId="207"/>
        <pc:sldMkLst>
          <pc:docMk/>
          <pc:sldMk cId="73515779" sldId="336"/>
        </pc:sldMkLst>
        <pc:spChg chg="mod">
          <ac:chgData name="NAMohammed" userId="818e9af9-07b9-4e66-926f-ccbf6f764297" providerId="ADAL" clId="{4B878A65-9F72-4BFE-BF9B-F9521F836084}" dt="2021-12-07T17:41:53.672" v="859" actId="122"/>
          <ac:spMkLst>
            <pc:docMk/>
            <pc:sldMk cId="73515779" sldId="336"/>
            <ac:spMk id="2" creationId="{115575FC-D124-450A-8A0C-47EDEAEBB789}"/>
          </ac:spMkLst>
        </pc:spChg>
        <pc:spChg chg="mod">
          <ac:chgData name="NAMohammed" userId="818e9af9-07b9-4e66-926f-ccbf6f764297" providerId="ADAL" clId="{4B878A65-9F72-4BFE-BF9B-F9521F836084}" dt="2021-12-07T18:35:59.924" v="928" actId="207"/>
          <ac:spMkLst>
            <pc:docMk/>
            <pc:sldMk cId="73515779" sldId="336"/>
            <ac:spMk id="3" creationId="{79546B05-BA0F-4333-912D-C832B96E47D8}"/>
          </ac:spMkLst>
        </pc:spChg>
      </pc:sldChg>
      <pc:sldMasterChg chg="delSldLayout">
        <pc:chgData name="NAMohammed" userId="818e9af9-07b9-4e66-926f-ccbf6f764297" providerId="ADAL" clId="{4B878A65-9F72-4BFE-BF9B-F9521F836084}" dt="2021-12-06T19:12:36.951" v="602" actId="2696"/>
        <pc:sldMasterMkLst>
          <pc:docMk/>
          <pc:sldMasterMk cId="0" sldId="2147483662"/>
        </pc:sldMasterMkLst>
        <pc:sldLayoutChg chg="del">
          <pc:chgData name="NAMohammed" userId="818e9af9-07b9-4e66-926f-ccbf6f764297" providerId="ADAL" clId="{4B878A65-9F72-4BFE-BF9B-F9521F836084}" dt="2021-12-06T19:12:36.951" v="602" actId="2696"/>
          <pc:sldLayoutMkLst>
            <pc:docMk/>
            <pc:sldMasterMk cId="0" sldId="2147483662"/>
            <pc:sldLayoutMk cId="0" sldId="2147483674"/>
          </pc:sldLayoutMkLst>
        </pc:sldLayoutChg>
        <pc:sldLayoutChg chg="del">
          <pc:chgData name="NAMohammed" userId="818e9af9-07b9-4e66-926f-ccbf6f764297" providerId="ADAL" clId="{4B878A65-9F72-4BFE-BF9B-F9521F836084}" dt="2021-12-06T19:11:26.319" v="599" actId="2696"/>
          <pc:sldLayoutMkLst>
            <pc:docMk/>
            <pc:sldMasterMk cId="0" sldId="2147483662"/>
            <pc:sldLayoutMk cId="0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C424D-758C-4F42-AC5A-DF567FA84E2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F4DC4-98DE-4CF1-81EA-7070066E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8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F4DC4-98DE-4CF1-81EA-7070066EA7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3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F4DC4-98DE-4CF1-81EA-7070066EA7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99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F4DC4-98DE-4CF1-81EA-7070066EA7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99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07/05/1443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1187625" y="1556792"/>
            <a:ext cx="698477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0">
              <a:spcBef>
                <a:spcPct val="0"/>
              </a:spcBef>
              <a:defRPr/>
            </a:pPr>
            <a:r>
              <a:rPr lang="en-US" sz="3600" b="1" dirty="0">
                <a:solidFill>
                  <a:srgbClr val="EE009F"/>
                </a:solidFill>
                <a:latin typeface="Algerian" pitchFamily="82" charset="0"/>
              </a:rPr>
              <a:t>SOMATIC PAIN </a:t>
            </a:r>
          </a:p>
          <a:p>
            <a:pPr lvl="0" algn="ctr" rtl="0">
              <a:spcBef>
                <a:spcPct val="0"/>
              </a:spcBef>
              <a:defRPr/>
            </a:pPr>
            <a:r>
              <a:rPr lang="en-US" sz="3600" b="1" dirty="0">
                <a:solidFill>
                  <a:srgbClr val="EE009F"/>
                </a:solidFill>
                <a:latin typeface="Algerian" pitchFamily="82" charset="0"/>
              </a:rPr>
              <a:t>&amp;</a:t>
            </a:r>
          </a:p>
          <a:p>
            <a:pPr lvl="0" algn="ctr" rtl="0">
              <a:spcBef>
                <a:spcPct val="0"/>
              </a:spcBef>
              <a:defRPr/>
            </a:pPr>
            <a:r>
              <a:rPr lang="en-US" sz="3600" b="1" dirty="0">
                <a:solidFill>
                  <a:srgbClr val="EE009F"/>
                </a:solidFill>
                <a:latin typeface="Algerian" pitchFamily="82" charset="0"/>
              </a:rPr>
              <a:t>THERMAL Sensation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200" i="1" dirty="0">
                <a:solidFill>
                  <a:srgbClr val="DA00DA"/>
                </a:solidFill>
              </a:rPr>
              <a:t>By </a:t>
            </a:r>
            <a:endParaRPr lang="en-US" sz="3200" i="1" dirty="0">
              <a:solidFill>
                <a:schemeClr val="tx1">
                  <a:lumMod val="50000"/>
                </a:schemeClr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Dr. Nourelhuda Mohammed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PHYSIOLOGY Dept.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  <a:latin typeface="Algerian" pitchFamily="82" charset="0"/>
              </a:rPr>
              <a:t>Mut'ah school of medicine</a:t>
            </a:r>
          </a:p>
        </p:txBody>
      </p:sp>
    </p:spTree>
  </p:cSld>
  <p:clrMapOvr>
    <a:masterClrMapping/>
  </p:clrMapOvr>
  <p:transition spd="slow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b="1" u="sng" dirty="0">
                <a:solidFill>
                  <a:srgbClr val="FF66CC"/>
                </a:solidFill>
                <a:latin typeface="Blackadder ITC" pitchFamily="82" charset="0"/>
              </a:rPr>
              <a:t>(2) Deep pain </a:t>
            </a:r>
            <a:endParaRPr lang="en-US" dirty="0">
              <a:solidFill>
                <a:srgbClr val="FF66CC"/>
              </a:solidFill>
              <a:latin typeface="Blackadder ITC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949280"/>
          </a:xfrm>
        </p:spPr>
        <p:txBody>
          <a:bodyPr>
            <a:normAutofit/>
          </a:bodyPr>
          <a:lstStyle/>
          <a:p>
            <a:pPr lvl="0" algn="l" rtl="0"/>
            <a:r>
              <a:rPr lang="en-US" sz="3600" dirty="0">
                <a:latin typeface="Angsana New" pitchFamily="18" charset="-34"/>
                <a:cs typeface="Angsana New" pitchFamily="18" charset="-34"/>
              </a:rPr>
              <a:t>It arises from deep structures (muscle, ligaments, joints, capsules). </a:t>
            </a:r>
          </a:p>
          <a:p>
            <a:pPr lvl="0" algn="l" rtl="0"/>
            <a:r>
              <a:rPr lang="en-US" sz="3600" dirty="0">
                <a:latin typeface="Angsana New" pitchFamily="18" charset="-34"/>
                <a:cs typeface="Angsana New" pitchFamily="18" charset="-34"/>
              </a:rPr>
              <a:t>It is described as dull aching pain and is not well localized. </a:t>
            </a:r>
          </a:p>
          <a:p>
            <a:pPr lvl="0"/>
            <a:r>
              <a:rPr lang="en-US" sz="3600" dirty="0">
                <a:latin typeface="Angsana New" pitchFamily="18" charset="-34"/>
                <a:cs typeface="Angsana New" pitchFamily="18" charset="-34"/>
              </a:rPr>
              <a:t>Transmitted by "C" fibers.</a:t>
            </a:r>
          </a:p>
          <a:p>
            <a:r>
              <a:rPr lang="en-US" sz="3600" dirty="0">
                <a:latin typeface="Angsana New" pitchFamily="18" charset="-34"/>
                <a:cs typeface="Angsana New" pitchFamily="18" charset="-34"/>
              </a:rPr>
              <a:t>Deep pain is accompanied by reflex muscle spasm, bradycardia ,drop of the blood pressure, miosis ,nausea and even vomiting.</a:t>
            </a:r>
          </a:p>
          <a:p>
            <a:r>
              <a:rPr lang="en-US" sz="5000" b="1" u="sng" dirty="0">
                <a:solidFill>
                  <a:srgbClr val="FF66CC"/>
                </a:solidFill>
                <a:latin typeface="Blackadder ITC" pitchFamily="82" charset="0"/>
                <a:ea typeface="+mj-ea"/>
                <a:cs typeface="+mj-cs"/>
              </a:rPr>
              <a:t>Important type</a:t>
            </a:r>
            <a:r>
              <a:rPr lang="en-US" sz="3600" dirty="0">
                <a:latin typeface="Angsana New" pitchFamily="18" charset="-34"/>
                <a:cs typeface="Angsana New" pitchFamily="18" charset="-34"/>
              </a:rPr>
              <a:t> of deep pain is  (intermittent claudication)</a:t>
            </a:r>
          </a:p>
          <a:p>
            <a:pPr marL="0" indent="0">
              <a:buNone/>
            </a:pPr>
            <a:r>
              <a:rPr lang="en-US" sz="3600" dirty="0">
                <a:latin typeface="Angsana New" pitchFamily="18" charset="-34"/>
                <a:cs typeface="Angsana New" pitchFamily="18" charset="-34"/>
              </a:rPr>
              <a:t>Occurs in skeletal muscles due to ischemia or atherosclerosis.</a:t>
            </a:r>
          </a:p>
          <a:p>
            <a:pPr lvl="0"/>
            <a:endParaRPr lang="en-US" sz="4400" dirty="0">
              <a:latin typeface="Angsana New" pitchFamily="18" charset="-34"/>
              <a:cs typeface="Angsana New" pitchFamily="18" charset="-34"/>
            </a:endParaRPr>
          </a:p>
          <a:p>
            <a:pPr algn="l" rtl="0"/>
            <a:endParaRPr lang="en-US" sz="44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B730DC"/>
                </a:solidFill>
                <a:latin typeface="Algerian" pitchFamily="82" charset="0"/>
              </a:rPr>
              <a:t>Reactions to pain :</a:t>
            </a:r>
            <a:br>
              <a:rPr lang="en-US" dirty="0">
                <a:solidFill>
                  <a:srgbClr val="B730DC"/>
                </a:solidFill>
                <a:latin typeface="Algerian" pitchFamily="82" charset="0"/>
              </a:rPr>
            </a:br>
            <a:endParaRPr lang="en-US" dirty="0">
              <a:solidFill>
                <a:srgbClr val="B730DC"/>
              </a:solidFill>
              <a:latin typeface="Algerian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692696"/>
            <a:ext cx="9036496" cy="6336704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1. Somatic reflexes : </a:t>
            </a:r>
            <a:r>
              <a:rPr lang="en-US" b="1" u="sng" dirty="0">
                <a:solidFill>
                  <a:srgbClr val="EE009F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en-US" dirty="0">
              <a:solidFill>
                <a:srgbClr val="EE009F"/>
              </a:solidFill>
              <a:latin typeface="Angsana New" pitchFamily="18" charset="-34"/>
              <a:cs typeface="Angsana New" pitchFamily="18" charset="-34"/>
            </a:endParaRPr>
          </a:p>
          <a:p>
            <a:pPr algn="l" rtl="0"/>
            <a:r>
              <a:rPr lang="en-US" dirty="0">
                <a:latin typeface="Angsana New" pitchFamily="18" charset="-34"/>
                <a:cs typeface="Angsana New" pitchFamily="18" charset="-34"/>
              </a:rPr>
              <a:t>protective withdrawal reflex </a:t>
            </a:r>
          </a:p>
          <a:p>
            <a:pPr algn="l" rtl="0"/>
            <a:r>
              <a:rPr lang="en-US" dirty="0">
                <a:latin typeface="Angsana New" pitchFamily="18" charset="-34"/>
                <a:cs typeface="Angsana New" pitchFamily="18" charset="-34"/>
              </a:rPr>
              <a:t> reflex spasm of skeletal muscle over diseased viscera.</a:t>
            </a:r>
          </a:p>
          <a:p>
            <a:r>
              <a:rPr lang="en-US" dirty="0">
                <a:latin typeface="Angsana New" pitchFamily="18" charset="-34"/>
                <a:cs typeface="Angsana New" pitchFamily="18" charset="-34"/>
              </a:rPr>
              <a:t>The mechanism is that the nerve fibers which carry pain sensations on entering the spinal cord will give collaterals to the anterior horn cells which innervate the surrounding muscles.</a:t>
            </a:r>
          </a:p>
          <a:p>
            <a:pPr>
              <a:buNone/>
            </a:pPr>
            <a:r>
              <a:rPr lang="en-US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2. Emotional reactions:</a:t>
            </a:r>
            <a:r>
              <a:rPr lang="en-US" sz="2800" spc="-85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AS</a:t>
            </a:r>
            <a:r>
              <a:rPr lang="en-US" sz="2800" spc="-85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impulses carrying pain sensations to sensory cortex send collaterals to the hypothalamus which is one of the higher centers of emotions. This causes emotional reactions like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crying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,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anger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or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depression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. Very severe pain on the other hand may cause even complete loss of consciousness or fainting attacks.</a:t>
            </a:r>
          </a:p>
          <a:p>
            <a:pPr>
              <a:buNone/>
            </a:pPr>
            <a:r>
              <a:rPr lang="en-US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3. Autonomic   reactions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BY impulses that reaches the reticular formation from ascending pain fibers. Autonomic reactions    include    changes    in   heart   rate,    respiratory rate, dilation   of pupil,   sweating   and  even   inhibition of gastrointestinal    activity.   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Mild   pain   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as   a  rule   causes sympathetic stimulation ; while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very severe or visceral pain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stimulates parasympathetic activity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445624" cy="1944216"/>
          </a:xfrm>
        </p:spPr>
        <p:txBody>
          <a:bodyPr>
            <a:noAutofit/>
          </a:bodyPr>
          <a:lstStyle/>
          <a:p>
            <a:br>
              <a:rPr lang="en-US" sz="4800" b="1" u="sng" dirty="0">
                <a:solidFill>
                  <a:srgbClr val="EE009F"/>
                </a:solidFill>
                <a:latin typeface="Algerian" pitchFamily="82" charset="0"/>
              </a:rPr>
            </a:br>
            <a:br>
              <a:rPr lang="en-US" sz="4800" b="1" u="sng" dirty="0">
                <a:solidFill>
                  <a:srgbClr val="EE009F"/>
                </a:solidFill>
                <a:latin typeface="Algerian" pitchFamily="82" charset="0"/>
              </a:rPr>
            </a:br>
            <a:r>
              <a:rPr lang="en-US" sz="4800" b="1" u="sng" dirty="0">
                <a:solidFill>
                  <a:srgbClr val="EE009F"/>
                </a:solidFill>
                <a:latin typeface="Algerian" pitchFamily="82" charset="0"/>
              </a:rPr>
              <a:t>4. Hyperalgesia: </a:t>
            </a:r>
            <a:br>
              <a:rPr lang="en-US" sz="4800" dirty="0">
                <a:solidFill>
                  <a:srgbClr val="FF66CC"/>
                </a:solidFill>
                <a:latin typeface="Algerian" pitchFamily="82" charset="0"/>
              </a:rPr>
            </a:br>
            <a:r>
              <a:rPr lang="en-US" altLang="en-US" sz="4000" dirty="0">
                <a:solidFill>
                  <a:schemeClr val="tx1"/>
                </a:solidFill>
                <a:latin typeface="Angsana New" pitchFamily="18" charset="-34"/>
                <a:ea typeface="+mn-ea"/>
                <a:cs typeface="Angsana New" pitchFamily="18" charset="-34"/>
              </a:rPr>
              <a:t>it is state of pathological skin condition in which non painful stimuli become painful.</a:t>
            </a:r>
            <a:endParaRPr lang="en-US" sz="4000" dirty="0">
              <a:solidFill>
                <a:schemeClr val="tx1"/>
              </a:solidFill>
              <a:latin typeface="Angsana New" pitchFamily="18" charset="-34"/>
              <a:ea typeface="+mn-ea"/>
              <a:cs typeface="Angsana New" pitchFamily="18" charset="-34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6021288"/>
          </a:xfrm>
        </p:spPr>
        <p:txBody>
          <a:bodyPr>
            <a:normAutofit/>
          </a:bodyPr>
          <a:lstStyle/>
          <a:p>
            <a:pPr marL="514350" indent="-514350" algn="l" rtl="0">
              <a:buAutoNum type="alphaLcParenR"/>
            </a:pPr>
            <a:endParaRPr lang="en-US" sz="4000" b="1" u="sng" dirty="0">
              <a:solidFill>
                <a:srgbClr val="EE009F"/>
              </a:solidFill>
              <a:latin typeface="Blackadder ITC" pitchFamily="82" charset="0"/>
            </a:endParaRPr>
          </a:p>
          <a:p>
            <a:pPr marL="0" indent="0" algn="l" rtl="0">
              <a:buNone/>
            </a:pPr>
            <a:r>
              <a:rPr lang="en-US" sz="4000" b="1" u="sng" dirty="0">
                <a:solidFill>
                  <a:srgbClr val="EE009F"/>
                </a:solidFill>
                <a:latin typeface="Blackadder ITC" pitchFamily="82" charset="0"/>
              </a:rPr>
              <a:t>Primary hyperalgesia:</a:t>
            </a:r>
            <a:r>
              <a:rPr lang="en-US" sz="4000" dirty="0">
                <a:solidFill>
                  <a:srgbClr val="EE009F"/>
                </a:solidFill>
                <a:latin typeface="Blackadder ITC" pitchFamily="82" charset="0"/>
              </a:rPr>
              <a:t>   (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>at site of the lesion itself )</a:t>
            </a:r>
          </a:p>
          <a:p>
            <a:pPr marL="514350" indent="-514350" algn="l" rtl="0"/>
            <a:r>
              <a:rPr lang="en-US" sz="4000" dirty="0">
                <a:latin typeface="Angsana New" pitchFamily="18" charset="-34"/>
                <a:cs typeface="Angsana New" pitchFamily="18" charset="-34"/>
              </a:rPr>
              <a:t> It becomes edematous, red, hot and very painful</a:t>
            </a:r>
          </a:p>
          <a:p>
            <a:pPr marL="514350" indent="-514350"/>
            <a:r>
              <a:rPr lang="en-US" altLang="en-US" sz="4000" dirty="0">
                <a:latin typeface="Angsana New" pitchFamily="18" charset="-34"/>
                <a:cs typeface="Angsana New" pitchFamily="18" charset="-34"/>
              </a:rPr>
              <a:t>The mechanism is by </a:t>
            </a:r>
            <a:r>
              <a:rPr lang="en-US" altLang="en-US" sz="4000" b="1" dirty="0">
                <a:latin typeface="Angsana New" pitchFamily="18" charset="-34"/>
                <a:cs typeface="Angsana New" pitchFamily="18" charset="-34"/>
              </a:rPr>
              <a:t>local axon reflex</a:t>
            </a:r>
            <a:r>
              <a:rPr lang="en-US" altLang="en-US" sz="4000" dirty="0">
                <a:latin typeface="Angsana New" pitchFamily="18" charset="-34"/>
                <a:cs typeface="Angsana New" pitchFamily="18" charset="-34"/>
              </a:rPr>
              <a:t>. Destroyed tissues release </a:t>
            </a:r>
            <a:r>
              <a:rPr lang="en-US" altLang="en-US" sz="4000" b="1" dirty="0">
                <a:latin typeface="Angsana New" pitchFamily="18" charset="-34"/>
                <a:cs typeface="Angsana New" pitchFamily="18" charset="-34"/>
              </a:rPr>
              <a:t>mediators</a:t>
            </a:r>
            <a:r>
              <a:rPr lang="en-US" altLang="en-US" sz="4000" dirty="0">
                <a:latin typeface="Angsana New" pitchFamily="18" charset="-34"/>
                <a:cs typeface="Angsana New" pitchFamily="18" charset="-34"/>
              </a:rPr>
              <a:t> that </a:t>
            </a:r>
            <a:r>
              <a:rPr lang="en-US" altLang="en-US" sz="4000" b="1" dirty="0">
                <a:latin typeface="Angsana New" pitchFamily="18" charset="-34"/>
                <a:cs typeface="Angsana New" pitchFamily="18" charset="-34"/>
              </a:rPr>
              <a:t>lower threshold of pain receptor </a:t>
            </a:r>
            <a:r>
              <a:rPr lang="en-US" altLang="en-US" sz="4000" dirty="0">
                <a:latin typeface="Angsana New" pitchFamily="18" charset="-34"/>
                <a:cs typeface="Angsana New" pitchFamily="18" charset="-34"/>
              </a:rPr>
              <a:t>and cause local vasodilatation and </a:t>
            </a:r>
            <a:r>
              <a:rPr lang="en-US" altLang="en-US" sz="4000" b="1" dirty="0">
                <a:latin typeface="Angsana New" pitchFamily="18" charset="-34"/>
                <a:cs typeface="Angsana New" pitchFamily="18" charset="-34"/>
              </a:rPr>
              <a:t>anti-</a:t>
            </a:r>
            <a:r>
              <a:rPr lang="en-US" altLang="en-US" sz="4000" b="1" dirty="0" err="1">
                <a:latin typeface="Angsana New" pitchFamily="18" charset="-34"/>
                <a:cs typeface="Angsana New" pitchFamily="18" charset="-34"/>
              </a:rPr>
              <a:t>dromic</a:t>
            </a:r>
            <a:r>
              <a:rPr lang="en-US" altLang="en-US" sz="4000" b="1" dirty="0">
                <a:latin typeface="Angsana New" pitchFamily="18" charset="-34"/>
                <a:cs typeface="Angsana New" pitchFamily="18" charset="-34"/>
              </a:rPr>
              <a:t> impulses </a:t>
            </a:r>
            <a:r>
              <a:rPr lang="en-US" altLang="en-US" sz="4000" dirty="0">
                <a:latin typeface="Angsana New" pitchFamily="18" charset="-34"/>
                <a:cs typeface="Angsana New" pitchFamily="18" charset="-34"/>
              </a:rPr>
              <a:t>that cause arteriolar dilation, </a:t>
            </a:r>
            <a:r>
              <a:rPr lang="en-US" altLang="en-US" sz="4000" dirty="0" err="1">
                <a:latin typeface="Angsana New" pitchFamily="18" charset="-34"/>
                <a:cs typeface="Angsana New" pitchFamily="18" charset="-34"/>
              </a:rPr>
              <a:t>odema</a:t>
            </a:r>
            <a:r>
              <a:rPr lang="en-US" altLang="en-US" sz="4000" dirty="0">
                <a:latin typeface="Angsana New" pitchFamily="18" charset="-34"/>
                <a:cs typeface="Angsana New" pitchFamily="18" charset="-34"/>
              </a:rPr>
              <a:t> occurs which cause continuous pressure on the hypersensitive nerve endings causing maintained pain.</a:t>
            </a:r>
          </a:p>
          <a:p>
            <a:pPr marL="514350" indent="-514350" algn="l" rtl="0"/>
            <a:endParaRPr lang="en-US" sz="4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KandelFig24-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656263"/>
          </a:xfrm>
          <a:prstGeom prst="rect">
            <a:avLst/>
          </a:prstGeom>
          <a:noFill/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648200" y="457200"/>
            <a:ext cx="388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Mechanisms associated with peripheral sensitization to pain</a:t>
            </a:r>
          </a:p>
        </p:txBody>
      </p:sp>
    </p:spTree>
  </p:cSld>
  <p:clrMapOvr>
    <a:masterClrMapping/>
  </p:clrMapOvr>
  <p:transition spd="slow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648072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rgbClr val="EE009F"/>
                </a:solidFill>
                <a:latin typeface="Blackadder ITC" pitchFamily="82" charset="0"/>
              </a:rPr>
              <a:t>b) Secondary </a:t>
            </a:r>
            <a:r>
              <a:rPr lang="en-US" sz="3600" b="1" u="sng" dirty="0" err="1">
                <a:solidFill>
                  <a:srgbClr val="EE009F"/>
                </a:solidFill>
                <a:latin typeface="Blackadder ITC" pitchFamily="82" charset="0"/>
              </a:rPr>
              <a:t>hyperalgesia</a:t>
            </a:r>
            <a:r>
              <a:rPr lang="en-US" sz="3600" b="1" u="sng" dirty="0">
                <a:solidFill>
                  <a:srgbClr val="EE009F"/>
                </a:solidFill>
                <a:latin typeface="Blackadder ITC" pitchFamily="82" charset="0"/>
              </a:rPr>
              <a:t>: </a:t>
            </a:r>
            <a:endParaRPr lang="en-US" sz="3600" dirty="0">
              <a:solidFill>
                <a:srgbClr val="EE009F"/>
              </a:solidFill>
              <a:latin typeface="Blackadder ITC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836712"/>
            <a:ext cx="8892480" cy="6021288"/>
          </a:xfrm>
        </p:spPr>
        <p:txBody>
          <a:bodyPr>
            <a:noAutofit/>
          </a:bodyPr>
          <a:lstStyle/>
          <a:p>
            <a:pPr algn="l" rtl="0"/>
            <a:r>
              <a:rPr lang="en-US" sz="3600" dirty="0">
                <a:latin typeface="Angsana New" pitchFamily="18" charset="-34"/>
                <a:cs typeface="Angsana New" pitchFamily="18" charset="-34"/>
              </a:rPr>
              <a:t>In the surrounding area of the lesion. </a:t>
            </a:r>
          </a:p>
          <a:p>
            <a:pPr algn="l" rtl="0"/>
            <a:r>
              <a:rPr lang="en-US" sz="3600" dirty="0">
                <a:latin typeface="Angsana New" pitchFamily="18" charset="-34"/>
                <a:cs typeface="Angsana New" pitchFamily="18" charset="-34"/>
              </a:rPr>
              <a:t>It appears normal but painful stimulus to it induces severe pain. </a:t>
            </a:r>
          </a:p>
          <a:p>
            <a:pPr algn="l" rtl="0"/>
            <a:r>
              <a:rPr lang="en-US" sz="3600" dirty="0">
                <a:latin typeface="Angsana New" pitchFamily="18" charset="-34"/>
                <a:cs typeface="Angsana New" pitchFamily="18" charset="-34"/>
              </a:rPr>
              <a:t>It is explained by </a:t>
            </a:r>
            <a:r>
              <a:rPr lang="en-US" sz="3600" b="1" u="sng" dirty="0">
                <a:solidFill>
                  <a:srgbClr val="EE009F"/>
                </a:solidFill>
                <a:latin typeface="Blackadder ITC" pitchFamily="82" charset="0"/>
                <a:ea typeface="+mj-ea"/>
                <a:cs typeface="+mj-cs"/>
              </a:rPr>
              <a:t>convergence- facilitation theory. 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600" dirty="0">
                <a:latin typeface="Angsana New" pitchFamily="18" charset="-34"/>
                <a:cs typeface="Angsana New" pitchFamily="18" charset="-34"/>
              </a:rPr>
              <a:t>As pain from primary area is carried by sensory nerve that </a:t>
            </a:r>
            <a:r>
              <a:rPr lang="en-US" altLang="en-US" sz="3600" b="1" dirty="0">
                <a:latin typeface="Angsana New" pitchFamily="18" charset="-34"/>
                <a:cs typeface="Angsana New" pitchFamily="18" charset="-34"/>
              </a:rPr>
              <a:t>converge </a:t>
            </a:r>
            <a:r>
              <a:rPr lang="en-US" altLang="en-US" sz="3600" dirty="0">
                <a:latin typeface="Angsana New" pitchFamily="18" charset="-34"/>
                <a:cs typeface="Angsana New" pitchFamily="18" charset="-34"/>
              </a:rPr>
              <a:t>on a certain neuron in the spinal cord. This neuron becomes </a:t>
            </a:r>
            <a:r>
              <a:rPr lang="en-US" altLang="en-US" sz="3600" b="1" dirty="0">
                <a:latin typeface="Angsana New" pitchFamily="18" charset="-34"/>
                <a:cs typeface="Angsana New" pitchFamily="18" charset="-34"/>
              </a:rPr>
              <a:t>"facilitated"</a:t>
            </a:r>
            <a:r>
              <a:rPr lang="en-US" altLang="en-US" sz="3600" dirty="0">
                <a:latin typeface="Angsana New" pitchFamily="18" charset="-34"/>
                <a:cs typeface="Angsana New" pitchFamily="18" charset="-34"/>
              </a:rPr>
              <a:t> have a lot of chemical transmitter, now if painful sensation reach this neuron from the surrounding </a:t>
            </a:r>
            <a:r>
              <a:rPr lang="en-US" altLang="en-US" sz="3600" b="1" dirty="0">
                <a:latin typeface="Angsana New" pitchFamily="18" charset="-34"/>
                <a:cs typeface="Angsana New" pitchFamily="18" charset="-34"/>
              </a:rPr>
              <a:t>secondary area</a:t>
            </a:r>
            <a:r>
              <a:rPr lang="en-US" altLang="en-US" sz="3600" dirty="0">
                <a:latin typeface="Angsana New" pitchFamily="18" charset="-34"/>
                <a:cs typeface="Angsana New" pitchFamily="18" charset="-34"/>
              </a:rPr>
              <a:t>, it will transmit it to </a:t>
            </a:r>
            <a:r>
              <a:rPr lang="en-US" altLang="en-US" sz="3600" b="1" dirty="0">
                <a:latin typeface="Angsana New" pitchFamily="18" charset="-34"/>
                <a:cs typeface="Angsana New" pitchFamily="18" charset="-34"/>
              </a:rPr>
              <a:t>sensory cortex </a:t>
            </a:r>
            <a:r>
              <a:rPr lang="en-US" altLang="en-US" sz="3600" dirty="0">
                <a:latin typeface="Angsana New" pitchFamily="18" charset="-34"/>
                <a:cs typeface="Angsana New" pitchFamily="18" charset="-34"/>
              </a:rPr>
              <a:t>as if it is </a:t>
            </a:r>
            <a:r>
              <a:rPr lang="en-US" altLang="en-US" sz="3600" b="1" dirty="0">
                <a:latin typeface="Angsana New" pitchFamily="18" charset="-34"/>
                <a:cs typeface="Angsana New" pitchFamily="18" charset="-34"/>
              </a:rPr>
              <a:t>very painful sensation.</a:t>
            </a:r>
          </a:p>
          <a:p>
            <a:endParaRPr lang="en-US" sz="3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38DC6-D1C3-4602-AF81-06C44B1CB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DCA4BBA-EA6B-4154-A8B2-3BEBFC07E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476672"/>
            <a:ext cx="7643192" cy="54029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0C5BDB-1709-4B79-AAF7-3516025AFC47}"/>
              </a:ext>
            </a:extLst>
          </p:cNvPr>
          <p:cNvSpPr txBox="1"/>
          <p:nvPr/>
        </p:nvSpPr>
        <p:spPr>
          <a:xfrm>
            <a:off x="2051720" y="6021288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Secondary hyperalgesia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349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rgbClr val="DA00DA"/>
                </a:solidFill>
                <a:latin typeface="Algerian" pitchFamily="82" charset="0"/>
              </a:rPr>
              <a:t>Temperature Sensation</a:t>
            </a:r>
            <a:br>
              <a:rPr lang="en-US" dirty="0">
                <a:solidFill>
                  <a:srgbClr val="DA00DA"/>
                </a:solidFill>
                <a:latin typeface="Algerian" pitchFamily="82" charset="0"/>
              </a:rPr>
            </a:br>
            <a:endParaRPr lang="en-US" dirty="0">
              <a:solidFill>
                <a:srgbClr val="DA00DA"/>
              </a:solidFill>
              <a:latin typeface="Algerian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661248"/>
          </a:xfrm>
        </p:spPr>
        <p:txBody>
          <a:bodyPr>
            <a:noAutofit/>
          </a:bodyPr>
          <a:lstStyle/>
          <a:p>
            <a:pPr algn="l" rtl="0"/>
            <a:r>
              <a:rPr lang="en-US" sz="4000" dirty="0">
                <a:solidFill>
                  <a:srgbClr val="EE009F"/>
                </a:solidFill>
                <a:latin typeface="Angsana New" pitchFamily="18" charset="-34"/>
                <a:cs typeface="Angsana New" pitchFamily="18" charset="-34"/>
              </a:rPr>
              <a:t>"Cold" sensation 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>between 10° and 30c°. </a:t>
            </a:r>
          </a:p>
          <a:p>
            <a:pPr algn="l" rtl="0"/>
            <a:r>
              <a:rPr lang="en-US" sz="4000" dirty="0">
                <a:solidFill>
                  <a:srgbClr val="EE009F"/>
                </a:solidFill>
                <a:latin typeface="Angsana New" pitchFamily="18" charset="-34"/>
                <a:cs typeface="Angsana New" pitchFamily="18" charset="-34"/>
              </a:rPr>
              <a:t>"warm" sensation 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>between 30° and 45c°.</a:t>
            </a:r>
          </a:p>
          <a:p>
            <a:pPr algn="l" rtl="0"/>
            <a:r>
              <a:rPr lang="en-US" sz="4000" dirty="0">
                <a:solidFill>
                  <a:srgbClr val="EE009F"/>
                </a:solidFill>
                <a:latin typeface="Angsana New" pitchFamily="18" charset="-34"/>
                <a:cs typeface="Angsana New" pitchFamily="18" charset="-34"/>
              </a:rPr>
              <a:t>Below 10° and above 45° 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>tissue damage begins to occur, and this is described as </a:t>
            </a:r>
            <a:r>
              <a:rPr lang="en-US" sz="4000" b="1" dirty="0">
                <a:latin typeface="Angsana New" pitchFamily="18" charset="-34"/>
                <a:cs typeface="Angsana New" pitchFamily="18" charset="-34"/>
              </a:rPr>
              <a:t>pain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> sensation.</a:t>
            </a:r>
          </a:p>
          <a:p>
            <a:r>
              <a:rPr lang="en-US" sz="4000" dirty="0">
                <a:solidFill>
                  <a:srgbClr val="EE009F"/>
                </a:solidFill>
                <a:latin typeface="Angsana New" pitchFamily="18" charset="-34"/>
                <a:cs typeface="Angsana New" pitchFamily="18" charset="-34"/>
              </a:rPr>
              <a:t>At 0 °C </a:t>
            </a:r>
            <a:r>
              <a:rPr lang="en-US" dirty="0"/>
              <a:t>No action potential is recorded from nerves.</a:t>
            </a:r>
            <a:endParaRPr lang="en-US" sz="4000" dirty="0">
              <a:latin typeface="Angsana New" pitchFamily="18" charset="-34"/>
              <a:cs typeface="Angsana New" pitchFamily="18" charset="-34"/>
            </a:endParaRPr>
          </a:p>
          <a:p>
            <a:pPr algn="l" rtl="0"/>
            <a:r>
              <a:rPr lang="en-US" sz="4000" b="1" u="sng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Thermo receptors adapt</a:t>
            </a:r>
            <a:r>
              <a:rPr lang="en-US" sz="4000" dirty="0">
                <a:solidFill>
                  <a:srgbClr val="EE009F"/>
                </a:solidFill>
                <a:latin typeface="Blackadder ITC" pitchFamily="82" charset="0"/>
                <a:cs typeface="Angsana New" pitchFamily="18" charset="-34"/>
              </a:rPr>
              <a:t> 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>between 20c° and 40c°</a:t>
            </a:r>
          </a:p>
          <a:p>
            <a:pPr algn="l" rtl="0">
              <a:buNone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l" rtl="0">
              <a:buNone/>
            </a:pPr>
            <a:endParaRPr lang="en-US" sz="4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70D3-0A75-400C-8414-B12B696C7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7532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2D7A9-4E4D-4F76-8976-3145A587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Types of thermoreceptors: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A. </a:t>
            </a:r>
            <a:r>
              <a:rPr lang="en-US" sz="2800" b="1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Superficial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receptors in skin</a:t>
            </a:r>
            <a:r>
              <a:rPr lang="en-US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they are 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free nerve endings.</a:t>
            </a: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1) </a:t>
            </a:r>
            <a:r>
              <a:rPr lang="en-US" sz="2800" i="0" u="none" strike="noStrike" baseline="0" dirty="0">
                <a:solidFill>
                  <a:srgbClr val="DA00DA"/>
                </a:solidFill>
                <a:latin typeface="Calibri,Bold"/>
              </a:rPr>
              <a:t>Warm </a:t>
            </a:r>
            <a:r>
              <a:rPr lang="en-US" sz="2800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spots: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transmitted by "C " fibers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alibri,Italic"/>
              </a:rPr>
              <a:t>.(Free nerve ending receptor)</a:t>
            </a: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2) </a:t>
            </a:r>
            <a:r>
              <a:rPr lang="en-US" sz="2800" b="1" i="0" u="none" strike="noStrike" baseline="0" dirty="0">
                <a:solidFill>
                  <a:srgbClr val="DA00DA"/>
                </a:solidFill>
                <a:latin typeface="Calibri,Bold"/>
              </a:rPr>
              <a:t>Cold </a:t>
            </a:r>
            <a:r>
              <a:rPr lang="en-US" sz="2800" b="0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spots: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transmitted by " A δ " fibers.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alibri,Italic"/>
              </a:rPr>
              <a:t>(Krause's end bulb receptors !)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B. </a:t>
            </a:r>
            <a:r>
              <a:rPr lang="en-US" sz="2800" b="0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Deep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receptors in hypothalamus</a:t>
            </a:r>
            <a:r>
              <a:rPr lang="en-US" sz="28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detect body temperature from blood.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9655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B630-42CB-44CB-9809-1ADB00094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B21DE-6A67-4929-B0A1-816AF7EEE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7422"/>
            <a:ext cx="8229600" cy="5055840"/>
          </a:xfrm>
        </p:spPr>
        <p:txBody>
          <a:bodyPr>
            <a:normAutofit/>
          </a:bodyPr>
          <a:lstStyle/>
          <a:p>
            <a:pPr algn="l"/>
            <a:r>
              <a:rPr lang="en-US" sz="2400" b="1" i="0" u="none" strike="noStrike" baseline="0" dirty="0">
                <a:solidFill>
                  <a:srgbClr val="DA00DA"/>
                </a:solidFill>
                <a:latin typeface="Calibri" panose="020F0502020204030204" pitchFamily="34" charset="0"/>
              </a:rPr>
              <a:t>Mode of stimulation of thermoreceptors: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Chemically by change in their metabolic activity.</a:t>
            </a:r>
          </a:p>
          <a:p>
            <a:pPr marL="0" indent="0" algn="l">
              <a:buNone/>
            </a:pPr>
            <a:r>
              <a:rPr lang="en-US" sz="2400" b="1" i="0" u="none" strike="noStrike" baseline="0" dirty="0">
                <a:solidFill>
                  <a:srgbClr val="DA00DA"/>
                </a:solidFill>
                <a:latin typeface="Calibri,Bold"/>
              </a:rPr>
              <a:t>Paradoxical cold sensation:</a:t>
            </a:r>
          </a:p>
          <a:p>
            <a:pPr marL="0" indent="0" algn="l">
              <a:buNone/>
            </a:pPr>
            <a:r>
              <a:rPr lang="en-US" sz="2400" b="1" i="0" u="none" strike="noStrike" baseline="0" dirty="0">
                <a:solidFill>
                  <a:srgbClr val="000000"/>
                </a:solidFill>
                <a:latin typeface="TimesNewRoman,Bold"/>
              </a:rPr>
              <a:t>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On taking hot shower at 45 °C, we 1st feel cold (shivering) followed by warm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sensation. Because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,Bold"/>
              </a:rPr>
              <a:t>cold receptors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are: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a) 10 Times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,Bold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ore numerous &amp;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,Bold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ore superficial than warm receptors.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b)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,Bold"/>
              </a:rPr>
              <a:t>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omentary Brisk discharge at 45°C.</a:t>
            </a:r>
          </a:p>
          <a:p>
            <a:pPr marL="267970" marR="45720" indent="-125095" algn="justLow">
              <a:lnSpc>
                <a:spcPct val="150000"/>
              </a:lnSpc>
              <a:spcBef>
                <a:spcPts val="550"/>
              </a:spcBef>
            </a:pPr>
            <a:r>
              <a:rPr lang="en-US" sz="2400" b="1" dirty="0">
                <a:solidFill>
                  <a:srgbClr val="DA00D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Temperature pathway</a:t>
            </a:r>
            <a:r>
              <a:rPr lang="en-US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Through </a:t>
            </a:r>
            <a:r>
              <a:rPr lang="en-US" sz="24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Lateral spinothalamic tract</a:t>
            </a:r>
          </a:p>
        </p:txBody>
      </p:sp>
    </p:spTree>
    <p:extLst>
      <p:ext uri="{BB962C8B-B14F-4D97-AF65-F5344CB8AC3E}">
        <p14:creationId xmlns:p14="http://schemas.microsoft.com/office/powerpoint/2010/main" val="2794310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81D42-2D6B-4606-A311-94CF7DA2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CB38BE-1372-44C9-B828-B76C36DC05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683" y="404664"/>
            <a:ext cx="7468685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68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B730DC"/>
                </a:solidFill>
                <a:latin typeface="Algerian" pitchFamily="82" charset="0"/>
              </a:rPr>
              <a:t>Sensations</a:t>
            </a:r>
            <a:br>
              <a:rPr lang="en-US" sz="4800" dirty="0">
                <a:solidFill>
                  <a:srgbClr val="B730DC"/>
                </a:solidFill>
                <a:latin typeface="Algerian" pitchFamily="82" charset="0"/>
              </a:rPr>
            </a:br>
            <a:endParaRPr lang="en-US" sz="4800" dirty="0">
              <a:solidFill>
                <a:srgbClr val="B730DC"/>
              </a:solidFill>
              <a:latin typeface="Algerian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80728"/>
            <a:ext cx="8784976" cy="5877272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latin typeface="Blackadder ITC" pitchFamily="82" charset="0"/>
              </a:rPr>
              <a:t>They are divided </a:t>
            </a:r>
            <a:r>
              <a:rPr lang="en-US" altLang="en-US" sz="4400" dirty="0">
                <a:latin typeface="Blackadder ITC" pitchFamily="82" charset="0"/>
              </a:rPr>
              <a:t>according to the site of origin</a:t>
            </a:r>
            <a:r>
              <a:rPr lang="en-US" sz="4400" dirty="0">
                <a:latin typeface="Blackadder ITC" pitchFamily="82" charset="0"/>
              </a:rPr>
              <a:t> into 	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4400" dirty="0">
                <a:latin typeface="Angsana New" pitchFamily="18" charset="-34"/>
                <a:cs typeface="Angsana New" pitchFamily="18" charset="-34"/>
              </a:rPr>
              <a:t>Somatic sensations (comes from </a:t>
            </a:r>
            <a:r>
              <a:rPr lang="en-US" altLang="en-US" sz="4400" dirty="0">
                <a:latin typeface="Angsana New" pitchFamily="18" charset="-34"/>
                <a:cs typeface="Angsana New" pitchFamily="18" charset="-34"/>
              </a:rPr>
              <a:t>soma or body</a:t>
            </a:r>
            <a:r>
              <a:rPr lang="en-US" sz="4400" dirty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4400" dirty="0">
                <a:latin typeface="Angsana New" pitchFamily="18" charset="-34"/>
                <a:cs typeface="Angsana New" pitchFamily="18" charset="-34"/>
              </a:rPr>
              <a:t>Visceral sensations (from viscera). As visceral pain and fullness of the bladder.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4400" dirty="0">
                <a:latin typeface="Angsana New" pitchFamily="18" charset="-34"/>
                <a:cs typeface="Angsana New" pitchFamily="18" charset="-34"/>
              </a:rPr>
              <a:t>Special sensations (vision, hearing, smell, taste)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4400" dirty="0">
                <a:latin typeface="Angsana New" pitchFamily="18" charset="-34"/>
                <a:cs typeface="Angsana New" pitchFamily="18" charset="-34"/>
              </a:rPr>
              <a:t>Hypothalamic or organic sensations (thirst-hunger-fear).</a:t>
            </a:r>
          </a:p>
          <a:p>
            <a:pPr marL="0" indent="0" algn="l" rtl="0">
              <a:buNone/>
            </a:pPr>
            <a:endParaRPr lang="en-US" sz="44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578C3-284D-47EA-92E7-FA4FD25DD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356A5-93B8-4814-A2B8-FCC68F4CC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18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9340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008112"/>
          </a:xfrm>
        </p:spPr>
        <p:txBody>
          <a:bodyPr/>
          <a:lstStyle/>
          <a:p>
            <a:r>
              <a:rPr lang="en-US" b="1" dirty="0">
                <a:solidFill>
                  <a:srgbClr val="B730DC"/>
                </a:solidFill>
                <a:latin typeface="Algerian" pitchFamily="82" charset="0"/>
              </a:rPr>
              <a:t>Somatic sensations </a:t>
            </a:r>
            <a:endParaRPr lang="en-US" dirty="0">
              <a:solidFill>
                <a:srgbClr val="B730DC"/>
              </a:solidFill>
              <a:latin typeface="Algerian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24744"/>
            <a:ext cx="9190856" cy="5733256"/>
          </a:xfrm>
        </p:spPr>
        <p:txBody>
          <a:bodyPr>
            <a:noAutofit/>
          </a:bodyPr>
          <a:lstStyle/>
          <a:p>
            <a:r>
              <a:rPr lang="en-US" alt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further subdivided according to site of receptors into</a:t>
            </a:r>
            <a:r>
              <a:rPr lang="en-US" altLang="en-US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Blackadder ITC" pitchFamily="82" charset="0"/>
              </a:rPr>
              <a:t>:</a:t>
            </a:r>
            <a:endParaRPr lang="en-US" sz="4000" dirty="0">
              <a:latin typeface="Blackadder ITC" pitchFamily="82" charset="0"/>
              <a:cs typeface="Angsana New" pitchFamily="18" charset="-34"/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Cutaneous sensations (pain-touch-temperature-pressure).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Deep sensations : as 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sense of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position, movements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muscle tension, deep pressure, relation of the body parts to each other and relation of the body to the space.</a:t>
            </a:r>
            <a:endParaRPr lang="en-US" sz="2400" i="1" dirty="0">
              <a:latin typeface="Angsana New" pitchFamily="18" charset="-34"/>
              <a:cs typeface="Angsana New" pitchFamily="18" charset="-34"/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Mixed sensations (receptors in skin and deep structures): </a:t>
            </a:r>
          </a:p>
          <a:p>
            <a:pPr marL="514350" indent="-514350" algn="l" rtl="0">
              <a:buNone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     a) Stereognosis                                             </a:t>
            </a:r>
          </a:p>
          <a:p>
            <a:pPr marL="514350" indent="-514350" algn="l" rtl="0">
              <a:buNone/>
            </a:pPr>
            <a:r>
              <a:rPr lang="en-US" sz="4000" dirty="0">
                <a:latin typeface="Angsana New" pitchFamily="18" charset="-34"/>
                <a:cs typeface="Angsana New" pitchFamily="18" charset="-34"/>
              </a:rPr>
              <a:t>     b) Vibration sense.</a:t>
            </a:r>
          </a:p>
          <a:p>
            <a:pPr marL="514350" indent="-514350" algn="l" rtl="0">
              <a:buFont typeface="+mj-lt"/>
              <a:buAutoNum type="arabicPeriod"/>
            </a:pPr>
            <a:endParaRPr lang="en-US" sz="4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B730DC"/>
                </a:solidFill>
                <a:latin typeface="Algerian" pitchFamily="82" charset="0"/>
              </a:rPr>
              <a:t>Pain sensation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5805264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4400" b="1" u="sng" dirty="0">
                <a:latin typeface="Blackadder ITC" pitchFamily="82" charset="0"/>
              </a:rPr>
              <a:t>characters:</a:t>
            </a:r>
            <a:endParaRPr lang="en-US" sz="4400" dirty="0">
              <a:latin typeface="Blackadder ITC" pitchFamily="82" charset="0"/>
            </a:endParaRPr>
          </a:p>
          <a:p>
            <a:pPr lvl="0" algn="l" rtl="0"/>
            <a:r>
              <a:rPr lang="en-US" sz="3600" b="1" u="sng" dirty="0">
                <a:latin typeface="Blackadder ITC" pitchFamily="82" charset="0"/>
              </a:rPr>
              <a:t>unpleasant sensation</a:t>
            </a:r>
            <a:r>
              <a:rPr lang="en-US" sz="3600" dirty="0">
                <a:latin typeface="Blackadder ITC" pitchFamily="82" charset="0"/>
              </a:rPr>
              <a:t>  </a:t>
            </a:r>
            <a:r>
              <a:rPr lang="en-US" sz="3600" dirty="0">
                <a:latin typeface="Angsana New" pitchFamily="18" charset="-34"/>
                <a:cs typeface="Angsana New" pitchFamily="18" charset="-34"/>
              </a:rPr>
              <a:t>resulting from tissue damage and</a:t>
            </a:r>
            <a:br>
              <a:rPr lang="en-US" sz="3600" dirty="0">
                <a:latin typeface="Angsana New" pitchFamily="18" charset="-34"/>
                <a:cs typeface="Angsana New" pitchFamily="18" charset="-34"/>
              </a:rPr>
            </a:br>
            <a:r>
              <a:rPr lang="en-US" sz="3600" dirty="0">
                <a:latin typeface="Angsana New" pitchFamily="18" charset="-34"/>
                <a:cs typeface="Angsana New" pitchFamily="18" charset="-34"/>
              </a:rPr>
              <a:t>resulting in protective mechanisms as withdrawal reflex.   </a:t>
            </a:r>
          </a:p>
          <a:p>
            <a:pPr lvl="0" algn="l" rtl="0"/>
            <a:r>
              <a:rPr lang="en-US" sz="3600" b="1" u="sng" dirty="0">
                <a:latin typeface="Blackadder ITC" pitchFamily="82" charset="0"/>
              </a:rPr>
              <a:t>Pain is a specific type</a:t>
            </a:r>
            <a:r>
              <a:rPr lang="en-US" sz="3600" dirty="0">
                <a:latin typeface="Blackadder ITC" pitchFamily="82" charset="0"/>
              </a:rPr>
              <a:t> </a:t>
            </a:r>
            <a:r>
              <a:rPr lang="en-US" sz="3600" dirty="0">
                <a:latin typeface="Angsana New" pitchFamily="18" charset="-34"/>
                <a:cs typeface="Angsana New" pitchFamily="18" charset="-34"/>
              </a:rPr>
              <a:t>of sensation and is not due to over stimulation of other sensations. </a:t>
            </a:r>
          </a:p>
          <a:p>
            <a:pPr lvl="0" algn="l" rtl="0"/>
            <a:r>
              <a:rPr lang="en-US" sz="3600" b="1" u="sng" dirty="0">
                <a:latin typeface="Blackadder ITC" pitchFamily="82" charset="0"/>
              </a:rPr>
              <a:t>The threshold of excitation</a:t>
            </a:r>
            <a:r>
              <a:rPr lang="en-US" sz="3600" dirty="0">
                <a:latin typeface="Blackadder ITC" pitchFamily="82" charset="0"/>
              </a:rPr>
              <a:t>  </a:t>
            </a:r>
            <a:r>
              <a:rPr lang="en-US" sz="3600" dirty="0">
                <a:latin typeface="Angsana New" pitchFamily="18" charset="-34"/>
                <a:cs typeface="Angsana New" pitchFamily="18" charset="-34"/>
              </a:rPr>
              <a:t>of pain receptors is much higher  than other sensations. </a:t>
            </a:r>
          </a:p>
          <a:p>
            <a:pPr lvl="0" algn="l" rtl="0"/>
            <a:r>
              <a:rPr lang="en-US" sz="3600" b="1" u="sng" dirty="0">
                <a:latin typeface="Blackadder ITC" pitchFamily="82" charset="0"/>
              </a:rPr>
              <a:t>Pain is a "pre-potent stimulus"</a:t>
            </a:r>
            <a:r>
              <a:rPr lang="en-US" sz="3600" dirty="0">
                <a:latin typeface="Blackadder ITC" pitchFamily="82" charset="0"/>
              </a:rPr>
              <a:t>  </a:t>
            </a:r>
            <a:r>
              <a:rPr lang="en-US" sz="3600" dirty="0">
                <a:latin typeface="Angsana New" pitchFamily="18" charset="-34"/>
                <a:cs typeface="Angsana New" pitchFamily="18" charset="-34"/>
              </a:rPr>
              <a:t> during pain; any other sensations are inhibited as hunger sensation .</a:t>
            </a:r>
          </a:p>
          <a:p>
            <a:pPr algn="l" rtl="0"/>
            <a:endParaRPr lang="en-US" sz="36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13779"/>
            <a:ext cx="8229600" cy="1143000"/>
          </a:xfrm>
        </p:spPr>
        <p:txBody>
          <a:bodyPr/>
          <a:lstStyle/>
          <a:p>
            <a:r>
              <a:rPr lang="en-US" b="1" u="sng" dirty="0">
                <a:solidFill>
                  <a:srgbClr val="B730DC"/>
                </a:solidFill>
                <a:latin typeface="Algerian" pitchFamily="82" charset="0"/>
              </a:rPr>
              <a:t>Types of pain :</a:t>
            </a:r>
            <a:r>
              <a:rPr lang="en-US" dirty="0">
                <a:solidFill>
                  <a:srgbClr val="B730DC"/>
                </a:solidFill>
                <a:latin typeface="Algerian" pitchFamily="82" charset="0"/>
              </a:rPr>
              <a:t>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451917"/>
            <a:ext cx="8219256" cy="5073427"/>
          </a:xfrm>
        </p:spPr>
        <p:txBody>
          <a:bodyPr>
            <a:normAutofit/>
          </a:bodyPr>
          <a:lstStyle/>
          <a:p>
            <a:pPr algn="l" rtl="0"/>
            <a:r>
              <a:rPr lang="en-US" sz="4800" dirty="0">
                <a:latin typeface="Blackadder ITC" pitchFamily="82" charset="0"/>
              </a:rPr>
              <a:t>According to the site, pain is classified to:</a:t>
            </a:r>
          </a:p>
          <a:p>
            <a:pPr>
              <a:buFont typeface="Wingdings" pitchFamily="2" charset="2"/>
              <a:buChar char="Ø"/>
            </a:pPr>
            <a:r>
              <a:rPr lang="en-US" sz="4800" dirty="0">
                <a:latin typeface="Angsana New" pitchFamily="18" charset="-34"/>
                <a:cs typeface="Angsana New" pitchFamily="18" charset="-34"/>
              </a:rPr>
              <a:t> Cutaneous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4800" dirty="0">
                <a:latin typeface="Angsana New" pitchFamily="18" charset="-34"/>
                <a:cs typeface="Angsana New" pitchFamily="18" charset="-34"/>
              </a:rPr>
              <a:t>Deep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4800" dirty="0">
                <a:latin typeface="Angsana New" pitchFamily="18" charset="-34"/>
                <a:cs typeface="Angsana New" pitchFamily="18" charset="-34"/>
              </a:rPr>
              <a:t>Visceral </a:t>
            </a:r>
            <a:r>
              <a:rPr lang="en-US" dirty="0"/>
              <a:t> 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F4B5D-80F0-4237-8D0C-96F2206A0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600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06EAB-4F8F-4FEE-93B6-871D4D8CA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760640"/>
          </a:xfrm>
        </p:spPr>
        <p:txBody>
          <a:bodyPr>
            <a:normAutofit fontScale="92500"/>
          </a:bodyPr>
          <a:lstStyle/>
          <a:p>
            <a:pPr marL="101600" indent="0">
              <a:buNone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 receptors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they are specific naked </a:t>
            </a:r>
            <a:r>
              <a:rPr lang="en-US" sz="2800" b="1" i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nerve endings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en-US" sz="2800" b="1" i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lowly or even not adapt at all)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nociceptors </a:t>
            </a:r>
            <a:r>
              <a:rPr lang="en-US" sz="2800" b="1" i="1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subdivided into 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types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 of stimulation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1600" indent="0">
              <a:buNone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Mechanosensitive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pain   receptors stimulated by excessive mechanical stress as crushing or server trauma.</a:t>
            </a:r>
          </a:p>
          <a:p>
            <a:pPr marL="101600" indent="0">
              <a:buNone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Thermosensitive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pain receptors stimulated by extremes of either cold or hot i.e., above °45 or below 10 c°.</a:t>
            </a:r>
          </a:p>
          <a:p>
            <a:pPr marL="101600" indent="0">
              <a:buNone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Chemosensitive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pain receptors which respond to chemical injurious stimuli. </a:t>
            </a:r>
          </a:p>
          <a:p>
            <a:pPr marL="101600" indent="0">
              <a:buNone/>
            </a:pP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two types are connected to (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delta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myelinated fibers. (5-15 meters/sec) while the third type is attached to </a:t>
            </a:r>
            <a:r>
              <a:rPr lang="en-US" sz="2800" b="1" dirty="0">
                <a:solidFill>
                  <a:srgbClr val="DA00D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C-fibers-non myelinated 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slowly conducting fibers (0.2 - 2 meters/sec.).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81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575FC-D124-450A-8A0C-47EDEAEBB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EE009F"/>
                </a:solidFill>
                <a:latin typeface="Blackadder ITC" pitchFamily="82" charset="0"/>
              </a:rPr>
              <a:t>  </a:t>
            </a:r>
            <a:r>
              <a:rPr lang="en-US" sz="3600" b="1" dirty="0">
                <a:solidFill>
                  <a:srgbClr val="EE009F"/>
                </a:solidFill>
                <a:latin typeface="Blackadder ITC" pitchFamily="82" charset="0"/>
              </a:rPr>
              <a:t>Mechanism of stimulation of pain receptors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46B05-BA0F-4333-912D-C832B96E4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endParaRPr lang="en-US" dirty="0"/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Painful stimuli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ð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tissue damage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ð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liberation of pain mediators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ð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stimulation of nociceptors.</a:t>
            </a:r>
          </a:p>
          <a:p>
            <a:pPr algn="l"/>
            <a:endParaRPr lang="en-US" sz="3200" b="0" i="0" u="none" strike="noStrike" baseline="0" dirty="0">
              <a:solidFill>
                <a:srgbClr val="000000"/>
              </a:solidFill>
              <a:latin typeface="TimesNewRoman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TimesNewRoman"/>
              </a:rPr>
              <a:t> </a:t>
            </a:r>
            <a:r>
              <a:rPr lang="en-US" sz="3600" b="1" dirty="0">
                <a:solidFill>
                  <a:srgbClr val="EE009F"/>
                </a:solidFill>
                <a:latin typeface="Blackadder ITC" pitchFamily="82" charset="0"/>
                <a:ea typeface="+mj-ea"/>
                <a:cs typeface="+mj-cs"/>
              </a:rPr>
              <a:t>Pain mediators</a:t>
            </a:r>
            <a:r>
              <a:rPr lang="en-US" sz="3200" b="0" i="1" u="none" strike="noStrike" baseline="0" dirty="0">
                <a:solidFill>
                  <a:srgbClr val="7030A1"/>
                </a:solidFill>
                <a:latin typeface="Calibri,Italic"/>
              </a:rPr>
              <a:t> 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like</a:t>
            </a:r>
            <a:r>
              <a:rPr lang="en-US" sz="3200" b="0" i="1" u="none" strike="noStrike" baseline="0" dirty="0">
                <a:solidFill>
                  <a:srgbClr val="7030A1"/>
                </a:solidFill>
                <a:latin typeface="Calibri,Italic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substance </a:t>
            </a:r>
            <a:r>
              <a:rPr lang="en-US" sz="3200" b="1" i="0" u="none" strike="noStrike" baseline="0" dirty="0">
                <a:solidFill>
                  <a:srgbClr val="DA00DA"/>
                </a:solidFill>
                <a:latin typeface="Calibri,Bold"/>
              </a:rPr>
              <a:t>P</a:t>
            </a:r>
            <a:r>
              <a:rPr lang="en-US" sz="3200" b="1" i="0" u="none" strike="noStrike" baseline="0" dirty="0">
                <a:solidFill>
                  <a:srgbClr val="FF0000"/>
                </a:solidFill>
                <a:latin typeface="Calibri,Bold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&amp; </a:t>
            </a:r>
            <a:r>
              <a:rPr lang="en-US" sz="3200" b="1" i="0" u="none" strike="noStrike" baseline="0" dirty="0">
                <a:solidFill>
                  <a:srgbClr val="DA00DA"/>
                </a:solidFill>
                <a:latin typeface="Calibri,Bold"/>
              </a:rPr>
              <a:t>P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rostaglandins &amp; </a:t>
            </a:r>
            <a:r>
              <a:rPr lang="en-US" sz="3200" b="1" i="0" u="none" strike="noStrike" baseline="0" dirty="0">
                <a:solidFill>
                  <a:srgbClr val="DA00DA"/>
                </a:solidFill>
                <a:latin typeface="Calibri,Bold"/>
              </a:rPr>
              <a:t>P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otassium &amp; </a:t>
            </a:r>
            <a:r>
              <a:rPr lang="en-US" sz="3200" b="1" i="0" u="none" strike="noStrike" baseline="0" dirty="0">
                <a:solidFill>
                  <a:srgbClr val="DA00DA"/>
                </a:solidFill>
                <a:latin typeface="Calibri,Bold"/>
              </a:rPr>
              <a:t>B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radykinin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98474"/>
            <a:ext cx="8229600" cy="1602334"/>
          </a:xfrm>
        </p:spPr>
        <p:txBody>
          <a:bodyPr>
            <a:noAutofit/>
          </a:bodyPr>
          <a:lstStyle/>
          <a:p>
            <a:r>
              <a:rPr lang="en-US" sz="4800" b="1" u="sng" dirty="0">
                <a:solidFill>
                  <a:srgbClr val="EE009F"/>
                </a:solidFill>
                <a:latin typeface="Blackadder ITC" pitchFamily="82" charset="0"/>
              </a:rPr>
              <a:t>(1)  </a:t>
            </a:r>
            <a:r>
              <a:rPr lang="en-US" sz="4800" b="1" u="sng" dirty="0" err="1">
                <a:solidFill>
                  <a:srgbClr val="EE009F"/>
                </a:solidFill>
                <a:latin typeface="Blackadder ITC" pitchFamily="82" charset="0"/>
              </a:rPr>
              <a:t>Cutaneous</a:t>
            </a:r>
            <a:r>
              <a:rPr lang="en-US" sz="4800" b="1" u="sng" dirty="0">
                <a:solidFill>
                  <a:srgbClr val="EE009F"/>
                </a:solidFill>
                <a:latin typeface="Blackadder ITC" pitchFamily="82" charset="0"/>
              </a:rPr>
              <a:t> pain:</a:t>
            </a:r>
            <a:br>
              <a:rPr lang="en-US" sz="4800" dirty="0">
                <a:solidFill>
                  <a:srgbClr val="EE009F"/>
                </a:solidFill>
                <a:latin typeface="Blackadder ITC" pitchFamily="82" charset="0"/>
              </a:rPr>
            </a:br>
            <a:endParaRPr lang="en-US" sz="4800" dirty="0">
              <a:solidFill>
                <a:srgbClr val="EE009F"/>
              </a:solidFill>
              <a:latin typeface="Blackadder ITC" pitchFamily="82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l" rtl="0"/>
            <a:r>
              <a:rPr lang="en-US" sz="4400" dirty="0">
                <a:latin typeface="Angsana New" pitchFamily="18" charset="-34"/>
                <a:cs typeface="Angsana New" pitchFamily="18" charset="-34"/>
              </a:rPr>
              <a:t>It arises  from the skin. </a:t>
            </a:r>
          </a:p>
          <a:p>
            <a:pPr lvl="0"/>
            <a:r>
              <a:rPr lang="en-US" sz="4400" dirty="0">
                <a:latin typeface="Angsana New" pitchFamily="18" charset="-34"/>
                <a:cs typeface="Angsana New" pitchFamily="18" charset="-34"/>
              </a:rPr>
              <a:t>Usually described as pricking , stitching or burning</a:t>
            </a:r>
          </a:p>
          <a:p>
            <a:pPr lvl="0"/>
            <a:r>
              <a:rPr lang="en-US" sz="4400" dirty="0">
                <a:latin typeface="Angsana New" pitchFamily="18" charset="-34"/>
                <a:cs typeface="Angsana New" pitchFamily="18" charset="-34"/>
              </a:rPr>
              <a:t>There are 2 types of cutaneous pain: fast &amp; slow pain</a:t>
            </a:r>
          </a:p>
          <a:p>
            <a:r>
              <a:rPr lang="en-US" sz="4400" dirty="0">
                <a:latin typeface="Angsana New" pitchFamily="18" charset="-34"/>
                <a:cs typeface="Angsana New" pitchFamily="18" charset="-34"/>
              </a:rPr>
              <a:t>Cutaneous pain is accompanied by </a:t>
            </a:r>
            <a:r>
              <a:rPr lang="en-US" sz="4400" b="1" i="1" dirty="0">
                <a:latin typeface="Angsana New" pitchFamily="18" charset="-34"/>
                <a:cs typeface="Angsana New" pitchFamily="18" charset="-34"/>
              </a:rPr>
              <a:t>sympathetic reactions </a:t>
            </a:r>
            <a:r>
              <a:rPr lang="en-US" sz="4400" dirty="0">
                <a:latin typeface="Angsana New" pitchFamily="18" charset="-34"/>
                <a:cs typeface="Angsana New" pitchFamily="18" charset="-34"/>
              </a:rPr>
              <a:t>as increase in heart rate and blood pressure, sweating and dilatation of the pupil. Also, </a:t>
            </a:r>
            <a:r>
              <a:rPr lang="en-US" sz="4400" b="1" i="1" dirty="0">
                <a:latin typeface="Angsana New" pitchFamily="18" charset="-34"/>
                <a:cs typeface="Angsana New" pitchFamily="18" charset="-34"/>
              </a:rPr>
              <a:t>protective withdrawal reflexes </a:t>
            </a:r>
            <a:r>
              <a:rPr lang="en-US" sz="4400" dirty="0">
                <a:latin typeface="Angsana New" pitchFamily="18" charset="-34"/>
                <a:cs typeface="Angsana New" pitchFamily="18" charset="-34"/>
              </a:rPr>
              <a:t>occur in this type of pain.</a:t>
            </a:r>
          </a:p>
          <a:p>
            <a:endParaRPr lang="en-US" sz="44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0">
              <a:srgbClr val="CCCCFF"/>
            </a:gs>
            <a:gs pos="83000">
              <a:srgbClr val="FF66CC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878734"/>
              </p:ext>
            </p:extLst>
          </p:nvPr>
        </p:nvGraphicFramePr>
        <p:xfrm>
          <a:off x="-36512" y="-27384"/>
          <a:ext cx="9180512" cy="73448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09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558">
                <a:tc>
                  <a:txBody>
                    <a:bodyPr/>
                    <a:lstStyle/>
                    <a:p>
                      <a:pPr algn="ctr" rtl="0"/>
                      <a:r>
                        <a:rPr lang="en-US" sz="3200" b="1" u="none" dirty="0"/>
                        <a:t>slow pain</a:t>
                      </a:r>
                      <a:endParaRPr lang="en-US" sz="3200" u="none" dirty="0"/>
                    </a:p>
                  </a:txBody>
                  <a:tcPr>
                    <a:solidFill>
                      <a:srgbClr val="DA0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200" b="1" u="none" dirty="0"/>
                        <a:t>fast </a:t>
                      </a:r>
                      <a:r>
                        <a:rPr lang="en-US" sz="3200" b="1" u="none" baseline="0" dirty="0"/>
                        <a:t> </a:t>
                      </a:r>
                      <a:r>
                        <a:rPr lang="en-US" sz="3200" b="1" u="none" dirty="0"/>
                        <a:t>pain </a:t>
                      </a:r>
                      <a:endParaRPr lang="en-US" sz="3200" u="none" dirty="0"/>
                    </a:p>
                  </a:txBody>
                  <a:tcPr>
                    <a:solidFill>
                      <a:srgbClr val="DA0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6258">
                <a:tc>
                  <a:txBody>
                    <a:bodyPr/>
                    <a:lstStyle/>
                    <a:p>
                      <a:pPr lvl="0" algn="l" rtl="0">
                        <a:buFont typeface="Arial" pitchFamily="34" charset="0"/>
                        <a:buChar char="•"/>
                      </a:pPr>
                      <a:r>
                        <a:rPr lang="en-US" sz="2400" b="0" u="none" dirty="0"/>
                        <a:t>burning </a:t>
                      </a:r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delayed and persists for long time</a:t>
                      </a:r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Poorly localized</a:t>
                      </a:r>
                    </a:p>
                    <a:p>
                      <a:pPr lvl="0" algn="l" rtl="0">
                        <a:buFont typeface="Arial" pitchFamily="34" charset="0"/>
                        <a:buNone/>
                      </a:pP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by "C" un-myelinated fibers(</a:t>
                      </a: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paleo-</a:t>
                      </a:r>
                      <a:r>
                        <a:rPr lang="en-US" sz="2400" dirty="0" err="1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lat.spinothalamic</a:t>
                      </a: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tract) </a:t>
                      </a: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None/>
                      </a:pP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 anesthesia block "C" fibers</a:t>
                      </a:r>
                      <a:endParaRPr lang="en-US" sz="2400" dirty="0"/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400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Relay mainly in reticular- formation then </a:t>
                      </a: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all areas of cerebral cortex. </a:t>
                      </a:r>
                    </a:p>
                    <a:p>
                      <a:pPr lvl="0" algn="l" rtl="0">
                        <a:buFont typeface="Arial" pitchFamily="34" charset="0"/>
                        <a:buChar char="•"/>
                      </a:pPr>
                      <a:endParaRPr lang="en-US" sz="3200" dirty="0"/>
                    </a:p>
                  </a:txBody>
                  <a:tcP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bricking</a:t>
                      </a:r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immediate and persist for short time.</a:t>
                      </a:r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well localized</a:t>
                      </a:r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endParaRPr lang="en-US" sz="2400" dirty="0"/>
                    </a:p>
                    <a:p>
                      <a:pPr lvl="1" algn="l" rtl="0">
                        <a:buFont typeface="Arial" pitchFamily="34" charset="0"/>
                        <a:buChar char="•"/>
                      </a:pPr>
                      <a:r>
                        <a:rPr lang="en-US" sz="2400" dirty="0"/>
                        <a:t>Conducted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by fast myelinated group "A </a:t>
                      </a:r>
                      <a:r>
                        <a:rPr kumimoji="0"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delta </a:t>
                      </a:r>
                      <a:r>
                        <a:rPr lang="en-US" sz="2400" dirty="0"/>
                        <a:t>" fibers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neo-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lat.spinothalamic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tract)</a:t>
                      </a:r>
                    </a:p>
                    <a:p>
                      <a:pPr lvl="1" algn="l" rtl="0">
                        <a:buFont typeface="Arial" pitchFamily="34" charset="0"/>
                        <a:buNone/>
                      </a:pPr>
                      <a:r>
                        <a:rPr lang="en-US" sz="2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Moderate compression on nerve, blocks "A"  fibers</a:t>
                      </a:r>
                    </a:p>
                    <a:p>
                      <a:pPr marL="914400" lvl="1" indent="-457200" algn="l" rtl="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Relay in thalamus then to somatic  sensory cortex </a:t>
                      </a:r>
                    </a:p>
                    <a:p>
                      <a:pPr algn="l" rtl="0"/>
                      <a:endParaRPr lang="en-US" sz="3200" dirty="0"/>
                    </a:p>
                  </a:txBody>
                  <a:tcPr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FDB647AE44DF4BAE5DC62529B122B1" ma:contentTypeVersion="2" ma:contentTypeDescription="Create a new document." ma:contentTypeScope="" ma:versionID="6df31d083b935f4239b1a9262f561734">
  <xsd:schema xmlns:xsd="http://www.w3.org/2001/XMLSchema" xmlns:xs="http://www.w3.org/2001/XMLSchema" xmlns:p="http://schemas.microsoft.com/office/2006/metadata/properties" xmlns:ns2="4900a897-af03-4fca-af40-02b01c647703" targetNamespace="http://schemas.microsoft.com/office/2006/metadata/properties" ma:root="true" ma:fieldsID="48658940dd6b0ec100a86ffd93d9bc59" ns2:_="">
    <xsd:import namespace="4900a897-af03-4fca-af40-02b01c647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00a897-af03-4fca-af40-02b01c6477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ACC665-6C90-419B-B0D6-90177D64722A}"/>
</file>

<file path=customXml/itemProps2.xml><?xml version="1.0" encoding="utf-8"?>
<ds:datastoreItem xmlns:ds="http://schemas.openxmlformats.org/officeDocument/2006/customXml" ds:itemID="{6BE18524-C0D0-4D9D-813A-D4245D365079}"/>
</file>

<file path=customXml/itemProps3.xml><?xml version="1.0" encoding="utf-8"?>
<ds:datastoreItem xmlns:ds="http://schemas.openxmlformats.org/officeDocument/2006/customXml" ds:itemID="{8B8F1BE2-BCBE-4543-9C88-8235B0F1EFC8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1419</TotalTime>
  <Words>1206</Words>
  <Application>Microsoft Office PowerPoint</Application>
  <PresentationFormat>On-screen Show (4:3)</PresentationFormat>
  <Paragraphs>116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Algerian</vt:lpstr>
      <vt:lpstr>Angsana New</vt:lpstr>
      <vt:lpstr>Arial</vt:lpstr>
      <vt:lpstr>Blackadder ITC</vt:lpstr>
      <vt:lpstr>Calibri</vt:lpstr>
      <vt:lpstr>Calibri,Bold</vt:lpstr>
      <vt:lpstr>Calibri,Italic</vt:lpstr>
      <vt:lpstr>Constantia</vt:lpstr>
      <vt:lpstr>Times New Roman</vt:lpstr>
      <vt:lpstr>TimesNewRoman</vt:lpstr>
      <vt:lpstr>TimesNewRoman,Bold</vt:lpstr>
      <vt:lpstr>Wingdings</vt:lpstr>
      <vt:lpstr>Wingdings 2</vt:lpstr>
      <vt:lpstr>Flow</vt:lpstr>
      <vt:lpstr>PowerPoint Presentation</vt:lpstr>
      <vt:lpstr>Sensations </vt:lpstr>
      <vt:lpstr>Somatic sensations </vt:lpstr>
      <vt:lpstr>Pain sensation </vt:lpstr>
      <vt:lpstr>Types of pain : </vt:lpstr>
      <vt:lpstr>PowerPoint Presentation</vt:lpstr>
      <vt:lpstr>  Mechanism of stimulation of pain receptors</vt:lpstr>
      <vt:lpstr>(1)  Cutaneous pain: </vt:lpstr>
      <vt:lpstr>PowerPoint Presentation</vt:lpstr>
      <vt:lpstr>(2) Deep pain </vt:lpstr>
      <vt:lpstr>Reactions to pain : </vt:lpstr>
      <vt:lpstr>  4. Hyperalgesia:  it is state of pathological skin condition in which non painful stimuli become painful.</vt:lpstr>
      <vt:lpstr>PowerPoint Presentation</vt:lpstr>
      <vt:lpstr>b) Secondary hyperalgesia: </vt:lpstr>
      <vt:lpstr>PowerPoint Presentation</vt:lpstr>
      <vt:lpstr>Temperature Sensation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Sensations</dc:title>
  <dc:creator>DR . NAGLAA</dc:creator>
  <cp:lastModifiedBy>NAMohammed</cp:lastModifiedBy>
  <cp:revision>95</cp:revision>
  <dcterms:created xsi:type="dcterms:W3CDTF">2011-09-17T20:28:07Z</dcterms:created>
  <dcterms:modified xsi:type="dcterms:W3CDTF">2021-12-11T19:24:50Z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0x01010036FDB647AE44DF4BAE5DC62529B122B1</vt:lpwstr>
  </property>
</Properties>
</file>