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12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72" r:id="rId12"/>
    <p:sldId id="273" r:id="rId13"/>
    <p:sldId id="274" r:id="rId14"/>
    <p:sldId id="275" r:id="rId15"/>
    <p:sldId id="264" r:id="rId16"/>
    <p:sldId id="265" r:id="rId17"/>
    <p:sldId id="266" r:id="rId18"/>
    <p:sldId id="267" r:id="rId19"/>
    <p:sldId id="269" r:id="rId20"/>
    <p:sldId id="270" r:id="rId21"/>
    <p:sldId id="268" r:id="rId22"/>
    <p:sldId id="279" r:id="rId23"/>
    <p:sldId id="276" r:id="rId24"/>
    <p:sldId id="278" r:id="rId25"/>
    <p:sldId id="277" r:id="rId26"/>
    <p:sldId id="280" r:id="rId27"/>
    <p:sldId id="112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aiman afar" userId="8daa305de66d1ca2" providerId="LiveId" clId="{61BB8F3F-35C3-4B7B-BC6A-78E1ECC711A1}"/>
    <pc:docChg chg="undo custSel addSld delSld modSld">
      <pc:chgData name="ali aiman afar" userId="8daa305de66d1ca2" providerId="LiveId" clId="{61BB8F3F-35C3-4B7B-BC6A-78E1ECC711A1}" dt="2022-03-06T22:20:09.882" v="398" actId="1076"/>
      <pc:docMkLst>
        <pc:docMk/>
      </pc:docMkLst>
      <pc:sldChg chg="add">
        <pc:chgData name="ali aiman afar" userId="8daa305de66d1ca2" providerId="LiveId" clId="{61BB8F3F-35C3-4B7B-BC6A-78E1ECC711A1}" dt="2022-03-06T21:35:34.202" v="356"/>
        <pc:sldMkLst>
          <pc:docMk/>
          <pc:sldMk cId="1289374613" sldId="256"/>
        </pc:sldMkLst>
      </pc:sldChg>
      <pc:sldChg chg="addSp modSp new del mod">
        <pc:chgData name="ali aiman afar" userId="8daa305de66d1ca2" providerId="LiveId" clId="{61BB8F3F-35C3-4B7B-BC6A-78E1ECC711A1}" dt="2022-03-06T21:35:30.723" v="355" actId="2696"/>
        <pc:sldMkLst>
          <pc:docMk/>
          <pc:sldMk cId="2840472054" sldId="256"/>
        </pc:sldMkLst>
        <pc:spChg chg="add mod">
          <ac:chgData name="ali aiman afar" userId="8daa305de66d1ca2" providerId="LiveId" clId="{61BB8F3F-35C3-4B7B-BC6A-78E1ECC711A1}" dt="2022-03-06T21:30:38.820" v="322" actId="1076"/>
          <ac:spMkLst>
            <pc:docMk/>
            <pc:sldMk cId="2840472054" sldId="256"/>
            <ac:spMk id="4" creationId="{22DEA30E-9008-4ECE-BEF4-239942E93B8C}"/>
          </ac:spMkLst>
        </pc:spChg>
        <pc:picChg chg="add mod">
          <ac:chgData name="ali aiman afar" userId="8daa305de66d1ca2" providerId="LiveId" clId="{61BB8F3F-35C3-4B7B-BC6A-78E1ECC711A1}" dt="2022-03-06T21:30:36.221" v="321" actId="1076"/>
          <ac:picMkLst>
            <pc:docMk/>
            <pc:sldMk cId="2840472054" sldId="256"/>
            <ac:picMk id="1026" creationId="{6A128498-B16A-4905-AD32-DA42AF1DBBC7}"/>
          </ac:picMkLst>
        </pc:picChg>
      </pc:sldChg>
      <pc:sldChg chg="addSp modSp new">
        <pc:chgData name="ali aiman afar" userId="8daa305de66d1ca2" providerId="LiveId" clId="{61BB8F3F-35C3-4B7B-BC6A-78E1ECC711A1}" dt="2022-03-06T21:30:48.725" v="323"/>
        <pc:sldMkLst>
          <pc:docMk/>
          <pc:sldMk cId="2655223061" sldId="257"/>
        </pc:sldMkLst>
        <pc:spChg chg="add mod">
          <ac:chgData name="ali aiman afar" userId="8daa305de66d1ca2" providerId="LiveId" clId="{61BB8F3F-35C3-4B7B-BC6A-78E1ECC711A1}" dt="2022-03-06T21:30:48.725" v="323"/>
          <ac:spMkLst>
            <pc:docMk/>
            <pc:sldMk cId="2655223061" sldId="257"/>
            <ac:spMk id="3" creationId="{C91CC1B2-BB3C-4238-8227-BEA7E722E446}"/>
          </ac:spMkLst>
        </pc:spChg>
        <pc:picChg chg="add mod">
          <ac:chgData name="ali aiman afar" userId="8daa305de66d1ca2" providerId="LiveId" clId="{61BB8F3F-35C3-4B7B-BC6A-78E1ECC711A1}" dt="2022-03-06T18:55:26.612" v="16" actId="1076"/>
          <ac:picMkLst>
            <pc:docMk/>
            <pc:sldMk cId="2655223061" sldId="257"/>
            <ac:picMk id="2050" creationId="{5AFA3F48-AE6E-4B07-8BA3-9B848167BB8F}"/>
          </ac:picMkLst>
        </pc:picChg>
      </pc:sldChg>
      <pc:sldChg chg="addSp modSp new">
        <pc:chgData name="ali aiman afar" userId="8daa305de66d1ca2" providerId="LiveId" clId="{61BB8F3F-35C3-4B7B-BC6A-78E1ECC711A1}" dt="2022-03-06T21:30:53.695" v="325" actId="1076"/>
        <pc:sldMkLst>
          <pc:docMk/>
          <pc:sldMk cId="3188221441" sldId="258"/>
        </pc:sldMkLst>
        <pc:spChg chg="add mod">
          <ac:chgData name="ali aiman afar" userId="8daa305de66d1ca2" providerId="LiveId" clId="{61BB8F3F-35C3-4B7B-BC6A-78E1ECC711A1}" dt="2022-03-06T21:30:52.118" v="324"/>
          <ac:spMkLst>
            <pc:docMk/>
            <pc:sldMk cId="3188221441" sldId="258"/>
            <ac:spMk id="3" creationId="{7493A821-C1E4-4B8C-B134-44504B666D07}"/>
          </ac:spMkLst>
        </pc:spChg>
        <pc:picChg chg="add mod">
          <ac:chgData name="ali aiman afar" userId="8daa305de66d1ca2" providerId="LiveId" clId="{61BB8F3F-35C3-4B7B-BC6A-78E1ECC711A1}" dt="2022-03-06T21:30:53.695" v="325" actId="1076"/>
          <ac:picMkLst>
            <pc:docMk/>
            <pc:sldMk cId="3188221441" sldId="258"/>
            <ac:picMk id="3074" creationId="{B1E2180A-1B94-4C7B-ACE4-CC09625C21D7}"/>
          </ac:picMkLst>
        </pc:picChg>
      </pc:sldChg>
      <pc:sldChg chg="addSp delSp modSp new mod">
        <pc:chgData name="ali aiman afar" userId="8daa305de66d1ca2" providerId="LiveId" clId="{61BB8F3F-35C3-4B7B-BC6A-78E1ECC711A1}" dt="2022-03-06T21:12:47.658" v="277" actId="1582"/>
        <pc:sldMkLst>
          <pc:docMk/>
          <pc:sldMk cId="3549695055" sldId="259"/>
        </pc:sldMkLst>
        <pc:picChg chg="add mod modCrop">
          <ac:chgData name="ali aiman afar" userId="8daa305de66d1ca2" providerId="LiveId" clId="{61BB8F3F-35C3-4B7B-BC6A-78E1ECC711A1}" dt="2022-03-06T21:12:47.658" v="277" actId="1582"/>
          <ac:picMkLst>
            <pc:docMk/>
            <pc:sldMk cId="3549695055" sldId="259"/>
            <ac:picMk id="3" creationId="{44E6F622-EE83-4825-BE25-F83A92E1FC53}"/>
          </ac:picMkLst>
        </pc:picChg>
        <pc:picChg chg="add del mod">
          <ac:chgData name="ali aiman afar" userId="8daa305de66d1ca2" providerId="LiveId" clId="{61BB8F3F-35C3-4B7B-BC6A-78E1ECC711A1}" dt="2022-03-06T21:12:15.972" v="267" actId="478"/>
          <ac:picMkLst>
            <pc:docMk/>
            <pc:sldMk cId="3549695055" sldId="259"/>
            <ac:picMk id="4098" creationId="{5404583D-02A1-45DB-8075-C914284EFBBB}"/>
          </ac:picMkLst>
        </pc:picChg>
      </pc:sldChg>
      <pc:sldChg chg="addSp modSp new">
        <pc:chgData name="ali aiman afar" userId="8daa305de66d1ca2" providerId="LiveId" clId="{61BB8F3F-35C3-4B7B-BC6A-78E1ECC711A1}" dt="2022-03-06T21:31:41.717" v="326"/>
        <pc:sldMkLst>
          <pc:docMk/>
          <pc:sldMk cId="1472624800" sldId="260"/>
        </pc:sldMkLst>
        <pc:spChg chg="add mod">
          <ac:chgData name="ali aiman afar" userId="8daa305de66d1ca2" providerId="LiveId" clId="{61BB8F3F-35C3-4B7B-BC6A-78E1ECC711A1}" dt="2022-03-06T21:31:41.717" v="326"/>
          <ac:spMkLst>
            <pc:docMk/>
            <pc:sldMk cId="1472624800" sldId="260"/>
            <ac:spMk id="3" creationId="{BEF9A825-1527-441E-9BF1-2B4BC29D9B52}"/>
          </ac:spMkLst>
        </pc:spChg>
        <pc:picChg chg="add mod">
          <ac:chgData name="ali aiman afar" userId="8daa305de66d1ca2" providerId="LiveId" clId="{61BB8F3F-35C3-4B7B-BC6A-78E1ECC711A1}" dt="2022-03-06T19:01:46.266" v="44" actId="14100"/>
          <ac:picMkLst>
            <pc:docMk/>
            <pc:sldMk cId="1472624800" sldId="260"/>
            <ac:picMk id="5122" creationId="{1BE2A8D8-F617-45C0-B420-C71ACD66F9B8}"/>
          </ac:picMkLst>
        </pc:picChg>
      </pc:sldChg>
      <pc:sldChg chg="addSp modSp new">
        <pc:chgData name="ali aiman afar" userId="8daa305de66d1ca2" providerId="LiveId" clId="{61BB8F3F-35C3-4B7B-BC6A-78E1ECC711A1}" dt="2022-03-06T19:04:42.304" v="50" actId="1582"/>
        <pc:sldMkLst>
          <pc:docMk/>
          <pc:sldMk cId="2704454135" sldId="261"/>
        </pc:sldMkLst>
        <pc:picChg chg="add mod">
          <ac:chgData name="ali aiman afar" userId="8daa305de66d1ca2" providerId="LiveId" clId="{61BB8F3F-35C3-4B7B-BC6A-78E1ECC711A1}" dt="2022-03-06T19:04:42.304" v="50" actId="1582"/>
          <ac:picMkLst>
            <pc:docMk/>
            <pc:sldMk cId="2704454135" sldId="261"/>
            <ac:picMk id="6146" creationId="{4A9FFBF3-B191-4D95-ADE3-619FFE80DA6E}"/>
          </ac:picMkLst>
        </pc:picChg>
      </pc:sldChg>
      <pc:sldChg chg="addSp modSp new">
        <pc:chgData name="ali aiman afar" userId="8daa305de66d1ca2" providerId="LiveId" clId="{61BB8F3F-35C3-4B7B-BC6A-78E1ECC711A1}" dt="2022-03-06T19:23:21.989" v="73" actId="14100"/>
        <pc:sldMkLst>
          <pc:docMk/>
          <pc:sldMk cId="76109023" sldId="262"/>
        </pc:sldMkLst>
        <pc:picChg chg="add mod">
          <ac:chgData name="ali aiman afar" userId="8daa305de66d1ca2" providerId="LiveId" clId="{61BB8F3F-35C3-4B7B-BC6A-78E1ECC711A1}" dt="2022-03-06T19:23:00.941" v="66" actId="1076"/>
          <ac:picMkLst>
            <pc:docMk/>
            <pc:sldMk cId="76109023" sldId="262"/>
            <ac:picMk id="7170" creationId="{A5BFBD05-D884-48FF-AD2C-142BFEEB76BB}"/>
          </ac:picMkLst>
        </pc:picChg>
        <pc:picChg chg="add mod">
          <ac:chgData name="ali aiman afar" userId="8daa305de66d1ca2" providerId="LiveId" clId="{61BB8F3F-35C3-4B7B-BC6A-78E1ECC711A1}" dt="2022-03-06T19:23:21.989" v="73" actId="14100"/>
          <ac:picMkLst>
            <pc:docMk/>
            <pc:sldMk cId="76109023" sldId="262"/>
            <ac:picMk id="7172" creationId="{1CC4CBAB-D98F-44B2-93D8-411666A94A3C}"/>
          </ac:picMkLst>
        </pc:picChg>
      </pc:sldChg>
      <pc:sldChg chg="addSp modSp new mod">
        <pc:chgData name="ali aiman afar" userId="8daa305de66d1ca2" providerId="LiveId" clId="{61BB8F3F-35C3-4B7B-BC6A-78E1ECC711A1}" dt="2022-03-06T21:34:20.443" v="353" actId="14100"/>
        <pc:sldMkLst>
          <pc:docMk/>
          <pc:sldMk cId="4126120781" sldId="263"/>
        </pc:sldMkLst>
        <pc:spChg chg="add mod">
          <ac:chgData name="ali aiman afar" userId="8daa305de66d1ca2" providerId="LiveId" clId="{61BB8F3F-35C3-4B7B-BC6A-78E1ECC711A1}" dt="2022-03-06T21:34:12.373" v="349" actId="1076"/>
          <ac:spMkLst>
            <pc:docMk/>
            <pc:sldMk cId="4126120781" sldId="263"/>
            <ac:spMk id="4" creationId="{C4CE118C-6E23-4ABA-ADE2-4BDD511E9227}"/>
          </ac:spMkLst>
        </pc:spChg>
        <pc:picChg chg="add mod">
          <ac:chgData name="ali aiman afar" userId="8daa305de66d1ca2" providerId="LiveId" clId="{61BB8F3F-35C3-4B7B-BC6A-78E1ECC711A1}" dt="2022-03-06T21:34:06.613" v="348" actId="1076"/>
          <ac:picMkLst>
            <pc:docMk/>
            <pc:sldMk cId="4126120781" sldId="263"/>
            <ac:picMk id="3" creationId="{DE07429E-D454-4BFB-BD71-8CE45BF74C4A}"/>
          </ac:picMkLst>
        </pc:picChg>
        <pc:picChg chg="add mod">
          <ac:chgData name="ali aiman afar" userId="8daa305de66d1ca2" providerId="LiveId" clId="{61BB8F3F-35C3-4B7B-BC6A-78E1ECC711A1}" dt="2022-03-06T21:34:20.443" v="353" actId="14100"/>
          <ac:picMkLst>
            <pc:docMk/>
            <pc:sldMk cId="4126120781" sldId="263"/>
            <ac:picMk id="5" creationId="{9540528C-55CA-4286-BC26-FFD09D260973}"/>
          </ac:picMkLst>
        </pc:picChg>
        <pc:picChg chg="add mod">
          <ac:chgData name="ali aiman afar" userId="8daa305de66d1ca2" providerId="LiveId" clId="{61BB8F3F-35C3-4B7B-BC6A-78E1ECC711A1}" dt="2022-03-06T21:33:49.921" v="344" actId="1076"/>
          <ac:picMkLst>
            <pc:docMk/>
            <pc:sldMk cId="4126120781" sldId="263"/>
            <ac:picMk id="8194" creationId="{DFDDD986-28A2-4FD0-8A52-9AEB56F83D7E}"/>
          </ac:picMkLst>
        </pc:picChg>
      </pc:sldChg>
      <pc:sldChg chg="addSp modSp new">
        <pc:chgData name="ali aiman afar" userId="8daa305de66d1ca2" providerId="LiveId" clId="{61BB8F3F-35C3-4B7B-BC6A-78E1ECC711A1}" dt="2022-03-06T19:39:41.903" v="80" actId="1582"/>
        <pc:sldMkLst>
          <pc:docMk/>
          <pc:sldMk cId="4020830837" sldId="264"/>
        </pc:sldMkLst>
        <pc:picChg chg="add mod">
          <ac:chgData name="ali aiman afar" userId="8daa305de66d1ca2" providerId="LiveId" clId="{61BB8F3F-35C3-4B7B-BC6A-78E1ECC711A1}" dt="2022-03-06T19:39:41.903" v="80" actId="1582"/>
          <ac:picMkLst>
            <pc:docMk/>
            <pc:sldMk cId="4020830837" sldId="264"/>
            <ac:picMk id="9218" creationId="{5547B739-056C-42A5-BAB8-1EA9B9206EBD}"/>
          </ac:picMkLst>
        </pc:picChg>
      </pc:sldChg>
      <pc:sldChg chg="addSp modSp new">
        <pc:chgData name="ali aiman afar" userId="8daa305de66d1ca2" providerId="LiveId" clId="{61BB8F3F-35C3-4B7B-BC6A-78E1ECC711A1}" dt="2022-03-06T19:41:55.755" v="87" actId="1076"/>
        <pc:sldMkLst>
          <pc:docMk/>
          <pc:sldMk cId="2935966095" sldId="265"/>
        </pc:sldMkLst>
        <pc:picChg chg="add mod">
          <ac:chgData name="ali aiman afar" userId="8daa305de66d1ca2" providerId="LiveId" clId="{61BB8F3F-35C3-4B7B-BC6A-78E1ECC711A1}" dt="2022-03-06T19:41:55.755" v="87" actId="1076"/>
          <ac:picMkLst>
            <pc:docMk/>
            <pc:sldMk cId="2935966095" sldId="265"/>
            <ac:picMk id="10242" creationId="{96121BB0-0229-4BF7-9AAF-6980ACB58587}"/>
          </ac:picMkLst>
        </pc:picChg>
      </pc:sldChg>
      <pc:sldChg chg="addSp modSp new">
        <pc:chgData name="ali aiman afar" userId="8daa305de66d1ca2" providerId="LiveId" clId="{61BB8F3F-35C3-4B7B-BC6A-78E1ECC711A1}" dt="2022-03-06T19:43:11.391" v="93" actId="1582"/>
        <pc:sldMkLst>
          <pc:docMk/>
          <pc:sldMk cId="3660224327" sldId="266"/>
        </pc:sldMkLst>
        <pc:picChg chg="add mod">
          <ac:chgData name="ali aiman afar" userId="8daa305de66d1ca2" providerId="LiveId" clId="{61BB8F3F-35C3-4B7B-BC6A-78E1ECC711A1}" dt="2022-03-06T19:43:11.391" v="93" actId="1582"/>
          <ac:picMkLst>
            <pc:docMk/>
            <pc:sldMk cId="3660224327" sldId="266"/>
            <ac:picMk id="11266" creationId="{59E5612D-4AC1-4E94-87CD-370DFC859944}"/>
          </ac:picMkLst>
        </pc:picChg>
      </pc:sldChg>
      <pc:sldChg chg="addSp modSp new">
        <pc:chgData name="ali aiman afar" userId="8daa305de66d1ca2" providerId="LiveId" clId="{61BB8F3F-35C3-4B7B-BC6A-78E1ECC711A1}" dt="2022-03-06T19:46:40.018" v="100" actId="1076"/>
        <pc:sldMkLst>
          <pc:docMk/>
          <pc:sldMk cId="346687446" sldId="267"/>
        </pc:sldMkLst>
        <pc:picChg chg="add mod">
          <ac:chgData name="ali aiman afar" userId="8daa305de66d1ca2" providerId="LiveId" clId="{61BB8F3F-35C3-4B7B-BC6A-78E1ECC711A1}" dt="2022-03-06T19:46:40.018" v="100" actId="1076"/>
          <ac:picMkLst>
            <pc:docMk/>
            <pc:sldMk cId="346687446" sldId="267"/>
            <ac:picMk id="12290" creationId="{D38D5EE9-9B32-44CF-A947-BA1047BA300D}"/>
          </ac:picMkLst>
        </pc:picChg>
      </pc:sldChg>
      <pc:sldChg chg="addSp modSp new del mod">
        <pc:chgData name="ali aiman afar" userId="8daa305de66d1ca2" providerId="LiveId" clId="{61BB8F3F-35C3-4B7B-BC6A-78E1ECC711A1}" dt="2022-03-06T20:54:13.289" v="207" actId="2696"/>
        <pc:sldMkLst>
          <pc:docMk/>
          <pc:sldMk cId="124418313" sldId="268"/>
        </pc:sldMkLst>
        <pc:picChg chg="add mod">
          <ac:chgData name="ali aiman afar" userId="8daa305de66d1ca2" providerId="LiveId" clId="{61BB8F3F-35C3-4B7B-BC6A-78E1ECC711A1}" dt="2022-03-06T20:12:56.074" v="105" actId="14100"/>
          <ac:picMkLst>
            <pc:docMk/>
            <pc:sldMk cId="124418313" sldId="268"/>
            <ac:picMk id="2" creationId="{F78B1B0F-EF18-4D23-A730-0FC991466BB8}"/>
          </ac:picMkLst>
        </pc:picChg>
      </pc:sldChg>
      <pc:sldChg chg="add">
        <pc:chgData name="ali aiman afar" userId="8daa305de66d1ca2" providerId="LiveId" clId="{61BB8F3F-35C3-4B7B-BC6A-78E1ECC711A1}" dt="2022-03-06T20:54:18.834" v="208"/>
        <pc:sldMkLst>
          <pc:docMk/>
          <pc:sldMk cId="3959226288" sldId="268"/>
        </pc:sldMkLst>
      </pc:sldChg>
      <pc:sldChg chg="addSp modSp new mod">
        <pc:chgData name="ali aiman afar" userId="8daa305de66d1ca2" providerId="LiveId" clId="{61BB8F3F-35C3-4B7B-BC6A-78E1ECC711A1}" dt="2022-03-06T20:26:48.018" v="114" actId="1582"/>
        <pc:sldMkLst>
          <pc:docMk/>
          <pc:sldMk cId="4136009501" sldId="269"/>
        </pc:sldMkLst>
        <pc:picChg chg="add mod modCrop">
          <ac:chgData name="ali aiman afar" userId="8daa305de66d1ca2" providerId="LiveId" clId="{61BB8F3F-35C3-4B7B-BC6A-78E1ECC711A1}" dt="2022-03-06T20:26:48.018" v="114" actId="1582"/>
          <ac:picMkLst>
            <pc:docMk/>
            <pc:sldMk cId="4136009501" sldId="269"/>
            <ac:picMk id="3" creationId="{F4B3B69E-33A7-420A-A3B1-641282115A81}"/>
          </ac:picMkLst>
        </pc:picChg>
      </pc:sldChg>
      <pc:sldChg chg="addSp modSp new del mod">
        <pc:chgData name="ali aiman afar" userId="8daa305de66d1ca2" providerId="LiveId" clId="{61BB8F3F-35C3-4B7B-BC6A-78E1ECC711A1}" dt="2022-03-06T20:54:13.289" v="207" actId="2696"/>
        <pc:sldMkLst>
          <pc:docMk/>
          <pc:sldMk cId="885299696" sldId="270"/>
        </pc:sldMkLst>
        <pc:picChg chg="add mod modCrop">
          <ac:chgData name="ali aiman afar" userId="8daa305de66d1ca2" providerId="LiveId" clId="{61BB8F3F-35C3-4B7B-BC6A-78E1ECC711A1}" dt="2022-03-06T20:28:04.586" v="126" actId="1076"/>
          <ac:picMkLst>
            <pc:docMk/>
            <pc:sldMk cId="885299696" sldId="270"/>
            <ac:picMk id="3" creationId="{A1467FD0-03E6-4F48-8000-BE525AC04A11}"/>
          </ac:picMkLst>
        </pc:picChg>
      </pc:sldChg>
      <pc:sldChg chg="add">
        <pc:chgData name="ali aiman afar" userId="8daa305de66d1ca2" providerId="LiveId" clId="{61BB8F3F-35C3-4B7B-BC6A-78E1ECC711A1}" dt="2022-03-06T20:54:18.834" v="208"/>
        <pc:sldMkLst>
          <pc:docMk/>
          <pc:sldMk cId="2345485942" sldId="270"/>
        </pc:sldMkLst>
      </pc:sldChg>
      <pc:sldChg chg="addSp modSp new mod">
        <pc:chgData name="ali aiman afar" userId="8daa305de66d1ca2" providerId="LiveId" clId="{61BB8F3F-35C3-4B7B-BC6A-78E1ECC711A1}" dt="2022-03-06T20:31:29.057" v="136" actId="1582"/>
        <pc:sldMkLst>
          <pc:docMk/>
          <pc:sldMk cId="3457071609" sldId="271"/>
        </pc:sldMkLst>
        <pc:picChg chg="add mod modCrop">
          <ac:chgData name="ali aiman afar" userId="8daa305de66d1ca2" providerId="LiveId" clId="{61BB8F3F-35C3-4B7B-BC6A-78E1ECC711A1}" dt="2022-03-06T20:31:29.057" v="136" actId="1582"/>
          <ac:picMkLst>
            <pc:docMk/>
            <pc:sldMk cId="3457071609" sldId="271"/>
            <ac:picMk id="3" creationId="{0B6C59D5-9744-4B7A-86E7-01E394CF143A}"/>
          </ac:picMkLst>
        </pc:picChg>
      </pc:sldChg>
      <pc:sldChg chg="addSp modSp new mod">
        <pc:chgData name="ali aiman afar" userId="8daa305de66d1ca2" providerId="LiveId" clId="{61BB8F3F-35C3-4B7B-BC6A-78E1ECC711A1}" dt="2022-03-06T20:37:46.998" v="154" actId="1076"/>
        <pc:sldMkLst>
          <pc:docMk/>
          <pc:sldMk cId="528432094" sldId="272"/>
        </pc:sldMkLst>
        <pc:spChg chg="add mod">
          <ac:chgData name="ali aiman afar" userId="8daa305de66d1ca2" providerId="LiveId" clId="{61BB8F3F-35C3-4B7B-BC6A-78E1ECC711A1}" dt="2022-03-06T20:36:03.863" v="138"/>
          <ac:spMkLst>
            <pc:docMk/>
            <pc:sldMk cId="528432094" sldId="272"/>
            <ac:spMk id="2" creationId="{9CB74B3F-FC2D-473F-871B-AA1E0CFF22C9}"/>
          </ac:spMkLst>
        </pc:spChg>
        <pc:picChg chg="add mod">
          <ac:chgData name="ali aiman afar" userId="8daa305de66d1ca2" providerId="LiveId" clId="{61BB8F3F-35C3-4B7B-BC6A-78E1ECC711A1}" dt="2022-03-06T20:36:11.408" v="140" actId="1076"/>
          <ac:picMkLst>
            <pc:docMk/>
            <pc:sldMk cId="528432094" sldId="272"/>
            <ac:picMk id="3" creationId="{E971F49D-3D47-48E9-982A-12C978DE87F9}"/>
          </ac:picMkLst>
        </pc:picChg>
        <pc:picChg chg="add mod modCrop">
          <ac:chgData name="ali aiman afar" userId="8daa305de66d1ca2" providerId="LiveId" clId="{61BB8F3F-35C3-4B7B-BC6A-78E1ECC711A1}" dt="2022-03-06T20:37:46.998" v="154" actId="1076"/>
          <ac:picMkLst>
            <pc:docMk/>
            <pc:sldMk cId="528432094" sldId="272"/>
            <ac:picMk id="5" creationId="{03F9264D-8909-4D77-8A74-8261C9EF9D28}"/>
          </ac:picMkLst>
        </pc:picChg>
      </pc:sldChg>
      <pc:sldChg chg="addSp modSp new mod">
        <pc:chgData name="ali aiman afar" userId="8daa305de66d1ca2" providerId="LiveId" clId="{61BB8F3F-35C3-4B7B-BC6A-78E1ECC711A1}" dt="2022-03-06T20:42:40.175" v="179" actId="1076"/>
        <pc:sldMkLst>
          <pc:docMk/>
          <pc:sldMk cId="3697633829" sldId="273"/>
        </pc:sldMkLst>
        <pc:picChg chg="add mod modCrop">
          <ac:chgData name="ali aiman afar" userId="8daa305de66d1ca2" providerId="LiveId" clId="{61BB8F3F-35C3-4B7B-BC6A-78E1ECC711A1}" dt="2022-03-06T20:42:35.611" v="178" actId="208"/>
          <ac:picMkLst>
            <pc:docMk/>
            <pc:sldMk cId="3697633829" sldId="273"/>
            <ac:picMk id="3" creationId="{262A149C-6258-4EFF-BB90-4A521868BF7F}"/>
          </ac:picMkLst>
        </pc:picChg>
        <pc:picChg chg="add mod modCrop">
          <ac:chgData name="ali aiman afar" userId="8daa305de66d1ca2" providerId="LiveId" clId="{61BB8F3F-35C3-4B7B-BC6A-78E1ECC711A1}" dt="2022-03-06T20:42:40.175" v="179" actId="1076"/>
          <ac:picMkLst>
            <pc:docMk/>
            <pc:sldMk cId="3697633829" sldId="273"/>
            <ac:picMk id="5" creationId="{2C61BF42-EF01-4E2A-8115-D02334E75DEB}"/>
          </ac:picMkLst>
        </pc:picChg>
      </pc:sldChg>
      <pc:sldChg chg="addSp modSp new mod">
        <pc:chgData name="ali aiman afar" userId="8daa305de66d1ca2" providerId="LiveId" clId="{61BB8F3F-35C3-4B7B-BC6A-78E1ECC711A1}" dt="2022-03-06T20:46:05.871" v="187" actId="1076"/>
        <pc:sldMkLst>
          <pc:docMk/>
          <pc:sldMk cId="3042636714" sldId="274"/>
        </pc:sldMkLst>
        <pc:spChg chg="add mod">
          <ac:chgData name="ali aiman afar" userId="8daa305de66d1ca2" providerId="LiveId" clId="{61BB8F3F-35C3-4B7B-BC6A-78E1ECC711A1}" dt="2022-03-06T20:46:00.579" v="184" actId="1076"/>
          <ac:spMkLst>
            <pc:docMk/>
            <pc:sldMk cId="3042636714" sldId="274"/>
            <ac:spMk id="2" creationId="{E8FF0F6E-BCEB-4892-96CC-67CEF981896F}"/>
          </ac:spMkLst>
        </pc:spChg>
        <pc:picChg chg="add mod">
          <ac:chgData name="ali aiman afar" userId="8daa305de66d1ca2" providerId="LiveId" clId="{61BB8F3F-35C3-4B7B-BC6A-78E1ECC711A1}" dt="2022-03-06T20:46:05.871" v="187" actId="1076"/>
          <ac:picMkLst>
            <pc:docMk/>
            <pc:sldMk cId="3042636714" sldId="274"/>
            <ac:picMk id="3" creationId="{042FE011-AFD1-47AC-ABC9-61CC7D68FAFC}"/>
          </ac:picMkLst>
        </pc:picChg>
      </pc:sldChg>
      <pc:sldChg chg="addSp modSp new mod">
        <pc:chgData name="ali aiman afar" userId="8daa305de66d1ca2" providerId="LiveId" clId="{61BB8F3F-35C3-4B7B-BC6A-78E1ECC711A1}" dt="2022-03-06T20:49:22.904" v="196"/>
        <pc:sldMkLst>
          <pc:docMk/>
          <pc:sldMk cId="3420178314" sldId="275"/>
        </pc:sldMkLst>
        <pc:spChg chg="add mod">
          <ac:chgData name="ali aiman afar" userId="8daa305de66d1ca2" providerId="LiveId" clId="{61BB8F3F-35C3-4B7B-BC6A-78E1ECC711A1}" dt="2022-03-06T20:49:22.904" v="196"/>
          <ac:spMkLst>
            <pc:docMk/>
            <pc:sldMk cId="3420178314" sldId="275"/>
            <ac:spMk id="4" creationId="{8A17ED61-EB09-46EF-8756-40BA27A170A0}"/>
          </ac:spMkLst>
        </pc:spChg>
        <pc:picChg chg="add mod">
          <ac:chgData name="ali aiman afar" userId="8daa305de66d1ca2" providerId="LiveId" clId="{61BB8F3F-35C3-4B7B-BC6A-78E1ECC711A1}" dt="2022-03-06T20:48:05.156" v="193" actId="1076"/>
          <ac:picMkLst>
            <pc:docMk/>
            <pc:sldMk cId="3420178314" sldId="275"/>
            <ac:picMk id="2" creationId="{CC915710-EF79-41A9-B8EE-0AD29C6C7497}"/>
          </ac:picMkLst>
        </pc:picChg>
        <pc:picChg chg="add mod">
          <ac:chgData name="ali aiman afar" userId="8daa305de66d1ca2" providerId="LiveId" clId="{61BB8F3F-35C3-4B7B-BC6A-78E1ECC711A1}" dt="2022-03-06T20:48:40.206" v="195" actId="14100"/>
          <ac:picMkLst>
            <pc:docMk/>
            <pc:sldMk cId="3420178314" sldId="275"/>
            <ac:picMk id="3" creationId="{9C5AF1A3-96E4-4004-8BF9-081DB24BA4D0}"/>
          </ac:picMkLst>
        </pc:picChg>
      </pc:sldChg>
      <pc:sldChg chg="addSp modSp new mod">
        <pc:chgData name="ali aiman afar" userId="8daa305de66d1ca2" providerId="LiveId" clId="{61BB8F3F-35C3-4B7B-BC6A-78E1ECC711A1}" dt="2022-03-06T20:53:29.590" v="206" actId="1076"/>
        <pc:sldMkLst>
          <pc:docMk/>
          <pc:sldMk cId="2149590425" sldId="276"/>
        </pc:sldMkLst>
        <pc:picChg chg="add mod">
          <ac:chgData name="ali aiman afar" userId="8daa305de66d1ca2" providerId="LiveId" clId="{61BB8F3F-35C3-4B7B-BC6A-78E1ECC711A1}" dt="2022-03-06T20:53:21.414" v="203" actId="1076"/>
          <ac:picMkLst>
            <pc:docMk/>
            <pc:sldMk cId="2149590425" sldId="276"/>
            <ac:picMk id="2" creationId="{2F8896D4-FBDB-4F6A-B38D-2F9B33D45083}"/>
          </ac:picMkLst>
        </pc:picChg>
        <pc:picChg chg="add mod">
          <ac:chgData name="ali aiman afar" userId="8daa305de66d1ca2" providerId="LiveId" clId="{61BB8F3F-35C3-4B7B-BC6A-78E1ECC711A1}" dt="2022-03-06T20:53:29.590" v="206" actId="1076"/>
          <ac:picMkLst>
            <pc:docMk/>
            <pc:sldMk cId="2149590425" sldId="276"/>
            <ac:picMk id="3" creationId="{D9751C51-D172-4F8E-936C-A80AC8FCD076}"/>
          </ac:picMkLst>
        </pc:picChg>
      </pc:sldChg>
      <pc:sldChg chg="addSp modSp new mod">
        <pc:chgData name="ali aiman afar" userId="8daa305de66d1ca2" providerId="LiveId" clId="{61BB8F3F-35C3-4B7B-BC6A-78E1ECC711A1}" dt="2022-03-06T20:59:09.773" v="241" actId="1076"/>
        <pc:sldMkLst>
          <pc:docMk/>
          <pc:sldMk cId="1500262387" sldId="277"/>
        </pc:sldMkLst>
        <pc:spChg chg="add mod">
          <ac:chgData name="ali aiman afar" userId="8daa305de66d1ca2" providerId="LiveId" clId="{61BB8F3F-35C3-4B7B-BC6A-78E1ECC711A1}" dt="2022-03-06T20:57:33.908" v="233" actId="14100"/>
          <ac:spMkLst>
            <pc:docMk/>
            <pc:sldMk cId="1500262387" sldId="277"/>
            <ac:spMk id="4" creationId="{75443EF9-06C2-4EAB-9BEF-E8D961E9A015}"/>
          </ac:spMkLst>
        </pc:spChg>
        <pc:picChg chg="add mod">
          <ac:chgData name="ali aiman afar" userId="8daa305de66d1ca2" providerId="LiveId" clId="{61BB8F3F-35C3-4B7B-BC6A-78E1ECC711A1}" dt="2022-03-06T20:59:00.353" v="238" actId="14100"/>
          <ac:picMkLst>
            <pc:docMk/>
            <pc:sldMk cId="1500262387" sldId="277"/>
            <ac:picMk id="2" creationId="{ACE84156-FF99-4B0B-88F5-A32F8DF71769}"/>
          </ac:picMkLst>
        </pc:picChg>
        <pc:picChg chg="add mod">
          <ac:chgData name="ali aiman afar" userId="8daa305de66d1ca2" providerId="LiveId" clId="{61BB8F3F-35C3-4B7B-BC6A-78E1ECC711A1}" dt="2022-03-06T20:59:09.773" v="241" actId="1076"/>
          <ac:picMkLst>
            <pc:docMk/>
            <pc:sldMk cId="1500262387" sldId="277"/>
            <ac:picMk id="5" creationId="{A6DD3CFD-3592-48D2-93FB-F4A3C53B1521}"/>
          </ac:picMkLst>
        </pc:picChg>
      </pc:sldChg>
      <pc:sldChg chg="addSp delSp modSp new mod">
        <pc:chgData name="ali aiman afar" userId="8daa305de66d1ca2" providerId="LiveId" clId="{61BB8F3F-35C3-4B7B-BC6A-78E1ECC711A1}" dt="2022-03-06T21:16:18.035" v="291" actId="1037"/>
        <pc:sldMkLst>
          <pc:docMk/>
          <pc:sldMk cId="3131292607" sldId="278"/>
        </pc:sldMkLst>
        <pc:spChg chg="add mod">
          <ac:chgData name="ali aiman afar" userId="8daa305de66d1ca2" providerId="LiveId" clId="{61BB8F3F-35C3-4B7B-BC6A-78E1ECC711A1}" dt="2022-03-06T21:07:55.550" v="266" actId="1076"/>
          <ac:spMkLst>
            <pc:docMk/>
            <pc:sldMk cId="3131292607" sldId="278"/>
            <ac:spMk id="4" creationId="{1948140D-5610-4B0B-8BAA-4DF2A9F68445}"/>
          </ac:spMkLst>
        </pc:spChg>
        <pc:picChg chg="add del mod">
          <ac:chgData name="ali aiman afar" userId="8daa305de66d1ca2" providerId="LiveId" clId="{61BB8F3F-35C3-4B7B-BC6A-78E1ECC711A1}" dt="2022-03-06T21:15:42.345" v="278" actId="478"/>
          <ac:picMkLst>
            <pc:docMk/>
            <pc:sldMk cId="3131292607" sldId="278"/>
            <ac:picMk id="2" creationId="{FB53C589-4349-4336-954A-79780A6B77BD}"/>
          </ac:picMkLst>
        </pc:picChg>
        <pc:picChg chg="add mod modCrop">
          <ac:chgData name="ali aiman afar" userId="8daa305de66d1ca2" providerId="LiveId" clId="{61BB8F3F-35C3-4B7B-BC6A-78E1ECC711A1}" dt="2022-03-06T21:16:18.035" v="291" actId="1037"/>
          <ac:picMkLst>
            <pc:docMk/>
            <pc:sldMk cId="3131292607" sldId="278"/>
            <ac:picMk id="6" creationId="{CC536BA0-BF32-42DA-B9AA-D33023CDB8AA}"/>
          </ac:picMkLst>
        </pc:picChg>
        <pc:picChg chg="add mod">
          <ac:chgData name="ali aiman afar" userId="8daa305de66d1ca2" providerId="LiveId" clId="{61BB8F3F-35C3-4B7B-BC6A-78E1ECC711A1}" dt="2022-03-06T21:07:51.646" v="265" actId="1076"/>
          <ac:picMkLst>
            <pc:docMk/>
            <pc:sldMk cId="3131292607" sldId="278"/>
            <ac:picMk id="13314" creationId="{454B96AB-AEBD-49D9-BF22-553BED761967}"/>
          </ac:picMkLst>
        </pc:picChg>
      </pc:sldChg>
      <pc:sldChg chg="addSp modSp new">
        <pc:chgData name="ali aiman afar" userId="8daa305de66d1ca2" providerId="LiveId" clId="{61BB8F3F-35C3-4B7B-BC6A-78E1ECC711A1}" dt="2022-03-06T21:19:33.021" v="300" actId="14100"/>
        <pc:sldMkLst>
          <pc:docMk/>
          <pc:sldMk cId="2522060361" sldId="279"/>
        </pc:sldMkLst>
        <pc:picChg chg="add mod">
          <ac:chgData name="ali aiman afar" userId="8daa305de66d1ca2" providerId="LiveId" clId="{61BB8F3F-35C3-4B7B-BC6A-78E1ECC711A1}" dt="2022-03-06T21:19:33.021" v="300" actId="14100"/>
          <ac:picMkLst>
            <pc:docMk/>
            <pc:sldMk cId="2522060361" sldId="279"/>
            <ac:picMk id="14338" creationId="{A49F5BD3-F0C8-40B4-81BC-0F9C4FF7CC99}"/>
          </ac:picMkLst>
        </pc:picChg>
      </pc:sldChg>
      <pc:sldChg chg="addSp modSp new mod">
        <pc:chgData name="ali aiman afar" userId="8daa305de66d1ca2" providerId="LiveId" clId="{61BB8F3F-35C3-4B7B-BC6A-78E1ECC711A1}" dt="2022-03-06T21:28:41.596" v="308" actId="1582"/>
        <pc:sldMkLst>
          <pc:docMk/>
          <pc:sldMk cId="2124745157" sldId="280"/>
        </pc:sldMkLst>
        <pc:picChg chg="add mod modCrop">
          <ac:chgData name="ali aiman afar" userId="8daa305de66d1ca2" providerId="LiveId" clId="{61BB8F3F-35C3-4B7B-BC6A-78E1ECC711A1}" dt="2022-03-06T21:28:41.596" v="308" actId="1582"/>
          <ac:picMkLst>
            <pc:docMk/>
            <pc:sldMk cId="2124745157" sldId="280"/>
            <ac:picMk id="3" creationId="{AEC334E3-3ED1-49F6-9EA8-33B19CC3B479}"/>
          </ac:picMkLst>
        </pc:picChg>
      </pc:sldChg>
      <pc:sldChg chg="new del">
        <pc:chgData name="ali aiman afar" userId="8daa305de66d1ca2" providerId="LiveId" clId="{61BB8F3F-35C3-4B7B-BC6A-78E1ECC711A1}" dt="2022-03-06T21:37:51.313" v="394" actId="2696"/>
        <pc:sldMkLst>
          <pc:docMk/>
          <pc:sldMk cId="3125127677" sldId="281"/>
        </pc:sldMkLst>
      </pc:sldChg>
      <pc:sldChg chg="modSp add mod">
        <pc:chgData name="ali aiman afar" userId="8daa305de66d1ca2" providerId="LiveId" clId="{61BB8F3F-35C3-4B7B-BC6A-78E1ECC711A1}" dt="2022-03-06T21:37:41.556" v="393" actId="20577"/>
        <pc:sldMkLst>
          <pc:docMk/>
          <pc:sldMk cId="0" sldId="1120"/>
        </pc:sldMkLst>
        <pc:spChg chg="mod">
          <ac:chgData name="ali aiman afar" userId="8daa305de66d1ca2" providerId="LiveId" clId="{61BB8F3F-35C3-4B7B-BC6A-78E1ECC711A1}" dt="2022-03-06T21:36:59.610" v="375" actId="20577"/>
          <ac:spMkLst>
            <pc:docMk/>
            <pc:sldMk cId="0" sldId="1120"/>
            <ac:spMk id="2" creationId="{00000000-0000-0000-0000-000000000000}"/>
          </ac:spMkLst>
        </pc:spChg>
        <pc:spChg chg="mod">
          <ac:chgData name="ali aiman afar" userId="8daa305de66d1ca2" providerId="LiveId" clId="{61BB8F3F-35C3-4B7B-BC6A-78E1ECC711A1}" dt="2022-03-06T21:37:41.556" v="393" actId="20577"/>
          <ac:spMkLst>
            <pc:docMk/>
            <pc:sldMk cId="0" sldId="1120"/>
            <ac:spMk id="3" creationId="{00000000-0000-0000-0000-000000000000}"/>
          </ac:spMkLst>
        </pc:spChg>
      </pc:sldChg>
      <pc:sldChg chg="addSp modSp new mod">
        <pc:chgData name="ali aiman afar" userId="8daa305de66d1ca2" providerId="LiveId" clId="{61BB8F3F-35C3-4B7B-BC6A-78E1ECC711A1}" dt="2022-03-06T22:20:09.882" v="398" actId="1076"/>
        <pc:sldMkLst>
          <pc:docMk/>
          <pc:sldMk cId="460854755" sldId="1121"/>
        </pc:sldMkLst>
        <pc:picChg chg="add mod">
          <ac:chgData name="ali aiman afar" userId="8daa305de66d1ca2" providerId="LiveId" clId="{61BB8F3F-35C3-4B7B-BC6A-78E1ECC711A1}" dt="2022-03-06T22:20:09.882" v="398" actId="1076"/>
          <ac:picMkLst>
            <pc:docMk/>
            <pc:sldMk cId="460854755" sldId="1121"/>
            <ac:picMk id="2" creationId="{B934852D-B546-49DE-A2CF-7C09C1EEED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053DD-2186-42A3-8656-85CC7C2A26D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2FA60-603B-4431-AF09-6DF611BB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8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37EE-FAE5-495A-AC64-EB061DC10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CED97-88B4-4CE7-88EA-F1BA217AA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A81D0-1562-4D2E-9F4F-CD109301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C597A-9969-446A-85D3-AFB612E3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65333-568F-4673-B583-E31D338C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69DF-52BF-4607-9525-EDCE73DB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C6FA3-C35A-4013-99B3-3D1F37665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C2CF1-D85F-4E37-B39F-3FE2E5AB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DAE20-F476-4510-8283-294104D1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3C161-437F-490B-863E-C11E2635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4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0A4F4-1470-475C-8B29-E37220161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5F596-B389-4CDB-B3EE-59A530BFF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F298D-DA5D-40DF-A99D-5CD68C00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C8254-44A9-4C87-89CD-FE1BE05D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8271F-34A0-4D11-9DCE-25E26105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1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C906-BF67-4014-B130-D33C1871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1A487-A15C-44B8-9474-21296D7BE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E089-6308-47E4-A111-E7C7B3E3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6CD8C-A599-4471-BD39-4514960F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EB74D-F375-4EDE-87F7-B2BEC08D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B28C-1C55-4F7D-BC71-56F14FF8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FBFE8-7142-4ECB-9B1D-04638CE35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B806F-C30D-41D9-ACF1-78B1DDD7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77746-01CC-4234-9470-33392CEF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41338-D433-4B67-A160-2EBD157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22D1-C731-4E67-9173-4A208E18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BAAC-943B-41C3-AC16-A39C07E59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08327-7908-45F8-B0AE-48D828915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50409-701D-43ED-9BD9-18C0B7CD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A54E8-382E-4AD1-A535-1276D927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A36D5-3AE1-4B2F-A121-AC34C5B8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4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3234-A64C-4A1D-A6FB-89647E53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547DE-1B96-49AD-8CEC-E1B62746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8E5F3-EDD3-42C3-8E83-84F6A3A5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04C1D-A503-41EE-A29C-6DDF5CBA9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7FC5F-8DB3-40F3-972A-097D705B3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F3970-7455-42B6-9A2A-C8673C2F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E2FFC-18F4-4D22-858B-9C796E82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54879-FBBA-4E4E-AB65-90207786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1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B37B-0482-4B44-B2A1-8CA11575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280E2-80EC-4D66-9321-159F1DBC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5B43C-231F-418D-895E-DD5D8DF1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4DBE-EEE2-404B-A691-D0E9F1D9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9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D4DCD3-0986-4425-B854-DA7E5F9D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34E2A-DF65-4BDC-9E62-715B06CA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455F0-6816-4C67-AE8B-0450DD4F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4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C60F-6418-40B7-9A47-BC13A0ED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32D1E-6620-44CC-8CA7-65992D629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60F67-2B04-4765-8293-6196AE796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F75CB-4409-4BF3-B2AE-F7313032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346A1-22BE-46B6-BCDC-36C8619F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A027E-FB72-40AD-9219-E2CDF816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1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2490-AB99-482C-9561-99CDE96E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B3F0A-0C96-4510-BF50-29ACB28A0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DE765-D5DC-43FE-93B0-127F15487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5FBC8-B7DD-48CD-9B8A-B5068790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5277-8559-4EDE-9320-DF7AF716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1D683-A51C-4113-9C2D-21E48213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7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74D62-C17B-4BD1-AE4F-830B71CD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83EA8-F68B-4BED-8A72-130D9BB48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0B84-A41C-4362-8DB0-EED0A6447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A444-79D9-487C-B513-AFEA4EFF19D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2DBC3-062A-4334-BD07-D758F61FF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D51FA-F466-4F68-B3BC-94D5435A1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762E-8507-4439-8AEB-606817AE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4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90601"/>
            <a:ext cx="80772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MUSCULOSKELETAL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LAB 2 Anatomy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College of Medicine / University of Mutah</a:t>
            </a:r>
            <a:endParaRPr lang="ar-IQ" sz="32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86200" y="5349876"/>
            <a:ext cx="4648200" cy="365125"/>
          </a:xfrm>
        </p:spPr>
        <p:txBody>
          <a:bodyPr/>
          <a:lstStyle/>
          <a:p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Monday 7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6356351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C59D5-9744-4B7A-86E7-01E394CF1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6" t="39728" r="19720" b="11157"/>
          <a:stretch/>
        </p:blipFill>
        <p:spPr>
          <a:xfrm>
            <a:off x="324092" y="849086"/>
            <a:ext cx="11703067" cy="54584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707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74B3F-FC2D-473F-871B-AA1E0CFF22C9}"/>
              </a:ext>
            </a:extLst>
          </p:cNvPr>
          <p:cNvSpPr/>
          <p:nvPr/>
        </p:nvSpPr>
        <p:spPr>
          <a:xfrm>
            <a:off x="76200" y="76200"/>
            <a:ext cx="454868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/>
              <a:t>Proximal Radioulnar Joint</a:t>
            </a:r>
            <a:endParaRPr lang="ar-IQ" sz="3200" b="1" dirty="0"/>
          </a:p>
        </p:txBody>
      </p:sp>
      <p:pic>
        <p:nvPicPr>
          <p:cNvPr id="3" name="Picture 2" descr="https://classconnection.s3.amazonaws.com/704/flashcards/586704/png/pivot_joint1309287020383.png">
            <a:extLst>
              <a:ext uri="{FF2B5EF4-FFF2-40B4-BE49-F238E27FC236}">
                <a16:creationId xmlns:a16="http://schemas.microsoft.com/office/drawing/2014/main" id="{E971F49D-3D47-48E9-982A-12C978D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469" y="1325438"/>
            <a:ext cx="5951376" cy="532491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9264D-8909-4D77-8A74-8261C9EF9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18" t="15283" r="52754" b="55942"/>
          <a:stretch/>
        </p:blipFill>
        <p:spPr>
          <a:xfrm>
            <a:off x="230155" y="3209730"/>
            <a:ext cx="5381843" cy="257524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2843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A149C-6258-4EFF-BB90-4A521868B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43" t="25986" r="16505" b="9116"/>
          <a:stretch/>
        </p:blipFill>
        <p:spPr>
          <a:xfrm>
            <a:off x="5542384" y="237935"/>
            <a:ext cx="6355368" cy="6382130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1BF42-EF01-4E2A-8115-D02334E75D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92" t="22177" r="50943" b="11837"/>
          <a:stretch/>
        </p:blipFill>
        <p:spPr>
          <a:xfrm>
            <a:off x="294248" y="326570"/>
            <a:ext cx="4995866" cy="6293495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69763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FF0F6E-BCEB-4892-96CC-67CEF981896F}"/>
              </a:ext>
            </a:extLst>
          </p:cNvPr>
          <p:cNvSpPr/>
          <p:nvPr/>
        </p:nvSpPr>
        <p:spPr>
          <a:xfrm>
            <a:off x="148545" y="172229"/>
            <a:ext cx="4320026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Distal Radioulnar Joint</a:t>
            </a:r>
            <a:endParaRPr lang="ar-IQ" sz="3200" b="1" dirty="0"/>
          </a:p>
        </p:txBody>
      </p:sp>
      <p:pic>
        <p:nvPicPr>
          <p:cNvPr id="3" name="Picture 2" descr="http://clinicalgate.com/wp-content/uploads/2015/03/B9780323039895000080_f006-026-9780323039895.jpg">
            <a:extLst>
              <a:ext uri="{FF2B5EF4-FFF2-40B4-BE49-F238E27FC236}">
                <a16:creationId xmlns:a16="http://schemas.microsoft.com/office/drawing/2014/main" id="{042FE011-AFD1-47AC-ABC9-61CC7D68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65" y="1798085"/>
            <a:ext cx="11069669" cy="488768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04263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15710-EF79-41A9-B8EE-0AD29C6C7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5183" t="11458" r="30893" b="6250"/>
          <a:stretch>
            <a:fillRect/>
          </a:stretch>
        </p:blipFill>
        <p:spPr bwMode="auto">
          <a:xfrm>
            <a:off x="5921514" y="158620"/>
            <a:ext cx="5992123" cy="6311701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" name="Picture 4" descr="http://clinicalgate.com/wp-content/uploads/2015/03/B9781416040835000299_f027-001-9781416040835.jpg">
            <a:extLst>
              <a:ext uri="{FF2B5EF4-FFF2-40B4-BE49-F238E27FC236}">
                <a16:creationId xmlns:a16="http://schemas.microsoft.com/office/drawing/2014/main" id="{9C5AF1A3-96E4-4004-8BF9-081DB24BA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" y="2050247"/>
            <a:ext cx="5388428" cy="442007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17ED61-EB09-46EF-8756-40BA27A170A0}"/>
              </a:ext>
            </a:extLst>
          </p:cNvPr>
          <p:cNvSpPr/>
          <p:nvPr/>
        </p:nvSpPr>
        <p:spPr>
          <a:xfrm>
            <a:off x="148545" y="172229"/>
            <a:ext cx="4320026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Distal Radioulnar Joint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342017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Wrist Joint - TeachMeAnatomy">
            <a:extLst>
              <a:ext uri="{FF2B5EF4-FFF2-40B4-BE49-F238E27FC236}">
                <a16:creationId xmlns:a16="http://schemas.microsoft.com/office/drawing/2014/main" id="{5547B739-056C-42A5-BAB8-1EA9B920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45" y="453708"/>
            <a:ext cx="8574249" cy="595058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3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rist Joint | Concise Medical Knowledge">
            <a:extLst>
              <a:ext uri="{FF2B5EF4-FFF2-40B4-BE49-F238E27FC236}">
                <a16:creationId xmlns:a16="http://schemas.microsoft.com/office/drawing/2014/main" id="{96121BB0-0229-4BF7-9AAF-6980ACB58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" y="1607041"/>
            <a:ext cx="11000792" cy="440031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6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Wrist Joint - TeachMeAnatomy">
            <a:extLst>
              <a:ext uri="{FF2B5EF4-FFF2-40B4-BE49-F238E27FC236}">
                <a16:creationId xmlns:a16="http://schemas.microsoft.com/office/drawing/2014/main" id="{59E5612D-4AC1-4E94-87CD-370DFC859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7" y="867747"/>
            <a:ext cx="10652521" cy="559865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2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-ray image showing the left hand wrist in dorsal view. The carpal... |  Download Scientific Diagram">
            <a:extLst>
              <a:ext uri="{FF2B5EF4-FFF2-40B4-BE49-F238E27FC236}">
                <a16:creationId xmlns:a16="http://schemas.microsoft.com/office/drawing/2014/main" id="{D38D5EE9-9B32-44CF-A947-BA1047BA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61" y="183378"/>
            <a:ext cx="6408478" cy="649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3B69E-33A7-420A-A3B1-64128211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5" t="22313" r="23699" b="30476"/>
          <a:stretch/>
        </p:blipFill>
        <p:spPr>
          <a:xfrm>
            <a:off x="713420" y="905069"/>
            <a:ext cx="10765159" cy="475861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600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Elbow Joint - Structure - Movement - TeachMeAnatomy">
            <a:extLst>
              <a:ext uri="{FF2B5EF4-FFF2-40B4-BE49-F238E27FC236}">
                <a16:creationId xmlns:a16="http://schemas.microsoft.com/office/drawing/2014/main" id="{6A128498-B16A-4905-AD32-DA42AF1DB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41" y="832565"/>
            <a:ext cx="7868816" cy="580325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EA30E-9008-4ECE-BEF4-239942E93B8C}"/>
              </a:ext>
            </a:extLst>
          </p:cNvPr>
          <p:cNvSpPr txBox="1"/>
          <p:nvPr/>
        </p:nvSpPr>
        <p:spPr>
          <a:xfrm>
            <a:off x="278365" y="289639"/>
            <a:ext cx="2315546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Elbow Joint</a:t>
            </a:r>
            <a:endParaRPr lang="ar-IQ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74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67FD0-03E6-4F48-8000-BE525AC04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1" t="16190" r="19107" b="41905"/>
          <a:stretch/>
        </p:blipFill>
        <p:spPr>
          <a:xfrm>
            <a:off x="274410" y="1296955"/>
            <a:ext cx="11643180" cy="42640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548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evolutionarytennis.com/Resources/wristandhandterm.jpeg">
            <a:extLst>
              <a:ext uri="{FF2B5EF4-FFF2-40B4-BE49-F238E27FC236}">
                <a16:creationId xmlns:a16="http://schemas.microsoft.com/office/drawing/2014/main" id="{F78B1B0F-EF18-4D23-A730-0FC99146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588" y="387610"/>
            <a:ext cx="8184769" cy="6268228"/>
          </a:xfrm>
          <a:prstGeom prst="rect">
            <a:avLst/>
          </a:prstGeom>
          <a:noFill/>
          <a:ln w="57150">
            <a:solidFill>
              <a:srgbClr val="17F51C"/>
            </a:solidFill>
          </a:ln>
        </p:spPr>
      </p:pic>
    </p:spTree>
    <p:extLst>
      <p:ext uri="{BB962C8B-B14F-4D97-AF65-F5344CB8AC3E}">
        <p14:creationId xmlns:p14="http://schemas.microsoft.com/office/powerpoint/2010/main" val="395922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ndex of  /images/ContentImages_OLD_WITH_DATES/shoulder/shoulder_cuff_tear_arthropathy">
            <a:extLst>
              <a:ext uri="{FF2B5EF4-FFF2-40B4-BE49-F238E27FC236}">
                <a16:creationId xmlns:a16="http://schemas.microsoft.com/office/drawing/2014/main" id="{A49F5BD3-F0C8-40B4-81BC-0F9C4FF7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51" y="528221"/>
            <a:ext cx="8532846" cy="6100985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60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dicalartlibrary.com/images/shoulder-joint.jpg">
            <a:extLst>
              <a:ext uri="{FF2B5EF4-FFF2-40B4-BE49-F238E27FC236}">
                <a16:creationId xmlns:a16="http://schemas.microsoft.com/office/drawing/2014/main" id="{2F8896D4-FBDB-4F6A-B38D-2F9B33D4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420" y="307637"/>
            <a:ext cx="5862735" cy="6242726"/>
          </a:xfrm>
          <a:prstGeom prst="rect">
            <a:avLst/>
          </a:prstGeom>
          <a:noFill/>
          <a:ln w="76200">
            <a:solidFill>
              <a:srgbClr val="17F51C"/>
            </a:solidFill>
          </a:ln>
        </p:spPr>
      </p:pic>
      <p:pic>
        <p:nvPicPr>
          <p:cNvPr id="3" name="Picture 2" descr="http://cnx.org/content/m46377/latest/914_Shoulder_Joint.jpg">
            <a:extLst>
              <a:ext uri="{FF2B5EF4-FFF2-40B4-BE49-F238E27FC236}">
                <a16:creationId xmlns:a16="http://schemas.microsoft.com/office/drawing/2014/main" id="{D9751C51-D172-4F8E-936C-A80AC8FCD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45" y="1660849"/>
            <a:ext cx="5680578" cy="4153099"/>
          </a:xfrm>
          <a:prstGeom prst="rect">
            <a:avLst/>
          </a:prstGeom>
          <a:noFill/>
          <a:ln w="57150">
            <a:solidFill>
              <a:srgbClr val="17F51C"/>
            </a:solidFill>
          </a:ln>
        </p:spPr>
      </p:pic>
    </p:spTree>
    <p:extLst>
      <p:ext uri="{BB962C8B-B14F-4D97-AF65-F5344CB8AC3E}">
        <p14:creationId xmlns:p14="http://schemas.microsoft.com/office/powerpoint/2010/main" val="2149590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48140D-5610-4B0B-8BAA-4DF2A9F68445}"/>
              </a:ext>
            </a:extLst>
          </p:cNvPr>
          <p:cNvSpPr txBox="1"/>
          <p:nvPr/>
        </p:nvSpPr>
        <p:spPr>
          <a:xfrm>
            <a:off x="333570" y="127520"/>
            <a:ext cx="45183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ndara" panose="020E0502030303020204" pitchFamily="34" charset="0"/>
              </a:rPr>
              <a:t>The transverse humeral ligament</a:t>
            </a:r>
          </a:p>
          <a:p>
            <a:r>
              <a:rPr lang="en-US" sz="2400" b="1" i="1" dirty="0">
                <a:latin typeface="Candara" panose="020E0502030303020204" pitchFamily="34" charset="0"/>
              </a:rPr>
              <a:t>The coracohumeral ligament</a:t>
            </a:r>
          </a:p>
          <a:p>
            <a:r>
              <a:rPr lang="en-US" sz="2400" b="1" i="1" dirty="0">
                <a:latin typeface="Candara" panose="020E0502030303020204" pitchFamily="34" charset="0"/>
              </a:rPr>
              <a:t>The glenohumeral ligaments</a:t>
            </a:r>
          </a:p>
          <a:p>
            <a:r>
              <a:rPr lang="en-US" sz="2400" b="1" i="1" dirty="0">
                <a:latin typeface="Candara" panose="020E0502030303020204" pitchFamily="34" charset="0"/>
              </a:rPr>
              <a:t>The coracoacromial ligament</a:t>
            </a:r>
          </a:p>
        </p:txBody>
      </p:sp>
      <p:pic>
        <p:nvPicPr>
          <p:cNvPr id="13314" name="Picture 2" descr="Shoulder pain and common shoulder conditions I Causes and treatment">
            <a:extLst>
              <a:ext uri="{FF2B5EF4-FFF2-40B4-BE49-F238E27FC236}">
                <a16:creationId xmlns:a16="http://schemas.microsoft.com/office/drawing/2014/main" id="{454B96AB-AEBD-49D9-BF22-553BED76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9" y="1728462"/>
            <a:ext cx="4171173" cy="4944480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36BA0-BF32-42DA-B9AA-D33023CDB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48" t="36327" r="21556" b="12789"/>
          <a:stretch/>
        </p:blipFill>
        <p:spPr>
          <a:xfrm>
            <a:off x="5337108" y="735577"/>
            <a:ext cx="6699379" cy="5937365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131292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webmd.com/dtmcms/live/webmd/consumer_assets/site_images/articles/image_article_collections/anatomy_pages/shoulder.jpg">
            <a:extLst>
              <a:ext uri="{FF2B5EF4-FFF2-40B4-BE49-F238E27FC236}">
                <a16:creationId xmlns:a16="http://schemas.microsoft.com/office/drawing/2014/main" id="{ACE84156-FF99-4B0B-88F5-A32F8DF7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392" y="197988"/>
            <a:ext cx="6558643" cy="4456686"/>
          </a:xfrm>
          <a:prstGeom prst="rect">
            <a:avLst/>
          </a:prstGeom>
          <a:noFill/>
          <a:ln w="57150">
            <a:solidFill>
              <a:srgbClr val="17F51C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443EF9-06C2-4EAB-9BEF-E8D961E9A015}"/>
              </a:ext>
            </a:extLst>
          </p:cNvPr>
          <p:cNvSpPr txBox="1"/>
          <p:nvPr/>
        </p:nvSpPr>
        <p:spPr>
          <a:xfrm>
            <a:off x="118965" y="197988"/>
            <a:ext cx="3865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rotator cuff muscles</a:t>
            </a:r>
            <a:endParaRPr lang="en-US" sz="2800" i="1" dirty="0">
              <a:latin typeface="Candara" panose="020E0502030303020204" pitchFamily="34" charset="0"/>
            </a:endParaRPr>
          </a:p>
        </p:txBody>
      </p:sp>
      <p:pic>
        <p:nvPicPr>
          <p:cNvPr id="5" name="Picture 2" descr="http://www.pitchersthrowcheese.com/wp-content/uploads/2015/02/rotator_cuff1327490008583.jpg">
            <a:extLst>
              <a:ext uri="{FF2B5EF4-FFF2-40B4-BE49-F238E27FC236}">
                <a16:creationId xmlns:a16="http://schemas.microsoft.com/office/drawing/2014/main" id="{A6DD3CFD-3592-48D2-93FB-F4A3C53B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5" y="2090058"/>
            <a:ext cx="5170981" cy="408113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500262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334E3-3ED1-49F6-9EA8-33B19CC3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3" t="25986" r="24617" b="26395"/>
          <a:stretch/>
        </p:blipFill>
        <p:spPr>
          <a:xfrm>
            <a:off x="669672" y="690465"/>
            <a:ext cx="10741667" cy="5645021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124745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aulmanley.co.uk/Shoulder%20joint/neuro_vascular_relations_of.jpg">
            <a:extLst>
              <a:ext uri="{FF2B5EF4-FFF2-40B4-BE49-F238E27FC236}">
                <a16:creationId xmlns:a16="http://schemas.microsoft.com/office/drawing/2014/main" id="{B934852D-B546-49DE-A2CF-7C09C1EEE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423" y="228600"/>
            <a:ext cx="4088539" cy="611528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6085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bow Joint: Anatomy [+video] - Lecturio Medical">
            <a:extLst>
              <a:ext uri="{FF2B5EF4-FFF2-40B4-BE49-F238E27FC236}">
                <a16:creationId xmlns:a16="http://schemas.microsoft.com/office/drawing/2014/main" id="{5AFA3F48-AE6E-4B07-8BA3-9B848167B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89" y="400227"/>
            <a:ext cx="6486621" cy="605754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1CC1B2-BB3C-4238-8227-BEA7E722E446}"/>
              </a:ext>
            </a:extLst>
          </p:cNvPr>
          <p:cNvSpPr txBox="1"/>
          <p:nvPr/>
        </p:nvSpPr>
        <p:spPr>
          <a:xfrm>
            <a:off x="278365" y="289639"/>
            <a:ext cx="2315546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Elbow Joint</a:t>
            </a:r>
            <a:endParaRPr lang="ar-IQ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2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oints of Upper Limb (&amp;amp;quot;Elbow&amp;amp;quot; Only) Flashcards | Quizlet">
            <a:extLst>
              <a:ext uri="{FF2B5EF4-FFF2-40B4-BE49-F238E27FC236}">
                <a16:creationId xmlns:a16="http://schemas.microsoft.com/office/drawing/2014/main" id="{B1E2180A-1B94-4C7B-ACE4-CC09625C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94" y="289639"/>
            <a:ext cx="6326155" cy="631350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93A821-C1E4-4B8C-B134-44504B666D07}"/>
              </a:ext>
            </a:extLst>
          </p:cNvPr>
          <p:cNvSpPr txBox="1"/>
          <p:nvPr/>
        </p:nvSpPr>
        <p:spPr>
          <a:xfrm>
            <a:off x="278365" y="289639"/>
            <a:ext cx="2315546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Elbow Joint</a:t>
            </a:r>
            <a:endParaRPr lang="ar-IQ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2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6F622-EE83-4825-BE25-F83A92E1F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5" t="16599" r="22322" b="16190"/>
          <a:stretch/>
        </p:blipFill>
        <p:spPr>
          <a:xfrm>
            <a:off x="1192763" y="216534"/>
            <a:ext cx="9806473" cy="6424932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54969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elbow joint - YouTube">
            <a:extLst>
              <a:ext uri="{FF2B5EF4-FFF2-40B4-BE49-F238E27FC236}">
                <a16:creationId xmlns:a16="http://schemas.microsoft.com/office/drawing/2014/main" id="{1BE2A8D8-F617-45C0-B420-C71ACD66F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53061" r="12220"/>
          <a:stretch/>
        </p:blipFill>
        <p:spPr bwMode="auto">
          <a:xfrm>
            <a:off x="314477" y="1987420"/>
            <a:ext cx="11479417" cy="404948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9A825-1527-441E-9BF1-2B4BC29D9B52}"/>
              </a:ext>
            </a:extLst>
          </p:cNvPr>
          <p:cNvSpPr txBox="1"/>
          <p:nvPr/>
        </p:nvSpPr>
        <p:spPr>
          <a:xfrm>
            <a:off x="278365" y="289639"/>
            <a:ext cx="2315546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Elbow Joint</a:t>
            </a:r>
            <a:endParaRPr lang="ar-IQ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2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A9FFBF3-B191-4D95-ADE3-619FFE80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3" y="905070"/>
            <a:ext cx="9779927" cy="513446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5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linical Anatomy of the Elbow | SpringerLink">
            <a:extLst>
              <a:ext uri="{FF2B5EF4-FFF2-40B4-BE49-F238E27FC236}">
                <a16:creationId xmlns:a16="http://schemas.microsoft.com/office/drawing/2014/main" id="{A5BFBD05-D884-48FF-AD2C-142BFEEB7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0" y="265769"/>
            <a:ext cx="4823927" cy="632646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lbow Joint: Anatomy [+video] - Lecturio Medical">
            <a:extLst>
              <a:ext uri="{FF2B5EF4-FFF2-40B4-BE49-F238E27FC236}">
                <a16:creationId xmlns:a16="http://schemas.microsoft.com/office/drawing/2014/main" id="{1CC4CBAB-D98F-44B2-93D8-411666A9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" y="1129002"/>
            <a:ext cx="5986659" cy="517765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0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atomy of a elbow joint stock vector. Illustration of normal - 163716655">
            <a:extLst>
              <a:ext uri="{FF2B5EF4-FFF2-40B4-BE49-F238E27FC236}">
                <a16:creationId xmlns:a16="http://schemas.microsoft.com/office/drawing/2014/main" id="{DFDDD986-28A2-4FD0-8A52-9AEB56F83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7289347" y="214604"/>
            <a:ext cx="4751204" cy="458599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07429E-D454-4BFB-BD71-8CE45BF74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556" y="163085"/>
            <a:ext cx="5748352" cy="341399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CE118C-6E23-4ABA-ADE2-4BDD511E9227}"/>
              </a:ext>
            </a:extLst>
          </p:cNvPr>
          <p:cNvSpPr/>
          <p:nvPr/>
        </p:nvSpPr>
        <p:spPr>
          <a:xfrm>
            <a:off x="216763" y="3676261"/>
            <a:ext cx="3931974" cy="461665"/>
          </a:xfrm>
          <a:prstGeom prst="rect">
            <a:avLst/>
          </a:prstGeom>
          <a:solidFill>
            <a:srgbClr val="FF0066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Carrying angle of elbow joint </a:t>
            </a:r>
            <a:endParaRPr lang="ar-IQ" sz="2400" b="1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540528C-55CA-4286-BC26-FFD09D26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988" t="6250" r="36530" b="6131"/>
          <a:stretch>
            <a:fillRect/>
          </a:stretch>
        </p:blipFill>
        <p:spPr bwMode="auto">
          <a:xfrm>
            <a:off x="4758612" y="3762814"/>
            <a:ext cx="2230947" cy="2932101"/>
          </a:xfrm>
          <a:prstGeom prst="rect">
            <a:avLst/>
          </a:prstGeom>
          <a:noFill/>
          <a:ln w="76200">
            <a:solidFill>
              <a:srgbClr val="17F51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12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22B83CFD723468AD4A84E22A98B74" ma:contentTypeVersion="9" ma:contentTypeDescription="Create a new document." ma:contentTypeScope="" ma:versionID="a09c179e44334d206a368a86c05397b7">
  <xsd:schema xmlns:xsd="http://www.w3.org/2001/XMLSchema" xmlns:xs="http://www.w3.org/2001/XMLSchema" xmlns:p="http://schemas.microsoft.com/office/2006/metadata/properties" xmlns:ns2="1415beaa-1878-4f09-8105-dc829c0dd417" xmlns:ns3="a433687a-ae5f-44a0-9b01-062828d2e892" targetNamespace="http://schemas.microsoft.com/office/2006/metadata/properties" ma:root="true" ma:fieldsID="f78d526f08c6593db49831a5afe9810a" ns2:_="" ns3:_="">
    <xsd:import namespace="1415beaa-1878-4f09-8105-dc829c0dd417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5beaa-1878-4f09-8105-dc829c0dd417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32A0E9A5-730E-4506-AA4D-F1E18886D4CA}"/>
</file>

<file path=customXml/itemProps2.xml><?xml version="1.0" encoding="utf-8"?>
<ds:datastoreItem xmlns:ds="http://schemas.openxmlformats.org/officeDocument/2006/customXml" ds:itemID="{606ACCA1-3C41-464F-802B-7881A2A422BF}"/>
</file>

<file path=customXml/itemProps3.xml><?xml version="1.0" encoding="utf-8"?>
<ds:datastoreItem xmlns:ds="http://schemas.openxmlformats.org/officeDocument/2006/customXml" ds:itemID="{AC00FFB9-A357-4833-AD28-02D4B5FBB29C}"/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64</Words>
  <Application>Microsoft Office PowerPoint</Application>
  <PresentationFormat>Widescreen</PresentationFormat>
  <Paragraphs>24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aiman afar</dc:creator>
  <cp:lastModifiedBy>ali aiman afar</cp:lastModifiedBy>
  <cp:revision>14</cp:revision>
  <dcterms:created xsi:type="dcterms:W3CDTF">2022-03-06T18:53:53Z</dcterms:created>
  <dcterms:modified xsi:type="dcterms:W3CDTF">2022-03-06T22:20:15Z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