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17"/>
  </p:notesMasterIdLst>
  <p:sldIdLst>
    <p:sldId id="321" r:id="rId4"/>
    <p:sldId id="322" r:id="rId5"/>
    <p:sldId id="267" r:id="rId6"/>
    <p:sldId id="266" r:id="rId7"/>
    <p:sldId id="271" r:id="rId8"/>
    <p:sldId id="273" r:id="rId9"/>
    <p:sldId id="274" r:id="rId10"/>
    <p:sldId id="269" r:id="rId11"/>
    <p:sldId id="275" r:id="rId12"/>
    <p:sldId id="276" r:id="rId13"/>
    <p:sldId id="319" r:id="rId14"/>
    <p:sldId id="32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65" autoAdjust="0"/>
  </p:normalViewPr>
  <p:slideViewPr>
    <p:cSldViewPr snapToGrid="0">
      <p:cViewPr varScale="1">
        <p:scale>
          <a:sx n="45" d="100"/>
          <a:sy n="45" d="100"/>
        </p:scale>
        <p:origin x="16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wa rawashdeh" userId="68f74494e2537d66" providerId="LiveId" clId="{B3765061-A1D6-4118-A47B-162E4F670972}"/>
    <pc:docChg chg="modSld sldOrd">
      <pc:chgData name="arwa rawashdeh" userId="68f74494e2537d66" providerId="LiveId" clId="{B3765061-A1D6-4118-A47B-162E4F670972}" dt="2021-04-21T09:14:46.593" v="1"/>
      <pc:docMkLst>
        <pc:docMk/>
      </pc:docMkLst>
      <pc:sldChg chg="ord">
        <pc:chgData name="arwa rawashdeh" userId="68f74494e2537d66" providerId="LiveId" clId="{B3765061-A1D6-4118-A47B-162E4F670972}" dt="2021-04-21T09:14:46.593" v="1"/>
        <pc:sldMkLst>
          <pc:docMk/>
          <pc:sldMk cId="0"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3BFE8-2A6C-4563-9E5F-B7221C725B9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0018AFF-AED4-42F9-8F59-6E2FF8A78322}">
      <dgm:prSet/>
      <dgm:spPr/>
      <dgm:t>
        <a:bodyPr/>
        <a:lstStyle/>
        <a:p>
          <a:r>
            <a:rPr lang="en-US"/>
            <a:t>Types of skeletal muscle</a:t>
          </a:r>
        </a:p>
      </dgm:t>
    </dgm:pt>
    <dgm:pt modelId="{9E635CB1-5629-40B0-9397-E7064DFA7FA0}" type="parTrans" cxnId="{D6AD3205-C5CF-4D78-8A33-0024DEECA011}">
      <dgm:prSet/>
      <dgm:spPr/>
      <dgm:t>
        <a:bodyPr/>
        <a:lstStyle/>
        <a:p>
          <a:endParaRPr lang="en-US"/>
        </a:p>
      </dgm:t>
    </dgm:pt>
    <dgm:pt modelId="{ED37FFEB-E27C-40D1-A5BC-0C194C55E0EF}" type="sibTrans" cxnId="{D6AD3205-C5CF-4D78-8A33-0024DEECA011}">
      <dgm:prSet/>
      <dgm:spPr/>
      <dgm:t>
        <a:bodyPr/>
        <a:lstStyle/>
        <a:p>
          <a:endParaRPr lang="en-US"/>
        </a:p>
      </dgm:t>
    </dgm:pt>
    <dgm:pt modelId="{5CAB969D-CBB8-47EA-8378-70D7CFFA05BA}">
      <dgm:prSet/>
      <dgm:spPr/>
      <dgm:t>
        <a:bodyPr/>
        <a:lstStyle/>
        <a:p>
          <a:r>
            <a:rPr lang="en-US"/>
            <a:t>Summation and tetanus</a:t>
          </a:r>
        </a:p>
      </dgm:t>
    </dgm:pt>
    <dgm:pt modelId="{C0021149-D290-45F6-9390-26770AF40160}" type="parTrans" cxnId="{5C1B6AB2-DE93-482F-8E48-241AF078B3E2}">
      <dgm:prSet/>
      <dgm:spPr/>
      <dgm:t>
        <a:bodyPr/>
        <a:lstStyle/>
        <a:p>
          <a:endParaRPr lang="en-US"/>
        </a:p>
      </dgm:t>
    </dgm:pt>
    <dgm:pt modelId="{7241A321-7704-4BF5-8C37-55634BEAADF2}" type="sibTrans" cxnId="{5C1B6AB2-DE93-482F-8E48-241AF078B3E2}">
      <dgm:prSet/>
      <dgm:spPr/>
      <dgm:t>
        <a:bodyPr/>
        <a:lstStyle/>
        <a:p>
          <a:endParaRPr lang="en-US"/>
        </a:p>
      </dgm:t>
    </dgm:pt>
    <dgm:pt modelId="{4BD2041F-C1C5-4EB9-83AD-E202C91550C8}">
      <dgm:prSet/>
      <dgm:spPr/>
      <dgm:t>
        <a:bodyPr/>
        <a:lstStyle/>
        <a:p>
          <a:r>
            <a:rPr lang="en-US"/>
            <a:t>Fatigue </a:t>
          </a:r>
        </a:p>
      </dgm:t>
    </dgm:pt>
    <dgm:pt modelId="{7374F240-5440-4290-BE91-3B15D1B15EF3}" type="parTrans" cxnId="{53B3EB4E-0FC7-48FA-9C40-6F6A24FC5DB5}">
      <dgm:prSet/>
      <dgm:spPr/>
      <dgm:t>
        <a:bodyPr/>
        <a:lstStyle/>
        <a:p>
          <a:endParaRPr lang="en-US"/>
        </a:p>
      </dgm:t>
    </dgm:pt>
    <dgm:pt modelId="{8FC49AEA-BAEF-4803-A410-11B7D2AE902F}" type="sibTrans" cxnId="{53B3EB4E-0FC7-48FA-9C40-6F6A24FC5DB5}">
      <dgm:prSet/>
      <dgm:spPr/>
      <dgm:t>
        <a:bodyPr/>
        <a:lstStyle/>
        <a:p>
          <a:endParaRPr lang="en-US"/>
        </a:p>
      </dgm:t>
    </dgm:pt>
    <dgm:pt modelId="{42677C04-07AA-46D8-9931-F30F80967741}">
      <dgm:prSet/>
      <dgm:spPr/>
      <dgm:t>
        <a:bodyPr/>
        <a:lstStyle/>
        <a:p>
          <a:r>
            <a:rPr lang="en-US"/>
            <a:t>Comparison between skeletal and smooth muscle contraction </a:t>
          </a:r>
        </a:p>
      </dgm:t>
    </dgm:pt>
    <dgm:pt modelId="{1AE5DA69-3244-4FA3-85C3-6962ECF07D4C}" type="parTrans" cxnId="{5CDE00E6-ED87-4649-BA77-B876513EC015}">
      <dgm:prSet/>
      <dgm:spPr/>
      <dgm:t>
        <a:bodyPr/>
        <a:lstStyle/>
        <a:p>
          <a:endParaRPr lang="en-US"/>
        </a:p>
      </dgm:t>
    </dgm:pt>
    <dgm:pt modelId="{7F8E23EA-049B-4552-BF60-C56E40124E50}" type="sibTrans" cxnId="{5CDE00E6-ED87-4649-BA77-B876513EC015}">
      <dgm:prSet/>
      <dgm:spPr/>
      <dgm:t>
        <a:bodyPr/>
        <a:lstStyle/>
        <a:p>
          <a:endParaRPr lang="en-US"/>
        </a:p>
      </dgm:t>
    </dgm:pt>
    <dgm:pt modelId="{22BBCD2C-1704-49A0-9499-2459A5D9ED3B}" type="pres">
      <dgm:prSet presAssocID="{83F3BFE8-2A6C-4563-9E5F-B7221C725B9C}" presName="linear" presStyleCnt="0">
        <dgm:presLayoutVars>
          <dgm:animLvl val="lvl"/>
          <dgm:resizeHandles val="exact"/>
        </dgm:presLayoutVars>
      </dgm:prSet>
      <dgm:spPr/>
    </dgm:pt>
    <dgm:pt modelId="{72A76A22-88FF-43A3-8853-26FB0F07EF12}" type="pres">
      <dgm:prSet presAssocID="{30018AFF-AED4-42F9-8F59-6E2FF8A78322}" presName="parentText" presStyleLbl="node1" presStyleIdx="0" presStyleCnt="4">
        <dgm:presLayoutVars>
          <dgm:chMax val="0"/>
          <dgm:bulletEnabled val="1"/>
        </dgm:presLayoutVars>
      </dgm:prSet>
      <dgm:spPr/>
    </dgm:pt>
    <dgm:pt modelId="{04F4FE2F-9208-4F7B-AB59-D5BC5362F67B}" type="pres">
      <dgm:prSet presAssocID="{ED37FFEB-E27C-40D1-A5BC-0C194C55E0EF}" presName="spacer" presStyleCnt="0"/>
      <dgm:spPr/>
    </dgm:pt>
    <dgm:pt modelId="{9558C0AA-C8C5-4CFA-8FBF-D3CB79999D85}" type="pres">
      <dgm:prSet presAssocID="{5CAB969D-CBB8-47EA-8378-70D7CFFA05BA}" presName="parentText" presStyleLbl="node1" presStyleIdx="1" presStyleCnt="4">
        <dgm:presLayoutVars>
          <dgm:chMax val="0"/>
          <dgm:bulletEnabled val="1"/>
        </dgm:presLayoutVars>
      </dgm:prSet>
      <dgm:spPr/>
    </dgm:pt>
    <dgm:pt modelId="{C5F380E3-D4AB-437A-89BD-3B1324FCC8AC}" type="pres">
      <dgm:prSet presAssocID="{7241A321-7704-4BF5-8C37-55634BEAADF2}" presName="spacer" presStyleCnt="0"/>
      <dgm:spPr/>
    </dgm:pt>
    <dgm:pt modelId="{D842CAE0-24B4-49F0-8FBF-6FBF8F517727}" type="pres">
      <dgm:prSet presAssocID="{4BD2041F-C1C5-4EB9-83AD-E202C91550C8}" presName="parentText" presStyleLbl="node1" presStyleIdx="2" presStyleCnt="4">
        <dgm:presLayoutVars>
          <dgm:chMax val="0"/>
          <dgm:bulletEnabled val="1"/>
        </dgm:presLayoutVars>
      </dgm:prSet>
      <dgm:spPr/>
    </dgm:pt>
    <dgm:pt modelId="{5C4C3CE1-EB9D-4379-90B0-21CA4077C402}" type="pres">
      <dgm:prSet presAssocID="{8FC49AEA-BAEF-4803-A410-11B7D2AE902F}" presName="spacer" presStyleCnt="0"/>
      <dgm:spPr/>
    </dgm:pt>
    <dgm:pt modelId="{AEEAD933-4B43-43BB-8563-49CBB49F4893}" type="pres">
      <dgm:prSet presAssocID="{42677C04-07AA-46D8-9931-F30F80967741}" presName="parentText" presStyleLbl="node1" presStyleIdx="3" presStyleCnt="4">
        <dgm:presLayoutVars>
          <dgm:chMax val="0"/>
          <dgm:bulletEnabled val="1"/>
        </dgm:presLayoutVars>
      </dgm:prSet>
      <dgm:spPr/>
    </dgm:pt>
  </dgm:ptLst>
  <dgm:cxnLst>
    <dgm:cxn modelId="{D6AD3205-C5CF-4D78-8A33-0024DEECA011}" srcId="{83F3BFE8-2A6C-4563-9E5F-B7221C725B9C}" destId="{30018AFF-AED4-42F9-8F59-6E2FF8A78322}" srcOrd="0" destOrd="0" parTransId="{9E635CB1-5629-40B0-9397-E7064DFA7FA0}" sibTransId="{ED37FFEB-E27C-40D1-A5BC-0C194C55E0EF}"/>
    <dgm:cxn modelId="{91933932-E4E1-4A25-8DB7-BCEDF33E9D8D}" type="presOf" srcId="{30018AFF-AED4-42F9-8F59-6E2FF8A78322}" destId="{72A76A22-88FF-43A3-8853-26FB0F07EF12}" srcOrd="0" destOrd="0" presId="urn:microsoft.com/office/officeart/2005/8/layout/vList2"/>
    <dgm:cxn modelId="{08AEAE3B-D485-47AD-8BEF-2E970DC7C221}" type="presOf" srcId="{5CAB969D-CBB8-47EA-8378-70D7CFFA05BA}" destId="{9558C0AA-C8C5-4CFA-8FBF-D3CB79999D85}" srcOrd="0" destOrd="0" presId="urn:microsoft.com/office/officeart/2005/8/layout/vList2"/>
    <dgm:cxn modelId="{7CEAC75C-E0C9-4D3F-8F47-1349DC1EE268}" type="presOf" srcId="{4BD2041F-C1C5-4EB9-83AD-E202C91550C8}" destId="{D842CAE0-24B4-49F0-8FBF-6FBF8F517727}" srcOrd="0" destOrd="0" presId="urn:microsoft.com/office/officeart/2005/8/layout/vList2"/>
    <dgm:cxn modelId="{1FEB2964-36FB-43DD-84F7-B7E95C8FF1C8}" type="presOf" srcId="{42677C04-07AA-46D8-9931-F30F80967741}" destId="{AEEAD933-4B43-43BB-8563-49CBB49F4893}" srcOrd="0" destOrd="0" presId="urn:microsoft.com/office/officeart/2005/8/layout/vList2"/>
    <dgm:cxn modelId="{53B3EB4E-0FC7-48FA-9C40-6F6A24FC5DB5}" srcId="{83F3BFE8-2A6C-4563-9E5F-B7221C725B9C}" destId="{4BD2041F-C1C5-4EB9-83AD-E202C91550C8}" srcOrd="2" destOrd="0" parTransId="{7374F240-5440-4290-BE91-3B15D1B15EF3}" sibTransId="{8FC49AEA-BAEF-4803-A410-11B7D2AE902F}"/>
    <dgm:cxn modelId="{5C1B6AB2-DE93-482F-8E48-241AF078B3E2}" srcId="{83F3BFE8-2A6C-4563-9E5F-B7221C725B9C}" destId="{5CAB969D-CBB8-47EA-8378-70D7CFFA05BA}" srcOrd="1" destOrd="0" parTransId="{C0021149-D290-45F6-9390-26770AF40160}" sibTransId="{7241A321-7704-4BF5-8C37-55634BEAADF2}"/>
    <dgm:cxn modelId="{63B740DA-5255-4C03-B011-B6685B5E5583}" type="presOf" srcId="{83F3BFE8-2A6C-4563-9E5F-B7221C725B9C}" destId="{22BBCD2C-1704-49A0-9499-2459A5D9ED3B}" srcOrd="0" destOrd="0" presId="urn:microsoft.com/office/officeart/2005/8/layout/vList2"/>
    <dgm:cxn modelId="{5CDE00E6-ED87-4649-BA77-B876513EC015}" srcId="{83F3BFE8-2A6C-4563-9E5F-B7221C725B9C}" destId="{42677C04-07AA-46D8-9931-F30F80967741}" srcOrd="3" destOrd="0" parTransId="{1AE5DA69-3244-4FA3-85C3-6962ECF07D4C}" sibTransId="{7F8E23EA-049B-4552-BF60-C56E40124E50}"/>
    <dgm:cxn modelId="{6267B5C7-221E-4FCD-8B76-72EFA62A2E22}" type="presParOf" srcId="{22BBCD2C-1704-49A0-9499-2459A5D9ED3B}" destId="{72A76A22-88FF-43A3-8853-26FB0F07EF12}" srcOrd="0" destOrd="0" presId="urn:microsoft.com/office/officeart/2005/8/layout/vList2"/>
    <dgm:cxn modelId="{F0FE8ABD-E7B1-4C34-92E4-7B72FB79EE63}" type="presParOf" srcId="{22BBCD2C-1704-49A0-9499-2459A5D9ED3B}" destId="{04F4FE2F-9208-4F7B-AB59-D5BC5362F67B}" srcOrd="1" destOrd="0" presId="urn:microsoft.com/office/officeart/2005/8/layout/vList2"/>
    <dgm:cxn modelId="{0F9A0663-94CB-40F5-8899-67D672071828}" type="presParOf" srcId="{22BBCD2C-1704-49A0-9499-2459A5D9ED3B}" destId="{9558C0AA-C8C5-4CFA-8FBF-D3CB79999D85}" srcOrd="2" destOrd="0" presId="urn:microsoft.com/office/officeart/2005/8/layout/vList2"/>
    <dgm:cxn modelId="{89FDD145-6B3E-429F-88FE-E030D1823F01}" type="presParOf" srcId="{22BBCD2C-1704-49A0-9499-2459A5D9ED3B}" destId="{C5F380E3-D4AB-437A-89BD-3B1324FCC8AC}" srcOrd="3" destOrd="0" presId="urn:microsoft.com/office/officeart/2005/8/layout/vList2"/>
    <dgm:cxn modelId="{D7410A5D-2CA7-49B4-BB2E-FFCC53C68E5B}" type="presParOf" srcId="{22BBCD2C-1704-49A0-9499-2459A5D9ED3B}" destId="{D842CAE0-24B4-49F0-8FBF-6FBF8F517727}" srcOrd="4" destOrd="0" presId="urn:microsoft.com/office/officeart/2005/8/layout/vList2"/>
    <dgm:cxn modelId="{26BE8C9C-828B-41E3-9AFE-363D706276AA}" type="presParOf" srcId="{22BBCD2C-1704-49A0-9499-2459A5D9ED3B}" destId="{5C4C3CE1-EB9D-4379-90B0-21CA4077C402}" srcOrd="5" destOrd="0" presId="urn:microsoft.com/office/officeart/2005/8/layout/vList2"/>
    <dgm:cxn modelId="{E73E0793-73A7-43C4-935B-57C19614D773}" type="presParOf" srcId="{22BBCD2C-1704-49A0-9499-2459A5D9ED3B}" destId="{AEEAD933-4B43-43BB-8563-49CBB49F489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76A22-88FF-43A3-8853-26FB0F07EF12}">
      <dsp:nvSpPr>
        <dsp:cNvPr id="0" name=""/>
        <dsp:cNvSpPr/>
      </dsp:nvSpPr>
      <dsp:spPr>
        <a:xfrm>
          <a:off x="0" y="71693"/>
          <a:ext cx="6263640" cy="12712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Types of skeletal muscle</a:t>
          </a:r>
        </a:p>
      </dsp:txBody>
      <dsp:txXfrm>
        <a:off x="62055" y="133748"/>
        <a:ext cx="6139530" cy="1147095"/>
      </dsp:txXfrm>
    </dsp:sp>
    <dsp:sp modelId="{9558C0AA-C8C5-4CFA-8FBF-D3CB79999D85}">
      <dsp:nvSpPr>
        <dsp:cNvPr id="0" name=""/>
        <dsp:cNvSpPr/>
      </dsp:nvSpPr>
      <dsp:spPr>
        <a:xfrm>
          <a:off x="0" y="1435058"/>
          <a:ext cx="6263640" cy="127120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Summation and tetanus</a:t>
          </a:r>
        </a:p>
      </dsp:txBody>
      <dsp:txXfrm>
        <a:off x="62055" y="1497113"/>
        <a:ext cx="6139530" cy="1147095"/>
      </dsp:txXfrm>
    </dsp:sp>
    <dsp:sp modelId="{D842CAE0-24B4-49F0-8FBF-6FBF8F517727}">
      <dsp:nvSpPr>
        <dsp:cNvPr id="0" name=""/>
        <dsp:cNvSpPr/>
      </dsp:nvSpPr>
      <dsp:spPr>
        <a:xfrm>
          <a:off x="0" y="2798423"/>
          <a:ext cx="6263640" cy="127120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Fatigue </a:t>
          </a:r>
        </a:p>
      </dsp:txBody>
      <dsp:txXfrm>
        <a:off x="62055" y="2860478"/>
        <a:ext cx="6139530" cy="1147095"/>
      </dsp:txXfrm>
    </dsp:sp>
    <dsp:sp modelId="{AEEAD933-4B43-43BB-8563-49CBB49F4893}">
      <dsp:nvSpPr>
        <dsp:cNvPr id="0" name=""/>
        <dsp:cNvSpPr/>
      </dsp:nvSpPr>
      <dsp:spPr>
        <a:xfrm>
          <a:off x="0" y="4161789"/>
          <a:ext cx="6263640" cy="127120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Comparison between skeletal and smooth muscle contraction </a:t>
          </a:r>
        </a:p>
      </dsp:txBody>
      <dsp:txXfrm>
        <a:off x="62055" y="4223844"/>
        <a:ext cx="6139530" cy="1147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DBE0C-1E2C-485E-AA7F-717C07D63E62}"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9A09E-B64E-45F9-B897-2889A991AF76}" type="slidenum">
              <a:rPr lang="en-US" smtClean="0"/>
              <a:t>‹#›</a:t>
            </a:fld>
            <a:endParaRPr lang="en-US"/>
          </a:p>
        </p:txBody>
      </p:sp>
    </p:spTree>
    <p:extLst>
      <p:ext uri="{BB962C8B-B14F-4D97-AF65-F5344CB8AC3E}">
        <p14:creationId xmlns:p14="http://schemas.microsoft.com/office/powerpoint/2010/main" val="380635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9A09E-B64E-45F9-B897-2889A991AF76}" type="slidenum">
              <a:rPr lang="en-US" smtClean="0"/>
              <a:t>2</a:t>
            </a:fld>
            <a:endParaRPr lang="en-US"/>
          </a:p>
        </p:txBody>
      </p:sp>
    </p:spTree>
    <p:extLst>
      <p:ext uri="{BB962C8B-B14F-4D97-AF65-F5344CB8AC3E}">
        <p14:creationId xmlns:p14="http://schemas.microsoft.com/office/powerpoint/2010/main" val="241390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19C489E-F761-40B2-B55B-F79F641F96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35F6EEA-8BBB-4F77-96F5-DCEAE8436A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159F3DFD-4425-4AF9-A123-6FF71EAD6E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76A37D9-B200-4C04-9F75-9278DCA5E62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478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55DFB27-89B6-4F16-84D8-AC68E07B28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7D584-2582-4CD0-AD30-2B99E3EFFED6}"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31747" name="Rectangle 2">
            <a:extLst>
              <a:ext uri="{FF2B5EF4-FFF2-40B4-BE49-F238E27FC236}">
                <a16:creationId xmlns:a16="http://schemas.microsoft.com/office/drawing/2014/main" id="{6DBC069A-EA57-4771-BB21-C061C7D39DEA}"/>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a:extLst>
              <a:ext uri="{FF2B5EF4-FFF2-40B4-BE49-F238E27FC236}">
                <a16:creationId xmlns:a16="http://schemas.microsoft.com/office/drawing/2014/main" id="{29B7045D-CD6F-41EF-87EF-BBE24B62F78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9A09E-B64E-45F9-B897-2889A991AF76}" type="slidenum">
              <a:rPr lang="en-US" smtClean="0"/>
              <a:t>10</a:t>
            </a:fld>
            <a:endParaRPr lang="en-US"/>
          </a:p>
        </p:txBody>
      </p:sp>
    </p:spTree>
    <p:extLst>
      <p:ext uri="{BB962C8B-B14F-4D97-AF65-F5344CB8AC3E}">
        <p14:creationId xmlns:p14="http://schemas.microsoft.com/office/powerpoint/2010/main" val="275088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7EE18C4-3F49-4F24-A2D8-D37675C6814E}"/>
              </a:ext>
            </a:extLst>
          </p:cNvPr>
          <p:cNvSpPr>
            <a:spLocks noGrp="1"/>
          </p:cNvSpPr>
          <p:nvPr>
            <p:ph type="dt" sz="half" idx="10"/>
          </p:nvPr>
        </p:nvSpPr>
        <p:spPr/>
        <p:txBody>
          <a:bodyPr/>
          <a:lstStyle>
            <a:lvl1pPr>
              <a:defRPr/>
            </a:lvl1pPr>
          </a:lstStyle>
          <a:p>
            <a:pPr>
              <a:defRPr/>
            </a:pPr>
            <a:fld id="{A58580DD-0E80-4EFA-AE16-4A79D68F1CF0}" type="datetimeFigureOut">
              <a:rPr lang="en-US"/>
              <a:pPr>
                <a:defRPr/>
              </a:pPr>
              <a:t>4/21/2021</a:t>
            </a:fld>
            <a:endParaRPr lang="en-US"/>
          </a:p>
        </p:txBody>
      </p:sp>
      <p:sp>
        <p:nvSpPr>
          <p:cNvPr id="5" name="Footer Placeholder 4">
            <a:extLst>
              <a:ext uri="{FF2B5EF4-FFF2-40B4-BE49-F238E27FC236}">
                <a16:creationId xmlns:a16="http://schemas.microsoft.com/office/drawing/2014/main" id="{C755765A-57CB-4AE1-987F-18400DF062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CCD9D2-87E4-4387-B54D-E4EDBDDD3D0D}"/>
              </a:ext>
            </a:extLst>
          </p:cNvPr>
          <p:cNvSpPr>
            <a:spLocks noGrp="1"/>
          </p:cNvSpPr>
          <p:nvPr>
            <p:ph type="sldNum" sz="quarter" idx="12"/>
          </p:nvPr>
        </p:nvSpPr>
        <p:spPr/>
        <p:txBody>
          <a:bodyPr/>
          <a:lstStyle>
            <a:lvl1pPr>
              <a:defRPr/>
            </a:lvl1pPr>
          </a:lstStyle>
          <a:p>
            <a:fld id="{FD71E9D4-2B9E-44B6-AE7F-68FF55495AEE}" type="slidenum">
              <a:rPr lang="en-US" altLang="en-US"/>
              <a:pPr/>
              <a:t>‹#›</a:t>
            </a:fld>
            <a:endParaRPr lang="en-US" altLang="en-US"/>
          </a:p>
        </p:txBody>
      </p:sp>
    </p:spTree>
    <p:extLst>
      <p:ext uri="{BB962C8B-B14F-4D97-AF65-F5344CB8AC3E}">
        <p14:creationId xmlns:p14="http://schemas.microsoft.com/office/powerpoint/2010/main" val="74792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56793-84A8-4B89-B4AE-C87FB5E6341C}"/>
              </a:ext>
            </a:extLst>
          </p:cNvPr>
          <p:cNvSpPr>
            <a:spLocks noGrp="1"/>
          </p:cNvSpPr>
          <p:nvPr>
            <p:ph type="dt" sz="half" idx="10"/>
          </p:nvPr>
        </p:nvSpPr>
        <p:spPr/>
        <p:txBody>
          <a:bodyPr/>
          <a:lstStyle>
            <a:lvl1pPr>
              <a:defRPr/>
            </a:lvl1pPr>
          </a:lstStyle>
          <a:p>
            <a:pPr>
              <a:defRPr/>
            </a:pPr>
            <a:fld id="{9AF53AD9-0C4D-4B20-A7E5-8C6B6D0CF96B}" type="datetimeFigureOut">
              <a:rPr lang="en-US"/>
              <a:pPr>
                <a:defRPr/>
              </a:pPr>
              <a:t>4/21/2021</a:t>
            </a:fld>
            <a:endParaRPr lang="en-US"/>
          </a:p>
        </p:txBody>
      </p:sp>
      <p:sp>
        <p:nvSpPr>
          <p:cNvPr id="5" name="Footer Placeholder 4">
            <a:extLst>
              <a:ext uri="{FF2B5EF4-FFF2-40B4-BE49-F238E27FC236}">
                <a16:creationId xmlns:a16="http://schemas.microsoft.com/office/drawing/2014/main" id="{0CBF9FDA-6CED-43F5-BE99-80209E5876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6691E3-7C7E-493D-A708-0C2726CB5E50}"/>
              </a:ext>
            </a:extLst>
          </p:cNvPr>
          <p:cNvSpPr>
            <a:spLocks noGrp="1"/>
          </p:cNvSpPr>
          <p:nvPr>
            <p:ph type="sldNum" sz="quarter" idx="12"/>
          </p:nvPr>
        </p:nvSpPr>
        <p:spPr/>
        <p:txBody>
          <a:bodyPr/>
          <a:lstStyle>
            <a:lvl1pPr>
              <a:defRPr/>
            </a:lvl1pPr>
          </a:lstStyle>
          <a:p>
            <a:fld id="{0899FF9F-9534-4CF2-86BD-991A4127D463}" type="slidenum">
              <a:rPr lang="en-US" altLang="en-US"/>
              <a:pPr/>
              <a:t>‹#›</a:t>
            </a:fld>
            <a:endParaRPr lang="en-US" altLang="en-US"/>
          </a:p>
        </p:txBody>
      </p:sp>
    </p:spTree>
    <p:extLst>
      <p:ext uri="{BB962C8B-B14F-4D97-AF65-F5344CB8AC3E}">
        <p14:creationId xmlns:p14="http://schemas.microsoft.com/office/powerpoint/2010/main" val="233631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69D23-5CCF-4D14-8619-EB4F931E8B46}"/>
              </a:ext>
            </a:extLst>
          </p:cNvPr>
          <p:cNvSpPr>
            <a:spLocks noGrp="1"/>
          </p:cNvSpPr>
          <p:nvPr>
            <p:ph type="dt" sz="half" idx="10"/>
          </p:nvPr>
        </p:nvSpPr>
        <p:spPr/>
        <p:txBody>
          <a:bodyPr/>
          <a:lstStyle>
            <a:lvl1pPr>
              <a:defRPr/>
            </a:lvl1pPr>
          </a:lstStyle>
          <a:p>
            <a:pPr>
              <a:defRPr/>
            </a:pPr>
            <a:fld id="{28739A71-4DED-46C8-92DA-0F31DBCABA99}" type="datetimeFigureOut">
              <a:rPr lang="en-US"/>
              <a:pPr>
                <a:defRPr/>
              </a:pPr>
              <a:t>4/21/2021</a:t>
            </a:fld>
            <a:endParaRPr lang="en-US"/>
          </a:p>
        </p:txBody>
      </p:sp>
      <p:sp>
        <p:nvSpPr>
          <p:cNvPr id="5" name="Footer Placeholder 4">
            <a:extLst>
              <a:ext uri="{FF2B5EF4-FFF2-40B4-BE49-F238E27FC236}">
                <a16:creationId xmlns:a16="http://schemas.microsoft.com/office/drawing/2014/main" id="{9BD23D45-BF22-44F3-884E-683C068723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C9A05A-4304-4A14-A7F5-EC460C0497DB}"/>
              </a:ext>
            </a:extLst>
          </p:cNvPr>
          <p:cNvSpPr>
            <a:spLocks noGrp="1"/>
          </p:cNvSpPr>
          <p:nvPr>
            <p:ph type="sldNum" sz="quarter" idx="12"/>
          </p:nvPr>
        </p:nvSpPr>
        <p:spPr/>
        <p:txBody>
          <a:bodyPr/>
          <a:lstStyle>
            <a:lvl1pPr>
              <a:defRPr/>
            </a:lvl1pPr>
          </a:lstStyle>
          <a:p>
            <a:fld id="{385B4004-9670-4EF2-944C-1BA3796A6278}" type="slidenum">
              <a:rPr lang="en-US" altLang="en-US"/>
              <a:pPr/>
              <a:t>‹#›</a:t>
            </a:fld>
            <a:endParaRPr lang="en-US" altLang="en-US"/>
          </a:p>
        </p:txBody>
      </p:sp>
    </p:spTree>
    <p:extLst>
      <p:ext uri="{BB962C8B-B14F-4D97-AF65-F5344CB8AC3E}">
        <p14:creationId xmlns:p14="http://schemas.microsoft.com/office/powerpoint/2010/main" val="319774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87534-9A24-4671-903E-740A5AF8F6C8}"/>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50E3B36-7736-47D7-BC58-C4A2DAB48988}"/>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7004600-C04C-4773-A600-AD0651C615AB}"/>
              </a:ext>
            </a:extLst>
          </p:cNvPr>
          <p:cNvSpPr>
            <a:spLocks noGrp="1"/>
          </p:cNvSpPr>
          <p:nvPr>
            <p:ph type="sldNum" sz="quarter" idx="12"/>
          </p:nvPr>
        </p:nvSpPr>
        <p:spPr>
          <a:xfrm>
            <a:off x="8737600" y="6245225"/>
            <a:ext cx="2844800" cy="476250"/>
          </a:xfrm>
        </p:spPr>
        <p:txBody>
          <a:bodyPr/>
          <a:lstStyle>
            <a:lvl1pPr>
              <a:defRPr/>
            </a:lvl1pPr>
          </a:lstStyle>
          <a:p>
            <a:fld id="{8CE3DED1-BDB9-492D-8476-452354D793DA}" type="slidenum">
              <a:rPr lang="ar-SA" altLang="en-US"/>
              <a:pPr/>
              <a:t>‹#›</a:t>
            </a:fld>
            <a:endParaRPr lang="en-US" altLang="en-US"/>
          </a:p>
        </p:txBody>
      </p:sp>
    </p:spTree>
    <p:extLst>
      <p:ext uri="{BB962C8B-B14F-4D97-AF65-F5344CB8AC3E}">
        <p14:creationId xmlns:p14="http://schemas.microsoft.com/office/powerpoint/2010/main" val="165098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1D66E-748A-4E1E-92FC-2AF26990865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7740CE9-BB28-416B-B257-93F5CEB5E6A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43AAABE-0AB6-49F5-A05C-9311E0912590}"/>
              </a:ext>
            </a:extLst>
          </p:cNvPr>
          <p:cNvSpPr>
            <a:spLocks noGrp="1" noChangeArrowheads="1"/>
          </p:cNvSpPr>
          <p:nvPr>
            <p:ph type="sldNum" sz="quarter" idx="12"/>
          </p:nvPr>
        </p:nvSpPr>
        <p:spPr/>
        <p:txBody>
          <a:bodyPr/>
          <a:lstStyle>
            <a:lvl1pPr>
              <a:defRPr/>
            </a:lvl1pPr>
          </a:lstStyle>
          <a:p>
            <a:fld id="{2B4B24C4-2DBA-4EF3-ADE7-458FE3E9C33E}" type="slidenum">
              <a:rPr lang="en-US" altLang="en-US"/>
              <a:pPr/>
              <a:t>‹#›</a:t>
            </a:fld>
            <a:endParaRPr lang="en-US" altLang="en-US"/>
          </a:p>
        </p:txBody>
      </p:sp>
    </p:spTree>
    <p:extLst>
      <p:ext uri="{BB962C8B-B14F-4D97-AF65-F5344CB8AC3E}">
        <p14:creationId xmlns:p14="http://schemas.microsoft.com/office/powerpoint/2010/main" val="142471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4D06594-E4BA-4450-9DF3-F0CF2342FC7E}"/>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A54AF3B3-4C72-462F-B6C8-50DB9F3C658E}"/>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4FEDF663-A456-48FB-A9EF-A2A77EEC8EBC}"/>
              </a:ext>
            </a:extLst>
          </p:cNvPr>
          <p:cNvSpPr>
            <a:spLocks noGrp="1"/>
          </p:cNvSpPr>
          <p:nvPr>
            <p:ph type="sldNum" sz="quarter" idx="12"/>
          </p:nvPr>
        </p:nvSpPr>
        <p:spPr>
          <a:xfrm>
            <a:off x="8737600" y="6245225"/>
            <a:ext cx="2844800" cy="476250"/>
          </a:xfrm>
        </p:spPr>
        <p:txBody>
          <a:bodyPr/>
          <a:lstStyle>
            <a:lvl1pPr>
              <a:defRPr/>
            </a:lvl1pPr>
          </a:lstStyle>
          <a:p>
            <a:fld id="{03956868-0184-43BD-BCF2-BF0031AEBC58}" type="slidenum">
              <a:rPr lang="ar-SA" altLang="en-US"/>
              <a:pPr/>
              <a:t>‹#›</a:t>
            </a:fld>
            <a:endParaRPr lang="en-US" altLang="en-US"/>
          </a:p>
        </p:txBody>
      </p:sp>
    </p:spTree>
    <p:extLst>
      <p:ext uri="{BB962C8B-B14F-4D97-AF65-F5344CB8AC3E}">
        <p14:creationId xmlns:p14="http://schemas.microsoft.com/office/powerpoint/2010/main" val="381406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63BC3-692A-41C8-A565-7CA7BC174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6C75EF-05A2-4C03-9CE7-0F4662E14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066929-3C0F-4840-9823-6411F52AA6BA}"/>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5" name="Footer Placeholder 4">
            <a:extLst>
              <a:ext uri="{FF2B5EF4-FFF2-40B4-BE49-F238E27FC236}">
                <a16:creationId xmlns:a16="http://schemas.microsoft.com/office/drawing/2014/main" id="{5550BBAE-FFB9-47B6-B3F3-6CFE3E0F0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87976-ED93-434D-B28E-CFF74ECD7D6C}"/>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265212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EC45-1106-4C10-93F7-68811F691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071200-5F66-4E6C-9197-73A5D7F94E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3C1E0-24C3-43DD-82A5-A762383BA6E6}"/>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5" name="Footer Placeholder 4">
            <a:extLst>
              <a:ext uri="{FF2B5EF4-FFF2-40B4-BE49-F238E27FC236}">
                <a16:creationId xmlns:a16="http://schemas.microsoft.com/office/drawing/2014/main" id="{ECAB162A-D3A7-4143-93B8-2DD395A1A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9B52E-9980-4E8C-B876-BBEF0A83FB8B}"/>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82420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5B4B-55ED-4F53-9F64-B0D6D81270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22370-C009-4FD3-8858-42AEAABDD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E0F62-59F8-40B1-A44C-6C6EB6B8F1CF}"/>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5" name="Footer Placeholder 4">
            <a:extLst>
              <a:ext uri="{FF2B5EF4-FFF2-40B4-BE49-F238E27FC236}">
                <a16:creationId xmlns:a16="http://schemas.microsoft.com/office/drawing/2014/main" id="{9D3BC301-2AE9-4E22-8232-D4CE4E3C6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07B4-08A3-4964-B3B2-C6F6928894A8}"/>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115225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7911-161D-4AE1-BB73-646E48D0A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08E84-FD89-479A-AF34-B1FD8A49EB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1B06A-65CC-4276-96C3-D13851B977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6DFDF-31E4-48F0-82DF-59A869D9C0FD}"/>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6" name="Footer Placeholder 5">
            <a:extLst>
              <a:ext uri="{FF2B5EF4-FFF2-40B4-BE49-F238E27FC236}">
                <a16:creationId xmlns:a16="http://schemas.microsoft.com/office/drawing/2014/main" id="{5C8AACB7-6809-4CB9-9A98-D95137F4B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17950-F8CD-4FDC-8339-DC01F9EE7390}"/>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225894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AF93-D981-4425-9DA5-D12E0B689D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AACC4C-82ED-4352-9E16-4C710D10C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32B09-9FEF-4D9A-B3B7-731E97E300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DBBCC-6B62-4469-A9B0-702234BB9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956FC-90D3-4A76-93F0-524FA1B7BE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F00962-380C-426B-929F-7CF49607C2BF}"/>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8" name="Footer Placeholder 7">
            <a:extLst>
              <a:ext uri="{FF2B5EF4-FFF2-40B4-BE49-F238E27FC236}">
                <a16:creationId xmlns:a16="http://schemas.microsoft.com/office/drawing/2014/main" id="{DEF05084-ACCC-4AD9-A564-1A1ACA24FE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291830-2638-43F1-B239-564EBE9930C7}"/>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366051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8434A-DFD0-43B6-985A-19A8DFB06CF7}"/>
              </a:ext>
            </a:extLst>
          </p:cNvPr>
          <p:cNvSpPr>
            <a:spLocks noGrp="1"/>
          </p:cNvSpPr>
          <p:nvPr>
            <p:ph type="dt" sz="half" idx="10"/>
          </p:nvPr>
        </p:nvSpPr>
        <p:spPr/>
        <p:txBody>
          <a:bodyPr/>
          <a:lstStyle>
            <a:lvl1pPr>
              <a:defRPr/>
            </a:lvl1pPr>
          </a:lstStyle>
          <a:p>
            <a:pPr>
              <a:defRPr/>
            </a:pPr>
            <a:fld id="{094900C9-6174-4DF3-9322-6B12C38783BC}" type="datetimeFigureOut">
              <a:rPr lang="en-US"/>
              <a:pPr>
                <a:defRPr/>
              </a:pPr>
              <a:t>4/21/2021</a:t>
            </a:fld>
            <a:endParaRPr lang="en-US"/>
          </a:p>
        </p:txBody>
      </p:sp>
      <p:sp>
        <p:nvSpPr>
          <p:cNvPr id="5" name="Footer Placeholder 4">
            <a:extLst>
              <a:ext uri="{FF2B5EF4-FFF2-40B4-BE49-F238E27FC236}">
                <a16:creationId xmlns:a16="http://schemas.microsoft.com/office/drawing/2014/main" id="{4F4682F2-8355-464D-A7C3-2FE2EBBB36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2810F3-AF04-425B-898D-B68A7D994C30}"/>
              </a:ext>
            </a:extLst>
          </p:cNvPr>
          <p:cNvSpPr>
            <a:spLocks noGrp="1"/>
          </p:cNvSpPr>
          <p:nvPr>
            <p:ph type="sldNum" sz="quarter" idx="12"/>
          </p:nvPr>
        </p:nvSpPr>
        <p:spPr/>
        <p:txBody>
          <a:bodyPr/>
          <a:lstStyle>
            <a:lvl1pPr>
              <a:defRPr/>
            </a:lvl1pPr>
          </a:lstStyle>
          <a:p>
            <a:fld id="{48D79FBF-2B9B-4AB1-9113-7EBCCDDE5248}" type="slidenum">
              <a:rPr lang="en-US" altLang="en-US"/>
              <a:pPr/>
              <a:t>‹#›</a:t>
            </a:fld>
            <a:endParaRPr lang="en-US" altLang="en-US"/>
          </a:p>
        </p:txBody>
      </p:sp>
    </p:spTree>
    <p:extLst>
      <p:ext uri="{BB962C8B-B14F-4D97-AF65-F5344CB8AC3E}">
        <p14:creationId xmlns:p14="http://schemas.microsoft.com/office/powerpoint/2010/main" val="3864460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CC07-9804-4249-A8B7-5E4834E9BF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2ED6C7-845B-4EA9-88D0-4B6FDB9D8380}"/>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4" name="Footer Placeholder 3">
            <a:extLst>
              <a:ext uri="{FF2B5EF4-FFF2-40B4-BE49-F238E27FC236}">
                <a16:creationId xmlns:a16="http://schemas.microsoft.com/office/drawing/2014/main" id="{F28CEB9D-400F-4B74-A57C-2BB73E348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2D8265-CB78-42BA-BBCD-36BDA36E7749}"/>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1051907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6A0E7-DF27-4700-8FFC-F3F94EC16467}"/>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3" name="Footer Placeholder 2">
            <a:extLst>
              <a:ext uri="{FF2B5EF4-FFF2-40B4-BE49-F238E27FC236}">
                <a16:creationId xmlns:a16="http://schemas.microsoft.com/office/drawing/2014/main" id="{04D95BA7-74AC-4F59-833A-CC8480E6B4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3AE783-A457-4ED1-BC9F-B4A728CA103F}"/>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830940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8F9B-7EF3-4535-BD6F-3FBA0C67F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93E63-785C-4A0D-BDC0-C8550BB12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2F650-734F-44C0-BE58-948EFB7F9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E7ADF-B4C1-4BD5-ADB2-40EF329063C8}"/>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6" name="Footer Placeholder 5">
            <a:extLst>
              <a:ext uri="{FF2B5EF4-FFF2-40B4-BE49-F238E27FC236}">
                <a16:creationId xmlns:a16="http://schemas.microsoft.com/office/drawing/2014/main" id="{9748C7D1-6975-4DC7-92F3-8CDD4E0BC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AA0C4-EBD9-45BC-9E60-765A2D6C7638}"/>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3780067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2559-8C1D-4E9B-B117-FCC6CF3D6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F6996E-B28D-4695-8049-306916CD6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6EC7F0-513C-45CB-8171-49F1CE45D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47C47-94AB-4FC1-A9FC-B68C03C1FC0C}"/>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6" name="Footer Placeholder 5">
            <a:extLst>
              <a:ext uri="{FF2B5EF4-FFF2-40B4-BE49-F238E27FC236}">
                <a16:creationId xmlns:a16="http://schemas.microsoft.com/office/drawing/2014/main" id="{52D52D88-8C21-459F-BF61-327917B21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8D43C-1A07-46D0-B542-4F0D9DCDA44B}"/>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960820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B5AA-3E23-49EC-B42E-EEFCBE0AC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ECA1F4-08DD-471A-80D1-A07992E88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D23AF-33AF-4802-B1CA-9EC1F76F6BAB}"/>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5" name="Footer Placeholder 4">
            <a:extLst>
              <a:ext uri="{FF2B5EF4-FFF2-40B4-BE49-F238E27FC236}">
                <a16:creationId xmlns:a16="http://schemas.microsoft.com/office/drawing/2014/main" id="{F1D9507B-C6BE-4008-BCDD-9EBB05382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314B4-1EAA-4AD3-9A0D-D8F81592CAD5}"/>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3637870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6BD703-2F35-402F-8F4D-88B6BE86BD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EECAB-8987-4F81-B72F-6F74D5FC1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D1D45-184F-401F-98C8-407A109EBDF3}"/>
              </a:ext>
            </a:extLst>
          </p:cNvPr>
          <p:cNvSpPr>
            <a:spLocks noGrp="1"/>
          </p:cNvSpPr>
          <p:nvPr>
            <p:ph type="dt" sz="half" idx="10"/>
          </p:nvPr>
        </p:nvSpPr>
        <p:spPr/>
        <p:txBody>
          <a:bodyPr/>
          <a:lstStyle/>
          <a:p>
            <a:fld id="{B6E216CE-1149-4C9A-A451-B727DBEB11BF}" type="datetimeFigureOut">
              <a:rPr lang="en-US" smtClean="0"/>
              <a:t>4/21/2021</a:t>
            </a:fld>
            <a:endParaRPr lang="en-US"/>
          </a:p>
        </p:txBody>
      </p:sp>
      <p:sp>
        <p:nvSpPr>
          <p:cNvPr id="5" name="Footer Placeholder 4">
            <a:extLst>
              <a:ext uri="{FF2B5EF4-FFF2-40B4-BE49-F238E27FC236}">
                <a16:creationId xmlns:a16="http://schemas.microsoft.com/office/drawing/2014/main" id="{D80ACC06-15F3-427A-93B3-8518FE222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2D7D6-93BD-4EEC-BD2C-D45D35F52C7A}"/>
              </a:ext>
            </a:extLst>
          </p:cNvPr>
          <p:cNvSpPr>
            <a:spLocks noGrp="1"/>
          </p:cNvSpPr>
          <p:nvPr>
            <p:ph type="sldNum" sz="quarter" idx="12"/>
          </p:nvPr>
        </p:nvSpPr>
        <p:spPr/>
        <p:txBody>
          <a:bodyPr/>
          <a:lstStyle/>
          <a:p>
            <a:fld id="{07524A9F-79F4-4551-B165-7E558B00160E}" type="slidenum">
              <a:rPr lang="en-US" smtClean="0"/>
              <a:t>‹#›</a:t>
            </a:fld>
            <a:endParaRPr lang="en-US"/>
          </a:p>
        </p:txBody>
      </p:sp>
    </p:spTree>
    <p:extLst>
      <p:ext uri="{BB962C8B-B14F-4D97-AF65-F5344CB8AC3E}">
        <p14:creationId xmlns:p14="http://schemas.microsoft.com/office/powerpoint/2010/main" val="392039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86BE84A-BF88-4ADC-9EA6-927E97B300D9}"/>
              </a:ext>
            </a:extLst>
          </p:cNvPr>
          <p:cNvSpPr>
            <a:spLocks noGrp="1"/>
          </p:cNvSpPr>
          <p:nvPr>
            <p:ph type="dt" sz="half" idx="10"/>
          </p:nvPr>
        </p:nvSpPr>
        <p:spPr/>
        <p:txBody>
          <a:bodyPr/>
          <a:lstStyle>
            <a:lvl1pPr>
              <a:defRPr/>
            </a:lvl1pPr>
          </a:lstStyle>
          <a:p>
            <a:pPr>
              <a:defRPr/>
            </a:pPr>
            <a:fld id="{0F4B6F88-5266-49E8-9AA4-F1E6994EA155}" type="datetimeFigureOut">
              <a:rPr lang="en-US"/>
              <a:pPr>
                <a:defRPr/>
              </a:pPr>
              <a:t>4/21/2021</a:t>
            </a:fld>
            <a:endParaRPr lang="en-US"/>
          </a:p>
        </p:txBody>
      </p:sp>
      <p:sp>
        <p:nvSpPr>
          <p:cNvPr id="5" name="Footer Placeholder 4">
            <a:extLst>
              <a:ext uri="{FF2B5EF4-FFF2-40B4-BE49-F238E27FC236}">
                <a16:creationId xmlns:a16="http://schemas.microsoft.com/office/drawing/2014/main" id="{8BEAA4F7-D6C4-48A0-A034-DF45CDCF7B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CC605-8A23-4599-96BD-B991A3CBA4A9}"/>
              </a:ext>
            </a:extLst>
          </p:cNvPr>
          <p:cNvSpPr>
            <a:spLocks noGrp="1"/>
          </p:cNvSpPr>
          <p:nvPr>
            <p:ph type="sldNum" sz="quarter" idx="12"/>
          </p:nvPr>
        </p:nvSpPr>
        <p:spPr/>
        <p:txBody>
          <a:bodyPr/>
          <a:lstStyle>
            <a:lvl1pPr>
              <a:defRPr/>
            </a:lvl1pPr>
          </a:lstStyle>
          <a:p>
            <a:pPr>
              <a:defRPr/>
            </a:pPr>
            <a:fld id="{B5EAE97D-F1FE-408A-B21F-C1FDA638E17E}" type="slidenum">
              <a:rPr lang="en-US" altLang="en-US"/>
              <a:pPr>
                <a:defRPr/>
              </a:pPr>
              <a:t>‹#›</a:t>
            </a:fld>
            <a:endParaRPr lang="en-US" altLang="en-US"/>
          </a:p>
        </p:txBody>
      </p:sp>
    </p:spTree>
    <p:extLst>
      <p:ext uri="{BB962C8B-B14F-4D97-AF65-F5344CB8AC3E}">
        <p14:creationId xmlns:p14="http://schemas.microsoft.com/office/powerpoint/2010/main" val="1248557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AB32-E89E-4C45-9DBF-F05F29FE2E82}"/>
              </a:ext>
            </a:extLst>
          </p:cNvPr>
          <p:cNvSpPr>
            <a:spLocks noGrp="1"/>
          </p:cNvSpPr>
          <p:nvPr>
            <p:ph type="dt" sz="half" idx="10"/>
          </p:nvPr>
        </p:nvSpPr>
        <p:spPr/>
        <p:txBody>
          <a:bodyPr/>
          <a:lstStyle>
            <a:lvl1pPr>
              <a:defRPr/>
            </a:lvl1pPr>
          </a:lstStyle>
          <a:p>
            <a:pPr>
              <a:defRPr/>
            </a:pPr>
            <a:fld id="{866EAFC7-794D-4898-9AC3-0A2DE6F5C1CF}" type="datetimeFigureOut">
              <a:rPr lang="en-US"/>
              <a:pPr>
                <a:defRPr/>
              </a:pPr>
              <a:t>4/21/2021</a:t>
            </a:fld>
            <a:endParaRPr lang="en-US"/>
          </a:p>
        </p:txBody>
      </p:sp>
      <p:sp>
        <p:nvSpPr>
          <p:cNvPr id="5" name="Footer Placeholder 4">
            <a:extLst>
              <a:ext uri="{FF2B5EF4-FFF2-40B4-BE49-F238E27FC236}">
                <a16:creationId xmlns:a16="http://schemas.microsoft.com/office/drawing/2014/main" id="{C2046C61-D5C8-4CE9-86CB-B6181B051B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9FB475-3923-4C91-ADDF-95BBA96A1823}"/>
              </a:ext>
            </a:extLst>
          </p:cNvPr>
          <p:cNvSpPr>
            <a:spLocks noGrp="1"/>
          </p:cNvSpPr>
          <p:nvPr>
            <p:ph type="sldNum" sz="quarter" idx="12"/>
          </p:nvPr>
        </p:nvSpPr>
        <p:spPr/>
        <p:txBody>
          <a:bodyPr/>
          <a:lstStyle>
            <a:lvl1pPr>
              <a:defRPr/>
            </a:lvl1pPr>
          </a:lstStyle>
          <a:p>
            <a:pPr>
              <a:defRPr/>
            </a:pPr>
            <a:fld id="{0FE1B04D-A47A-4EEC-8B1D-74C9359764B5}" type="slidenum">
              <a:rPr lang="en-US" altLang="en-US"/>
              <a:pPr>
                <a:defRPr/>
              </a:pPr>
              <a:t>‹#›</a:t>
            </a:fld>
            <a:endParaRPr lang="en-US" altLang="en-US"/>
          </a:p>
        </p:txBody>
      </p:sp>
    </p:spTree>
    <p:extLst>
      <p:ext uri="{BB962C8B-B14F-4D97-AF65-F5344CB8AC3E}">
        <p14:creationId xmlns:p14="http://schemas.microsoft.com/office/powerpoint/2010/main" val="937385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D4F12A-A204-4169-8945-0287F852858D}"/>
              </a:ext>
            </a:extLst>
          </p:cNvPr>
          <p:cNvSpPr>
            <a:spLocks noGrp="1"/>
          </p:cNvSpPr>
          <p:nvPr>
            <p:ph type="dt" sz="half" idx="10"/>
          </p:nvPr>
        </p:nvSpPr>
        <p:spPr/>
        <p:txBody>
          <a:bodyPr/>
          <a:lstStyle>
            <a:lvl1pPr>
              <a:defRPr/>
            </a:lvl1pPr>
          </a:lstStyle>
          <a:p>
            <a:pPr>
              <a:defRPr/>
            </a:pPr>
            <a:fld id="{FDA804AF-4F3D-428C-8E7E-A23EB4A15B10}" type="datetimeFigureOut">
              <a:rPr lang="en-US"/>
              <a:pPr>
                <a:defRPr/>
              </a:pPr>
              <a:t>4/21/2021</a:t>
            </a:fld>
            <a:endParaRPr lang="en-US"/>
          </a:p>
        </p:txBody>
      </p:sp>
      <p:sp>
        <p:nvSpPr>
          <p:cNvPr id="5" name="Footer Placeholder 4">
            <a:extLst>
              <a:ext uri="{FF2B5EF4-FFF2-40B4-BE49-F238E27FC236}">
                <a16:creationId xmlns:a16="http://schemas.microsoft.com/office/drawing/2014/main" id="{A5E1724F-4E13-439A-BF31-233F1596D2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EEBA14-6224-423D-92EC-28F8A2E0310F}"/>
              </a:ext>
            </a:extLst>
          </p:cNvPr>
          <p:cNvSpPr>
            <a:spLocks noGrp="1"/>
          </p:cNvSpPr>
          <p:nvPr>
            <p:ph type="sldNum" sz="quarter" idx="12"/>
          </p:nvPr>
        </p:nvSpPr>
        <p:spPr/>
        <p:txBody>
          <a:bodyPr/>
          <a:lstStyle>
            <a:lvl1pPr>
              <a:defRPr/>
            </a:lvl1pPr>
          </a:lstStyle>
          <a:p>
            <a:pPr>
              <a:defRPr/>
            </a:pPr>
            <a:fld id="{6A47F81B-B762-497E-8AA7-35CEDD73A8E0}" type="slidenum">
              <a:rPr lang="en-US" altLang="en-US"/>
              <a:pPr>
                <a:defRPr/>
              </a:pPr>
              <a:t>‹#›</a:t>
            </a:fld>
            <a:endParaRPr lang="en-US" altLang="en-US"/>
          </a:p>
        </p:txBody>
      </p:sp>
    </p:spTree>
    <p:extLst>
      <p:ext uri="{BB962C8B-B14F-4D97-AF65-F5344CB8AC3E}">
        <p14:creationId xmlns:p14="http://schemas.microsoft.com/office/powerpoint/2010/main" val="3539296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DD1A10-CB73-42E8-819C-EAB0E80C40A8}"/>
              </a:ext>
            </a:extLst>
          </p:cNvPr>
          <p:cNvSpPr>
            <a:spLocks noGrp="1"/>
          </p:cNvSpPr>
          <p:nvPr>
            <p:ph type="dt" sz="half" idx="10"/>
          </p:nvPr>
        </p:nvSpPr>
        <p:spPr/>
        <p:txBody>
          <a:bodyPr/>
          <a:lstStyle>
            <a:lvl1pPr>
              <a:defRPr/>
            </a:lvl1pPr>
          </a:lstStyle>
          <a:p>
            <a:pPr>
              <a:defRPr/>
            </a:pPr>
            <a:fld id="{93832544-A9F7-4E33-9C42-BA4030B46847}" type="datetimeFigureOut">
              <a:rPr lang="en-US"/>
              <a:pPr>
                <a:defRPr/>
              </a:pPr>
              <a:t>4/21/2021</a:t>
            </a:fld>
            <a:endParaRPr lang="en-US"/>
          </a:p>
        </p:txBody>
      </p:sp>
      <p:sp>
        <p:nvSpPr>
          <p:cNvPr id="6" name="Footer Placeholder 4">
            <a:extLst>
              <a:ext uri="{FF2B5EF4-FFF2-40B4-BE49-F238E27FC236}">
                <a16:creationId xmlns:a16="http://schemas.microsoft.com/office/drawing/2014/main" id="{6D4B276F-2212-4086-B286-94F24DC76C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BAADDD-6ADD-45D5-A088-B60DF4E9A205}"/>
              </a:ext>
            </a:extLst>
          </p:cNvPr>
          <p:cNvSpPr>
            <a:spLocks noGrp="1"/>
          </p:cNvSpPr>
          <p:nvPr>
            <p:ph type="sldNum" sz="quarter" idx="12"/>
          </p:nvPr>
        </p:nvSpPr>
        <p:spPr/>
        <p:txBody>
          <a:bodyPr/>
          <a:lstStyle>
            <a:lvl1pPr>
              <a:defRPr/>
            </a:lvl1pPr>
          </a:lstStyle>
          <a:p>
            <a:pPr>
              <a:defRPr/>
            </a:pPr>
            <a:fld id="{09E7DA7F-08EA-4E67-BEEA-673668BBF2A3}" type="slidenum">
              <a:rPr lang="en-US" altLang="en-US"/>
              <a:pPr>
                <a:defRPr/>
              </a:pPr>
              <a:t>‹#›</a:t>
            </a:fld>
            <a:endParaRPr lang="en-US" altLang="en-US"/>
          </a:p>
        </p:txBody>
      </p:sp>
    </p:spTree>
    <p:extLst>
      <p:ext uri="{BB962C8B-B14F-4D97-AF65-F5344CB8AC3E}">
        <p14:creationId xmlns:p14="http://schemas.microsoft.com/office/powerpoint/2010/main" val="150344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22C26A-39CC-49C7-A1E4-EDE9B2FD5A28}"/>
              </a:ext>
            </a:extLst>
          </p:cNvPr>
          <p:cNvSpPr>
            <a:spLocks noGrp="1"/>
          </p:cNvSpPr>
          <p:nvPr>
            <p:ph type="dt" sz="half" idx="10"/>
          </p:nvPr>
        </p:nvSpPr>
        <p:spPr/>
        <p:txBody>
          <a:bodyPr/>
          <a:lstStyle>
            <a:lvl1pPr>
              <a:defRPr/>
            </a:lvl1pPr>
          </a:lstStyle>
          <a:p>
            <a:pPr>
              <a:defRPr/>
            </a:pPr>
            <a:fld id="{7B077F62-8939-4AB1-97A2-2F3B4C3830C9}" type="datetimeFigureOut">
              <a:rPr lang="en-US"/>
              <a:pPr>
                <a:defRPr/>
              </a:pPr>
              <a:t>4/21/2021</a:t>
            </a:fld>
            <a:endParaRPr lang="en-US"/>
          </a:p>
        </p:txBody>
      </p:sp>
      <p:sp>
        <p:nvSpPr>
          <p:cNvPr id="5" name="Footer Placeholder 4">
            <a:extLst>
              <a:ext uri="{FF2B5EF4-FFF2-40B4-BE49-F238E27FC236}">
                <a16:creationId xmlns:a16="http://schemas.microsoft.com/office/drawing/2014/main" id="{166C25D6-BFB6-4881-9BFA-C2A704DF44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AC7784-83D3-4FCB-8270-B82165B23966}"/>
              </a:ext>
            </a:extLst>
          </p:cNvPr>
          <p:cNvSpPr>
            <a:spLocks noGrp="1"/>
          </p:cNvSpPr>
          <p:nvPr>
            <p:ph type="sldNum" sz="quarter" idx="12"/>
          </p:nvPr>
        </p:nvSpPr>
        <p:spPr/>
        <p:txBody>
          <a:bodyPr/>
          <a:lstStyle>
            <a:lvl1pPr>
              <a:defRPr/>
            </a:lvl1pPr>
          </a:lstStyle>
          <a:p>
            <a:fld id="{A8D5D957-19E0-47DA-BE36-92BB80B2F99E}" type="slidenum">
              <a:rPr lang="en-US" altLang="en-US"/>
              <a:pPr/>
              <a:t>‹#›</a:t>
            </a:fld>
            <a:endParaRPr lang="en-US" altLang="en-US"/>
          </a:p>
        </p:txBody>
      </p:sp>
    </p:spTree>
    <p:extLst>
      <p:ext uri="{BB962C8B-B14F-4D97-AF65-F5344CB8AC3E}">
        <p14:creationId xmlns:p14="http://schemas.microsoft.com/office/powerpoint/2010/main" val="3187607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2D42DB-76B6-4A87-BF79-0DA27AB21741}"/>
              </a:ext>
            </a:extLst>
          </p:cNvPr>
          <p:cNvSpPr>
            <a:spLocks noGrp="1"/>
          </p:cNvSpPr>
          <p:nvPr>
            <p:ph type="dt" sz="half" idx="10"/>
          </p:nvPr>
        </p:nvSpPr>
        <p:spPr/>
        <p:txBody>
          <a:bodyPr/>
          <a:lstStyle>
            <a:lvl1pPr>
              <a:defRPr/>
            </a:lvl1pPr>
          </a:lstStyle>
          <a:p>
            <a:pPr>
              <a:defRPr/>
            </a:pPr>
            <a:fld id="{7F5C2C1F-05D1-4E6B-BC17-B55A86C7B745}" type="datetimeFigureOut">
              <a:rPr lang="en-US"/>
              <a:pPr>
                <a:defRPr/>
              </a:pPr>
              <a:t>4/21/2021</a:t>
            </a:fld>
            <a:endParaRPr lang="en-US"/>
          </a:p>
        </p:txBody>
      </p:sp>
      <p:sp>
        <p:nvSpPr>
          <p:cNvPr id="8" name="Footer Placeholder 4">
            <a:extLst>
              <a:ext uri="{FF2B5EF4-FFF2-40B4-BE49-F238E27FC236}">
                <a16:creationId xmlns:a16="http://schemas.microsoft.com/office/drawing/2014/main" id="{64995DBF-58D5-4595-9435-DD8EAD46567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27FBF9F-E3F4-4915-BD8B-61D4707B42C3}"/>
              </a:ext>
            </a:extLst>
          </p:cNvPr>
          <p:cNvSpPr>
            <a:spLocks noGrp="1"/>
          </p:cNvSpPr>
          <p:nvPr>
            <p:ph type="sldNum" sz="quarter" idx="12"/>
          </p:nvPr>
        </p:nvSpPr>
        <p:spPr/>
        <p:txBody>
          <a:bodyPr/>
          <a:lstStyle>
            <a:lvl1pPr>
              <a:defRPr/>
            </a:lvl1pPr>
          </a:lstStyle>
          <a:p>
            <a:pPr>
              <a:defRPr/>
            </a:pPr>
            <a:fld id="{71C73F95-E7EE-410C-8745-77EA24F689A8}" type="slidenum">
              <a:rPr lang="en-US" altLang="en-US"/>
              <a:pPr>
                <a:defRPr/>
              </a:pPr>
              <a:t>‹#›</a:t>
            </a:fld>
            <a:endParaRPr lang="en-US" altLang="en-US"/>
          </a:p>
        </p:txBody>
      </p:sp>
    </p:spTree>
    <p:extLst>
      <p:ext uri="{BB962C8B-B14F-4D97-AF65-F5344CB8AC3E}">
        <p14:creationId xmlns:p14="http://schemas.microsoft.com/office/powerpoint/2010/main" val="3415199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4AAB5E6-5834-4CCB-846E-ACDFE8A97EC2}"/>
              </a:ext>
            </a:extLst>
          </p:cNvPr>
          <p:cNvSpPr>
            <a:spLocks noGrp="1"/>
          </p:cNvSpPr>
          <p:nvPr>
            <p:ph type="dt" sz="half" idx="10"/>
          </p:nvPr>
        </p:nvSpPr>
        <p:spPr/>
        <p:txBody>
          <a:bodyPr/>
          <a:lstStyle>
            <a:lvl1pPr>
              <a:defRPr/>
            </a:lvl1pPr>
          </a:lstStyle>
          <a:p>
            <a:pPr>
              <a:defRPr/>
            </a:pPr>
            <a:fld id="{1B73EA97-F64A-4758-BF1C-C151DD8A6B24}" type="datetimeFigureOut">
              <a:rPr lang="en-US"/>
              <a:pPr>
                <a:defRPr/>
              </a:pPr>
              <a:t>4/21/2021</a:t>
            </a:fld>
            <a:endParaRPr lang="en-US"/>
          </a:p>
        </p:txBody>
      </p:sp>
      <p:sp>
        <p:nvSpPr>
          <p:cNvPr id="4" name="Footer Placeholder 4">
            <a:extLst>
              <a:ext uri="{FF2B5EF4-FFF2-40B4-BE49-F238E27FC236}">
                <a16:creationId xmlns:a16="http://schemas.microsoft.com/office/drawing/2014/main" id="{401958E1-F457-4CC7-BC17-002ECF1381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3C804-D31F-4AE2-8DD0-73006D38A123}"/>
              </a:ext>
            </a:extLst>
          </p:cNvPr>
          <p:cNvSpPr>
            <a:spLocks noGrp="1"/>
          </p:cNvSpPr>
          <p:nvPr>
            <p:ph type="sldNum" sz="quarter" idx="12"/>
          </p:nvPr>
        </p:nvSpPr>
        <p:spPr/>
        <p:txBody>
          <a:bodyPr/>
          <a:lstStyle>
            <a:lvl1pPr>
              <a:defRPr/>
            </a:lvl1pPr>
          </a:lstStyle>
          <a:p>
            <a:pPr>
              <a:defRPr/>
            </a:pPr>
            <a:fld id="{873C5CA9-D33E-46A5-B03C-E58E598BD750}" type="slidenum">
              <a:rPr lang="en-US" altLang="en-US"/>
              <a:pPr>
                <a:defRPr/>
              </a:pPr>
              <a:t>‹#›</a:t>
            </a:fld>
            <a:endParaRPr lang="en-US" altLang="en-US"/>
          </a:p>
        </p:txBody>
      </p:sp>
    </p:spTree>
    <p:extLst>
      <p:ext uri="{BB962C8B-B14F-4D97-AF65-F5344CB8AC3E}">
        <p14:creationId xmlns:p14="http://schemas.microsoft.com/office/powerpoint/2010/main" val="4125502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FC4E41-EE2D-4FF2-97CD-E286FADA2B5C}"/>
              </a:ext>
            </a:extLst>
          </p:cNvPr>
          <p:cNvSpPr>
            <a:spLocks noGrp="1"/>
          </p:cNvSpPr>
          <p:nvPr>
            <p:ph type="dt" sz="half" idx="10"/>
          </p:nvPr>
        </p:nvSpPr>
        <p:spPr/>
        <p:txBody>
          <a:bodyPr/>
          <a:lstStyle>
            <a:lvl1pPr>
              <a:defRPr/>
            </a:lvl1pPr>
          </a:lstStyle>
          <a:p>
            <a:pPr>
              <a:defRPr/>
            </a:pPr>
            <a:fld id="{D1A75DE4-5AF2-4FF2-9238-F111EB911BBC}" type="datetimeFigureOut">
              <a:rPr lang="en-US"/>
              <a:pPr>
                <a:defRPr/>
              </a:pPr>
              <a:t>4/21/2021</a:t>
            </a:fld>
            <a:endParaRPr lang="en-US"/>
          </a:p>
        </p:txBody>
      </p:sp>
      <p:sp>
        <p:nvSpPr>
          <p:cNvPr id="3" name="Footer Placeholder 4">
            <a:extLst>
              <a:ext uri="{FF2B5EF4-FFF2-40B4-BE49-F238E27FC236}">
                <a16:creationId xmlns:a16="http://schemas.microsoft.com/office/drawing/2014/main" id="{F728C3AD-4176-4F74-827F-E4055084B54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5A78375-E6B5-4456-B6F0-3F8A75A341F7}"/>
              </a:ext>
            </a:extLst>
          </p:cNvPr>
          <p:cNvSpPr>
            <a:spLocks noGrp="1"/>
          </p:cNvSpPr>
          <p:nvPr>
            <p:ph type="sldNum" sz="quarter" idx="12"/>
          </p:nvPr>
        </p:nvSpPr>
        <p:spPr/>
        <p:txBody>
          <a:bodyPr/>
          <a:lstStyle>
            <a:lvl1pPr>
              <a:defRPr/>
            </a:lvl1pPr>
          </a:lstStyle>
          <a:p>
            <a:pPr>
              <a:defRPr/>
            </a:pPr>
            <a:fld id="{0292F5DA-E5B3-4D13-BF99-23B9E97987E9}" type="slidenum">
              <a:rPr lang="en-US" altLang="en-US"/>
              <a:pPr>
                <a:defRPr/>
              </a:pPr>
              <a:t>‹#›</a:t>
            </a:fld>
            <a:endParaRPr lang="en-US" altLang="en-US"/>
          </a:p>
        </p:txBody>
      </p:sp>
    </p:spTree>
    <p:extLst>
      <p:ext uri="{BB962C8B-B14F-4D97-AF65-F5344CB8AC3E}">
        <p14:creationId xmlns:p14="http://schemas.microsoft.com/office/powerpoint/2010/main" val="1796258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0F14E3-93B0-475E-9FF5-3A499BEEBED7}"/>
              </a:ext>
            </a:extLst>
          </p:cNvPr>
          <p:cNvSpPr>
            <a:spLocks noGrp="1"/>
          </p:cNvSpPr>
          <p:nvPr>
            <p:ph type="dt" sz="half" idx="10"/>
          </p:nvPr>
        </p:nvSpPr>
        <p:spPr/>
        <p:txBody>
          <a:bodyPr/>
          <a:lstStyle>
            <a:lvl1pPr>
              <a:defRPr/>
            </a:lvl1pPr>
          </a:lstStyle>
          <a:p>
            <a:pPr>
              <a:defRPr/>
            </a:pPr>
            <a:fld id="{8C86C5B3-D8B8-4524-85AE-D2B2DA3B4041}" type="datetimeFigureOut">
              <a:rPr lang="en-US"/>
              <a:pPr>
                <a:defRPr/>
              </a:pPr>
              <a:t>4/21/2021</a:t>
            </a:fld>
            <a:endParaRPr lang="en-US"/>
          </a:p>
        </p:txBody>
      </p:sp>
      <p:sp>
        <p:nvSpPr>
          <p:cNvPr id="6" name="Footer Placeholder 4">
            <a:extLst>
              <a:ext uri="{FF2B5EF4-FFF2-40B4-BE49-F238E27FC236}">
                <a16:creationId xmlns:a16="http://schemas.microsoft.com/office/drawing/2014/main" id="{B895C158-DCBF-4858-9D4C-A6D032DC46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8E4D99-CCCF-4B66-80C8-6E2D75A52D70}"/>
              </a:ext>
            </a:extLst>
          </p:cNvPr>
          <p:cNvSpPr>
            <a:spLocks noGrp="1"/>
          </p:cNvSpPr>
          <p:nvPr>
            <p:ph type="sldNum" sz="quarter" idx="12"/>
          </p:nvPr>
        </p:nvSpPr>
        <p:spPr/>
        <p:txBody>
          <a:bodyPr/>
          <a:lstStyle>
            <a:lvl1pPr>
              <a:defRPr/>
            </a:lvl1pPr>
          </a:lstStyle>
          <a:p>
            <a:pPr>
              <a:defRPr/>
            </a:pPr>
            <a:fld id="{8BE76D05-4298-431E-9681-CB988CC31C30}" type="slidenum">
              <a:rPr lang="en-US" altLang="en-US"/>
              <a:pPr>
                <a:defRPr/>
              </a:pPr>
              <a:t>‹#›</a:t>
            </a:fld>
            <a:endParaRPr lang="en-US" altLang="en-US"/>
          </a:p>
        </p:txBody>
      </p:sp>
    </p:spTree>
    <p:extLst>
      <p:ext uri="{BB962C8B-B14F-4D97-AF65-F5344CB8AC3E}">
        <p14:creationId xmlns:p14="http://schemas.microsoft.com/office/powerpoint/2010/main" val="2878811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87A66B-EA74-4111-BCF0-DF54C05E4F79}"/>
              </a:ext>
            </a:extLst>
          </p:cNvPr>
          <p:cNvSpPr>
            <a:spLocks noGrp="1"/>
          </p:cNvSpPr>
          <p:nvPr>
            <p:ph type="dt" sz="half" idx="10"/>
          </p:nvPr>
        </p:nvSpPr>
        <p:spPr/>
        <p:txBody>
          <a:bodyPr/>
          <a:lstStyle>
            <a:lvl1pPr>
              <a:defRPr/>
            </a:lvl1pPr>
          </a:lstStyle>
          <a:p>
            <a:pPr>
              <a:defRPr/>
            </a:pPr>
            <a:fld id="{6BAB4719-BA01-4D77-AAE3-F36134800DC7}" type="datetimeFigureOut">
              <a:rPr lang="en-US"/>
              <a:pPr>
                <a:defRPr/>
              </a:pPr>
              <a:t>4/21/2021</a:t>
            </a:fld>
            <a:endParaRPr lang="en-US"/>
          </a:p>
        </p:txBody>
      </p:sp>
      <p:sp>
        <p:nvSpPr>
          <p:cNvPr id="6" name="Footer Placeholder 4">
            <a:extLst>
              <a:ext uri="{FF2B5EF4-FFF2-40B4-BE49-F238E27FC236}">
                <a16:creationId xmlns:a16="http://schemas.microsoft.com/office/drawing/2014/main" id="{C9E85EF4-CE90-456F-AAF1-D9F5B92731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546185-6E99-44FA-8872-1763EA80DBC5}"/>
              </a:ext>
            </a:extLst>
          </p:cNvPr>
          <p:cNvSpPr>
            <a:spLocks noGrp="1"/>
          </p:cNvSpPr>
          <p:nvPr>
            <p:ph type="sldNum" sz="quarter" idx="12"/>
          </p:nvPr>
        </p:nvSpPr>
        <p:spPr/>
        <p:txBody>
          <a:bodyPr/>
          <a:lstStyle>
            <a:lvl1pPr>
              <a:defRPr/>
            </a:lvl1pPr>
          </a:lstStyle>
          <a:p>
            <a:pPr>
              <a:defRPr/>
            </a:pPr>
            <a:fld id="{FF32B19A-FD9E-420D-8794-7DBB9DB6B9B9}" type="slidenum">
              <a:rPr lang="en-US" altLang="en-US"/>
              <a:pPr>
                <a:defRPr/>
              </a:pPr>
              <a:t>‹#›</a:t>
            </a:fld>
            <a:endParaRPr lang="en-US" altLang="en-US"/>
          </a:p>
        </p:txBody>
      </p:sp>
    </p:spTree>
    <p:extLst>
      <p:ext uri="{BB962C8B-B14F-4D97-AF65-F5344CB8AC3E}">
        <p14:creationId xmlns:p14="http://schemas.microsoft.com/office/powerpoint/2010/main" val="2581382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F08C3-9F15-4DBD-88BB-B13F154DFD7A}"/>
              </a:ext>
            </a:extLst>
          </p:cNvPr>
          <p:cNvSpPr>
            <a:spLocks noGrp="1"/>
          </p:cNvSpPr>
          <p:nvPr>
            <p:ph type="dt" sz="half" idx="10"/>
          </p:nvPr>
        </p:nvSpPr>
        <p:spPr/>
        <p:txBody>
          <a:bodyPr/>
          <a:lstStyle>
            <a:lvl1pPr>
              <a:defRPr/>
            </a:lvl1pPr>
          </a:lstStyle>
          <a:p>
            <a:pPr>
              <a:defRPr/>
            </a:pPr>
            <a:fld id="{43C7507A-BA86-4717-9168-74443E642A58}" type="datetimeFigureOut">
              <a:rPr lang="en-US"/>
              <a:pPr>
                <a:defRPr/>
              </a:pPr>
              <a:t>4/21/2021</a:t>
            </a:fld>
            <a:endParaRPr lang="en-US"/>
          </a:p>
        </p:txBody>
      </p:sp>
      <p:sp>
        <p:nvSpPr>
          <p:cNvPr id="5" name="Footer Placeholder 4">
            <a:extLst>
              <a:ext uri="{FF2B5EF4-FFF2-40B4-BE49-F238E27FC236}">
                <a16:creationId xmlns:a16="http://schemas.microsoft.com/office/drawing/2014/main" id="{78281F61-F0E3-488D-A914-CD39CD384A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93839-CFF6-4B00-BE6D-E328CC637662}"/>
              </a:ext>
            </a:extLst>
          </p:cNvPr>
          <p:cNvSpPr>
            <a:spLocks noGrp="1"/>
          </p:cNvSpPr>
          <p:nvPr>
            <p:ph type="sldNum" sz="quarter" idx="12"/>
          </p:nvPr>
        </p:nvSpPr>
        <p:spPr/>
        <p:txBody>
          <a:bodyPr/>
          <a:lstStyle>
            <a:lvl1pPr>
              <a:defRPr/>
            </a:lvl1pPr>
          </a:lstStyle>
          <a:p>
            <a:pPr>
              <a:defRPr/>
            </a:pPr>
            <a:fld id="{80C08E81-FBE4-4F2B-A3DD-14996D515E00}" type="slidenum">
              <a:rPr lang="en-US" altLang="en-US"/>
              <a:pPr>
                <a:defRPr/>
              </a:pPr>
              <a:t>‹#›</a:t>
            </a:fld>
            <a:endParaRPr lang="en-US" altLang="en-US"/>
          </a:p>
        </p:txBody>
      </p:sp>
    </p:spTree>
    <p:extLst>
      <p:ext uri="{BB962C8B-B14F-4D97-AF65-F5344CB8AC3E}">
        <p14:creationId xmlns:p14="http://schemas.microsoft.com/office/powerpoint/2010/main" val="238470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147CE-56B2-470A-ADB4-F8A71A5E3B1B}"/>
              </a:ext>
            </a:extLst>
          </p:cNvPr>
          <p:cNvSpPr>
            <a:spLocks noGrp="1"/>
          </p:cNvSpPr>
          <p:nvPr>
            <p:ph type="dt" sz="half" idx="10"/>
          </p:nvPr>
        </p:nvSpPr>
        <p:spPr/>
        <p:txBody>
          <a:bodyPr/>
          <a:lstStyle>
            <a:lvl1pPr>
              <a:defRPr/>
            </a:lvl1pPr>
          </a:lstStyle>
          <a:p>
            <a:pPr>
              <a:defRPr/>
            </a:pPr>
            <a:fld id="{EF997954-EC4D-4582-AB08-E4A17107EF5F}" type="datetimeFigureOut">
              <a:rPr lang="en-US"/>
              <a:pPr>
                <a:defRPr/>
              </a:pPr>
              <a:t>4/21/2021</a:t>
            </a:fld>
            <a:endParaRPr lang="en-US"/>
          </a:p>
        </p:txBody>
      </p:sp>
      <p:sp>
        <p:nvSpPr>
          <p:cNvPr id="5" name="Footer Placeholder 4">
            <a:extLst>
              <a:ext uri="{FF2B5EF4-FFF2-40B4-BE49-F238E27FC236}">
                <a16:creationId xmlns:a16="http://schemas.microsoft.com/office/drawing/2014/main" id="{D04CE8F9-5C3E-46D6-B483-744996EC2D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57ADA1-E394-432A-B562-303EC8147774}"/>
              </a:ext>
            </a:extLst>
          </p:cNvPr>
          <p:cNvSpPr>
            <a:spLocks noGrp="1"/>
          </p:cNvSpPr>
          <p:nvPr>
            <p:ph type="sldNum" sz="quarter" idx="12"/>
          </p:nvPr>
        </p:nvSpPr>
        <p:spPr/>
        <p:txBody>
          <a:bodyPr/>
          <a:lstStyle>
            <a:lvl1pPr>
              <a:defRPr/>
            </a:lvl1pPr>
          </a:lstStyle>
          <a:p>
            <a:pPr>
              <a:defRPr/>
            </a:pPr>
            <a:fld id="{619A2544-A203-4823-B231-3777A60D1DAC}" type="slidenum">
              <a:rPr lang="en-US" altLang="en-US"/>
              <a:pPr>
                <a:defRPr/>
              </a:pPr>
              <a:t>‹#›</a:t>
            </a:fld>
            <a:endParaRPr lang="en-US" altLang="en-US"/>
          </a:p>
        </p:txBody>
      </p:sp>
    </p:spTree>
    <p:extLst>
      <p:ext uri="{BB962C8B-B14F-4D97-AF65-F5344CB8AC3E}">
        <p14:creationId xmlns:p14="http://schemas.microsoft.com/office/powerpoint/2010/main" val="1404497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BCFE41-36A6-45EB-94FE-0151D1D3AAA5}"/>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6935016-BDC1-4D26-A772-F6EE04E05C39}"/>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530A18C-6F02-45FC-81BA-CE215F4C7C4E}"/>
              </a:ext>
            </a:extLst>
          </p:cNvPr>
          <p:cNvSpPr>
            <a:spLocks noGrp="1"/>
          </p:cNvSpPr>
          <p:nvPr>
            <p:ph type="sldNum" sz="quarter" idx="12"/>
          </p:nvPr>
        </p:nvSpPr>
        <p:spPr>
          <a:xfrm>
            <a:off x="8737600" y="6245225"/>
            <a:ext cx="2844800" cy="476250"/>
          </a:xfrm>
        </p:spPr>
        <p:txBody>
          <a:bodyPr/>
          <a:lstStyle>
            <a:lvl1pPr>
              <a:defRPr smtClean="0"/>
            </a:lvl1pPr>
          </a:lstStyle>
          <a:p>
            <a:pPr>
              <a:defRPr/>
            </a:pPr>
            <a:fld id="{558401D0-9A73-4E96-A26D-9DBFAA6F5446}" type="slidenum">
              <a:rPr lang="ar-SA" altLang="en-US"/>
              <a:pPr>
                <a:defRPr/>
              </a:pPr>
              <a:t>‹#›</a:t>
            </a:fld>
            <a:endParaRPr lang="en-US" altLang="en-US"/>
          </a:p>
        </p:txBody>
      </p:sp>
    </p:spTree>
    <p:extLst>
      <p:ext uri="{BB962C8B-B14F-4D97-AF65-F5344CB8AC3E}">
        <p14:creationId xmlns:p14="http://schemas.microsoft.com/office/powerpoint/2010/main" val="419740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271B16-8258-4571-A9B5-87A66F8A47E8}"/>
              </a:ext>
            </a:extLst>
          </p:cNvPr>
          <p:cNvSpPr>
            <a:spLocks noGrp="1"/>
          </p:cNvSpPr>
          <p:nvPr>
            <p:ph type="dt" sz="half" idx="10"/>
          </p:nvPr>
        </p:nvSpPr>
        <p:spPr/>
        <p:txBody>
          <a:bodyPr/>
          <a:lstStyle>
            <a:lvl1pPr>
              <a:defRPr/>
            </a:lvl1pPr>
          </a:lstStyle>
          <a:p>
            <a:pPr>
              <a:defRPr/>
            </a:pPr>
            <a:fld id="{CACC03BF-F65E-4A7B-B03D-08951321D4C6}" type="datetimeFigureOut">
              <a:rPr lang="en-US"/>
              <a:pPr>
                <a:defRPr/>
              </a:pPr>
              <a:t>4/21/2021</a:t>
            </a:fld>
            <a:endParaRPr lang="en-US"/>
          </a:p>
        </p:txBody>
      </p:sp>
      <p:sp>
        <p:nvSpPr>
          <p:cNvPr id="6" name="Footer Placeholder 4">
            <a:extLst>
              <a:ext uri="{FF2B5EF4-FFF2-40B4-BE49-F238E27FC236}">
                <a16:creationId xmlns:a16="http://schemas.microsoft.com/office/drawing/2014/main" id="{52643387-7513-4843-8719-23C907FB4D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7F49D9-321A-4D66-920B-274342FB73D9}"/>
              </a:ext>
            </a:extLst>
          </p:cNvPr>
          <p:cNvSpPr>
            <a:spLocks noGrp="1"/>
          </p:cNvSpPr>
          <p:nvPr>
            <p:ph type="sldNum" sz="quarter" idx="12"/>
          </p:nvPr>
        </p:nvSpPr>
        <p:spPr/>
        <p:txBody>
          <a:bodyPr/>
          <a:lstStyle>
            <a:lvl1pPr>
              <a:defRPr/>
            </a:lvl1pPr>
          </a:lstStyle>
          <a:p>
            <a:fld id="{475F5B9E-6EF1-4D73-8149-47460BBF855F}" type="slidenum">
              <a:rPr lang="en-US" altLang="en-US"/>
              <a:pPr/>
              <a:t>‹#›</a:t>
            </a:fld>
            <a:endParaRPr lang="en-US" altLang="en-US"/>
          </a:p>
        </p:txBody>
      </p:sp>
    </p:spTree>
    <p:extLst>
      <p:ext uri="{BB962C8B-B14F-4D97-AF65-F5344CB8AC3E}">
        <p14:creationId xmlns:p14="http://schemas.microsoft.com/office/powerpoint/2010/main" val="388681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10549C9-5CCA-46CA-98AE-7A94330F4692}"/>
              </a:ext>
            </a:extLst>
          </p:cNvPr>
          <p:cNvSpPr>
            <a:spLocks noGrp="1"/>
          </p:cNvSpPr>
          <p:nvPr>
            <p:ph type="dt" sz="half" idx="10"/>
          </p:nvPr>
        </p:nvSpPr>
        <p:spPr/>
        <p:txBody>
          <a:bodyPr/>
          <a:lstStyle>
            <a:lvl1pPr>
              <a:defRPr/>
            </a:lvl1pPr>
          </a:lstStyle>
          <a:p>
            <a:pPr>
              <a:defRPr/>
            </a:pPr>
            <a:fld id="{7A5888F5-478C-4863-A9EC-04E4F58A53B1}" type="datetimeFigureOut">
              <a:rPr lang="en-US"/>
              <a:pPr>
                <a:defRPr/>
              </a:pPr>
              <a:t>4/21/2021</a:t>
            </a:fld>
            <a:endParaRPr lang="en-US"/>
          </a:p>
        </p:txBody>
      </p:sp>
      <p:sp>
        <p:nvSpPr>
          <p:cNvPr id="8" name="Footer Placeholder 4">
            <a:extLst>
              <a:ext uri="{FF2B5EF4-FFF2-40B4-BE49-F238E27FC236}">
                <a16:creationId xmlns:a16="http://schemas.microsoft.com/office/drawing/2014/main" id="{54C434C7-1141-405A-9753-D24D67CF4AA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05AFF0B-3DD3-4F3B-9A27-8B297F45BBF9}"/>
              </a:ext>
            </a:extLst>
          </p:cNvPr>
          <p:cNvSpPr>
            <a:spLocks noGrp="1"/>
          </p:cNvSpPr>
          <p:nvPr>
            <p:ph type="sldNum" sz="quarter" idx="12"/>
          </p:nvPr>
        </p:nvSpPr>
        <p:spPr/>
        <p:txBody>
          <a:bodyPr/>
          <a:lstStyle>
            <a:lvl1pPr>
              <a:defRPr/>
            </a:lvl1pPr>
          </a:lstStyle>
          <a:p>
            <a:fld id="{820CB06D-8EC2-4333-A107-32438781F76C}" type="slidenum">
              <a:rPr lang="en-US" altLang="en-US"/>
              <a:pPr/>
              <a:t>‹#›</a:t>
            </a:fld>
            <a:endParaRPr lang="en-US" altLang="en-US"/>
          </a:p>
        </p:txBody>
      </p:sp>
    </p:spTree>
    <p:extLst>
      <p:ext uri="{BB962C8B-B14F-4D97-AF65-F5344CB8AC3E}">
        <p14:creationId xmlns:p14="http://schemas.microsoft.com/office/powerpoint/2010/main" val="349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B1E5FB-10E1-42FF-9FFE-A79FE2FF1D18}"/>
              </a:ext>
            </a:extLst>
          </p:cNvPr>
          <p:cNvSpPr>
            <a:spLocks noGrp="1"/>
          </p:cNvSpPr>
          <p:nvPr>
            <p:ph type="dt" sz="half" idx="10"/>
          </p:nvPr>
        </p:nvSpPr>
        <p:spPr/>
        <p:txBody>
          <a:bodyPr/>
          <a:lstStyle>
            <a:lvl1pPr>
              <a:defRPr/>
            </a:lvl1pPr>
          </a:lstStyle>
          <a:p>
            <a:pPr>
              <a:defRPr/>
            </a:pPr>
            <a:fld id="{ACD864A9-8331-4170-9361-AD314187691E}" type="datetimeFigureOut">
              <a:rPr lang="en-US"/>
              <a:pPr>
                <a:defRPr/>
              </a:pPr>
              <a:t>4/21/2021</a:t>
            </a:fld>
            <a:endParaRPr lang="en-US"/>
          </a:p>
        </p:txBody>
      </p:sp>
      <p:sp>
        <p:nvSpPr>
          <p:cNvPr id="4" name="Footer Placeholder 4">
            <a:extLst>
              <a:ext uri="{FF2B5EF4-FFF2-40B4-BE49-F238E27FC236}">
                <a16:creationId xmlns:a16="http://schemas.microsoft.com/office/drawing/2014/main" id="{32728C62-4367-4627-9A93-01A206DC09F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48C7C0-6A0A-4178-A567-37D2061A1906}"/>
              </a:ext>
            </a:extLst>
          </p:cNvPr>
          <p:cNvSpPr>
            <a:spLocks noGrp="1"/>
          </p:cNvSpPr>
          <p:nvPr>
            <p:ph type="sldNum" sz="quarter" idx="12"/>
          </p:nvPr>
        </p:nvSpPr>
        <p:spPr/>
        <p:txBody>
          <a:bodyPr/>
          <a:lstStyle>
            <a:lvl1pPr>
              <a:defRPr/>
            </a:lvl1pPr>
          </a:lstStyle>
          <a:p>
            <a:fld id="{3C67BEC9-E424-41BB-81FB-E8B3AA8F9399}" type="slidenum">
              <a:rPr lang="en-US" altLang="en-US"/>
              <a:pPr/>
              <a:t>‹#›</a:t>
            </a:fld>
            <a:endParaRPr lang="en-US" altLang="en-US"/>
          </a:p>
        </p:txBody>
      </p:sp>
    </p:spTree>
    <p:extLst>
      <p:ext uri="{BB962C8B-B14F-4D97-AF65-F5344CB8AC3E}">
        <p14:creationId xmlns:p14="http://schemas.microsoft.com/office/powerpoint/2010/main" val="16554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D2BBDF-3F79-4326-8D6A-6552FBF2E18C}"/>
              </a:ext>
            </a:extLst>
          </p:cNvPr>
          <p:cNvSpPr>
            <a:spLocks noGrp="1"/>
          </p:cNvSpPr>
          <p:nvPr>
            <p:ph type="dt" sz="half" idx="10"/>
          </p:nvPr>
        </p:nvSpPr>
        <p:spPr/>
        <p:txBody>
          <a:bodyPr/>
          <a:lstStyle>
            <a:lvl1pPr>
              <a:defRPr/>
            </a:lvl1pPr>
          </a:lstStyle>
          <a:p>
            <a:pPr>
              <a:defRPr/>
            </a:pPr>
            <a:fld id="{23A234FF-0A7F-44C2-AE5E-FFE6113DBBE3}" type="datetimeFigureOut">
              <a:rPr lang="en-US"/>
              <a:pPr>
                <a:defRPr/>
              </a:pPr>
              <a:t>4/21/2021</a:t>
            </a:fld>
            <a:endParaRPr lang="en-US"/>
          </a:p>
        </p:txBody>
      </p:sp>
      <p:sp>
        <p:nvSpPr>
          <p:cNvPr id="3" name="Footer Placeholder 4">
            <a:extLst>
              <a:ext uri="{FF2B5EF4-FFF2-40B4-BE49-F238E27FC236}">
                <a16:creationId xmlns:a16="http://schemas.microsoft.com/office/drawing/2014/main" id="{5F5BE95F-C7B9-4E73-AD6A-002F3DAE2F4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634EDB1-3D5C-4B1C-95CC-A4F825304C9D}"/>
              </a:ext>
            </a:extLst>
          </p:cNvPr>
          <p:cNvSpPr>
            <a:spLocks noGrp="1"/>
          </p:cNvSpPr>
          <p:nvPr>
            <p:ph type="sldNum" sz="quarter" idx="12"/>
          </p:nvPr>
        </p:nvSpPr>
        <p:spPr/>
        <p:txBody>
          <a:bodyPr/>
          <a:lstStyle>
            <a:lvl1pPr>
              <a:defRPr/>
            </a:lvl1pPr>
          </a:lstStyle>
          <a:p>
            <a:fld id="{04C70A10-8BA1-47D3-BC69-FC697928B8D9}" type="slidenum">
              <a:rPr lang="en-US" altLang="en-US"/>
              <a:pPr/>
              <a:t>‹#›</a:t>
            </a:fld>
            <a:endParaRPr lang="en-US" altLang="en-US"/>
          </a:p>
        </p:txBody>
      </p:sp>
    </p:spTree>
    <p:extLst>
      <p:ext uri="{BB962C8B-B14F-4D97-AF65-F5344CB8AC3E}">
        <p14:creationId xmlns:p14="http://schemas.microsoft.com/office/powerpoint/2010/main" val="195503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C85FAA-2FE5-48D9-9941-94E7EDCD8168}"/>
              </a:ext>
            </a:extLst>
          </p:cNvPr>
          <p:cNvSpPr>
            <a:spLocks noGrp="1"/>
          </p:cNvSpPr>
          <p:nvPr>
            <p:ph type="dt" sz="half" idx="10"/>
          </p:nvPr>
        </p:nvSpPr>
        <p:spPr/>
        <p:txBody>
          <a:bodyPr/>
          <a:lstStyle>
            <a:lvl1pPr>
              <a:defRPr/>
            </a:lvl1pPr>
          </a:lstStyle>
          <a:p>
            <a:pPr>
              <a:defRPr/>
            </a:pPr>
            <a:fld id="{CE4B5D6E-3247-4C85-8203-FA3905D9231F}" type="datetimeFigureOut">
              <a:rPr lang="en-US"/>
              <a:pPr>
                <a:defRPr/>
              </a:pPr>
              <a:t>4/21/2021</a:t>
            </a:fld>
            <a:endParaRPr lang="en-US"/>
          </a:p>
        </p:txBody>
      </p:sp>
      <p:sp>
        <p:nvSpPr>
          <p:cNvPr id="6" name="Footer Placeholder 4">
            <a:extLst>
              <a:ext uri="{FF2B5EF4-FFF2-40B4-BE49-F238E27FC236}">
                <a16:creationId xmlns:a16="http://schemas.microsoft.com/office/drawing/2014/main" id="{FD4DA3EC-5E17-4139-900B-39DE3CF15C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E4A705-0BC0-4B46-90AA-1D2146D51CEC}"/>
              </a:ext>
            </a:extLst>
          </p:cNvPr>
          <p:cNvSpPr>
            <a:spLocks noGrp="1"/>
          </p:cNvSpPr>
          <p:nvPr>
            <p:ph type="sldNum" sz="quarter" idx="12"/>
          </p:nvPr>
        </p:nvSpPr>
        <p:spPr/>
        <p:txBody>
          <a:bodyPr/>
          <a:lstStyle>
            <a:lvl1pPr>
              <a:defRPr/>
            </a:lvl1pPr>
          </a:lstStyle>
          <a:p>
            <a:fld id="{B8BC0392-4421-4616-A669-C917DF0163BE}" type="slidenum">
              <a:rPr lang="en-US" altLang="en-US"/>
              <a:pPr/>
              <a:t>‹#›</a:t>
            </a:fld>
            <a:endParaRPr lang="en-US" altLang="en-US"/>
          </a:p>
        </p:txBody>
      </p:sp>
    </p:spTree>
    <p:extLst>
      <p:ext uri="{BB962C8B-B14F-4D97-AF65-F5344CB8AC3E}">
        <p14:creationId xmlns:p14="http://schemas.microsoft.com/office/powerpoint/2010/main" val="207619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A56A43B-0FE8-41F5-A17B-2FC5BCC57E1A}"/>
              </a:ext>
            </a:extLst>
          </p:cNvPr>
          <p:cNvSpPr>
            <a:spLocks noGrp="1"/>
          </p:cNvSpPr>
          <p:nvPr>
            <p:ph type="dt" sz="half" idx="10"/>
          </p:nvPr>
        </p:nvSpPr>
        <p:spPr/>
        <p:txBody>
          <a:bodyPr/>
          <a:lstStyle>
            <a:lvl1pPr>
              <a:defRPr/>
            </a:lvl1pPr>
          </a:lstStyle>
          <a:p>
            <a:pPr>
              <a:defRPr/>
            </a:pPr>
            <a:fld id="{4AB0862E-0B72-431F-BF79-67921823B968}" type="datetimeFigureOut">
              <a:rPr lang="en-US"/>
              <a:pPr>
                <a:defRPr/>
              </a:pPr>
              <a:t>4/21/2021</a:t>
            </a:fld>
            <a:endParaRPr lang="en-US"/>
          </a:p>
        </p:txBody>
      </p:sp>
      <p:sp>
        <p:nvSpPr>
          <p:cNvPr id="6" name="Footer Placeholder 4">
            <a:extLst>
              <a:ext uri="{FF2B5EF4-FFF2-40B4-BE49-F238E27FC236}">
                <a16:creationId xmlns:a16="http://schemas.microsoft.com/office/drawing/2014/main" id="{5F42B2EA-FB80-4D1D-BA43-632031D1F6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42CAD4-E4B6-4F76-94B7-4A2CF1F7717B}"/>
              </a:ext>
            </a:extLst>
          </p:cNvPr>
          <p:cNvSpPr>
            <a:spLocks noGrp="1"/>
          </p:cNvSpPr>
          <p:nvPr>
            <p:ph type="sldNum" sz="quarter" idx="12"/>
          </p:nvPr>
        </p:nvSpPr>
        <p:spPr/>
        <p:txBody>
          <a:bodyPr/>
          <a:lstStyle>
            <a:lvl1pPr>
              <a:defRPr/>
            </a:lvl1pPr>
          </a:lstStyle>
          <a:p>
            <a:fld id="{3D8F58F3-EDC7-4195-9461-3DEB12A38F67}" type="slidenum">
              <a:rPr lang="en-US" altLang="en-US"/>
              <a:pPr/>
              <a:t>‹#›</a:t>
            </a:fld>
            <a:endParaRPr lang="en-US" altLang="en-US"/>
          </a:p>
        </p:txBody>
      </p:sp>
    </p:spTree>
    <p:extLst>
      <p:ext uri="{BB962C8B-B14F-4D97-AF65-F5344CB8AC3E}">
        <p14:creationId xmlns:p14="http://schemas.microsoft.com/office/powerpoint/2010/main" val="27106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E9846A9-E689-4658-AC1B-91D5A122E76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FB32AA5-E61E-4B5E-9920-3F1649A3F53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60CB15-CDC6-4AE0-BCD3-1AAE5D75F26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855BC1B-E74E-4877-BBC0-EF91F9F19225}" type="datetimeFigureOut">
              <a:rPr lang="en-US"/>
              <a:pPr>
                <a:defRPr/>
              </a:pPr>
              <a:t>4/21/2021</a:t>
            </a:fld>
            <a:endParaRPr lang="en-US"/>
          </a:p>
        </p:txBody>
      </p:sp>
      <p:sp>
        <p:nvSpPr>
          <p:cNvPr id="5" name="Footer Placeholder 4">
            <a:extLst>
              <a:ext uri="{FF2B5EF4-FFF2-40B4-BE49-F238E27FC236}">
                <a16:creationId xmlns:a16="http://schemas.microsoft.com/office/drawing/2014/main" id="{5DAB37B6-7614-4C53-BB97-8CBF5CF2182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C9FDBF3-AB7A-48BB-BE10-8D834ABA92F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C7B9F65-8CDE-4D9D-A318-EEDBB2CAB155}" type="slidenum">
              <a:rPr lang="en-US" altLang="en-US"/>
              <a:pPr/>
              <a:t>‹#›</a:t>
            </a:fld>
            <a:endParaRPr lang="en-US" altLang="en-US"/>
          </a:p>
        </p:txBody>
      </p:sp>
    </p:spTree>
    <p:extLst>
      <p:ext uri="{BB962C8B-B14F-4D97-AF65-F5344CB8AC3E}">
        <p14:creationId xmlns:p14="http://schemas.microsoft.com/office/powerpoint/2010/main" val="2330750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84ADBE-DFE4-4816-9304-2259CCD64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4C39FF-6166-4264-9C16-CF759E7EE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83FEF-9496-4B20-B318-A03FB3EB8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216CE-1149-4C9A-A451-B727DBEB11BF}" type="datetimeFigureOut">
              <a:rPr lang="en-US" smtClean="0"/>
              <a:t>4/21/2021</a:t>
            </a:fld>
            <a:endParaRPr lang="en-US"/>
          </a:p>
        </p:txBody>
      </p:sp>
      <p:sp>
        <p:nvSpPr>
          <p:cNvPr id="5" name="Footer Placeholder 4">
            <a:extLst>
              <a:ext uri="{FF2B5EF4-FFF2-40B4-BE49-F238E27FC236}">
                <a16:creationId xmlns:a16="http://schemas.microsoft.com/office/drawing/2014/main" id="{ECDC383A-50D4-47DF-835C-31D4FE4E7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A95D5F-6741-4421-A374-8CD4BD7F1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24A9F-79F4-4551-B165-7E558B00160E}" type="slidenum">
              <a:rPr lang="en-US" smtClean="0"/>
              <a:t>‹#›</a:t>
            </a:fld>
            <a:endParaRPr lang="en-US"/>
          </a:p>
        </p:txBody>
      </p:sp>
    </p:spTree>
    <p:extLst>
      <p:ext uri="{BB962C8B-B14F-4D97-AF65-F5344CB8AC3E}">
        <p14:creationId xmlns:p14="http://schemas.microsoft.com/office/powerpoint/2010/main" val="433920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E1EC6C-39F0-4DF9-95D1-5C21ABC565C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E49A3F-1C55-4E6C-B954-C8845D8B76C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8969E0-9E96-4671-B76A-7CC31BBDA02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A330922-356D-45EB-B36D-396C727EAE24}" type="datetimeFigureOut">
              <a:rPr lang="en-US"/>
              <a:pPr>
                <a:defRPr/>
              </a:pPr>
              <a:t>4/21/2021</a:t>
            </a:fld>
            <a:endParaRPr lang="en-US"/>
          </a:p>
        </p:txBody>
      </p:sp>
      <p:sp>
        <p:nvSpPr>
          <p:cNvPr id="5" name="Footer Placeholder 4">
            <a:extLst>
              <a:ext uri="{FF2B5EF4-FFF2-40B4-BE49-F238E27FC236}">
                <a16:creationId xmlns:a16="http://schemas.microsoft.com/office/drawing/2014/main" id="{5D772CEF-88A0-40BC-81DF-9D63E6484D0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F1D2499-4B1B-4E0B-82B8-DFC9E03F1BA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9796717-CE8E-4ACC-B3A2-3B4E38B05380}" type="slidenum">
              <a:rPr lang="en-US" altLang="en-US"/>
              <a:pPr>
                <a:defRPr/>
              </a:pPr>
              <a:t>‹#›</a:t>
            </a:fld>
            <a:endParaRPr lang="en-US" altLang="en-US"/>
          </a:p>
        </p:txBody>
      </p:sp>
    </p:spTree>
    <p:extLst>
      <p:ext uri="{BB962C8B-B14F-4D97-AF65-F5344CB8AC3E}">
        <p14:creationId xmlns:p14="http://schemas.microsoft.com/office/powerpoint/2010/main" val="2561495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tags" Target="../tags/tag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4EA8DE51-D793-47C9-86C2-6AC59F48915E}"/>
              </a:ext>
            </a:extLst>
          </p:cNvPr>
          <p:cNvSpPr>
            <a:spLocks noGrp="1"/>
          </p:cNvSpPr>
          <p:nvPr>
            <p:ph type="subTitle" idx="1"/>
          </p:nvPr>
        </p:nvSpPr>
        <p:spPr>
          <a:xfrm>
            <a:off x="4439633" y="4518923"/>
            <a:ext cx="3312734" cy="1141851"/>
          </a:xfrm>
          <a:noFill/>
        </p:spPr>
        <p:txBody>
          <a:bodyPr>
            <a:normAutofit/>
          </a:bodyPr>
          <a:lstStyle/>
          <a:p>
            <a:r>
              <a:rPr lang="en-US" sz="2800" dirty="0">
                <a:solidFill>
                  <a:srgbClr val="080808"/>
                </a:solidFill>
              </a:rPr>
              <a:t>Dr. Arwa Rawashdeh </a:t>
            </a:r>
          </a:p>
        </p:txBody>
      </p:sp>
      <p:sp>
        <p:nvSpPr>
          <p:cNvPr id="2" name="Title 1">
            <a:extLst>
              <a:ext uri="{FF2B5EF4-FFF2-40B4-BE49-F238E27FC236}">
                <a16:creationId xmlns:a16="http://schemas.microsoft.com/office/drawing/2014/main" id="{E4A7F4F2-16E1-4662-9585-F682ECEC1E81}"/>
              </a:ext>
            </a:extLst>
          </p:cNvPr>
          <p:cNvSpPr>
            <a:spLocks noGrp="1"/>
          </p:cNvSpPr>
          <p:nvPr>
            <p:ph type="ctrTitle"/>
          </p:nvPr>
        </p:nvSpPr>
        <p:spPr>
          <a:xfrm>
            <a:off x="3204642" y="2353641"/>
            <a:ext cx="5782716" cy="2150719"/>
          </a:xfrm>
          <a:noFill/>
        </p:spPr>
        <p:txBody>
          <a:bodyPr anchor="ctr">
            <a:normAutofit/>
          </a:bodyPr>
          <a:lstStyle/>
          <a:p>
            <a:r>
              <a:rPr lang="en-US" sz="3600" dirty="0">
                <a:solidFill>
                  <a:srgbClr val="080808"/>
                </a:solidFill>
              </a:rPr>
              <a:t>Summation and </a:t>
            </a:r>
            <a:r>
              <a:rPr lang="en-US" sz="3600" dirty="0" err="1">
                <a:solidFill>
                  <a:srgbClr val="080808"/>
                </a:solidFill>
              </a:rPr>
              <a:t>tetanization</a:t>
            </a:r>
            <a:r>
              <a:rPr lang="en-US" sz="3600" dirty="0">
                <a:solidFill>
                  <a:srgbClr val="080808"/>
                </a:solidFill>
              </a:rPr>
              <a:t> </a:t>
            </a:r>
            <a:br>
              <a:rPr lang="en-US" sz="3600" dirty="0">
                <a:solidFill>
                  <a:srgbClr val="080808"/>
                </a:solidFill>
              </a:rPr>
            </a:br>
            <a:r>
              <a:rPr lang="en-US" sz="3600" dirty="0">
                <a:solidFill>
                  <a:srgbClr val="080808"/>
                </a:solidFill>
              </a:rPr>
              <a:t>Comparison of smooth and skeletal contraction</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458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4ACE40-B048-4FDD-A9A8-89E58B7924D1}"/>
              </a:ext>
            </a:extLst>
          </p:cNvPr>
          <p:cNvSpPr>
            <a:spLocks noGrp="1"/>
          </p:cNvSpPr>
          <p:nvPr>
            <p:ph type="title"/>
          </p:nvPr>
        </p:nvSpPr>
        <p:spPr>
          <a:xfrm>
            <a:off x="643467" y="321734"/>
            <a:ext cx="10905066" cy="1135737"/>
          </a:xfrm>
        </p:spPr>
        <p:txBody>
          <a:bodyPr>
            <a:normAutofit/>
          </a:bodyPr>
          <a:lstStyle/>
          <a:p>
            <a:r>
              <a:rPr lang="en-US" sz="3600"/>
              <a:t>Varicosities </a:t>
            </a:r>
          </a:p>
        </p:txBody>
      </p:sp>
      <p:sp>
        <p:nvSpPr>
          <p:cNvPr id="3" name="Content Placeholder 2">
            <a:extLst>
              <a:ext uri="{FF2B5EF4-FFF2-40B4-BE49-F238E27FC236}">
                <a16:creationId xmlns:a16="http://schemas.microsoft.com/office/drawing/2014/main" id="{164BD293-7DB3-4679-8D05-B767E3519E72}"/>
              </a:ext>
            </a:extLst>
          </p:cNvPr>
          <p:cNvSpPr>
            <a:spLocks noGrp="1"/>
          </p:cNvSpPr>
          <p:nvPr>
            <p:ph idx="1"/>
          </p:nvPr>
        </p:nvSpPr>
        <p:spPr>
          <a:xfrm>
            <a:off x="148856" y="1212112"/>
            <a:ext cx="5671811" cy="5645888"/>
          </a:xfrm>
        </p:spPr>
        <p:txBody>
          <a:bodyPr>
            <a:noAutofit/>
          </a:bodyPr>
          <a:lstStyle/>
          <a:p>
            <a:pPr marL="0" indent="0">
              <a:buNone/>
            </a:pPr>
            <a:r>
              <a:rPr lang="en-US" sz="2800" dirty="0"/>
              <a:t>Axons of neurons in the Autonomic nervous system do not form the highly organized NMJs with smooth muscle, as seen between motor neurons and skeletal muscle fibers. Instead, there is a series of neurotransmitter-filled bulges called varicosities as an axon courses through smooth muscle, loosely forming motor units . A varicosity releases neurotransmitters into the synaptic cleft.</a:t>
            </a:r>
          </a:p>
        </p:txBody>
      </p:sp>
      <p:grpSp>
        <p:nvGrpSpPr>
          <p:cNvPr id="27" name="Group 2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D29FC27C-CC5E-4A94-9CF0-3039B9B74B24}"/>
              </a:ext>
            </a:extLst>
          </p:cNvPr>
          <p:cNvPicPr>
            <a:picLocks noChangeAspect="1"/>
          </p:cNvPicPr>
          <p:nvPr/>
        </p:nvPicPr>
        <p:blipFill rotWithShape="1">
          <a:blip r:embed="rId3"/>
          <a:srcRect t="2574" r="2" b="6134"/>
          <a:stretch/>
        </p:blipFill>
        <p:spPr>
          <a:xfrm>
            <a:off x="6096000" y="1823128"/>
            <a:ext cx="5452532" cy="4281598"/>
          </a:xfrm>
          <a:prstGeom prst="rect">
            <a:avLst/>
          </a:prstGeom>
        </p:spPr>
      </p:pic>
      <p:grpSp>
        <p:nvGrpSpPr>
          <p:cNvPr id="31" name="Group 3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2" name="Rectangle 3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7836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7" name="Picture 3">
            <a:extLst>
              <a:ext uri="{FF2B5EF4-FFF2-40B4-BE49-F238E27FC236}">
                <a16:creationId xmlns:a16="http://schemas.microsoft.com/office/drawing/2014/main" id="{A921E526-569A-483E-B71C-2BF4954C68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369" y="1360970"/>
            <a:ext cx="4630282" cy="469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a:extLst>
              <a:ext uri="{FF2B5EF4-FFF2-40B4-BE49-F238E27FC236}">
                <a16:creationId xmlns:a16="http://schemas.microsoft.com/office/drawing/2014/main" id="{BC0C874B-1FC2-4E38-A5D0-5CD496F88A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997303" y="1233378"/>
            <a:ext cx="6741042" cy="49547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914C1FB-9747-481C-9DB7-97D3144CF6C8}"/>
              </a:ext>
            </a:extLst>
          </p:cNvPr>
          <p:cNvSpPr>
            <a:spLocks noGrp="1" noChangeArrowheads="1"/>
          </p:cNvSpPr>
          <p:nvPr>
            <p:ph type="title"/>
          </p:nvPr>
        </p:nvSpPr>
        <p:spPr>
          <a:xfrm>
            <a:off x="1524000" y="228600"/>
            <a:ext cx="8763000" cy="503238"/>
          </a:xfrm>
        </p:spPr>
        <p:txBody>
          <a:bodyPr/>
          <a:lstStyle/>
          <a:p>
            <a:r>
              <a:rPr lang="en-US" altLang="en-US" sz="3200" b="1"/>
              <a:t>Smooth muscle contraction: mechanism</a:t>
            </a:r>
          </a:p>
        </p:txBody>
      </p:sp>
      <p:pic>
        <p:nvPicPr>
          <p:cNvPr id="14339" name="Picture 4" descr="12-28_1.jpg                                                    00081F0BMacintosh HD                   ABA78158:">
            <a:extLst>
              <a:ext uri="{FF2B5EF4-FFF2-40B4-BE49-F238E27FC236}">
                <a16:creationId xmlns:a16="http://schemas.microsoft.com/office/drawing/2014/main" id="{99AE73E0-1511-4CCD-A399-4B66BECD9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00"/>
          <a:stretch>
            <a:fillRect/>
          </a:stretch>
        </p:blipFill>
        <p:spPr bwMode="auto">
          <a:xfrm>
            <a:off x="152400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2839D3-5074-414B-B5C8-0808833F4309}"/>
              </a:ext>
            </a:extLst>
          </p:cNvPr>
          <p:cNvSpPr>
            <a:spLocks noGrp="1" noChangeArrowheads="1"/>
          </p:cNvSpPr>
          <p:nvPr>
            <p:ph type="title"/>
          </p:nvPr>
        </p:nvSpPr>
        <p:spPr>
          <a:xfrm>
            <a:off x="1720850" y="436564"/>
            <a:ext cx="8763000" cy="503237"/>
          </a:xfrm>
        </p:spPr>
        <p:txBody>
          <a:bodyPr/>
          <a:lstStyle/>
          <a:p>
            <a:r>
              <a:rPr lang="en-US" altLang="en-US" sz="3200" b="1"/>
              <a:t>Smooth muscle relaxation: mechanism</a:t>
            </a:r>
          </a:p>
        </p:txBody>
      </p:sp>
      <p:pic>
        <p:nvPicPr>
          <p:cNvPr id="15363" name="Picture 4" descr="12-29_1.jpg                                                    00081F0BMacintosh HD                   ABA78158:">
            <a:extLst>
              <a:ext uri="{FF2B5EF4-FFF2-40B4-BE49-F238E27FC236}">
                <a16:creationId xmlns:a16="http://schemas.microsoft.com/office/drawing/2014/main" id="{2F8B9899-B10F-4B6A-AD40-51E5F94C3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06"/>
          <a:stretch>
            <a:fillRect/>
          </a:stretch>
        </p:blipFill>
        <p:spPr bwMode="auto">
          <a:xfrm>
            <a:off x="2362201" y="1000126"/>
            <a:ext cx="75358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BFDA-2E98-426F-83B8-0487BE76E04A}"/>
              </a:ext>
            </a:extLst>
          </p:cNvPr>
          <p:cNvSpPr>
            <a:spLocks noGrp="1"/>
          </p:cNvSpPr>
          <p:nvPr>
            <p:ph type="title"/>
          </p:nvPr>
        </p:nvSpPr>
        <p:spPr>
          <a:xfrm>
            <a:off x="524741" y="620392"/>
            <a:ext cx="3808268" cy="5504688"/>
          </a:xfrm>
        </p:spPr>
        <p:txBody>
          <a:bodyPr>
            <a:normAutofit/>
          </a:bodyPr>
          <a:lstStyle/>
          <a:p>
            <a:r>
              <a:rPr lang="en-US" sz="6000"/>
              <a:t>Objectives </a:t>
            </a:r>
          </a:p>
        </p:txBody>
      </p:sp>
      <p:sp>
        <p:nvSpPr>
          <p:cNvPr id="9" name="Rectangle 8">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804A58A-8F7A-406D-9707-D25BC234979F}"/>
              </a:ext>
            </a:extLst>
          </p:cNvPr>
          <p:cNvGraphicFramePr>
            <a:graphicFrameLocks noGrp="1"/>
          </p:cNvGraphicFramePr>
          <p:nvPr>
            <p:ph idx="1"/>
            <p:extLst>
              <p:ext uri="{D42A27DB-BD31-4B8C-83A1-F6EECF244321}">
                <p14:modId xmlns:p14="http://schemas.microsoft.com/office/powerpoint/2010/main" val="196077723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88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a:extLst>
              <a:ext uri="{FF2B5EF4-FFF2-40B4-BE49-F238E27FC236}">
                <a16:creationId xmlns:a16="http://schemas.microsoft.com/office/drawing/2014/main" id="{FC1800B6-06F1-4AE6-A367-06A3B8269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1208"/>
            <a:ext cx="9144000" cy="515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a:extLst>
              <a:ext uri="{FF2B5EF4-FFF2-40B4-BE49-F238E27FC236}">
                <a16:creationId xmlns:a16="http://schemas.microsoft.com/office/drawing/2014/main" id="{9C979D9F-40B8-441F-BAD5-E37F16CC1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897" y="446569"/>
            <a:ext cx="6804837" cy="125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08C5214E-7D71-4C40-B3C1-BC639E0C33E7}"/>
              </a:ext>
            </a:extLst>
          </p:cNvPr>
          <p:cNvSpPr>
            <a:spLocks noGrp="1" noChangeArrowheads="1"/>
          </p:cNvSpPr>
          <p:nvPr>
            <p:ph type="title"/>
          </p:nvPr>
        </p:nvSpPr>
        <p:spPr>
          <a:xfrm>
            <a:off x="1981200" y="274638"/>
            <a:ext cx="8229600" cy="563562"/>
          </a:xfrm>
        </p:spPr>
        <p:txBody>
          <a:bodyPr/>
          <a:lstStyle/>
          <a:p>
            <a:r>
              <a:rPr lang="en-US" altLang="en-US" sz="4000" b="1"/>
              <a:t>Types of muscle fibers</a:t>
            </a:r>
          </a:p>
        </p:txBody>
      </p:sp>
      <p:sp>
        <p:nvSpPr>
          <p:cNvPr id="15363" name="Rectangle 5">
            <a:extLst>
              <a:ext uri="{FF2B5EF4-FFF2-40B4-BE49-F238E27FC236}">
                <a16:creationId xmlns:a16="http://schemas.microsoft.com/office/drawing/2014/main" id="{A487F463-D6A9-4F92-A252-6C95DA619DD7}"/>
              </a:ext>
            </a:extLst>
          </p:cNvPr>
          <p:cNvSpPr>
            <a:spLocks noGrp="1" noChangeArrowheads="1"/>
          </p:cNvSpPr>
          <p:nvPr>
            <p:ph type="body" sz="half" idx="1"/>
          </p:nvPr>
        </p:nvSpPr>
        <p:spPr>
          <a:xfrm>
            <a:off x="1981200" y="1143000"/>
            <a:ext cx="7391400" cy="685800"/>
          </a:xfrm>
        </p:spPr>
        <p:txBody>
          <a:bodyPr/>
          <a:lstStyle/>
          <a:p>
            <a:pPr>
              <a:lnSpc>
                <a:spcPct val="80000"/>
              </a:lnSpc>
            </a:pPr>
            <a:r>
              <a:rPr lang="en-US" altLang="en-US" sz="2000" dirty="0"/>
              <a:t>Various muscles contract at different speed </a:t>
            </a:r>
            <a:r>
              <a:rPr lang="en-US" altLang="en-US" sz="2000" dirty="0">
                <a:sym typeface="Wingdings" panose="05000000000000000000" pitchFamily="2" charset="2"/>
              </a:rPr>
              <a:t> composed of different types of muscle fibers</a:t>
            </a:r>
            <a:endParaRPr lang="en-US" altLang="en-US" sz="2000" dirty="0"/>
          </a:p>
        </p:txBody>
      </p:sp>
      <p:pic>
        <p:nvPicPr>
          <p:cNvPr id="15364" name="Picture 8">
            <a:extLst>
              <a:ext uri="{FF2B5EF4-FFF2-40B4-BE49-F238E27FC236}">
                <a16:creationId xmlns:a16="http://schemas.microsoft.com/office/drawing/2014/main" id="{104F4F40-3F6A-4BAA-81E1-AF1DD92A1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06562"/>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5455A1EC-0A76-4E03-9871-90E112EFE5AE}"/>
              </a:ext>
            </a:extLst>
          </p:cNvPr>
          <p:cNvSpPr>
            <a:spLocks noGrp="1"/>
          </p:cNvSpPr>
          <p:nvPr>
            <p:ph type="title"/>
          </p:nvPr>
        </p:nvSpPr>
        <p:spPr>
          <a:xfrm>
            <a:off x="1547146" y="626874"/>
            <a:ext cx="2609557" cy="792162"/>
          </a:xfrm>
        </p:spPr>
        <p:txBody>
          <a:bodyPr/>
          <a:lstStyle/>
          <a:p>
            <a:pPr eaLnBrk="1" hangingPunct="1"/>
            <a:r>
              <a:rPr lang="en-US" altLang="en-US" sz="3600" dirty="0"/>
              <a:t>Recruitment</a:t>
            </a:r>
          </a:p>
        </p:txBody>
      </p:sp>
      <p:sp>
        <p:nvSpPr>
          <p:cNvPr id="17411" name="Rectangle 7">
            <a:extLst>
              <a:ext uri="{FF2B5EF4-FFF2-40B4-BE49-F238E27FC236}">
                <a16:creationId xmlns:a16="http://schemas.microsoft.com/office/drawing/2014/main" id="{D0B208ED-A7C3-4E35-9B4F-1D77B8506BC2}"/>
              </a:ext>
            </a:extLst>
          </p:cNvPr>
          <p:cNvSpPr>
            <a:spLocks noGrp="1"/>
          </p:cNvSpPr>
          <p:nvPr>
            <p:ph sz="half" idx="1"/>
          </p:nvPr>
        </p:nvSpPr>
        <p:spPr>
          <a:xfrm>
            <a:off x="552157" y="1166018"/>
            <a:ext cx="4038600" cy="4525963"/>
          </a:xfrm>
        </p:spPr>
        <p:txBody>
          <a:bodyPr>
            <a:normAutofit/>
          </a:bodyPr>
          <a:lstStyle/>
          <a:p>
            <a:pPr eaLnBrk="1" hangingPunct="1">
              <a:lnSpc>
                <a:spcPct val="80000"/>
              </a:lnSpc>
            </a:pPr>
            <a:endParaRPr lang="en-US" altLang="en-US" sz="2400" dirty="0"/>
          </a:p>
          <a:p>
            <a:pPr eaLnBrk="1" hangingPunct="1">
              <a:lnSpc>
                <a:spcPct val="80000"/>
              </a:lnSpc>
            </a:pPr>
            <a:endParaRPr lang="en-US" altLang="en-US" sz="2400" dirty="0"/>
          </a:p>
        </p:txBody>
      </p:sp>
      <p:pic>
        <p:nvPicPr>
          <p:cNvPr id="17412" name="Picture 8">
            <a:extLst>
              <a:ext uri="{FF2B5EF4-FFF2-40B4-BE49-F238E27FC236}">
                <a16:creationId xmlns:a16="http://schemas.microsoft.com/office/drawing/2014/main" id="{F8916272-EB30-4F0C-AF8E-7D93BCC02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643" y="1166018"/>
            <a:ext cx="388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F20C36C-288A-4C3D-8FA1-2851B78EAAF9}"/>
              </a:ext>
            </a:extLst>
          </p:cNvPr>
          <p:cNvSpPr txBox="1"/>
          <p:nvPr/>
        </p:nvSpPr>
        <p:spPr>
          <a:xfrm>
            <a:off x="239750" y="4036873"/>
            <a:ext cx="6092456"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122"/>
                </a:solidFill>
                <a:effectLst/>
                <a:uLnTx/>
                <a:uFillTx/>
                <a:ea typeface="+mn-ea"/>
                <a:cs typeface="+mn-cs"/>
              </a:rPr>
              <a:t>This has two very important physiological benefits. First, it minimizes the </a:t>
            </a:r>
            <a:r>
              <a:rPr kumimoji="0" lang="en-US" sz="1800" b="0" i="0" u="none" strike="noStrike" kern="1200" cap="none" spc="0" normalizeH="0" baseline="0" noProof="0" dirty="0">
                <a:ln>
                  <a:noFill/>
                </a:ln>
                <a:solidFill>
                  <a:srgbClr val="202122"/>
                </a:solidFill>
                <a:effectLst/>
                <a:uLnTx/>
                <a:uFillTx/>
                <a:cs typeface="Calibri" panose="020F0502020204030204" pitchFamily="34" charset="0"/>
              </a:rPr>
              <a:t>amount</a:t>
            </a:r>
            <a:r>
              <a:rPr kumimoji="0" lang="en-US" sz="1800" b="0" i="0" u="none" strike="noStrike" kern="1200" cap="none" spc="0" normalizeH="0" baseline="0" noProof="0" dirty="0">
                <a:ln>
                  <a:noFill/>
                </a:ln>
                <a:solidFill>
                  <a:srgbClr val="202122"/>
                </a:solidFill>
                <a:effectLst/>
                <a:uLnTx/>
                <a:uFillTx/>
                <a:ea typeface="+mn-ea"/>
                <a:cs typeface="+mn-cs"/>
              </a:rPr>
              <a:t> of fatigue an organism experiences by using fatigue-resistant muscle fibers first and only using fatigable fibers when high forces are needed. Secondly, the relative change in force produced by additional recruitment remains relatively constant.</a:t>
            </a: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9" name="TextBox 8">
            <a:extLst>
              <a:ext uri="{FF2B5EF4-FFF2-40B4-BE49-F238E27FC236}">
                <a16:creationId xmlns:a16="http://schemas.microsoft.com/office/drawing/2014/main" id="{ADDD2675-96FD-4C47-BD65-A94E5773D25C}"/>
              </a:ext>
            </a:extLst>
          </p:cNvPr>
          <p:cNvSpPr txBox="1"/>
          <p:nvPr/>
        </p:nvSpPr>
        <p:spPr>
          <a:xfrm>
            <a:off x="239750" y="1672054"/>
            <a:ext cx="609245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Henneman’s size principle states that under load, motor units are recruited from smallest to largest. In practice, this means that slow-twitch, low-force, fatigue-resistant muscle fibers are activated before fast-twitch, high-force, less fatigue-resistant muscle fibers. </a:t>
            </a:r>
          </a:p>
        </p:txBody>
      </p:sp>
    </p:spTree>
    <p:custDataLst>
      <p:tags r:id="rId1"/>
    </p:custDataLst>
    <p:extLst>
      <p:ext uri="{BB962C8B-B14F-4D97-AF65-F5344CB8AC3E}">
        <p14:creationId xmlns:p14="http://schemas.microsoft.com/office/powerpoint/2010/main" val="356666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Rectangle 4">
            <a:extLst>
              <a:ext uri="{FF2B5EF4-FFF2-40B4-BE49-F238E27FC236}">
                <a16:creationId xmlns:a16="http://schemas.microsoft.com/office/drawing/2014/main" id="{4BE023C9-96F9-49C8-8C8E-DE04E47EC666}"/>
              </a:ext>
            </a:extLst>
          </p:cNvPr>
          <p:cNvSpPr>
            <a:spLocks noGrp="1"/>
          </p:cNvSpPr>
          <p:nvPr>
            <p:ph type="title"/>
          </p:nvPr>
        </p:nvSpPr>
        <p:spPr>
          <a:xfrm>
            <a:off x="643467" y="321734"/>
            <a:ext cx="4396366" cy="1135737"/>
          </a:xfrm>
        </p:spPr>
        <p:txBody>
          <a:bodyPr vert="horz" lIns="91440" tIns="45720" rIns="91440" bIns="45720" rtlCol="0" anchor="ctr">
            <a:normAutofit/>
          </a:bodyPr>
          <a:lstStyle/>
          <a:p>
            <a:pPr algn="l" eaLnBrk="1" hangingPunct="1">
              <a:lnSpc>
                <a:spcPct val="90000"/>
              </a:lnSpc>
            </a:pPr>
            <a:r>
              <a:rPr lang="en-US" altLang="en-US" sz="3600"/>
              <a:t>Summation and tetanus</a:t>
            </a:r>
            <a:endParaRPr lang="en-US" altLang="en-US" sz="3600" dirty="0"/>
          </a:p>
        </p:txBody>
      </p:sp>
      <p:sp>
        <p:nvSpPr>
          <p:cNvPr id="20483" name="Rectangle 5">
            <a:extLst>
              <a:ext uri="{FF2B5EF4-FFF2-40B4-BE49-F238E27FC236}">
                <a16:creationId xmlns:a16="http://schemas.microsoft.com/office/drawing/2014/main" id="{D57AA712-693E-43A5-BB21-E0BA2918F31C}"/>
              </a:ext>
            </a:extLst>
          </p:cNvPr>
          <p:cNvSpPr>
            <a:spLocks noGrp="1"/>
          </p:cNvSpPr>
          <p:nvPr>
            <p:ph type="body" sz="half" idx="1"/>
          </p:nvPr>
        </p:nvSpPr>
        <p:spPr>
          <a:xfrm>
            <a:off x="418252" y="3633352"/>
            <a:ext cx="5257454" cy="4393982"/>
          </a:xfrm>
        </p:spPr>
        <p:txBody>
          <a:bodyPr vert="horz" lIns="91440" tIns="45720" rIns="91440" bIns="45720" rtlCol="0">
            <a:normAutofit/>
          </a:bodyPr>
          <a:lstStyle/>
          <a:p>
            <a:pPr indent="-228600" eaLnBrk="1" hangingPunct="1">
              <a:lnSpc>
                <a:spcPct val="90000"/>
              </a:lnSpc>
            </a:pPr>
            <a:r>
              <a:rPr lang="en-US" altLang="en-US" sz="2000" dirty="0"/>
              <a:t>Summation: Rapid sequence of stimuli</a:t>
            </a:r>
            <a:r>
              <a:rPr lang="en-US" altLang="en-US" sz="2000" dirty="0">
                <a:sym typeface="Wingdings" panose="05000000000000000000" pitchFamily="2" charset="2"/>
              </a:rPr>
              <a:t> muscle twitches fuse into each other, each subsequent one being stronger that its precedent</a:t>
            </a:r>
          </a:p>
          <a:p>
            <a:pPr indent="-228600" eaLnBrk="1" hangingPunct="1">
              <a:lnSpc>
                <a:spcPct val="90000"/>
              </a:lnSpc>
            </a:pPr>
            <a:endParaRPr lang="en-US" altLang="en-US" sz="2000" dirty="0">
              <a:sym typeface="Wingdings" panose="05000000000000000000" pitchFamily="2" charset="2"/>
            </a:endParaRPr>
          </a:p>
          <a:p>
            <a:pPr indent="-228600" eaLnBrk="1" hangingPunct="1">
              <a:lnSpc>
                <a:spcPct val="90000"/>
              </a:lnSpc>
            </a:pPr>
            <a:endParaRPr lang="en-US" altLang="en-US" sz="2000" dirty="0">
              <a:sym typeface="Wingdings" panose="05000000000000000000" pitchFamily="2" charset="2"/>
            </a:endParaRPr>
          </a:p>
          <a:p>
            <a:pPr indent="-228600" eaLnBrk="1" hangingPunct="1">
              <a:lnSpc>
                <a:spcPct val="90000"/>
              </a:lnSpc>
            </a:pPr>
            <a:r>
              <a:rPr lang="en-US" altLang="en-US" sz="2000" dirty="0">
                <a:sym typeface="Wingdings" panose="05000000000000000000" pitchFamily="2" charset="2"/>
              </a:rPr>
              <a:t>Tetanus: very rapid sequence of stimuli: no relaxation</a:t>
            </a:r>
            <a:endParaRPr lang="en-US" altLang="en-US" sz="2000" dirty="0"/>
          </a:p>
        </p:txBody>
      </p:sp>
      <p:grpSp>
        <p:nvGrpSpPr>
          <p:cNvPr id="75" name="Group 7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6" name="Rectangle 7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8">
            <a:extLst>
              <a:ext uri="{FF2B5EF4-FFF2-40B4-BE49-F238E27FC236}">
                <a16:creationId xmlns:a16="http://schemas.microsoft.com/office/drawing/2014/main" id="{3EDC829F-B210-4E91-877A-6CE4A740B1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9685" y="3493729"/>
            <a:ext cx="4479488" cy="2116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Group 7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0" name="Isosceles Triangle 7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484" name="Picture 8">
            <a:extLst>
              <a:ext uri="{FF2B5EF4-FFF2-40B4-BE49-F238E27FC236}">
                <a16:creationId xmlns:a16="http://schemas.microsoft.com/office/drawing/2014/main" id="{977DFB1A-9667-4F55-870E-380F1D7339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1507308"/>
            <a:ext cx="5693678" cy="17821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DF4B8A2-F6DB-4E1B-B626-7AB78B572E04}"/>
              </a:ext>
            </a:extLst>
          </p:cNvPr>
          <p:cNvSpPr txBox="1"/>
          <p:nvPr/>
        </p:nvSpPr>
        <p:spPr>
          <a:xfrm>
            <a:off x="6193167" y="1868379"/>
            <a:ext cx="5374811" cy="1089529"/>
          </a:xfrm>
          <a:prstGeom prst="rect">
            <a:avLst/>
          </a:prstGeom>
          <a:noFill/>
        </p:spPr>
        <p:txBody>
          <a:bodyPr wrap="square">
            <a:spAutoFit/>
          </a:bodyPr>
          <a:lstStyle/>
          <a:p>
            <a:pPr eaLnBrk="1" hangingPunct="1">
              <a:lnSpc>
                <a:spcPct val="90000"/>
              </a:lnSpc>
              <a:spcAft>
                <a:spcPts val="600"/>
              </a:spcAft>
            </a:pPr>
            <a:r>
              <a:rPr lang="en-US" altLang="en-US" sz="2400" dirty="0"/>
              <a:t>Treppe (warm-up): gradual increase in contraction intensity during sequential stimulation</a:t>
            </a:r>
          </a:p>
        </p:txBody>
      </p:sp>
      <p:sp>
        <p:nvSpPr>
          <p:cNvPr id="18" name="TextBox 17">
            <a:extLst>
              <a:ext uri="{FF2B5EF4-FFF2-40B4-BE49-F238E27FC236}">
                <a16:creationId xmlns:a16="http://schemas.microsoft.com/office/drawing/2014/main" id="{3E2CBB22-29E5-4588-985E-539BAB32E187}"/>
              </a:ext>
            </a:extLst>
          </p:cNvPr>
          <p:cNvSpPr txBox="1"/>
          <p:nvPr/>
        </p:nvSpPr>
        <p:spPr>
          <a:xfrm>
            <a:off x="5622192" y="436101"/>
            <a:ext cx="6294474" cy="584775"/>
          </a:xfrm>
          <a:prstGeom prst="rect">
            <a:avLst/>
          </a:prstGeom>
          <a:noFill/>
        </p:spPr>
        <p:txBody>
          <a:bodyPr wrap="square">
            <a:spAutoFit/>
          </a:bodyPr>
          <a:lstStyle/>
          <a:p>
            <a:r>
              <a:rPr kumimoji="0" lang="en-US" altLang="en-US" sz="3200" b="1" i="0" u="none" strike="noStrike" kern="1200" cap="none" spc="0" normalizeH="0" baseline="0" noProof="0" dirty="0">
                <a:ln>
                  <a:noFill/>
                </a:ln>
                <a:solidFill>
                  <a:prstClr val="black"/>
                </a:solidFill>
                <a:effectLst/>
                <a:uLnTx/>
                <a:uFillTx/>
                <a:latin typeface="Calibri"/>
                <a:ea typeface="+mj-ea"/>
                <a:cs typeface="+mj-cs"/>
              </a:rPr>
              <a:t>Effect of consecutive stimuli: Treppe</a:t>
            </a:r>
            <a:endParaRPr lang="en-US" b="1"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4868BD-AE44-4BFF-82BA-A54B5D9AE923}"/>
              </a:ext>
            </a:extLst>
          </p:cNvPr>
          <p:cNvPicPr>
            <a:picLocks noChangeAspect="1"/>
          </p:cNvPicPr>
          <p:nvPr/>
        </p:nvPicPr>
        <p:blipFill>
          <a:blip r:embed="rId2"/>
          <a:stretch>
            <a:fillRect/>
          </a:stretch>
        </p:blipFill>
        <p:spPr>
          <a:xfrm>
            <a:off x="1585015" y="643467"/>
            <a:ext cx="9021969"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07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8437" name="Rectangle 71">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6">
            <a:extLst>
              <a:ext uri="{FF2B5EF4-FFF2-40B4-BE49-F238E27FC236}">
                <a16:creationId xmlns:a16="http://schemas.microsoft.com/office/drawing/2014/main" id="{68A6E27A-8F1E-4622-84FB-8339EE84E31D}"/>
              </a:ext>
            </a:extLst>
          </p:cNvPr>
          <p:cNvSpPr>
            <a:spLocks noChangeArrowheads="1"/>
          </p:cNvSpPr>
          <p:nvPr/>
        </p:nvSpPr>
        <p:spPr bwMode="auto">
          <a:xfrm>
            <a:off x="3985437" y="176214"/>
            <a:ext cx="8986284" cy="9327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lnSpc>
                <a:spcPct val="90000"/>
              </a:lnSpc>
              <a:spcBef>
                <a:spcPct val="0"/>
              </a:spcBef>
              <a:spcAft>
                <a:spcPts val="600"/>
              </a:spcAft>
            </a:pPr>
            <a:r>
              <a:rPr lang="en-US" altLang="en-US" sz="4000" dirty="0">
                <a:latin typeface="+mj-lt"/>
                <a:ea typeface="+mj-ea"/>
                <a:cs typeface="+mj-cs"/>
              </a:rPr>
              <a:t>Structure of Smooth Muscle</a:t>
            </a:r>
          </a:p>
        </p:txBody>
      </p:sp>
      <p:sp>
        <p:nvSpPr>
          <p:cNvPr id="18434" name="Rectangle 3">
            <a:extLst>
              <a:ext uri="{FF2B5EF4-FFF2-40B4-BE49-F238E27FC236}">
                <a16:creationId xmlns:a16="http://schemas.microsoft.com/office/drawing/2014/main" id="{A9DFB897-85C6-4272-825D-E058E416444A}"/>
              </a:ext>
            </a:extLst>
          </p:cNvPr>
          <p:cNvSpPr>
            <a:spLocks noGrp="1" noChangeArrowheads="1"/>
          </p:cNvSpPr>
          <p:nvPr>
            <p:ph type="body" sz="half" idx="2"/>
          </p:nvPr>
        </p:nvSpPr>
        <p:spPr>
          <a:xfrm>
            <a:off x="0" y="914401"/>
            <a:ext cx="5191127" cy="5943600"/>
          </a:xfrm>
        </p:spPr>
        <p:txBody>
          <a:bodyPr vert="horz" lIns="91440" tIns="45720" rIns="91440" bIns="45720" rtlCol="0">
            <a:normAutofit/>
          </a:bodyPr>
          <a:lstStyle/>
          <a:p>
            <a:pPr indent="-228600">
              <a:lnSpc>
                <a:spcPct val="90000"/>
              </a:lnSpc>
              <a:buClr>
                <a:schemeClr val="tx1"/>
              </a:buClr>
            </a:pPr>
            <a:endParaRPr lang="en-US" altLang="en-US" sz="1700" dirty="0"/>
          </a:p>
          <a:p>
            <a:pPr indent="-228600">
              <a:lnSpc>
                <a:spcPct val="90000"/>
              </a:lnSpc>
              <a:buClr>
                <a:schemeClr val="tx1"/>
              </a:buClr>
            </a:pPr>
            <a:r>
              <a:rPr lang="en-US" altLang="en-US" sz="2400" dirty="0"/>
              <a:t>Fibers smaller than those in skeletal muscle</a:t>
            </a:r>
          </a:p>
          <a:p>
            <a:pPr indent="-228600">
              <a:lnSpc>
                <a:spcPct val="90000"/>
              </a:lnSpc>
              <a:buClr>
                <a:schemeClr val="tx1"/>
              </a:buClr>
            </a:pPr>
            <a:r>
              <a:rPr lang="en-US" altLang="en-US" sz="2400" dirty="0"/>
              <a:t>Spindle-shaped; single, central nucleus</a:t>
            </a:r>
          </a:p>
          <a:p>
            <a:pPr indent="-228600">
              <a:lnSpc>
                <a:spcPct val="90000"/>
              </a:lnSpc>
              <a:buClr>
                <a:schemeClr val="tx1"/>
              </a:buClr>
            </a:pPr>
            <a:r>
              <a:rPr lang="en-US" altLang="en-US" sz="2400" dirty="0"/>
              <a:t>More actin than myosin</a:t>
            </a:r>
          </a:p>
          <a:p>
            <a:pPr indent="-228600">
              <a:lnSpc>
                <a:spcPct val="90000"/>
              </a:lnSpc>
              <a:buClr>
                <a:schemeClr val="tx1"/>
              </a:buClr>
            </a:pPr>
            <a:r>
              <a:rPr lang="en-US" altLang="en-US" sz="2400" dirty="0"/>
              <a:t>No sarcomeres</a:t>
            </a:r>
          </a:p>
          <a:p>
            <a:pPr lvl="1" indent="-228600">
              <a:lnSpc>
                <a:spcPct val="90000"/>
              </a:lnSpc>
              <a:buClr>
                <a:schemeClr val="tx1"/>
              </a:buClr>
              <a:buFont typeface="Arial" panose="020B0604020202020204" pitchFamily="34" charset="0"/>
              <a:buChar char="•"/>
            </a:pPr>
            <a:r>
              <a:rPr lang="en-US" altLang="en-US" sz="2400" dirty="0"/>
              <a:t>Not arranged as symmetrically as in skeletal muscle, thus NO striations.</a:t>
            </a:r>
          </a:p>
          <a:p>
            <a:pPr indent="-228600">
              <a:lnSpc>
                <a:spcPct val="90000"/>
              </a:lnSpc>
              <a:buClr>
                <a:schemeClr val="tx1"/>
              </a:buClr>
            </a:pPr>
            <a:r>
              <a:rPr lang="en-US" altLang="en-US" sz="2400" dirty="0"/>
              <a:t>Caveolae: indentations in sarcolemma;</a:t>
            </a:r>
          </a:p>
          <a:p>
            <a:pPr lvl="1" indent="-228600">
              <a:lnSpc>
                <a:spcPct val="90000"/>
              </a:lnSpc>
              <a:buClr>
                <a:schemeClr val="tx1"/>
              </a:buClr>
              <a:buFont typeface="Arial" panose="020B0604020202020204" pitchFamily="34" charset="0"/>
              <a:buChar char="•"/>
            </a:pPr>
            <a:r>
              <a:rPr lang="en-US" altLang="en-US" sz="2400" dirty="0"/>
              <a:t>May act like T tubules</a:t>
            </a:r>
          </a:p>
          <a:p>
            <a:pPr indent="-228600">
              <a:lnSpc>
                <a:spcPct val="90000"/>
              </a:lnSpc>
              <a:buClr>
                <a:schemeClr val="tx1"/>
              </a:buClr>
            </a:pPr>
            <a:r>
              <a:rPr lang="en-US" altLang="en-US" sz="2400" dirty="0"/>
              <a:t>Dense bodies instead of Z disks </a:t>
            </a:r>
          </a:p>
          <a:p>
            <a:pPr lvl="1" indent="-228600">
              <a:lnSpc>
                <a:spcPct val="90000"/>
              </a:lnSpc>
              <a:buClr>
                <a:schemeClr val="tx1"/>
              </a:buClr>
              <a:buFont typeface="Arial" panose="020B0604020202020204" pitchFamily="34" charset="0"/>
              <a:buChar char="•"/>
            </a:pPr>
            <a:r>
              <a:rPr lang="en-US" altLang="en-US" sz="2400" dirty="0"/>
              <a:t>Have noncontractile intermediate filaments</a:t>
            </a:r>
          </a:p>
          <a:p>
            <a:pPr indent="-228600">
              <a:lnSpc>
                <a:spcPct val="90000"/>
              </a:lnSpc>
              <a:buClr>
                <a:schemeClr val="tx1"/>
              </a:buClr>
            </a:pPr>
            <a:endParaRPr lang="en-US" altLang="en-US" sz="1700" dirty="0"/>
          </a:p>
        </p:txBody>
      </p:sp>
      <p:pic>
        <p:nvPicPr>
          <p:cNvPr id="2" name="Picture 1">
            <a:extLst>
              <a:ext uri="{FF2B5EF4-FFF2-40B4-BE49-F238E27FC236}">
                <a16:creationId xmlns:a16="http://schemas.microsoft.com/office/drawing/2014/main" id="{86250D4D-0A5D-457E-B207-860A3B5A5C92}"/>
              </a:ext>
            </a:extLst>
          </p:cNvPr>
          <p:cNvPicPr>
            <a:picLocks noChangeAspect="1"/>
          </p:cNvPicPr>
          <p:nvPr/>
        </p:nvPicPr>
        <p:blipFill rotWithShape="1">
          <a:blip r:embed="rId3"/>
          <a:srcRect r="2" b="7560"/>
          <a:stretch/>
        </p:blipFill>
        <p:spPr>
          <a:xfrm>
            <a:off x="5191127" y="1594885"/>
            <a:ext cx="6823663" cy="50869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1AFA66EE-56FB-408B-8C5C-C2795A09EC62}"/>
              </a:ext>
            </a:extLst>
          </p:cNvPr>
          <p:cNvSpPr>
            <a:spLocks noGrp="1"/>
          </p:cNvSpPr>
          <p:nvPr>
            <p:ph type="title"/>
          </p:nvPr>
        </p:nvSpPr>
        <p:spPr>
          <a:xfrm>
            <a:off x="838200" y="365125"/>
            <a:ext cx="10515600" cy="1306443"/>
          </a:xfrm>
        </p:spPr>
        <p:txBody>
          <a:bodyPr>
            <a:normAutofit/>
          </a:bodyPr>
          <a:lstStyle/>
          <a:p>
            <a:r>
              <a:rPr lang="en-US" altLang="en-US" sz="4000" b="1">
                <a:ea typeface="MS PGothic" panose="020B0600070205080204" pitchFamily="34" charset="-128"/>
              </a:rPr>
              <a:t>Types of smooth muscle </a:t>
            </a:r>
            <a:endParaRPr lang="en-US" altLang="en-US" sz="4000">
              <a:ea typeface="MS PGothic" panose="020B0600070205080204" pitchFamily="34" charset="-128"/>
            </a:endParaRPr>
          </a:p>
        </p:txBody>
      </p:sp>
      <p:sp>
        <p:nvSpPr>
          <p:cNvPr id="20483" name="Content Placeholder 2">
            <a:extLst>
              <a:ext uri="{FF2B5EF4-FFF2-40B4-BE49-F238E27FC236}">
                <a16:creationId xmlns:a16="http://schemas.microsoft.com/office/drawing/2014/main" id="{D707B6E5-FA4C-4B9F-87CB-AAA2B1D5336E}"/>
              </a:ext>
            </a:extLst>
          </p:cNvPr>
          <p:cNvSpPr>
            <a:spLocks noGrp="1"/>
          </p:cNvSpPr>
          <p:nvPr>
            <p:ph idx="1"/>
          </p:nvPr>
        </p:nvSpPr>
        <p:spPr>
          <a:xfrm>
            <a:off x="233916" y="1671568"/>
            <a:ext cx="5784736" cy="5186431"/>
          </a:xfrm>
        </p:spPr>
        <p:txBody>
          <a:bodyPr>
            <a:normAutofit/>
          </a:bodyPr>
          <a:lstStyle/>
          <a:p>
            <a:pPr>
              <a:lnSpc>
                <a:spcPct val="90000"/>
              </a:lnSpc>
            </a:pPr>
            <a:r>
              <a:rPr lang="en-US" altLang="en-US" sz="2000" b="1" dirty="0">
                <a:ea typeface="MS PGothic" panose="020B0600070205080204" pitchFamily="34" charset="-128"/>
              </a:rPr>
              <a:t>Multi-Unit Smooth Muscle. </a:t>
            </a:r>
            <a:r>
              <a:rPr lang="en-US" altLang="en-US" sz="2000" dirty="0">
                <a:ea typeface="MS PGothic" panose="020B0600070205080204" pitchFamily="34" charset="-128"/>
              </a:rPr>
              <a:t>This type of smooth muscle is composed of discrete, separate smooth muscle fibers.. Some examples of multi-unit smooth muscle are the ciliary muscle of the eye, the iris muscle of the eye, and the piloerector muscles that cause erection of the hairs when stimulated by the sympathetic nervous system.</a:t>
            </a:r>
          </a:p>
          <a:p>
            <a:pPr>
              <a:lnSpc>
                <a:spcPct val="90000"/>
              </a:lnSpc>
            </a:pPr>
            <a:endParaRPr lang="en-US" altLang="en-US" sz="2000" dirty="0">
              <a:ea typeface="MS PGothic" panose="020B0600070205080204" pitchFamily="34" charset="-128"/>
            </a:endParaRPr>
          </a:p>
          <a:p>
            <a:pPr>
              <a:lnSpc>
                <a:spcPct val="90000"/>
              </a:lnSpc>
              <a:buFontTx/>
              <a:buNone/>
            </a:pPr>
            <a:endParaRPr lang="en-US" altLang="en-US" sz="2000" dirty="0">
              <a:ea typeface="MS PGothic" panose="020B0600070205080204" pitchFamily="34" charset="-128"/>
            </a:endParaRPr>
          </a:p>
          <a:p>
            <a:pPr>
              <a:lnSpc>
                <a:spcPct val="90000"/>
              </a:lnSpc>
            </a:pPr>
            <a:r>
              <a:rPr lang="en-US" altLang="en-US" sz="2000" b="1" dirty="0">
                <a:ea typeface="MS PGothic" panose="020B0600070205080204" pitchFamily="34" charset="-128"/>
              </a:rPr>
              <a:t>Unitary Smooth Muscle. </a:t>
            </a:r>
            <a:r>
              <a:rPr lang="en-US" altLang="en-US" sz="2000" dirty="0">
                <a:ea typeface="MS PGothic" panose="020B0600070205080204" pitchFamily="34" charset="-128"/>
              </a:rPr>
              <a:t>The term “unitary” is confusing because it does not mean the muscle fibers. Instead, it means a mass of hundreds to thousands of smooth muscle fibers that contract together as a single unit. the cell membranes are joined by many </a:t>
            </a:r>
            <a:r>
              <a:rPr lang="en-US" altLang="en-US" sz="2000" i="1" dirty="0">
                <a:ea typeface="MS PGothic" panose="020B0600070205080204" pitchFamily="34" charset="-128"/>
              </a:rPr>
              <a:t>gap  junctions </a:t>
            </a:r>
            <a:r>
              <a:rPr lang="en-US" altLang="en-US" sz="2000" dirty="0">
                <a:ea typeface="MS PGothic" panose="020B0600070205080204" pitchFamily="34" charset="-128"/>
              </a:rPr>
              <a:t>through which ions can flow freely from one muscle cell.</a:t>
            </a:r>
          </a:p>
          <a:p>
            <a:pPr>
              <a:lnSpc>
                <a:spcPct val="90000"/>
              </a:lnSpc>
            </a:pPr>
            <a:endParaRPr lang="en-US" altLang="en-US" sz="1400" dirty="0">
              <a:ea typeface="MS PGothic" panose="020B0600070205080204" pitchFamily="34" charset="-128"/>
            </a:endParaRPr>
          </a:p>
        </p:txBody>
      </p:sp>
      <p:pic>
        <p:nvPicPr>
          <p:cNvPr id="2" name="Picture 1">
            <a:extLst>
              <a:ext uri="{FF2B5EF4-FFF2-40B4-BE49-F238E27FC236}">
                <a16:creationId xmlns:a16="http://schemas.microsoft.com/office/drawing/2014/main" id="{9411AB90-95F6-4859-A604-A8D07B690324}"/>
              </a:ext>
            </a:extLst>
          </p:cNvPr>
          <p:cNvPicPr>
            <a:picLocks noChangeAspect="1"/>
          </p:cNvPicPr>
          <p:nvPr/>
        </p:nvPicPr>
        <p:blipFill rotWithShape="1">
          <a:blip r:embed="rId2"/>
          <a:srcRect l="9501" r="8347"/>
          <a:stretch/>
        </p:blipFill>
        <p:spPr>
          <a:xfrm>
            <a:off x="6021701" y="1467293"/>
            <a:ext cx="6170299" cy="502558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IMAGE_TITLE" val="c:\my documents\gtk_ppt\sg_present\stanfield_mm_12_jpegs\1\figure_12_23_l.jpg"/>
</p:tagLst>
</file>

<file path=ppt/tags/tag2.xml><?xml version="1.0" encoding="utf-8"?>
<p:tagLst xmlns:a="http://schemas.openxmlformats.org/drawingml/2006/main" xmlns:r="http://schemas.openxmlformats.org/officeDocument/2006/relationships" xmlns:p="http://schemas.openxmlformats.org/presentationml/2006/main">
  <p:tag name="IIW_IMAGE_TITLE" val="c:\my documents\gtk_ppt\sg_present\stanfield_mm_12_jpegs\1\figure_12_19_l.jpg"/>
</p:tagLst>
</file>

<file path=ppt/tags/tag3.xml><?xml version="1.0" encoding="utf-8"?>
<p:tagLst xmlns:a="http://schemas.openxmlformats.org/drawingml/2006/main" xmlns:r="http://schemas.openxmlformats.org/officeDocument/2006/relationships" xmlns:p="http://schemas.openxmlformats.org/presentationml/2006/main">
  <p:tag name="IIW_IMAGE_TITLE" val="c:\my documents\gtk_ppt\sg_present\stanfield_mm_12_jpegs\1\figure_12_17_l.jpg"/>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823726B9434F9265DB64A8FFF9D7" ma:contentTypeVersion="2" ma:contentTypeDescription="Create a new document." ma:contentTypeScope="" ma:versionID="e48f093dee36ebeb48eac6a11b377fa5">
  <xsd:schema xmlns:xsd="http://www.w3.org/2001/XMLSchema" xmlns:xs="http://www.w3.org/2001/XMLSchema" xmlns:p="http://schemas.microsoft.com/office/2006/metadata/properties" xmlns:ns2="a079000d-8966-4c5a-9331-218429b85427" targetNamespace="http://schemas.microsoft.com/office/2006/metadata/properties" ma:root="true" ma:fieldsID="72d698c547c2428abc8b0b99b7bfee3f" ns2:_="">
    <xsd:import namespace="a079000d-8966-4c5a-9331-218429b854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9000d-8966-4c5a-9331-218429b85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F82D9C-DF2E-4371-BE12-9F05444122CF}"/>
</file>

<file path=customXml/itemProps2.xml><?xml version="1.0" encoding="utf-8"?>
<ds:datastoreItem xmlns:ds="http://schemas.openxmlformats.org/officeDocument/2006/customXml" ds:itemID="{3E6C415A-38E2-4EB1-85E0-D6B84E3E659A}"/>
</file>

<file path=customXml/itemProps3.xml><?xml version="1.0" encoding="utf-8"?>
<ds:datastoreItem xmlns:ds="http://schemas.openxmlformats.org/officeDocument/2006/customXml" ds:itemID="{EA7928F4-5CF4-487C-B908-B8C7E32535B4}"/>
</file>

<file path=docProps/app.xml><?xml version="1.0" encoding="utf-8"?>
<Properties xmlns="http://schemas.openxmlformats.org/officeDocument/2006/extended-properties" xmlns:vt="http://schemas.openxmlformats.org/officeDocument/2006/docPropsVTypes">
  <Template>Facet</Template>
  <TotalTime>121</TotalTime>
  <Words>453</Words>
  <Application>Microsoft Office PowerPoint</Application>
  <PresentationFormat>Widescreen</PresentationFormat>
  <Paragraphs>43</Paragraphs>
  <Slides>13</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Times New Roman</vt:lpstr>
      <vt:lpstr>1_Office Theme</vt:lpstr>
      <vt:lpstr>Office Theme</vt:lpstr>
      <vt:lpstr>2_Office Theme</vt:lpstr>
      <vt:lpstr>Summation and tetanization  Comparison of smooth and skeletal contraction</vt:lpstr>
      <vt:lpstr>Objectives </vt:lpstr>
      <vt:lpstr>PowerPoint Presentation</vt:lpstr>
      <vt:lpstr>Types of muscle fibers</vt:lpstr>
      <vt:lpstr>Recruitment</vt:lpstr>
      <vt:lpstr>Summation and tetanus</vt:lpstr>
      <vt:lpstr>PowerPoint Presentation</vt:lpstr>
      <vt:lpstr>PowerPoint Presentation</vt:lpstr>
      <vt:lpstr>Types of smooth muscle </vt:lpstr>
      <vt:lpstr>Varicosities </vt:lpstr>
      <vt:lpstr>PowerPoint Presentation</vt:lpstr>
      <vt:lpstr>Smooth muscle contraction: mechanism</vt:lpstr>
      <vt:lpstr>Smooth muscle relaxation: mechanism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dc:title>
  <dc:creator>arwa rawashdeh</dc:creator>
  <cp:lastModifiedBy>arwa rawashdeh</cp:lastModifiedBy>
  <cp:revision>18</cp:revision>
  <dcterms:created xsi:type="dcterms:W3CDTF">2021-04-20T12:52:13Z</dcterms:created>
  <dcterms:modified xsi:type="dcterms:W3CDTF">2021-04-21T09:14:48Z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0x0101007EC5823726B9434F9265DB64A8FFF9D7</vt:lpwstr>
  </property>
</Properties>
</file>