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6" r:id="rId27"/>
    <p:sldId id="281" r:id="rId28"/>
    <p:sldId id="282" r:id="rId29"/>
    <p:sldId id="285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47E82-C45E-0CF1-843A-8BF54EF02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1D42A4-1731-A634-9492-544B2494C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26BA1-7830-1FA3-AFE5-7F90726A9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A8CC-7837-4928-B307-AEF3557EB49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97797-076E-7B2E-4FBA-BAF18E53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53FF2-C130-B958-63D5-8832E01D9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B0CE9-7FDA-4E9B-8B80-EE591C95D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67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EDF46-B33B-F359-70A5-6A2775F07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75861-E934-F9E0-F92E-497EE5737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991E1-2731-03D7-6F48-CDD55B6A3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A8CC-7837-4928-B307-AEF3557EB49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A1E3B-754F-9C49-407D-47E62E5DD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056C0-D03C-7F33-C184-7176B565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B0CE9-7FDA-4E9B-8B80-EE591C95D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41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7C59A8-4D14-7B25-75E7-31D988BA5B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56CD94-2147-2329-5589-C93BFDE8D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6EF52-B745-2875-D2BC-FE676E9E3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A8CC-7837-4928-B307-AEF3557EB49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7BEAD-9454-9B9C-A337-CAA22848A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5BF05-96AD-EDAC-F4EF-4514503C7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B0CE9-7FDA-4E9B-8B80-EE591C95D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71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7B39F-B54D-7B9A-7794-B82BBA79D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E30C1-D7EE-98D0-8C88-219101A77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BF71D-FE4F-8440-BDE9-7CBF3322A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A8CC-7837-4928-B307-AEF3557EB49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5C2DB-4011-A535-D874-EAAAD545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00832-270F-F595-DB43-D72ADDD4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B0CE9-7FDA-4E9B-8B80-EE591C95D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3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3411-431C-D374-E9AB-492A305B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D0F10-55B2-3393-9FCB-F60FEC0CC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B1DDB-C2AE-AF77-4134-53284754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A8CC-7837-4928-B307-AEF3557EB49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9DC7D-B106-5870-28FB-5993E7C9C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C7259-0573-D5D8-5115-D3BECCC9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B0CE9-7FDA-4E9B-8B80-EE591C95D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5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42B2-A5AB-9C7B-0C6A-3394DD054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D2F0A-04FE-E5D6-14EA-38BC3291A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A147E-A33D-56D2-F43C-EE817A395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9358D-12C1-CACC-7B8E-99909554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A8CC-7837-4928-B307-AEF3557EB49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310A0-50AA-596F-4C3C-E21C854CE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0B831-C3D5-2054-6289-A47B5AA5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B0CE9-7FDA-4E9B-8B80-EE591C95D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570AD-0330-E067-FCE9-323C9871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B25EA-AE51-D911-B431-9D69BED6E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96C7EF-8EDD-5FD4-73BE-72478E189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AEA29-9599-0E43-8B54-0FEB2C780F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88A2E9-736C-9181-3BF1-A14B18E955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B87B97-E4BC-6057-3BB3-4343614F0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A8CC-7837-4928-B307-AEF3557EB49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19CE3F-22D4-0560-CE65-B961FC153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928118-A646-ACAD-3A00-5CD3AA8C1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B0CE9-7FDA-4E9B-8B80-EE591C95D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BC341-B4AE-68F3-96E4-1F5CBDEF7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F1D42-371D-B11C-C20E-6B1736A61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A8CC-7837-4928-B307-AEF3557EB49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A42CE-50A8-3A14-81B8-CEBDBBA57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5C17F-A3E3-B31E-C7E9-5D7D9BA2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B0CE9-7FDA-4E9B-8B80-EE591C95D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0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CAEE2-D003-8277-A703-9002FD48D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A8CC-7837-4928-B307-AEF3557EB49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A84F57-FD24-A116-B506-2BCB8BB84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C6039-DA9F-A492-4765-B04499BB4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B0CE9-7FDA-4E9B-8B80-EE591C95D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67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0DD2-B392-DC1C-F3E3-28AB1970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45524-D3A5-0C57-9E04-FF1CDCFF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849C4-80B6-09AF-E824-761A5FDDF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794AE-AAD6-3E22-1D48-E45AEC7AA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A8CC-7837-4928-B307-AEF3557EB49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D8153-62F0-D600-0A2F-CC60BCAFB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8AC39-20E5-347A-0009-B0C488907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B0CE9-7FDA-4E9B-8B80-EE591C95D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3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1B884-A701-8393-2DE1-DB7947475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AD6DEF-42E4-9306-B168-35A6AD58A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BD15F-D98A-25B9-C67D-F7BF8A362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0C4871-7FE3-9814-72D4-B9331924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A8CC-7837-4928-B307-AEF3557EB49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60BC2-FF8D-5C5D-56D2-D39F3E84D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29715-A543-EC79-A6DF-A7BF87389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B0CE9-7FDA-4E9B-8B80-EE591C95D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9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61C58C-F543-C34B-4FD3-57F9086BD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3C1ED-7246-4738-C69B-187F4DC27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96BF1-203A-A7E2-9406-971C916F8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1A8CC-7837-4928-B307-AEF3557EB49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48F8C-55B9-CA40-A0D0-C7F378A89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D5DED-F9C1-0141-7B97-606EDCABD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B0CE9-7FDA-4E9B-8B80-EE591C95D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9F4FC9-790F-4F97-8EE4-312CE91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582185-B7AA-4C85-9F08-0CF3055EF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928DF6-7FD6-4208-9ACF-63FB7CC78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22B5A5-A76C-4DCB-9522-E70E2E230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0" y="990600"/>
            <a:ext cx="9905999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F5AD2-2A40-0A52-E9C7-A361BDB86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4599" y="1676400"/>
            <a:ext cx="8534401" cy="2590800"/>
          </a:xfrm>
        </p:spPr>
        <p:txBody>
          <a:bodyPr anchor="t">
            <a:normAutofit/>
          </a:bodyPr>
          <a:lstStyle/>
          <a:p>
            <a:pPr algn="l"/>
            <a:r>
              <a:rPr lang="en-US" sz="5400" dirty="0"/>
              <a:t>Pumping Action of the heart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810355-3799-ABB4-CA10-7F7FE1E7E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4598" y="4267200"/>
            <a:ext cx="9220202" cy="91440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tx1">
                    <a:alpha val="55000"/>
                  </a:schemeClr>
                </a:solidFill>
              </a:rPr>
              <a:t>Dr. Arwa Rawashdeh </a:t>
            </a:r>
          </a:p>
        </p:txBody>
      </p:sp>
    </p:spTree>
    <p:extLst>
      <p:ext uri="{BB962C8B-B14F-4D97-AF65-F5344CB8AC3E}">
        <p14:creationId xmlns:p14="http://schemas.microsoft.com/office/powerpoint/2010/main" val="2017163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D68443-FB68-5CCE-088B-4494A529A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2" b="2"/>
          <a:stretch/>
        </p:blipFill>
        <p:spPr bwMode="auto">
          <a:xfrm>
            <a:off x="547545" y="547545"/>
            <a:ext cx="11088962" cy="576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5231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A48C19-5C75-8CFB-0BB5-BB70B2F8A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r="2678" b="1"/>
          <a:stretch/>
        </p:blipFill>
        <p:spPr bwMode="auto">
          <a:xfrm>
            <a:off x="547545" y="547545"/>
            <a:ext cx="11088962" cy="576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1482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7221F4-26CA-E1F0-B3E4-EFE1A724C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648208"/>
            <a:ext cx="10905066" cy="5561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0191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8FEA04-FEFE-DF5D-4A53-CA7CB927F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r="4620" b="-1"/>
          <a:stretch/>
        </p:blipFill>
        <p:spPr bwMode="auto">
          <a:xfrm>
            <a:off x="547545" y="547545"/>
            <a:ext cx="11088962" cy="576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6083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3422C2-7A81-33C8-703C-B200C9396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8" b="2"/>
          <a:stretch/>
        </p:blipFill>
        <p:spPr bwMode="auto">
          <a:xfrm>
            <a:off x="547545" y="547545"/>
            <a:ext cx="11088962" cy="576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1830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388CB0-7F56-5DED-0A7F-A55E919E5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r="6293" b="1"/>
          <a:stretch/>
        </p:blipFill>
        <p:spPr bwMode="auto">
          <a:xfrm>
            <a:off x="547545" y="547545"/>
            <a:ext cx="11088962" cy="576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8330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067A98ED-29C4-1F24-61EE-8BC905C65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r="1360" b="-1"/>
          <a:stretch/>
        </p:blipFill>
        <p:spPr bwMode="auto">
          <a:xfrm>
            <a:off x="547545" y="547545"/>
            <a:ext cx="11088962" cy="576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2801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F42715-301B-917F-ACD1-7526F48B3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r="-1" b="-1"/>
          <a:stretch/>
        </p:blipFill>
        <p:spPr bwMode="auto">
          <a:xfrm>
            <a:off x="547545" y="547545"/>
            <a:ext cx="11088962" cy="576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4406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1C03C2-2520-B9F6-B4CE-EF4B7087F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" b="2"/>
          <a:stretch/>
        </p:blipFill>
        <p:spPr bwMode="auto">
          <a:xfrm>
            <a:off x="865141" y="871147"/>
            <a:ext cx="10488660" cy="5114714"/>
          </a:xfrm>
          <a:prstGeom prst="rect">
            <a:avLst/>
          </a:prstGeom>
          <a:noFill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C8029E-E679-5CC4-DE1F-B1AA37452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5966048"/>
            <a:ext cx="104775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771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9C413A-DA38-83C7-D322-047ACDC49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16364"/>
            <a:ext cx="10905066" cy="542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80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iagram of a heart&#10;&#10;Description automatically generated">
            <a:extLst>
              <a:ext uri="{FF2B5EF4-FFF2-40B4-BE49-F238E27FC236}">
                <a16:creationId xmlns:a16="http://schemas.microsoft.com/office/drawing/2014/main" id="{F3861061-52E8-E2C7-45E6-78E054CEE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648208"/>
            <a:ext cx="10905066" cy="5561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9139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0AA013-ABC9-9468-E1EA-2BFF01EB5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53" b="2"/>
          <a:stretch/>
        </p:blipFill>
        <p:spPr>
          <a:xfrm>
            <a:off x="763524" y="733986"/>
            <a:ext cx="10664952" cy="5390029"/>
          </a:xfrm>
          <a:prstGeom prst="rect">
            <a:avLst/>
          </a:prstGeom>
          <a:effectLst>
            <a:outerShdw blurRad="292100" dist="165100" dir="6000000" sx="97000" sy="97000" algn="t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7167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3EBF9F-3ABC-882F-5CCB-98DE8E6CB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53" b="2"/>
          <a:stretch/>
        </p:blipFill>
        <p:spPr>
          <a:xfrm>
            <a:off x="763524" y="733986"/>
            <a:ext cx="10664952" cy="5390029"/>
          </a:xfrm>
          <a:prstGeom prst="rect">
            <a:avLst/>
          </a:prstGeom>
          <a:effectLst>
            <a:outerShdw blurRad="292100" dist="165100" dir="6000000" sx="97000" sy="97000" algn="t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6803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1BD3F40-A96A-CD0B-EC81-88CB2DFEE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86" r="-1" b="-1"/>
          <a:stretch/>
        </p:blipFill>
        <p:spPr>
          <a:xfrm>
            <a:off x="763524" y="733986"/>
            <a:ext cx="10664952" cy="5390029"/>
          </a:xfrm>
          <a:prstGeom prst="rect">
            <a:avLst/>
          </a:prstGeom>
          <a:effectLst>
            <a:outerShdw blurRad="292100" dist="165100" dir="6000000" sx="97000" sy="97000" algn="t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2677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F24C9E-018F-BE2C-4AF8-C2E464249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863"/>
          <a:stretch/>
        </p:blipFill>
        <p:spPr>
          <a:xfrm>
            <a:off x="763524" y="733986"/>
            <a:ext cx="10664952" cy="5390029"/>
          </a:xfrm>
          <a:prstGeom prst="rect">
            <a:avLst/>
          </a:prstGeom>
          <a:effectLst>
            <a:outerShdw blurRad="292100" dist="165100" dir="6000000" sx="97000" sy="97000" algn="t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1683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28CFABF-A4F6-4C67-824B-192799827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64" b="2"/>
          <a:stretch/>
        </p:blipFill>
        <p:spPr>
          <a:xfrm>
            <a:off x="763524" y="733986"/>
            <a:ext cx="10664952" cy="5390029"/>
          </a:xfrm>
          <a:prstGeom prst="rect">
            <a:avLst/>
          </a:prstGeom>
          <a:effectLst>
            <a:outerShdw blurRad="292100" dist="165100" dir="6000000" sx="97000" sy="97000" algn="t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7730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DE0037-C2F6-076C-0CA0-FAA38B0B4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80"/>
          <a:stretch/>
        </p:blipFill>
        <p:spPr>
          <a:xfrm>
            <a:off x="835344" y="457200"/>
            <a:ext cx="1052131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38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car&#10;&#10;Description automatically generated">
            <a:extLst>
              <a:ext uri="{FF2B5EF4-FFF2-40B4-BE49-F238E27FC236}">
                <a16:creationId xmlns:a16="http://schemas.microsoft.com/office/drawing/2014/main" id="{8843AF65-696A-5881-5FC7-1306D0078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48097"/>
            <a:ext cx="10905066" cy="496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18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A77B4B-8907-E7BB-948B-D9BCEFFED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57" r="1" b="1"/>
          <a:stretch/>
        </p:blipFill>
        <p:spPr>
          <a:xfrm>
            <a:off x="457200" y="679290"/>
            <a:ext cx="11277600" cy="549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61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E89B9B-A346-D4A5-D61B-C6AB06300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79940"/>
            <a:ext cx="10905066" cy="509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37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paper&#10;&#10;Description automatically generated">
            <a:extLst>
              <a:ext uri="{FF2B5EF4-FFF2-40B4-BE49-F238E27FC236}">
                <a16:creationId xmlns:a16="http://schemas.microsoft.com/office/drawing/2014/main" id="{A0E95D97-F0E0-0C33-75CB-5E1CECEE8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43627"/>
            <a:ext cx="10905066" cy="537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63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aper with text on it&#10;&#10;Description automatically generated">
            <a:extLst>
              <a:ext uri="{FF2B5EF4-FFF2-40B4-BE49-F238E27FC236}">
                <a16:creationId xmlns:a16="http://schemas.microsoft.com/office/drawing/2014/main" id="{A85A2138-CE50-EA4B-ADDC-A3337FE20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02733"/>
            <a:ext cx="10905066" cy="5452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33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182C109-9E4C-3C96-8794-9411573CB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864660-C52B-BC40-9AE0-D900B4B6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D81F2E-754B-ACB7-ECD1-E1DADAD07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2A2591-0296-4CF4-E75F-51D7CB8E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78A07A2-FD92-5AD1-01EE-9D7AEAB88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2B8D25-0CD3-C80C-90EE-5691E4097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75" b="1"/>
          <a:stretch/>
        </p:blipFill>
        <p:spPr>
          <a:xfrm>
            <a:off x="567526" y="559901"/>
            <a:ext cx="11056947" cy="573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94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2B7116-A29D-126E-F17C-B9D82093E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" r="-1" b="185"/>
          <a:stretch/>
        </p:blipFill>
        <p:spPr bwMode="auto">
          <a:xfrm>
            <a:off x="547545" y="547545"/>
            <a:ext cx="11088962" cy="576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4279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35969B-0F28-92AF-F092-62AA696C7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7" b="-1"/>
          <a:stretch/>
        </p:blipFill>
        <p:spPr bwMode="auto">
          <a:xfrm>
            <a:off x="547545" y="547545"/>
            <a:ext cx="11088962" cy="576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0956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7E8051-68EF-7858-CEC2-8D3F2C28A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7" b="-1"/>
          <a:stretch/>
        </p:blipFill>
        <p:spPr bwMode="auto">
          <a:xfrm>
            <a:off x="547545" y="547545"/>
            <a:ext cx="11088962" cy="576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0944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B9510D-C714-33BF-93E7-64524B583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98152"/>
            <a:ext cx="10905066" cy="5261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0915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528E9A-2011-0167-F003-776B2F905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" b="-1"/>
          <a:stretch/>
        </p:blipFill>
        <p:spPr bwMode="auto">
          <a:xfrm>
            <a:off x="547545" y="547545"/>
            <a:ext cx="11088962" cy="576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7899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458669-99F9-A429-04F2-DACE6D2FC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813" y="643466"/>
            <a:ext cx="10870374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6877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9</Words>
  <Application>Microsoft Office PowerPoint</Application>
  <PresentationFormat>Widescreen</PresentationFormat>
  <Paragraphs>2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Pumping Action of the heart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Arwa Ibrahi. Rawashdeh</dc:creator>
  <cp:lastModifiedBy>Hamza Muhammad</cp:lastModifiedBy>
  <cp:revision>10</cp:revision>
  <dcterms:created xsi:type="dcterms:W3CDTF">2023-11-05T14:08:37Z</dcterms:created>
  <dcterms:modified xsi:type="dcterms:W3CDTF">2023-11-05T16:24:48Z</dcterms:modified>
</cp:coreProperties>
</file>