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79" r:id="rId3"/>
    <p:sldId id="280" r:id="rId4"/>
    <p:sldId id="281" r:id="rId5"/>
    <p:sldId id="282" r:id="rId6"/>
    <p:sldId id="283" r:id="rId7"/>
    <p:sldId id="258" r:id="rId8"/>
    <p:sldId id="260" r:id="rId9"/>
    <p:sldId id="261" r:id="rId10"/>
    <p:sldId id="297" r:id="rId11"/>
    <p:sldId id="264" r:id="rId12"/>
    <p:sldId id="265" r:id="rId13"/>
    <p:sldId id="266" r:id="rId14"/>
    <p:sldId id="292" r:id="rId15"/>
    <p:sldId id="286" r:id="rId16"/>
    <p:sldId id="291" r:id="rId17"/>
    <p:sldId id="293" r:id="rId18"/>
    <p:sldId id="290" r:id="rId19"/>
    <p:sldId id="294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6FEA-84C1-4103-BA47-F406D1B2F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4774F-775E-4831-A3AC-2962B0841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07FE-FC0E-4FEE-A034-B8650376575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FCB8A-0993-42EE-AF89-BB8D54F82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ECB3E-FA5B-4468-99A2-FC72D84B5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7F64A-262B-45C7-9289-45335844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7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AF7E-DA94-4DC0-92BB-A2426960397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8597-2522-4AA6-B3C5-6725B9ED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28597-2522-4AA6-B3C5-6725B9EDC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274D-0A41-46DB-9812-EE57F588105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5A6A-CFF7-455A-AE11-F749CD4B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0D92F4-8C80-4813-B8B6-B479AA94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66294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3687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DFEBA-5508-4CAC-8E91-23AC8968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5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4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5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4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0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5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266700"/>
            <a:ext cx="9144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228600" y="5943600"/>
            <a:ext cx="3124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Retraction of the scapula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876800" y="5943600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Rh Major</a:t>
            </a:r>
          </a:p>
        </p:txBody>
      </p:sp>
    </p:spTree>
    <p:extLst>
      <p:ext uri="{BB962C8B-B14F-4D97-AF65-F5344CB8AC3E}">
        <p14:creationId xmlns:p14="http://schemas.microsoft.com/office/powerpoint/2010/main" val="328889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DEA45-5B3B-4042-B5BA-43B1662A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29B469-8191-41AB-92CD-C53D245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053"/>
            <a:ext cx="9144000" cy="58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30C75-89D8-4206-8C5E-3E55D62D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67E63-676C-47EC-A458-80EE82DA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BOCCIPITAL TRIANGLE - ppt video online download">
            <a:extLst>
              <a:ext uri="{FF2B5EF4-FFF2-40B4-BE49-F238E27FC236}">
                <a16:creationId xmlns:a16="http://schemas.microsoft.com/office/drawing/2014/main" id="{7CA66C0F-911B-4F7E-B25F-51F14B4B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9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2ED28-5E5D-43B6-95EB-80BE2B1E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D4C3D3-7677-4CE7-8F3B-A5364BA7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9662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3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DD00F2-DE52-4F6F-AB41-A0080DDC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E447FD-F47F-49AC-8905-B6E219D9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5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AECEE75-BDC3-446C-A4D0-F715FA8D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0091994-16EB-4A53-980D-886D9BFB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5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4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67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44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4648200" y="5897563"/>
            <a:ext cx="2590800" cy="57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Of the scapula</a:t>
            </a:r>
          </a:p>
        </p:txBody>
      </p:sp>
    </p:spTree>
    <p:extLst>
      <p:ext uri="{BB962C8B-B14F-4D97-AF65-F5344CB8AC3E}">
        <p14:creationId xmlns:p14="http://schemas.microsoft.com/office/powerpoint/2010/main" val="287699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shot (1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510"/>
            <a:ext cx="9296400" cy="71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0388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22723E7C-E638-44F8-A337-8FDEF70A7ACE}"/>
</file>

<file path=customXml/itemProps2.xml><?xml version="1.0" encoding="utf-8"?>
<ds:datastoreItem xmlns:ds="http://schemas.openxmlformats.org/officeDocument/2006/customXml" ds:itemID="{8679F8BF-D0AE-4D17-BA9C-F950F8B89232}"/>
</file>

<file path=customXml/itemProps3.xml><?xml version="1.0" encoding="utf-8"?>
<ds:datastoreItem xmlns:ds="http://schemas.openxmlformats.org/officeDocument/2006/customXml" ds:itemID="{89465C8E-A274-45D8-8759-013F3995C3F8}"/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</Words>
  <Application>Microsoft Office PowerPoint</Application>
  <PresentationFormat>On-screen Show (4:3)</PresentationFormat>
  <Paragraphs>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Dell_i3_th7</dc:creator>
  <cp:lastModifiedBy>Dalia Mahmoud Hasan</cp:lastModifiedBy>
  <cp:revision>9</cp:revision>
  <dcterms:created xsi:type="dcterms:W3CDTF">2021-02-28T12:23:21Z</dcterms:created>
  <dcterms:modified xsi:type="dcterms:W3CDTF">2022-03-15T20:43:10Z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