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3"/>
  </p:sldMasterIdLst>
  <p:sldIdLst>
    <p:sldId id="256" r:id="rId4"/>
    <p:sldId id="290" r:id="rId5"/>
    <p:sldId id="291" r:id="rId6"/>
    <p:sldId id="292" r:id="rId7"/>
    <p:sldId id="293" r:id="rId8"/>
    <p:sldId id="294" r:id="rId9"/>
    <p:sldId id="295" r:id="rId10"/>
    <p:sldId id="296" r:id="rId11"/>
    <p:sldId id="289" r:id="rId1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94" autoAdjust="0"/>
    <p:restoredTop sz="94660"/>
  </p:normalViewPr>
  <p:slideViewPr>
    <p:cSldViewPr>
      <p:cViewPr varScale="1">
        <p:scale>
          <a:sx n="68" d="100"/>
          <a:sy n="68" d="100"/>
        </p:scale>
        <p:origin x="1608"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openxmlformats.org/officeDocument/2006/relationships/customXml" Target="../customXml/item3.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3C56E114-D55D-4D04-9729-35C1AB4B687B}"/>
    <pc:docChg chg="undo custSel modSld">
      <pc:chgData name="NAMohammed" userId="818e9af9-07b9-4e66-926f-ccbf6f764297" providerId="ADAL" clId="{3C56E114-D55D-4D04-9729-35C1AB4B687B}" dt="2022-03-26T10:22:17.937" v="383"/>
      <pc:docMkLst>
        <pc:docMk/>
      </pc:docMkLst>
      <pc:sldChg chg="delSp modSp mod">
        <pc:chgData name="NAMohammed" userId="818e9af9-07b9-4e66-926f-ccbf6f764297" providerId="ADAL" clId="{3C56E114-D55D-4D04-9729-35C1AB4B687B}" dt="2022-03-26T10:22:17.937" v="383"/>
        <pc:sldMkLst>
          <pc:docMk/>
          <pc:sldMk cId="0" sldId="256"/>
        </pc:sldMkLst>
        <pc:spChg chg="mod">
          <ac:chgData name="NAMohammed" userId="818e9af9-07b9-4e66-926f-ccbf6f764297" providerId="ADAL" clId="{3C56E114-D55D-4D04-9729-35C1AB4B687B}" dt="2022-03-25T17:09:09.279" v="4" actId="20577"/>
          <ac:spMkLst>
            <pc:docMk/>
            <pc:sldMk cId="0" sldId="256"/>
            <ac:spMk id="2" creationId="{63C86DBD-878D-4FA8-9721-866C3AFE4FC7}"/>
          </ac:spMkLst>
        </pc:spChg>
        <pc:spChg chg="mod">
          <ac:chgData name="NAMohammed" userId="818e9af9-07b9-4e66-926f-ccbf6f764297" providerId="ADAL" clId="{3C56E114-D55D-4D04-9729-35C1AB4B687B}" dt="2022-03-26T10:22:17.937" v="383"/>
          <ac:spMkLst>
            <pc:docMk/>
            <pc:sldMk cId="0" sldId="256"/>
            <ac:spMk id="3" creationId="{1A054375-D7FD-4C04-86E9-D6F22AB6F7A9}"/>
          </ac:spMkLst>
        </pc:spChg>
        <pc:picChg chg="del">
          <ac:chgData name="NAMohammed" userId="818e9af9-07b9-4e66-926f-ccbf6f764297" providerId="ADAL" clId="{3C56E114-D55D-4D04-9729-35C1AB4B687B}" dt="2022-03-25T17:08:54.180" v="0" actId="21"/>
          <ac:picMkLst>
            <pc:docMk/>
            <pc:sldMk cId="0" sldId="256"/>
            <ac:picMk id="5124" creationId="{9CE2F53B-235C-407F-8B3D-A0A184A4F3B3}"/>
          </ac:picMkLst>
        </pc:picChg>
        <pc:picChg chg="mod">
          <ac:chgData name="NAMohammed" userId="818e9af9-07b9-4e66-926f-ccbf6f764297" providerId="ADAL" clId="{3C56E114-D55D-4D04-9729-35C1AB4B687B}" dt="2022-03-25T17:09:15.019" v="5" actId="1076"/>
          <ac:picMkLst>
            <pc:docMk/>
            <pc:sldMk cId="0" sldId="256"/>
            <ac:picMk id="5125" creationId="{96F7A044-7BCB-4A57-B65A-1E897B666DEC}"/>
          </ac:picMkLst>
        </pc:picChg>
      </pc:sldChg>
      <pc:sldChg chg="modSp mod">
        <pc:chgData name="NAMohammed" userId="818e9af9-07b9-4e66-926f-ccbf6f764297" providerId="ADAL" clId="{3C56E114-D55D-4D04-9729-35C1AB4B687B}" dt="2022-03-26T10:22:17.937" v="383"/>
        <pc:sldMkLst>
          <pc:docMk/>
          <pc:sldMk cId="0" sldId="289"/>
        </pc:sldMkLst>
        <pc:spChg chg="mod">
          <ac:chgData name="NAMohammed" userId="818e9af9-07b9-4e66-926f-ccbf6f764297" providerId="ADAL" clId="{3C56E114-D55D-4D04-9729-35C1AB4B687B}" dt="2022-03-26T10:22:17.937" v="383"/>
          <ac:spMkLst>
            <pc:docMk/>
            <pc:sldMk cId="0" sldId="289"/>
            <ac:spMk id="2" creationId="{4FE4C9CD-DD8F-4B79-8ADE-D46E53F2F4D6}"/>
          </ac:spMkLst>
        </pc:spChg>
      </pc:sldChg>
      <pc:sldChg chg="modSp mod">
        <pc:chgData name="NAMohammed" userId="818e9af9-07b9-4e66-926f-ccbf6f764297" providerId="ADAL" clId="{3C56E114-D55D-4D04-9729-35C1AB4B687B}" dt="2022-03-26T10:22:17.937" v="383"/>
        <pc:sldMkLst>
          <pc:docMk/>
          <pc:sldMk cId="0" sldId="290"/>
        </pc:sldMkLst>
        <pc:spChg chg="mod">
          <ac:chgData name="NAMohammed" userId="818e9af9-07b9-4e66-926f-ccbf6f764297" providerId="ADAL" clId="{3C56E114-D55D-4D04-9729-35C1AB4B687B}" dt="2022-03-26T10:22:17.937" v="383"/>
          <ac:spMkLst>
            <pc:docMk/>
            <pc:sldMk cId="0" sldId="290"/>
            <ac:spMk id="6146" creationId="{FA147A3B-9A86-4F04-8D4B-FA21AE05F6A7}"/>
          </ac:spMkLst>
        </pc:spChg>
      </pc:sldChg>
      <pc:sldChg chg="modSp mod">
        <pc:chgData name="NAMohammed" userId="818e9af9-07b9-4e66-926f-ccbf6f764297" providerId="ADAL" clId="{3C56E114-D55D-4D04-9729-35C1AB4B687B}" dt="2022-03-26T08:45:08.913" v="193" actId="207"/>
        <pc:sldMkLst>
          <pc:docMk/>
          <pc:sldMk cId="0" sldId="291"/>
        </pc:sldMkLst>
        <pc:spChg chg="mod">
          <ac:chgData name="NAMohammed" userId="818e9af9-07b9-4e66-926f-ccbf6f764297" providerId="ADAL" clId="{3C56E114-D55D-4D04-9729-35C1AB4B687B}" dt="2022-03-26T08:45:08.913" v="193" actId="207"/>
          <ac:spMkLst>
            <pc:docMk/>
            <pc:sldMk cId="0" sldId="291"/>
            <ac:spMk id="7170" creationId="{4B05DC1E-AB68-4DB6-8505-289F962C196A}"/>
          </ac:spMkLst>
        </pc:spChg>
        <pc:picChg chg="mod">
          <ac:chgData name="NAMohammed" userId="818e9af9-07b9-4e66-926f-ccbf6f764297" providerId="ADAL" clId="{3C56E114-D55D-4D04-9729-35C1AB4B687B}" dt="2022-03-26T08:44:17.964" v="185" actId="14100"/>
          <ac:picMkLst>
            <pc:docMk/>
            <pc:sldMk cId="0" sldId="291"/>
            <ac:picMk id="7171" creationId="{77D48CF3-BC0B-4674-B70D-81E1A0080513}"/>
          </ac:picMkLst>
        </pc:picChg>
      </pc:sldChg>
      <pc:sldChg chg="modSp mod">
        <pc:chgData name="NAMohammed" userId="818e9af9-07b9-4e66-926f-ccbf6f764297" providerId="ADAL" clId="{3C56E114-D55D-4D04-9729-35C1AB4B687B}" dt="2022-03-26T08:51:49.495" v="212" actId="14100"/>
        <pc:sldMkLst>
          <pc:docMk/>
          <pc:sldMk cId="0" sldId="292"/>
        </pc:sldMkLst>
        <pc:spChg chg="mod">
          <ac:chgData name="NAMohammed" userId="818e9af9-07b9-4e66-926f-ccbf6f764297" providerId="ADAL" clId="{3C56E114-D55D-4D04-9729-35C1AB4B687B}" dt="2022-03-26T08:51:40.340" v="210" actId="255"/>
          <ac:spMkLst>
            <pc:docMk/>
            <pc:sldMk cId="0" sldId="292"/>
            <ac:spMk id="8194" creationId="{49B69FA9-90AC-4754-9EE0-4C49B15DAAD5}"/>
          </ac:spMkLst>
        </pc:spChg>
        <pc:picChg chg="mod">
          <ac:chgData name="NAMohammed" userId="818e9af9-07b9-4e66-926f-ccbf6f764297" providerId="ADAL" clId="{3C56E114-D55D-4D04-9729-35C1AB4B687B}" dt="2022-03-26T08:51:49.495" v="212" actId="14100"/>
          <ac:picMkLst>
            <pc:docMk/>
            <pc:sldMk cId="0" sldId="292"/>
            <ac:picMk id="8195" creationId="{52AF8DB1-62B3-4716-A45F-142173176D25}"/>
          </ac:picMkLst>
        </pc:picChg>
      </pc:sldChg>
      <pc:sldChg chg="modSp mod">
        <pc:chgData name="NAMohammed" userId="818e9af9-07b9-4e66-926f-ccbf6f764297" providerId="ADAL" clId="{3C56E114-D55D-4D04-9729-35C1AB4B687B}" dt="2022-03-26T10:22:17.937" v="383"/>
        <pc:sldMkLst>
          <pc:docMk/>
          <pc:sldMk cId="0" sldId="294"/>
        </pc:sldMkLst>
        <pc:spChg chg="mod">
          <ac:chgData name="NAMohammed" userId="818e9af9-07b9-4e66-926f-ccbf6f764297" providerId="ADAL" clId="{3C56E114-D55D-4D04-9729-35C1AB4B687B}" dt="2022-03-26T10:22:17.937" v="383"/>
          <ac:spMkLst>
            <pc:docMk/>
            <pc:sldMk cId="0" sldId="294"/>
            <ac:spMk id="10242" creationId="{58A22AC1-D1A8-4396-A809-63B3F793B175}"/>
          </ac:spMkLst>
        </pc:spChg>
      </pc:sldChg>
      <pc:sldChg chg="modSp mod">
        <pc:chgData name="NAMohammed" userId="818e9af9-07b9-4e66-926f-ccbf6f764297" providerId="ADAL" clId="{3C56E114-D55D-4D04-9729-35C1AB4B687B}" dt="2022-03-26T10:05:29.843" v="366" actId="20577"/>
        <pc:sldMkLst>
          <pc:docMk/>
          <pc:sldMk cId="0" sldId="295"/>
        </pc:sldMkLst>
        <pc:spChg chg="mod">
          <ac:chgData name="NAMohammed" userId="818e9af9-07b9-4e66-926f-ccbf6f764297" providerId="ADAL" clId="{3C56E114-D55D-4D04-9729-35C1AB4B687B}" dt="2022-03-26T10:05:29.843" v="366" actId="20577"/>
          <ac:spMkLst>
            <pc:docMk/>
            <pc:sldMk cId="0" sldId="295"/>
            <ac:spMk id="11266" creationId="{3DE23190-5013-4D97-BF4B-C6C20C919749}"/>
          </ac:spMkLst>
        </pc:spChg>
      </pc:sldChg>
      <pc:sldChg chg="modSp mod">
        <pc:chgData name="NAMohammed" userId="818e9af9-07b9-4e66-926f-ccbf6f764297" providerId="ADAL" clId="{3C56E114-D55D-4D04-9729-35C1AB4B687B}" dt="2022-03-26T10:22:17.937" v="383"/>
        <pc:sldMkLst>
          <pc:docMk/>
          <pc:sldMk cId="0" sldId="296"/>
        </pc:sldMkLst>
        <pc:spChg chg="mod">
          <ac:chgData name="NAMohammed" userId="818e9af9-07b9-4e66-926f-ccbf6f764297" providerId="ADAL" clId="{3C56E114-D55D-4D04-9729-35C1AB4B687B}" dt="2022-03-26T10:22:17.937" v="383"/>
          <ac:spMkLst>
            <pc:docMk/>
            <pc:sldMk cId="0" sldId="296"/>
            <ac:spMk id="12290" creationId="{6E086652-2BDA-4586-9F5D-1F6BAD066AA3}"/>
          </ac:spMkLst>
        </pc:spChg>
      </pc:sldChg>
    </pc:docChg>
  </pc:docChgLst>
  <pc:docChgLst>
    <pc:chgData name="NAMohammed" userId="818e9af9-07b9-4e66-926f-ccbf6f764297" providerId="ADAL" clId="{D58FE892-6739-47E8-B53F-16971441CEC7}"/>
    <pc:docChg chg="modSld">
      <pc:chgData name="NAMohammed" userId="818e9af9-07b9-4e66-926f-ccbf6f764297" providerId="ADAL" clId="{D58FE892-6739-47E8-B53F-16971441CEC7}" dt="2022-04-10T21:06:04.507" v="24" actId="20577"/>
      <pc:docMkLst>
        <pc:docMk/>
      </pc:docMkLst>
      <pc:sldChg chg="modSp mod">
        <pc:chgData name="NAMohammed" userId="818e9af9-07b9-4e66-926f-ccbf6f764297" providerId="ADAL" clId="{D58FE892-6739-47E8-B53F-16971441CEC7}" dt="2022-04-10T20:57:43.435" v="18" actId="20577"/>
        <pc:sldMkLst>
          <pc:docMk/>
          <pc:sldMk cId="0" sldId="290"/>
        </pc:sldMkLst>
        <pc:spChg chg="mod">
          <ac:chgData name="NAMohammed" userId="818e9af9-07b9-4e66-926f-ccbf6f764297" providerId="ADAL" clId="{D58FE892-6739-47E8-B53F-16971441CEC7}" dt="2022-04-10T20:57:43.435" v="18" actId="20577"/>
          <ac:spMkLst>
            <pc:docMk/>
            <pc:sldMk cId="0" sldId="290"/>
            <ac:spMk id="6146" creationId="{FA147A3B-9A86-4F04-8D4B-FA21AE05F6A7}"/>
          </ac:spMkLst>
        </pc:spChg>
      </pc:sldChg>
      <pc:sldChg chg="modSp mod">
        <pc:chgData name="NAMohammed" userId="818e9af9-07b9-4e66-926f-ccbf6f764297" providerId="ADAL" clId="{D58FE892-6739-47E8-B53F-16971441CEC7}" dt="2022-04-10T20:53:09.757" v="13" actId="20577"/>
        <pc:sldMkLst>
          <pc:docMk/>
          <pc:sldMk cId="0" sldId="291"/>
        </pc:sldMkLst>
        <pc:spChg chg="mod">
          <ac:chgData name="NAMohammed" userId="818e9af9-07b9-4e66-926f-ccbf6f764297" providerId="ADAL" clId="{D58FE892-6739-47E8-B53F-16971441CEC7}" dt="2022-04-10T20:53:09.757" v="13" actId="20577"/>
          <ac:spMkLst>
            <pc:docMk/>
            <pc:sldMk cId="0" sldId="291"/>
            <ac:spMk id="7170" creationId="{4B05DC1E-AB68-4DB6-8505-289F962C196A}"/>
          </ac:spMkLst>
        </pc:spChg>
      </pc:sldChg>
      <pc:sldChg chg="modSp mod">
        <pc:chgData name="NAMohammed" userId="818e9af9-07b9-4e66-926f-ccbf6f764297" providerId="ADAL" clId="{D58FE892-6739-47E8-B53F-16971441CEC7}" dt="2022-04-10T21:03:06.372" v="22" actId="113"/>
        <pc:sldMkLst>
          <pc:docMk/>
          <pc:sldMk cId="0" sldId="295"/>
        </pc:sldMkLst>
        <pc:spChg chg="mod">
          <ac:chgData name="NAMohammed" userId="818e9af9-07b9-4e66-926f-ccbf6f764297" providerId="ADAL" clId="{D58FE892-6739-47E8-B53F-16971441CEC7}" dt="2022-04-10T21:03:06.372" v="22" actId="113"/>
          <ac:spMkLst>
            <pc:docMk/>
            <pc:sldMk cId="0" sldId="295"/>
            <ac:spMk id="11266" creationId="{3DE23190-5013-4D97-BF4B-C6C20C919749}"/>
          </ac:spMkLst>
        </pc:spChg>
      </pc:sldChg>
      <pc:sldChg chg="modSp mod">
        <pc:chgData name="NAMohammed" userId="818e9af9-07b9-4e66-926f-ccbf6f764297" providerId="ADAL" clId="{D58FE892-6739-47E8-B53F-16971441CEC7}" dt="2022-04-10T21:06:04.507" v="24" actId="20577"/>
        <pc:sldMkLst>
          <pc:docMk/>
          <pc:sldMk cId="0" sldId="296"/>
        </pc:sldMkLst>
        <pc:spChg chg="mod">
          <ac:chgData name="NAMohammed" userId="818e9af9-07b9-4e66-926f-ccbf6f764297" providerId="ADAL" clId="{D58FE892-6739-47E8-B53F-16971441CEC7}" dt="2022-04-10T21:06:04.507" v="24" actId="20577"/>
          <ac:spMkLst>
            <pc:docMk/>
            <pc:sldMk cId="0" sldId="296"/>
            <ac:spMk id="12290" creationId="{6E086652-2BDA-4586-9F5D-1F6BAD066A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08F68EEE-6247-4EED-BA2F-3110A7706F2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382305AC-D590-4F17-A261-98B11AF039F0}"/>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6" name="عنصر نائب للتاريخ 29">
            <a:extLst>
              <a:ext uri="{FF2B5EF4-FFF2-40B4-BE49-F238E27FC236}">
                <a16:creationId xmlns:a16="http://schemas.microsoft.com/office/drawing/2014/main" id="{802332C6-C675-4119-AAA1-9CD1B040638A}"/>
              </a:ext>
            </a:extLst>
          </p:cNvPr>
          <p:cNvSpPr>
            <a:spLocks noGrp="1"/>
          </p:cNvSpPr>
          <p:nvPr>
            <p:ph type="dt" sz="half" idx="10"/>
          </p:nvPr>
        </p:nvSpPr>
        <p:spPr/>
        <p:txBody>
          <a:bodyPr/>
          <a:lstStyle>
            <a:lvl1pPr>
              <a:defRPr/>
            </a:lvl1pPr>
          </a:lstStyle>
          <a:p>
            <a:pPr>
              <a:defRPr/>
            </a:pPr>
            <a:fld id="{276A466F-7F16-40A9-B1E4-A03E74E994ED}" type="datetimeFigureOut">
              <a:rPr lang="ar-SA"/>
              <a:pPr>
                <a:defRPr/>
              </a:pPr>
              <a:t>09/09/1443</a:t>
            </a:fld>
            <a:endParaRPr lang="ar-SA"/>
          </a:p>
        </p:txBody>
      </p:sp>
      <p:sp>
        <p:nvSpPr>
          <p:cNvPr id="7" name="عنصر نائب للتذييل 18">
            <a:extLst>
              <a:ext uri="{FF2B5EF4-FFF2-40B4-BE49-F238E27FC236}">
                <a16:creationId xmlns:a16="http://schemas.microsoft.com/office/drawing/2014/main" id="{79ECFB5A-CF54-4AC6-BBAC-C7D92FB1BFFC}"/>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26">
            <a:extLst>
              <a:ext uri="{FF2B5EF4-FFF2-40B4-BE49-F238E27FC236}">
                <a16:creationId xmlns:a16="http://schemas.microsoft.com/office/drawing/2014/main" id="{5F665A4A-D1C6-440D-AAF4-98490BD4CF3E}"/>
              </a:ext>
            </a:extLst>
          </p:cNvPr>
          <p:cNvSpPr>
            <a:spLocks noGrp="1"/>
          </p:cNvSpPr>
          <p:nvPr>
            <p:ph type="sldNum" sz="quarter" idx="12"/>
          </p:nvPr>
        </p:nvSpPr>
        <p:spPr/>
        <p:txBody>
          <a:bodyPr/>
          <a:lstStyle>
            <a:lvl1pPr>
              <a:defRPr/>
            </a:lvl1pPr>
          </a:lstStyle>
          <a:p>
            <a:fld id="{053A80AA-C438-4C2D-A9E2-752D8A955675}" type="slidenum">
              <a:rPr lang="ar-SA" altLang="en-US"/>
              <a:pPr/>
              <a:t>‹#›</a:t>
            </a:fld>
            <a:endParaRPr lang="ar-SA" altLang="en-US"/>
          </a:p>
        </p:txBody>
      </p:sp>
    </p:spTree>
    <p:extLst>
      <p:ext uri="{BB962C8B-B14F-4D97-AF65-F5344CB8AC3E}">
        <p14:creationId xmlns:p14="http://schemas.microsoft.com/office/powerpoint/2010/main" val="25648523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8792F5B0-5B54-434C-A91A-A07B75E16858}"/>
              </a:ext>
            </a:extLst>
          </p:cNvPr>
          <p:cNvSpPr>
            <a:spLocks noGrp="1"/>
          </p:cNvSpPr>
          <p:nvPr>
            <p:ph type="dt" sz="half" idx="10"/>
          </p:nvPr>
        </p:nvSpPr>
        <p:spPr/>
        <p:txBody>
          <a:bodyPr/>
          <a:lstStyle>
            <a:lvl1pPr>
              <a:defRPr/>
            </a:lvl1pPr>
          </a:lstStyle>
          <a:p>
            <a:pPr>
              <a:defRPr/>
            </a:pPr>
            <a:fld id="{B19BFD90-10E9-4F1C-B1F4-13EE51919E18}" type="datetimeFigureOut">
              <a:rPr lang="ar-SA"/>
              <a:pPr>
                <a:defRPr/>
              </a:pPr>
              <a:t>09/09/1443</a:t>
            </a:fld>
            <a:endParaRPr lang="ar-SA"/>
          </a:p>
        </p:txBody>
      </p:sp>
      <p:sp>
        <p:nvSpPr>
          <p:cNvPr id="5" name="عنصر نائب للتذييل 21">
            <a:extLst>
              <a:ext uri="{FF2B5EF4-FFF2-40B4-BE49-F238E27FC236}">
                <a16:creationId xmlns:a16="http://schemas.microsoft.com/office/drawing/2014/main" id="{52D309CD-C163-4925-A9E9-866ED236D71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11B91F5D-DC05-491E-A581-920825D14F3E}"/>
              </a:ext>
            </a:extLst>
          </p:cNvPr>
          <p:cNvSpPr>
            <a:spLocks noGrp="1"/>
          </p:cNvSpPr>
          <p:nvPr>
            <p:ph type="sldNum" sz="quarter" idx="12"/>
          </p:nvPr>
        </p:nvSpPr>
        <p:spPr/>
        <p:txBody>
          <a:bodyPr/>
          <a:lstStyle>
            <a:lvl1pPr>
              <a:defRPr/>
            </a:lvl1pPr>
          </a:lstStyle>
          <a:p>
            <a:fld id="{BAE61384-26EE-47A8-A3B0-F3C3D7740568}" type="slidenum">
              <a:rPr lang="ar-SA" altLang="en-US"/>
              <a:pPr/>
              <a:t>‹#›</a:t>
            </a:fld>
            <a:endParaRPr lang="ar-SA" altLang="en-US"/>
          </a:p>
        </p:txBody>
      </p:sp>
    </p:spTree>
    <p:extLst>
      <p:ext uri="{BB962C8B-B14F-4D97-AF65-F5344CB8AC3E}">
        <p14:creationId xmlns:p14="http://schemas.microsoft.com/office/powerpoint/2010/main" val="45082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92691826-0FAA-4C8C-9CA4-53B69B523CE7}"/>
              </a:ext>
            </a:extLst>
          </p:cNvPr>
          <p:cNvSpPr>
            <a:spLocks noGrp="1"/>
          </p:cNvSpPr>
          <p:nvPr>
            <p:ph type="dt" sz="half" idx="10"/>
          </p:nvPr>
        </p:nvSpPr>
        <p:spPr/>
        <p:txBody>
          <a:bodyPr/>
          <a:lstStyle>
            <a:lvl1pPr>
              <a:defRPr/>
            </a:lvl1pPr>
          </a:lstStyle>
          <a:p>
            <a:pPr>
              <a:defRPr/>
            </a:pPr>
            <a:fld id="{B1C96C07-0D5B-48CE-8E47-00320F02D421}" type="datetimeFigureOut">
              <a:rPr lang="ar-SA"/>
              <a:pPr>
                <a:defRPr/>
              </a:pPr>
              <a:t>09/09/1443</a:t>
            </a:fld>
            <a:endParaRPr lang="ar-SA"/>
          </a:p>
        </p:txBody>
      </p:sp>
      <p:sp>
        <p:nvSpPr>
          <p:cNvPr id="5" name="عنصر نائب للتذييل 21">
            <a:extLst>
              <a:ext uri="{FF2B5EF4-FFF2-40B4-BE49-F238E27FC236}">
                <a16:creationId xmlns:a16="http://schemas.microsoft.com/office/drawing/2014/main" id="{6DD3CFC7-A187-4FBD-BDF8-E00361670019}"/>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B7667BC6-06CB-4C5F-B669-E908BD095A7C}"/>
              </a:ext>
            </a:extLst>
          </p:cNvPr>
          <p:cNvSpPr>
            <a:spLocks noGrp="1"/>
          </p:cNvSpPr>
          <p:nvPr>
            <p:ph type="sldNum" sz="quarter" idx="12"/>
          </p:nvPr>
        </p:nvSpPr>
        <p:spPr/>
        <p:txBody>
          <a:bodyPr/>
          <a:lstStyle>
            <a:lvl1pPr>
              <a:defRPr/>
            </a:lvl1pPr>
          </a:lstStyle>
          <a:p>
            <a:fld id="{EC4B4CD3-4FC8-4F3B-B261-AAADFF38E724}" type="slidenum">
              <a:rPr lang="ar-SA" altLang="en-US"/>
              <a:pPr/>
              <a:t>‹#›</a:t>
            </a:fld>
            <a:endParaRPr lang="ar-SA" altLang="en-US"/>
          </a:p>
        </p:txBody>
      </p:sp>
    </p:spTree>
    <p:extLst>
      <p:ext uri="{BB962C8B-B14F-4D97-AF65-F5344CB8AC3E}">
        <p14:creationId xmlns:p14="http://schemas.microsoft.com/office/powerpoint/2010/main" val="411582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32E8687A-3FF4-4927-A957-177F63E14EA7}"/>
              </a:ext>
            </a:extLst>
          </p:cNvPr>
          <p:cNvSpPr>
            <a:spLocks noGrp="1"/>
          </p:cNvSpPr>
          <p:nvPr>
            <p:ph type="dt" sz="half" idx="10"/>
          </p:nvPr>
        </p:nvSpPr>
        <p:spPr/>
        <p:txBody>
          <a:bodyPr/>
          <a:lstStyle>
            <a:lvl1pPr>
              <a:defRPr/>
            </a:lvl1pPr>
          </a:lstStyle>
          <a:p>
            <a:pPr>
              <a:defRPr/>
            </a:pPr>
            <a:fld id="{E35306CB-4719-4822-8BE6-FDD1B462EDCC}" type="datetimeFigureOut">
              <a:rPr lang="ar-SA"/>
              <a:pPr>
                <a:defRPr/>
              </a:pPr>
              <a:t>09/09/1443</a:t>
            </a:fld>
            <a:endParaRPr lang="ar-SA"/>
          </a:p>
        </p:txBody>
      </p:sp>
      <p:sp>
        <p:nvSpPr>
          <p:cNvPr id="5" name="عنصر نائب للتذييل 21">
            <a:extLst>
              <a:ext uri="{FF2B5EF4-FFF2-40B4-BE49-F238E27FC236}">
                <a16:creationId xmlns:a16="http://schemas.microsoft.com/office/drawing/2014/main" id="{850D439D-2151-4640-BD0F-AAA1CC295FE6}"/>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28CADEA-DCB5-4FC9-816E-D938C0E931A4}"/>
              </a:ext>
            </a:extLst>
          </p:cNvPr>
          <p:cNvSpPr>
            <a:spLocks noGrp="1"/>
          </p:cNvSpPr>
          <p:nvPr>
            <p:ph type="sldNum" sz="quarter" idx="12"/>
          </p:nvPr>
        </p:nvSpPr>
        <p:spPr/>
        <p:txBody>
          <a:bodyPr/>
          <a:lstStyle>
            <a:lvl1pPr>
              <a:defRPr/>
            </a:lvl1pPr>
          </a:lstStyle>
          <a:p>
            <a:fld id="{FC7887CA-04D0-4D8B-90DF-3E37D6954064}" type="slidenum">
              <a:rPr lang="ar-SA" altLang="en-US"/>
              <a:pPr/>
              <a:t>‹#›</a:t>
            </a:fld>
            <a:endParaRPr lang="ar-SA" altLang="en-US"/>
          </a:p>
        </p:txBody>
      </p:sp>
    </p:spTree>
    <p:extLst>
      <p:ext uri="{BB962C8B-B14F-4D97-AF65-F5344CB8AC3E}">
        <p14:creationId xmlns:p14="http://schemas.microsoft.com/office/powerpoint/2010/main" val="41185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ECE30114-6ABB-475A-9BE1-D0B896242CD9}"/>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D555639B-9A11-44F8-A9BF-FB8862362889}"/>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6EE5AE8C-8DF5-4372-8DA6-79C8B5E8CA4C}"/>
              </a:ext>
            </a:extLst>
          </p:cNvPr>
          <p:cNvSpPr>
            <a:spLocks noGrp="1"/>
          </p:cNvSpPr>
          <p:nvPr>
            <p:ph type="dt" sz="half" idx="10"/>
          </p:nvPr>
        </p:nvSpPr>
        <p:spPr/>
        <p:txBody>
          <a:bodyPr/>
          <a:lstStyle>
            <a:lvl1pPr>
              <a:defRPr/>
            </a:lvl1pPr>
          </a:lstStyle>
          <a:p>
            <a:pPr>
              <a:defRPr/>
            </a:pPr>
            <a:fld id="{F27DCB32-2B0D-4A30-8EC8-48743BF7C351}" type="datetimeFigureOut">
              <a:rPr lang="ar-SA"/>
              <a:pPr>
                <a:defRPr/>
              </a:pPr>
              <a:t>09/09/1443</a:t>
            </a:fld>
            <a:endParaRPr lang="ar-SA"/>
          </a:p>
        </p:txBody>
      </p:sp>
      <p:sp>
        <p:nvSpPr>
          <p:cNvPr id="7" name="عنصر نائب للتذييل 4">
            <a:extLst>
              <a:ext uri="{FF2B5EF4-FFF2-40B4-BE49-F238E27FC236}">
                <a16:creationId xmlns:a16="http://schemas.microsoft.com/office/drawing/2014/main" id="{7CF21BA1-F289-464B-A712-7D2D697847A1}"/>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A2504CAB-C023-439F-A047-6D0E5B8B37D3}"/>
              </a:ext>
            </a:extLst>
          </p:cNvPr>
          <p:cNvSpPr>
            <a:spLocks noGrp="1"/>
          </p:cNvSpPr>
          <p:nvPr>
            <p:ph type="sldNum" sz="quarter" idx="12"/>
          </p:nvPr>
        </p:nvSpPr>
        <p:spPr/>
        <p:txBody>
          <a:bodyPr/>
          <a:lstStyle>
            <a:lvl1pPr>
              <a:defRPr/>
            </a:lvl1pPr>
          </a:lstStyle>
          <a:p>
            <a:fld id="{645A78C9-548E-43C9-A2FE-30C6749902BD}" type="slidenum">
              <a:rPr lang="ar-SA" altLang="en-US"/>
              <a:pPr/>
              <a:t>‹#›</a:t>
            </a:fld>
            <a:endParaRPr lang="ar-SA" altLang="en-US"/>
          </a:p>
        </p:txBody>
      </p:sp>
    </p:spTree>
    <p:extLst>
      <p:ext uri="{BB962C8B-B14F-4D97-AF65-F5344CB8AC3E}">
        <p14:creationId xmlns:p14="http://schemas.microsoft.com/office/powerpoint/2010/main" val="11966163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27E37F61-7FD0-4E7C-844A-8293465A9440}"/>
              </a:ext>
            </a:extLst>
          </p:cNvPr>
          <p:cNvSpPr>
            <a:spLocks noGrp="1"/>
          </p:cNvSpPr>
          <p:nvPr>
            <p:ph type="dt" sz="half" idx="10"/>
          </p:nvPr>
        </p:nvSpPr>
        <p:spPr/>
        <p:txBody>
          <a:bodyPr/>
          <a:lstStyle>
            <a:lvl1pPr>
              <a:defRPr/>
            </a:lvl1pPr>
          </a:lstStyle>
          <a:p>
            <a:pPr>
              <a:defRPr/>
            </a:pPr>
            <a:fld id="{9DD24779-1961-445A-A382-DE60F54D0F79}" type="datetimeFigureOut">
              <a:rPr lang="ar-SA"/>
              <a:pPr>
                <a:defRPr/>
              </a:pPr>
              <a:t>09/09/1443</a:t>
            </a:fld>
            <a:endParaRPr lang="ar-SA"/>
          </a:p>
        </p:txBody>
      </p:sp>
      <p:sp>
        <p:nvSpPr>
          <p:cNvPr id="6" name="عنصر نائب للتذييل 21">
            <a:extLst>
              <a:ext uri="{FF2B5EF4-FFF2-40B4-BE49-F238E27FC236}">
                <a16:creationId xmlns:a16="http://schemas.microsoft.com/office/drawing/2014/main" id="{F7462050-B023-4393-B1D5-9174B311FD0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1CB026D0-92A1-48EF-A5D4-29BD3D102606}"/>
              </a:ext>
            </a:extLst>
          </p:cNvPr>
          <p:cNvSpPr>
            <a:spLocks noGrp="1"/>
          </p:cNvSpPr>
          <p:nvPr>
            <p:ph type="sldNum" sz="quarter" idx="12"/>
          </p:nvPr>
        </p:nvSpPr>
        <p:spPr/>
        <p:txBody>
          <a:bodyPr/>
          <a:lstStyle>
            <a:lvl1pPr>
              <a:defRPr/>
            </a:lvl1pPr>
          </a:lstStyle>
          <a:p>
            <a:fld id="{F2110A51-14B9-4511-907C-3871FC9B6F0E}" type="slidenum">
              <a:rPr lang="ar-SA" altLang="en-US"/>
              <a:pPr/>
              <a:t>‹#›</a:t>
            </a:fld>
            <a:endParaRPr lang="ar-SA" altLang="en-US"/>
          </a:p>
        </p:txBody>
      </p:sp>
    </p:spTree>
    <p:extLst>
      <p:ext uri="{BB962C8B-B14F-4D97-AF65-F5344CB8AC3E}">
        <p14:creationId xmlns:p14="http://schemas.microsoft.com/office/powerpoint/2010/main" val="13182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57A95094-4B4B-4A6E-98E2-A6FA0B7EBE7C}"/>
              </a:ext>
            </a:extLst>
          </p:cNvPr>
          <p:cNvSpPr>
            <a:spLocks noGrp="1"/>
          </p:cNvSpPr>
          <p:nvPr>
            <p:ph type="dt" sz="half" idx="10"/>
          </p:nvPr>
        </p:nvSpPr>
        <p:spPr/>
        <p:txBody>
          <a:bodyPr/>
          <a:lstStyle>
            <a:lvl1pPr>
              <a:defRPr/>
            </a:lvl1pPr>
          </a:lstStyle>
          <a:p>
            <a:pPr>
              <a:defRPr/>
            </a:pPr>
            <a:fld id="{8DC4A8A5-CAA9-4672-B6BD-AD83E0D4843A}" type="datetimeFigureOut">
              <a:rPr lang="ar-SA"/>
              <a:pPr>
                <a:defRPr/>
              </a:pPr>
              <a:t>09/09/1443</a:t>
            </a:fld>
            <a:endParaRPr lang="ar-SA"/>
          </a:p>
        </p:txBody>
      </p:sp>
      <p:sp>
        <p:nvSpPr>
          <p:cNvPr id="8" name="عنصر نائب للتذييل 21">
            <a:extLst>
              <a:ext uri="{FF2B5EF4-FFF2-40B4-BE49-F238E27FC236}">
                <a16:creationId xmlns:a16="http://schemas.microsoft.com/office/drawing/2014/main" id="{01D46FF6-B997-4884-B6EE-2DC09C9A117E}"/>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A9C2580D-761B-4766-B702-74C57D0D1A70}"/>
              </a:ext>
            </a:extLst>
          </p:cNvPr>
          <p:cNvSpPr>
            <a:spLocks noGrp="1"/>
          </p:cNvSpPr>
          <p:nvPr>
            <p:ph type="sldNum" sz="quarter" idx="12"/>
          </p:nvPr>
        </p:nvSpPr>
        <p:spPr/>
        <p:txBody>
          <a:bodyPr/>
          <a:lstStyle>
            <a:lvl1pPr>
              <a:defRPr/>
            </a:lvl1pPr>
          </a:lstStyle>
          <a:p>
            <a:fld id="{08FABFC8-B8EB-40B7-BC88-3B1E24B95761}" type="slidenum">
              <a:rPr lang="ar-SA" altLang="en-US"/>
              <a:pPr/>
              <a:t>‹#›</a:t>
            </a:fld>
            <a:endParaRPr lang="ar-SA" altLang="en-US"/>
          </a:p>
        </p:txBody>
      </p:sp>
    </p:spTree>
    <p:extLst>
      <p:ext uri="{BB962C8B-B14F-4D97-AF65-F5344CB8AC3E}">
        <p14:creationId xmlns:p14="http://schemas.microsoft.com/office/powerpoint/2010/main" val="29812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0927AF61-231A-41D4-8554-BECAEE706BE5}"/>
              </a:ext>
            </a:extLst>
          </p:cNvPr>
          <p:cNvSpPr>
            <a:spLocks noGrp="1"/>
          </p:cNvSpPr>
          <p:nvPr>
            <p:ph type="dt" sz="half" idx="10"/>
          </p:nvPr>
        </p:nvSpPr>
        <p:spPr/>
        <p:txBody>
          <a:bodyPr/>
          <a:lstStyle>
            <a:lvl1pPr>
              <a:defRPr/>
            </a:lvl1pPr>
          </a:lstStyle>
          <a:p>
            <a:pPr>
              <a:defRPr/>
            </a:pPr>
            <a:fld id="{26964D6F-B4AF-4627-96BA-DCD9D8B79EEA}" type="datetimeFigureOut">
              <a:rPr lang="ar-SA"/>
              <a:pPr>
                <a:defRPr/>
              </a:pPr>
              <a:t>09/09/1443</a:t>
            </a:fld>
            <a:endParaRPr lang="ar-SA"/>
          </a:p>
        </p:txBody>
      </p:sp>
      <p:sp>
        <p:nvSpPr>
          <p:cNvPr id="4" name="عنصر نائب للتذييل 21">
            <a:extLst>
              <a:ext uri="{FF2B5EF4-FFF2-40B4-BE49-F238E27FC236}">
                <a16:creationId xmlns:a16="http://schemas.microsoft.com/office/drawing/2014/main" id="{F6D5D6B1-59A6-40EA-A89F-B7C982A791FE}"/>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D17958C5-CD89-4560-945B-52B69188358E}"/>
              </a:ext>
            </a:extLst>
          </p:cNvPr>
          <p:cNvSpPr>
            <a:spLocks noGrp="1"/>
          </p:cNvSpPr>
          <p:nvPr>
            <p:ph type="sldNum" sz="quarter" idx="12"/>
          </p:nvPr>
        </p:nvSpPr>
        <p:spPr/>
        <p:txBody>
          <a:bodyPr/>
          <a:lstStyle>
            <a:lvl1pPr>
              <a:defRPr/>
            </a:lvl1pPr>
          </a:lstStyle>
          <a:p>
            <a:fld id="{E7A762CC-B4DC-4FF2-98E9-5D51D4D6C07A}" type="slidenum">
              <a:rPr lang="ar-SA" altLang="en-US"/>
              <a:pPr/>
              <a:t>‹#›</a:t>
            </a:fld>
            <a:endParaRPr lang="ar-SA" altLang="en-US"/>
          </a:p>
        </p:txBody>
      </p:sp>
    </p:spTree>
    <p:extLst>
      <p:ext uri="{BB962C8B-B14F-4D97-AF65-F5344CB8AC3E}">
        <p14:creationId xmlns:p14="http://schemas.microsoft.com/office/powerpoint/2010/main" val="321434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C3666BB8-D7C7-4461-AF46-CE689D135113}"/>
              </a:ext>
            </a:extLst>
          </p:cNvPr>
          <p:cNvSpPr>
            <a:spLocks noGrp="1"/>
          </p:cNvSpPr>
          <p:nvPr>
            <p:ph type="dt" sz="half" idx="10"/>
          </p:nvPr>
        </p:nvSpPr>
        <p:spPr/>
        <p:txBody>
          <a:bodyPr/>
          <a:lstStyle>
            <a:lvl1pPr>
              <a:defRPr/>
            </a:lvl1pPr>
          </a:lstStyle>
          <a:p>
            <a:pPr>
              <a:defRPr/>
            </a:pPr>
            <a:fld id="{1CD7D9AC-00A5-471B-AB00-1A90B67068CE}" type="datetimeFigureOut">
              <a:rPr lang="ar-SA"/>
              <a:pPr>
                <a:defRPr/>
              </a:pPr>
              <a:t>09/09/1443</a:t>
            </a:fld>
            <a:endParaRPr lang="ar-SA"/>
          </a:p>
        </p:txBody>
      </p:sp>
      <p:sp>
        <p:nvSpPr>
          <p:cNvPr id="3" name="عنصر نائب للتذييل 21">
            <a:extLst>
              <a:ext uri="{FF2B5EF4-FFF2-40B4-BE49-F238E27FC236}">
                <a16:creationId xmlns:a16="http://schemas.microsoft.com/office/drawing/2014/main" id="{4058993A-4308-49A0-AFD8-3ED2FF2C0082}"/>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D9631205-1E4E-4065-95EC-CD1FD6972CEA}"/>
              </a:ext>
            </a:extLst>
          </p:cNvPr>
          <p:cNvSpPr>
            <a:spLocks noGrp="1"/>
          </p:cNvSpPr>
          <p:nvPr>
            <p:ph type="sldNum" sz="quarter" idx="12"/>
          </p:nvPr>
        </p:nvSpPr>
        <p:spPr/>
        <p:txBody>
          <a:bodyPr/>
          <a:lstStyle>
            <a:lvl1pPr>
              <a:defRPr/>
            </a:lvl1pPr>
          </a:lstStyle>
          <a:p>
            <a:fld id="{F64DD114-FB31-4B6D-9532-CFE09CCCB82E}" type="slidenum">
              <a:rPr lang="ar-SA" altLang="en-US"/>
              <a:pPr/>
              <a:t>‹#›</a:t>
            </a:fld>
            <a:endParaRPr lang="ar-SA" altLang="en-US"/>
          </a:p>
        </p:txBody>
      </p:sp>
    </p:spTree>
    <p:extLst>
      <p:ext uri="{BB962C8B-B14F-4D97-AF65-F5344CB8AC3E}">
        <p14:creationId xmlns:p14="http://schemas.microsoft.com/office/powerpoint/2010/main" val="219923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870DAE7B-17EA-4A70-BFA3-74D72CE1D38E}"/>
              </a:ext>
            </a:extLst>
          </p:cNvPr>
          <p:cNvSpPr>
            <a:spLocks noGrp="1"/>
          </p:cNvSpPr>
          <p:nvPr>
            <p:ph type="dt" sz="half" idx="10"/>
          </p:nvPr>
        </p:nvSpPr>
        <p:spPr/>
        <p:txBody>
          <a:bodyPr/>
          <a:lstStyle>
            <a:lvl1pPr>
              <a:defRPr/>
            </a:lvl1pPr>
          </a:lstStyle>
          <a:p>
            <a:pPr>
              <a:defRPr/>
            </a:pPr>
            <a:fld id="{42083D23-D0F6-407D-8B16-33F45A7BCFDC}" type="datetimeFigureOut">
              <a:rPr lang="ar-SA"/>
              <a:pPr>
                <a:defRPr/>
              </a:pPr>
              <a:t>09/09/1443</a:t>
            </a:fld>
            <a:endParaRPr lang="ar-SA"/>
          </a:p>
        </p:txBody>
      </p:sp>
      <p:sp>
        <p:nvSpPr>
          <p:cNvPr id="6" name="عنصر نائب للتذييل 5">
            <a:extLst>
              <a:ext uri="{FF2B5EF4-FFF2-40B4-BE49-F238E27FC236}">
                <a16:creationId xmlns:a16="http://schemas.microsoft.com/office/drawing/2014/main" id="{E8ECDCE2-295F-4EAD-A563-F01AB8134DA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6BB38649-D91A-4128-85A1-C4A012E2C97C}"/>
              </a:ext>
            </a:extLst>
          </p:cNvPr>
          <p:cNvSpPr>
            <a:spLocks noGrp="1"/>
          </p:cNvSpPr>
          <p:nvPr>
            <p:ph type="sldNum" sz="quarter" idx="12"/>
          </p:nvPr>
        </p:nvSpPr>
        <p:spPr>
          <a:xfrm>
            <a:off x="8156575" y="6421438"/>
            <a:ext cx="762000" cy="365125"/>
          </a:xfrm>
        </p:spPr>
        <p:txBody>
          <a:bodyPr/>
          <a:lstStyle>
            <a:lvl1pPr>
              <a:defRPr/>
            </a:lvl1pPr>
          </a:lstStyle>
          <a:p>
            <a:fld id="{1398A8C7-C990-4667-86F2-EFDE6A6E3D07}" type="slidenum">
              <a:rPr lang="ar-SA" altLang="en-US"/>
              <a:pPr/>
              <a:t>‹#›</a:t>
            </a:fld>
            <a:endParaRPr lang="ar-SA" altLang="en-US"/>
          </a:p>
        </p:txBody>
      </p:sp>
    </p:spTree>
    <p:extLst>
      <p:ext uri="{BB962C8B-B14F-4D97-AF65-F5344CB8AC3E}">
        <p14:creationId xmlns:p14="http://schemas.microsoft.com/office/powerpoint/2010/main" val="197353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15086762-22DB-459D-8298-D8C631404180}"/>
              </a:ext>
            </a:extLst>
          </p:cNvPr>
          <p:cNvSpPr>
            <a:spLocks noGrp="1"/>
          </p:cNvSpPr>
          <p:nvPr>
            <p:ph type="dt" sz="half" idx="10"/>
          </p:nvPr>
        </p:nvSpPr>
        <p:spPr/>
        <p:txBody>
          <a:bodyPr/>
          <a:lstStyle>
            <a:lvl1pPr>
              <a:defRPr/>
            </a:lvl1pPr>
          </a:lstStyle>
          <a:p>
            <a:pPr>
              <a:defRPr/>
            </a:pPr>
            <a:fld id="{8209096A-FA44-43FA-8C9E-787E74A206E1}" type="datetimeFigureOut">
              <a:rPr lang="ar-SA"/>
              <a:pPr>
                <a:defRPr/>
              </a:pPr>
              <a:t>09/09/1443</a:t>
            </a:fld>
            <a:endParaRPr lang="ar-SA"/>
          </a:p>
        </p:txBody>
      </p:sp>
      <p:sp>
        <p:nvSpPr>
          <p:cNvPr id="6" name="عنصر نائب للتذييل 21">
            <a:extLst>
              <a:ext uri="{FF2B5EF4-FFF2-40B4-BE49-F238E27FC236}">
                <a16:creationId xmlns:a16="http://schemas.microsoft.com/office/drawing/2014/main" id="{4F383651-0BC0-459E-8194-362FFE27850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69013720-8891-4844-BCC8-0118E30A3B82}"/>
              </a:ext>
            </a:extLst>
          </p:cNvPr>
          <p:cNvSpPr>
            <a:spLocks noGrp="1"/>
          </p:cNvSpPr>
          <p:nvPr>
            <p:ph type="sldNum" sz="quarter" idx="12"/>
          </p:nvPr>
        </p:nvSpPr>
        <p:spPr/>
        <p:txBody>
          <a:bodyPr/>
          <a:lstStyle>
            <a:lvl1pPr>
              <a:defRPr/>
            </a:lvl1pPr>
          </a:lstStyle>
          <a:p>
            <a:fld id="{9C5DA97D-CF55-415A-A222-B1C0C4B2A8F4}" type="slidenum">
              <a:rPr lang="ar-SA" altLang="en-US"/>
              <a:pPr/>
              <a:t>‹#›</a:t>
            </a:fld>
            <a:endParaRPr lang="ar-SA" altLang="en-US"/>
          </a:p>
        </p:txBody>
      </p:sp>
    </p:spTree>
    <p:extLst>
      <p:ext uri="{BB962C8B-B14F-4D97-AF65-F5344CB8AC3E}">
        <p14:creationId xmlns:p14="http://schemas.microsoft.com/office/powerpoint/2010/main" val="426609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AFB"/>
            </a:gs>
            <a:gs pos="74001">
              <a:srgbClr val="BED4DB"/>
            </a:gs>
            <a:gs pos="83000">
              <a:srgbClr val="BED4DB"/>
            </a:gs>
            <a:gs pos="100000">
              <a:srgbClr val="D4E2E7"/>
            </a:gs>
          </a:gsLst>
          <a:lin ang="5400000" scaled="1"/>
        </a:grad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DFF1C611-8B3B-4127-886E-A6F05649416E}"/>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EC2E4D9E-C1CC-4D2C-B191-C7A97483D26E}"/>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3C033E01-0BCC-47CA-9376-01B14DC15ADC}"/>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37DEFBF3-6485-493C-A17D-7B5D7CAF9AF8}"/>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ACA09C6D-FDE3-4A17-9A42-B79BA52FF55E}"/>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88FF4D58-EC6C-498C-B451-3ED9D554CC14}" type="datetimeFigureOut">
              <a:rPr lang="ar-SA"/>
              <a:pPr>
                <a:defRPr/>
              </a:pPr>
              <a:t>09/09/1443</a:t>
            </a:fld>
            <a:endParaRPr lang="ar-SA"/>
          </a:p>
        </p:txBody>
      </p:sp>
      <p:sp>
        <p:nvSpPr>
          <p:cNvPr id="22" name="عنصر نائب للتذييل 21">
            <a:extLst>
              <a:ext uri="{FF2B5EF4-FFF2-40B4-BE49-F238E27FC236}">
                <a16:creationId xmlns:a16="http://schemas.microsoft.com/office/drawing/2014/main" id="{B96694EC-DB10-42BF-BE26-7CEFEFCC1BF3}"/>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ACC0AAEC-357D-4DA5-AA38-3F7180AF9C04}"/>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a:solidFill>
                  <a:srgbClr val="9B9A98"/>
                </a:solidFill>
                <a:cs typeface="Tahoma" panose="020B0604030504040204" pitchFamily="34" charset="0"/>
              </a:defRPr>
            </a:lvl1pPr>
          </a:lstStyle>
          <a:p>
            <a:fld id="{692D3DCD-88C0-477B-B655-8B4E9AD486D9}" type="slidenum">
              <a:rPr lang="ar-SA" altLang="en-US"/>
              <a:pPr/>
              <a:t>‹#›</a:t>
            </a:fld>
            <a:endParaRPr lang="ar-SA" altLang="en-US"/>
          </a:p>
        </p:txBody>
      </p:sp>
    </p:spTree>
  </p:cSld>
  <p:clrMap bg1="dk1" tx1="lt1" bg2="dk2" tx2="lt2" accent1="accent1" accent2="accent2" accent3="accent3" accent4="accent4" accent5="accent5" accent6="accent6" hlink="hlink" folHlink="folHlink"/>
  <p:sldLayoutIdLst>
    <p:sldLayoutId id="2147483893" r:id="rId1"/>
    <p:sldLayoutId id="2147483885" r:id="rId2"/>
    <p:sldLayoutId id="2147483894" r:id="rId3"/>
    <p:sldLayoutId id="2147483886" r:id="rId4"/>
    <p:sldLayoutId id="2147483887" r:id="rId5"/>
    <p:sldLayoutId id="2147483888" r:id="rId6"/>
    <p:sldLayoutId id="2147483889" r:id="rId7"/>
    <p:sldLayoutId id="2147483895" r:id="rId8"/>
    <p:sldLayoutId id="2147483890" r:id="rId9"/>
    <p:sldLayoutId id="2147483891" r:id="rId10"/>
    <p:sldLayoutId id="2147483892"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verywellhealth.com/where-are-stem-cells-found-in-the-body-225247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C86DBD-878D-4FA8-9721-866C3AFE4FC7}"/>
              </a:ext>
            </a:extLst>
          </p:cNvPr>
          <p:cNvSpPr>
            <a:spLocks noGrp="1"/>
          </p:cNvSpPr>
          <p:nvPr>
            <p:ph type="ctrTitle"/>
          </p:nvPr>
        </p:nvSpPr>
        <p:spPr>
          <a:xfrm>
            <a:off x="611560" y="500062"/>
            <a:ext cx="7992888" cy="1893888"/>
          </a:xfrm>
        </p:spPr>
        <p:txBody>
          <a:bodyPr>
            <a:normAutofit/>
          </a:bodyPr>
          <a:lstStyle/>
          <a:p>
            <a:pPr algn="ctr" rtl="0" eaLnBrk="1" fontAlgn="auto" hangingPunct="1">
              <a:spcAft>
                <a:spcPts val="0"/>
              </a:spcAft>
              <a:defRPr/>
            </a:pPr>
            <a:r>
              <a:rPr dirty="0">
                <a:solidFill>
                  <a:srgbClr val="002060"/>
                </a:solidFill>
              </a:rPr>
              <a:t>Bone Marrow</a:t>
            </a:r>
            <a:endParaRPr lang="ar-SA" sz="3200" dirty="0">
              <a:solidFill>
                <a:srgbClr val="002060"/>
              </a:solidFill>
            </a:endParaRPr>
          </a:p>
        </p:txBody>
      </p:sp>
      <p:sp>
        <p:nvSpPr>
          <p:cNvPr id="3" name="عنوان فرعي 2">
            <a:extLst>
              <a:ext uri="{FF2B5EF4-FFF2-40B4-BE49-F238E27FC236}">
                <a16:creationId xmlns:a16="http://schemas.microsoft.com/office/drawing/2014/main" id="{1A054375-D7FD-4C04-86E9-D6F22AB6F7A9}"/>
              </a:ext>
            </a:extLst>
          </p:cNvPr>
          <p:cNvSpPr>
            <a:spLocks noGrp="1"/>
          </p:cNvSpPr>
          <p:nvPr>
            <p:ph type="subTitle" idx="1"/>
          </p:nvPr>
        </p:nvSpPr>
        <p:spPr>
          <a:xfrm>
            <a:off x="1042988" y="4221089"/>
            <a:ext cx="6400800" cy="1656183"/>
          </a:xfrm>
        </p:spPr>
        <p:txBody>
          <a:bodyPr>
            <a:normAutofit/>
          </a:bodyPr>
          <a:lstStyle/>
          <a:p>
            <a:pPr algn="ctr" rtl="0" eaLnBrk="1" hangingPunct="1">
              <a:lnSpc>
                <a:spcPct val="90000"/>
              </a:lnSpc>
              <a:defRPr/>
            </a:pPr>
            <a:r>
              <a:rPr lang="en-US" altLang="en-US" sz="3000" b="1" i="1" dirty="0">
                <a:solidFill>
                  <a:srgbClr val="002060"/>
                </a:solidFill>
                <a:effectLst>
                  <a:outerShdw blurRad="38100" dist="38100" dir="2700000" algn="tl">
                    <a:srgbClr val="FFFFFF"/>
                  </a:outerShdw>
                </a:effectLst>
              </a:rPr>
              <a:t>BY</a:t>
            </a:r>
          </a:p>
          <a:p>
            <a:pPr algn="ctr" rtl="0" eaLnBrk="1" hangingPunct="1">
              <a:lnSpc>
                <a:spcPct val="90000"/>
              </a:lnSpc>
              <a:defRPr/>
            </a:pPr>
            <a:r>
              <a:rPr lang="en-US" altLang="en-US" sz="3000" b="1" dirty="0">
                <a:solidFill>
                  <a:srgbClr val="C00000"/>
                </a:solidFill>
                <a:effectLst>
                  <a:outerShdw blurRad="38100" dist="38100" dir="2700000" algn="tl">
                    <a:srgbClr val="FFFFFF"/>
                  </a:outerShdw>
                </a:effectLst>
              </a:rPr>
              <a:t>Dr. Nour A. Mohammed</a:t>
            </a:r>
          </a:p>
          <a:p>
            <a:pPr algn="ctr" rtl="0" eaLnBrk="1" hangingPunct="1">
              <a:lnSpc>
                <a:spcPct val="90000"/>
              </a:lnSpc>
              <a:defRPr/>
            </a:pPr>
            <a:r>
              <a:rPr lang="en-US" altLang="en-US" sz="3000" b="1" dirty="0">
                <a:solidFill>
                  <a:srgbClr val="002060"/>
                </a:solidFill>
                <a:effectLst>
                  <a:outerShdw blurRad="38100" dist="38100" dir="2700000" algn="tl">
                    <a:srgbClr val="FFFFFF"/>
                  </a:outerShdw>
                </a:effectLst>
              </a:rPr>
              <a:t>MUTAH SCHOOL OF MEDICINE</a:t>
            </a:r>
            <a:endParaRPr lang="ar-EG" altLang="en-US" sz="3000" b="1" dirty="0">
              <a:solidFill>
                <a:srgbClr val="002060"/>
              </a:solidFill>
              <a:effectLst>
                <a:outerShdw blurRad="38100" dist="38100" dir="2700000" algn="tl">
                  <a:srgbClr val="FFFFFF"/>
                </a:outerShdw>
              </a:effectLst>
            </a:endParaRPr>
          </a:p>
        </p:txBody>
      </p:sp>
      <p:pic>
        <p:nvPicPr>
          <p:cNvPr id="5125" name="Picture 3">
            <a:extLst>
              <a:ext uri="{FF2B5EF4-FFF2-40B4-BE49-F238E27FC236}">
                <a16:creationId xmlns:a16="http://schemas.microsoft.com/office/drawing/2014/main" id="{96F7A044-7BCB-4A57-B65A-1E897B666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943" y="1447006"/>
            <a:ext cx="54721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صر نائب للمحتوى 2">
            <a:extLst>
              <a:ext uri="{FF2B5EF4-FFF2-40B4-BE49-F238E27FC236}">
                <a16:creationId xmlns:a16="http://schemas.microsoft.com/office/drawing/2014/main" id="{FA147A3B-9A86-4F04-8D4B-FA21AE05F6A7}"/>
              </a:ext>
            </a:extLst>
          </p:cNvPr>
          <p:cNvSpPr>
            <a:spLocks noGrp="1"/>
          </p:cNvSpPr>
          <p:nvPr>
            <p:ph idx="1"/>
          </p:nvPr>
        </p:nvSpPr>
        <p:spPr>
          <a:xfrm>
            <a:off x="136525" y="9525"/>
            <a:ext cx="9036050" cy="6735763"/>
          </a:xfrm>
        </p:spPr>
        <p:txBody>
          <a:bodyPr/>
          <a:lstStyle/>
          <a:p>
            <a:pPr marL="34925" indent="0" algn="ctr" rtl="0" eaLnBrk="1" hangingPunct="1">
              <a:lnSpc>
                <a:spcPct val="80000"/>
              </a:lnSpc>
              <a:buFont typeface="Wingdings 2" panose="05020102010507070707" pitchFamily="18" charset="2"/>
              <a:buNone/>
            </a:pPr>
            <a:endParaRPr lang="en-US" altLang="en-US" sz="2800" b="1" dirty="0">
              <a:solidFill>
                <a:srgbClr val="002060"/>
              </a:solidFill>
              <a:latin typeface="Times New Roman" panose="02020603050405020304" pitchFamily="18" charset="0"/>
              <a:cs typeface="Times New Roman" panose="02020603050405020304" pitchFamily="18" charset="0"/>
            </a:endParaRPr>
          </a:p>
          <a:p>
            <a:pPr marL="34925" indent="0" algn="ctr" rtl="0" eaLnBrk="1" hangingPunct="1">
              <a:lnSpc>
                <a:spcPct val="80000"/>
              </a:lnSpc>
              <a:buFont typeface="Wingdings 2" panose="05020102010507070707" pitchFamily="18" charset="2"/>
              <a:buNone/>
            </a:pPr>
            <a:r>
              <a:rPr lang="en-US" altLang="en-US" sz="3600" b="1" dirty="0">
                <a:solidFill>
                  <a:srgbClr val="C00000"/>
                </a:solidFill>
                <a:latin typeface="Times New Roman" panose="02020603050405020304" pitchFamily="18" charset="0"/>
                <a:cs typeface="Times New Roman" panose="02020603050405020304" pitchFamily="18" charset="0"/>
              </a:rPr>
              <a:t>Bone marrow</a:t>
            </a:r>
          </a:p>
          <a:p>
            <a:pPr marL="34925" indent="0" algn="l" rtl="0" eaLnBrk="1" hangingPunct="1">
              <a:lnSpc>
                <a:spcPct val="80000"/>
              </a:lnSpc>
              <a:buFont typeface="Wingdings 2" panose="05020102010507070707" pitchFamily="18" charset="2"/>
              <a:buNone/>
            </a:pPr>
            <a:r>
              <a:rPr lang="en-US" sz="2400" b="0" i="0" dirty="0">
                <a:solidFill>
                  <a:srgbClr val="212121"/>
                </a:solidFill>
                <a:effectLst/>
                <a:latin typeface="Times New Roman" panose="02020603050405020304" pitchFamily="18" charset="0"/>
                <a:cs typeface="Times New Roman" panose="02020603050405020304" pitchFamily="18" charset="0"/>
              </a:rPr>
              <a:t>Bone marrow is a spongy organ that fills the center of various bones of your body. It is where </a:t>
            </a:r>
            <a:r>
              <a:rPr lang="en-US" sz="2400" b="1" i="0" u="sng" dirty="0">
                <a:solidFill>
                  <a:srgbClr val="C0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stem cells</a:t>
            </a:r>
            <a:r>
              <a:rPr lang="en-US" sz="2400" b="1" i="0" dirty="0">
                <a:solidFill>
                  <a:srgbClr val="C00000"/>
                </a:solidFill>
                <a:effectLst/>
                <a:latin typeface="Times New Roman" panose="02020603050405020304" pitchFamily="18" charset="0"/>
                <a:cs typeface="Times New Roman" panose="02020603050405020304" pitchFamily="18" charset="0"/>
              </a:rPr>
              <a:t> </a:t>
            </a:r>
            <a:r>
              <a:rPr lang="en-US" sz="2400" b="0" i="0" dirty="0">
                <a:solidFill>
                  <a:srgbClr val="212121"/>
                </a:solidFill>
                <a:effectLst/>
                <a:latin typeface="Times New Roman" panose="02020603050405020304" pitchFamily="18" charset="0"/>
                <a:cs typeface="Times New Roman" panose="02020603050405020304" pitchFamily="18" charset="0"/>
              </a:rPr>
              <a:t>produce red and white blood cells and platelets. Without bone marrow, you couldn't move oxygen through your body or fight infections, and blood wouldn't clot.</a:t>
            </a:r>
            <a:r>
              <a:rPr lang="en-US" altLang="en-US" sz="2400" dirty="0">
                <a:solidFill>
                  <a:srgbClr val="002060"/>
                </a:solidFill>
                <a:latin typeface="Times New Roman" panose="02020603050405020304" pitchFamily="18" charset="0"/>
                <a:cs typeface="Times New Roman" panose="02020603050405020304" pitchFamily="18" charset="0"/>
              </a:rPr>
              <a:t> </a:t>
            </a:r>
          </a:p>
          <a:p>
            <a:pPr marL="34925" indent="0" algn="l" rtl="0" eaLnBrk="1" hangingPunct="1">
              <a:lnSpc>
                <a:spcPct val="80000"/>
              </a:lnSpc>
              <a:buFont typeface="Wingdings 2" panose="05020102010507070707" pitchFamily="18" charset="2"/>
              <a:buNone/>
            </a:pPr>
            <a:endParaRPr lang="en-US" altLang="en-US" sz="2400" dirty="0">
              <a:solidFill>
                <a:srgbClr val="002060"/>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It is composed of :</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Stem cells (hematopoietic )</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Marrow adipose tissue.</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Supportive stromal cells.</a:t>
            </a:r>
          </a:p>
          <a:p>
            <a:pPr marL="34925" indent="0" algn="l" rtl="0" eaLnBrk="1" hangingPunct="1">
              <a:lnSpc>
                <a:spcPct val="80000"/>
              </a:lnSpc>
              <a:buFont typeface="Wingdings 2" panose="05020102010507070707" pitchFamily="18" charset="2"/>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adult humans, bone marrow is primarily located in the </a:t>
            </a:r>
            <a:r>
              <a:rPr lang="en-US" sz="2400" dirty="0">
                <a:solidFill>
                  <a:schemeClr val="bg1"/>
                </a:solidFill>
                <a:latin typeface="Times New Roman" panose="02020603050405020304" pitchFamily="18" charset="0"/>
                <a:cs typeface="Times New Roman" panose="02020603050405020304" pitchFamily="18" charset="0"/>
              </a:rPr>
              <a:t>axial</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bones</a:t>
            </a:r>
            <a:r>
              <a:rPr 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ribs, vertebrae, sternum, and bones of the pelvis.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Bone marrow comprises approximately </a:t>
            </a:r>
            <a:r>
              <a:rPr lang="en-US" altLang="en-US" sz="2400" b="1" dirty="0">
                <a:solidFill>
                  <a:srgbClr val="C00000"/>
                </a:solidFill>
                <a:latin typeface="Times New Roman" panose="02020603050405020304" pitchFamily="18" charset="0"/>
                <a:cs typeface="Times New Roman" panose="02020603050405020304" pitchFamily="18" charset="0"/>
              </a:rPr>
              <a:t>5%</a:t>
            </a:r>
            <a:r>
              <a:rPr lang="en-US" altLang="en-US" sz="2400" dirty="0">
                <a:solidFill>
                  <a:schemeClr val="bg1"/>
                </a:solidFill>
                <a:latin typeface="Times New Roman" panose="02020603050405020304" pitchFamily="18" charset="0"/>
                <a:cs typeface="Times New Roman" panose="02020603050405020304" pitchFamily="18" charset="0"/>
              </a:rPr>
              <a:t> of total body mass in healthy adult humans. </a:t>
            </a:r>
          </a:p>
          <a:p>
            <a:pPr marL="34925" indent="0" algn="l" rtl="0" eaLnBrk="1" hangingPunct="1">
              <a:lnSpc>
                <a:spcPct val="80000"/>
              </a:lnSpc>
              <a:buFont typeface="Wingdings 2" panose="05020102010507070707" pitchFamily="18" charset="2"/>
              <a:buNone/>
            </a:pPr>
            <a:endParaRPr lang="en-US" alt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لمحتوى 2">
            <a:extLst>
              <a:ext uri="{FF2B5EF4-FFF2-40B4-BE49-F238E27FC236}">
                <a16:creationId xmlns:a16="http://schemas.microsoft.com/office/drawing/2014/main" id="{4B05DC1E-AB68-4DB6-8505-289F962C196A}"/>
              </a:ext>
            </a:extLst>
          </p:cNvPr>
          <p:cNvSpPr>
            <a:spLocks noGrp="1"/>
          </p:cNvSpPr>
          <p:nvPr>
            <p:ph idx="1"/>
          </p:nvPr>
        </p:nvSpPr>
        <p:spPr>
          <a:xfrm>
            <a:off x="122238" y="122238"/>
            <a:ext cx="9036050" cy="6735762"/>
          </a:xfrm>
        </p:spPr>
        <p:txBody>
          <a:bodyPr/>
          <a:lstStyle/>
          <a:p>
            <a:pPr marL="34925" indent="0" algn="ctr" rtl="0" eaLnBrk="1" hangingPunct="1">
              <a:lnSpc>
                <a:spcPct val="80000"/>
              </a:lnSpc>
              <a:buFont typeface="Wingdings 2" panose="05020102010507070707" pitchFamily="18" charset="2"/>
              <a:buNone/>
            </a:pPr>
            <a:r>
              <a:rPr lang="en-US" altLang="en-US" sz="3600" b="1" dirty="0">
                <a:solidFill>
                  <a:srgbClr val="C00000"/>
                </a:solidFill>
                <a:latin typeface="Times New Roman" panose="02020603050405020304" pitchFamily="18" charset="0"/>
                <a:cs typeface="Times New Roman" panose="02020603050405020304" pitchFamily="18" charset="0"/>
              </a:rPr>
              <a:t>Structure</a:t>
            </a: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humans, marrow is characterized as </a:t>
            </a:r>
            <a:r>
              <a:rPr lang="en-US" altLang="en-US" sz="2400" b="1" dirty="0">
                <a:solidFill>
                  <a:srgbClr val="C00000"/>
                </a:solidFill>
                <a:latin typeface="Times New Roman" panose="02020603050405020304" pitchFamily="18" charset="0"/>
                <a:cs typeface="Times New Roman" panose="02020603050405020304" pitchFamily="18" charset="0"/>
              </a:rPr>
              <a:t>"red" </a:t>
            </a:r>
            <a:r>
              <a:rPr lang="en-US" altLang="en-US" sz="2400" dirty="0">
                <a:solidFill>
                  <a:schemeClr val="bg1"/>
                </a:solidFill>
                <a:latin typeface="Times New Roman" panose="02020603050405020304" pitchFamily="18" charset="0"/>
                <a:cs typeface="Times New Roman" panose="02020603050405020304" pitchFamily="18" charset="0"/>
              </a:rPr>
              <a:t>or </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chemeClr val="bg1"/>
                </a:solidFill>
                <a:latin typeface="Times New Roman" panose="02020603050405020304" pitchFamily="18" charset="0"/>
                <a:cs typeface="Times New Roman" panose="02020603050405020304" pitchFamily="18" charset="0"/>
              </a:rPr>
              <a:t>" marrow, respectively depending on the prevalence of hematopoietic (stem cells) </a:t>
            </a:r>
            <a:r>
              <a:rPr lang="en-US" altLang="en-US" sz="2400" b="1" dirty="0">
                <a:solidFill>
                  <a:schemeClr val="bg1"/>
                </a:solidFill>
                <a:latin typeface="Times New Roman" panose="02020603050405020304" pitchFamily="18" charset="0"/>
                <a:cs typeface="Times New Roman" panose="02020603050405020304" pitchFamily="18" charset="0"/>
              </a:rPr>
              <a:t>vs</a:t>
            </a:r>
            <a:r>
              <a:rPr lang="en-US" altLang="en-US" sz="2400" dirty="0">
                <a:solidFill>
                  <a:schemeClr val="bg1"/>
                </a:solidFill>
                <a:latin typeface="Times New Roman" panose="02020603050405020304" pitchFamily="18" charset="0"/>
                <a:cs typeface="Times New Roman" panose="02020603050405020304" pitchFamily="18" charset="0"/>
              </a:rPr>
              <a:t> fat cells. </a:t>
            </a: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A newborn baby's bones exclusively contain haematopoietically active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red</a:t>
            </a:r>
            <a:r>
              <a:rPr lang="en-US" altLang="en-US" sz="2400" dirty="0">
                <a:solidFill>
                  <a:schemeClr val="bg1"/>
                </a:solidFill>
                <a:latin typeface="Times New Roman" panose="02020603050405020304" pitchFamily="18" charset="0"/>
                <a:cs typeface="Times New Roman" panose="02020603050405020304" pitchFamily="18" charset="0"/>
              </a:rPr>
              <a:t>" marrow, and there is a progressive conversion towards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marrow with age.</a:t>
            </a:r>
          </a:p>
          <a:p>
            <a:pPr marL="34925" indent="0" algn="just" rtl="0" eaLnBrk="1" hangingPunct="1">
              <a:lnSpc>
                <a:spcPct val="80000"/>
              </a:lnSpc>
              <a:buFont typeface="Wingdings 2" panose="05020102010507070707" pitchFamily="18" charset="2"/>
              <a:buNone/>
            </a:pPr>
            <a:r>
              <a:rPr lang="en-US" sz="2400" b="1" dirty="0">
                <a:solidFill>
                  <a:srgbClr val="C00000"/>
                </a:solidFill>
                <a:latin typeface="Times New Roman" panose="02020603050405020304" pitchFamily="18" charset="0"/>
                <a:cs typeface="Times New Roman" panose="02020603050405020304" pitchFamily="18" charset="0"/>
              </a:rPr>
              <a:t>Yellow</a:t>
            </a:r>
            <a:r>
              <a:rPr lang="en-US" sz="2400" dirty="0">
                <a:solidFill>
                  <a:schemeClr val="bg1"/>
                </a:solidFill>
                <a:latin typeface="Times New Roman" panose="02020603050405020304" pitchFamily="18" charset="0"/>
                <a:cs typeface="Times New Roman" panose="02020603050405020304" pitchFamily="18" charset="0"/>
              </a:rPr>
              <a:t> bone marrow stores fat and nutrients for </a:t>
            </a:r>
            <a:r>
              <a:rPr lang="en-US" sz="2400" b="1" dirty="0">
                <a:solidFill>
                  <a:srgbClr val="C00000"/>
                </a:solidFill>
                <a:latin typeface="Times New Roman" panose="02020603050405020304" pitchFamily="18" charset="0"/>
                <a:cs typeface="Times New Roman" panose="02020603050405020304" pitchFamily="18" charset="0"/>
              </a:rPr>
              <a:t>red </a:t>
            </a:r>
            <a:r>
              <a:rPr lang="en-US" sz="2400" dirty="0">
                <a:solidFill>
                  <a:schemeClr val="bg1"/>
                </a:solidFill>
                <a:latin typeface="Times New Roman" panose="02020603050405020304" pitchFamily="18" charset="0"/>
                <a:cs typeface="Times New Roman" panose="02020603050405020304" pitchFamily="18" charset="0"/>
              </a:rPr>
              <a:t>bone marrow to use and to maintain body functions.</a:t>
            </a: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conditions of chronic hypoxia, the body can convert </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chemeClr val="bg1"/>
                </a:solidFill>
                <a:latin typeface="Times New Roman" panose="02020603050405020304" pitchFamily="18" charset="0"/>
                <a:cs typeface="Times New Roman" panose="02020603050405020304" pitchFamily="18" charset="0"/>
              </a:rPr>
              <a:t> marrow back to </a:t>
            </a:r>
            <a:r>
              <a:rPr lang="en-US" altLang="en-US" sz="2400" b="1" dirty="0">
                <a:solidFill>
                  <a:srgbClr val="C00000"/>
                </a:solidFill>
                <a:latin typeface="Times New Roman" panose="02020603050405020304" pitchFamily="18" charset="0"/>
                <a:cs typeface="Times New Roman" panose="02020603050405020304" pitchFamily="18" charset="0"/>
              </a:rPr>
              <a:t>red</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marrow to increase blood cell production.</a:t>
            </a:r>
          </a:p>
        </p:txBody>
      </p:sp>
      <p:pic>
        <p:nvPicPr>
          <p:cNvPr id="7171" name="Picture 1">
            <a:extLst>
              <a:ext uri="{FF2B5EF4-FFF2-40B4-BE49-F238E27FC236}">
                <a16:creationId xmlns:a16="http://schemas.microsoft.com/office/drawing/2014/main" id="{77D48CF3-BC0B-4674-B70D-81E1A00805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149080"/>
            <a:ext cx="6048126" cy="2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2">
            <a:extLst>
              <a:ext uri="{FF2B5EF4-FFF2-40B4-BE49-F238E27FC236}">
                <a16:creationId xmlns:a16="http://schemas.microsoft.com/office/drawing/2014/main" id="{49B69FA9-90AC-4754-9EE0-4C49B15DAAD5}"/>
              </a:ext>
            </a:extLst>
          </p:cNvPr>
          <p:cNvSpPr>
            <a:spLocks noGrp="1"/>
          </p:cNvSpPr>
          <p:nvPr>
            <p:ph idx="1"/>
          </p:nvPr>
        </p:nvSpPr>
        <p:spPr>
          <a:xfrm>
            <a:off x="122238" y="122238"/>
            <a:ext cx="9036050" cy="6735762"/>
          </a:xfrm>
        </p:spPr>
        <p:txBody>
          <a:bodyPr/>
          <a:lstStyle/>
          <a:p>
            <a:pPr marL="34925" indent="0" algn="ctr" rtl="0" eaLnBrk="1" hangingPunct="1">
              <a:lnSpc>
                <a:spcPct val="80000"/>
              </a:lnSpc>
              <a:buFont typeface="Wingdings 2" panose="05020102010507070707" pitchFamily="18" charset="2"/>
              <a:buNone/>
            </a:pPr>
            <a:r>
              <a:rPr lang="en-US" altLang="en-US" sz="3200" b="1" dirty="0">
                <a:solidFill>
                  <a:srgbClr val="C00000"/>
                </a:solidFill>
                <a:latin typeface="Times New Roman" panose="02020603050405020304" pitchFamily="18" charset="0"/>
                <a:cs typeface="Times New Roman" panose="02020603050405020304" pitchFamily="18" charset="0"/>
              </a:rPr>
              <a:t>Hematopoietic components</a:t>
            </a:r>
          </a:p>
          <a:p>
            <a:pPr marL="34925" indent="0" algn="just" rtl="0" eaLnBrk="1" hangingPunct="1">
              <a:lnSpc>
                <a:spcPct val="80000"/>
              </a:lnSpc>
              <a:buFont typeface="Wingdings 2" panose="05020102010507070707" pitchFamily="18" charset="2"/>
              <a:buNone/>
            </a:pPr>
            <a:endParaRPr lang="en-US" altLang="en-US" sz="1800" dirty="0">
              <a:solidFill>
                <a:srgbClr val="002060"/>
              </a:solidFill>
              <a:latin typeface="Times New Roman" panose="02020603050405020304" pitchFamily="18" charset="0"/>
              <a:cs typeface="Times New Roman" panose="02020603050405020304" pitchFamily="18" charset="0"/>
            </a:endParaRPr>
          </a:p>
          <a:p>
            <a:pPr marL="34925" indent="0" algn="just"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At the cellular level, the main functional component of bone marrow includes the </a:t>
            </a:r>
            <a:r>
              <a:rPr lang="en-US" altLang="en-US" sz="2400" b="1" dirty="0">
                <a:solidFill>
                  <a:srgbClr val="C00000"/>
                </a:solidFill>
                <a:latin typeface="Times New Roman" panose="02020603050405020304" pitchFamily="18" charset="0"/>
                <a:cs typeface="Times New Roman" panose="02020603050405020304" pitchFamily="18" charset="0"/>
              </a:rPr>
              <a:t>progenitor cells </a:t>
            </a:r>
            <a:r>
              <a:rPr lang="en-US" altLang="en-US" sz="2400" dirty="0">
                <a:solidFill>
                  <a:srgbClr val="002060"/>
                </a:solidFill>
                <a:latin typeface="Times New Roman" panose="02020603050405020304" pitchFamily="18" charset="0"/>
                <a:cs typeface="Times New Roman" panose="02020603050405020304" pitchFamily="18" charset="0"/>
              </a:rPr>
              <a:t>which are destined to mature into </a:t>
            </a:r>
            <a:r>
              <a:rPr lang="en-US" altLang="en-US" sz="2400" b="1" dirty="0">
                <a:solidFill>
                  <a:srgbClr val="C00000"/>
                </a:solidFill>
                <a:latin typeface="Times New Roman" panose="02020603050405020304" pitchFamily="18" charset="0"/>
                <a:cs typeface="Times New Roman" panose="02020603050405020304" pitchFamily="18" charset="0"/>
              </a:rPr>
              <a:t>blood and lymphoid cells.</a:t>
            </a:r>
          </a:p>
          <a:p>
            <a:pPr marL="34925" indent="0" algn="just"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Marrow contains </a:t>
            </a:r>
            <a:r>
              <a:rPr lang="en-US" altLang="en-US" sz="2400" b="1" dirty="0">
                <a:solidFill>
                  <a:srgbClr val="C00000"/>
                </a:solidFill>
                <a:latin typeface="Times New Roman" panose="02020603050405020304" pitchFamily="18" charset="0"/>
                <a:cs typeface="Times New Roman" panose="02020603050405020304" pitchFamily="18" charset="0"/>
              </a:rPr>
              <a:t>hematopoietic stem cells </a:t>
            </a:r>
            <a:r>
              <a:rPr lang="en-US" altLang="en-US" sz="2400" dirty="0">
                <a:solidFill>
                  <a:srgbClr val="002060"/>
                </a:solidFill>
                <a:latin typeface="Times New Roman" panose="02020603050405020304" pitchFamily="18" charset="0"/>
                <a:cs typeface="Times New Roman" panose="02020603050405020304" pitchFamily="18" charset="0"/>
              </a:rPr>
              <a:t>which give rise to the three classes of blood cells that are found in circulation: white blood cells </a:t>
            </a:r>
            <a:r>
              <a:rPr lang="en-US" altLang="en-US" sz="2400" b="1" dirty="0">
                <a:solidFill>
                  <a:srgbClr val="C00000"/>
                </a:solidFill>
                <a:latin typeface="Times New Roman" panose="02020603050405020304" pitchFamily="18" charset="0"/>
                <a:cs typeface="Times New Roman" panose="02020603050405020304" pitchFamily="18" charset="0"/>
              </a:rPr>
              <a:t>(leukocytes), </a:t>
            </a:r>
            <a:r>
              <a:rPr lang="en-US" altLang="en-US" sz="2400" dirty="0">
                <a:solidFill>
                  <a:srgbClr val="002060"/>
                </a:solidFill>
                <a:latin typeface="Times New Roman" panose="02020603050405020304" pitchFamily="18" charset="0"/>
                <a:cs typeface="Times New Roman" panose="02020603050405020304" pitchFamily="18" charset="0"/>
              </a:rPr>
              <a:t>red blood cells </a:t>
            </a:r>
            <a:r>
              <a:rPr lang="en-US" altLang="en-US" sz="2400" b="1" dirty="0">
                <a:solidFill>
                  <a:srgbClr val="C00000"/>
                </a:solidFill>
                <a:latin typeface="Times New Roman" panose="02020603050405020304" pitchFamily="18" charset="0"/>
                <a:cs typeface="Times New Roman" panose="02020603050405020304" pitchFamily="18" charset="0"/>
              </a:rPr>
              <a:t>(erythrocytes),</a:t>
            </a:r>
            <a:r>
              <a:rPr lang="en-US" altLang="en-US" sz="2400" dirty="0">
                <a:solidFill>
                  <a:srgbClr val="002060"/>
                </a:solidFill>
                <a:latin typeface="Times New Roman" panose="02020603050405020304" pitchFamily="18" charset="0"/>
                <a:cs typeface="Times New Roman" panose="02020603050405020304" pitchFamily="18" charset="0"/>
              </a:rPr>
              <a:t> and platelets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thrombocytes</a:t>
            </a:r>
            <a:r>
              <a:rPr lang="en-US" altLang="en-US" sz="2400" dirty="0">
                <a:solidFill>
                  <a:srgbClr val="C00000"/>
                </a:solidFill>
                <a:latin typeface="Times New Roman" panose="02020603050405020304" pitchFamily="18" charset="0"/>
                <a:cs typeface="Times New Roman" panose="02020603050405020304" pitchFamily="18" charset="0"/>
              </a:rPr>
              <a:t>).</a:t>
            </a:r>
          </a:p>
        </p:txBody>
      </p:sp>
      <p:pic>
        <p:nvPicPr>
          <p:cNvPr id="8195" name="Picture 3">
            <a:extLst>
              <a:ext uri="{FF2B5EF4-FFF2-40B4-BE49-F238E27FC236}">
                <a16:creationId xmlns:a16="http://schemas.microsoft.com/office/drawing/2014/main" id="{52AF8DB1-62B3-4716-A45F-142173176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84984"/>
            <a:ext cx="8425631" cy="343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2">
            <a:extLst>
              <a:ext uri="{FF2B5EF4-FFF2-40B4-BE49-F238E27FC236}">
                <a16:creationId xmlns:a16="http://schemas.microsoft.com/office/drawing/2014/main" id="{601B9082-67FA-49F4-AFB3-F5B3429BB343}"/>
              </a:ext>
            </a:extLst>
          </p:cNvPr>
          <p:cNvPicPr>
            <a:picLocks noGrp="1" noChangeAspect="1"/>
          </p:cNvPicPr>
          <p:nvPr>
            <p:ph idx="1"/>
          </p:nvPr>
        </p:nvPicPr>
        <p:blipFill>
          <a:blip r:embed="rId2">
            <a:lum contrast="40000"/>
            <a:extLst>
              <a:ext uri="{28A0092B-C50C-407E-A947-70E740481C1C}">
                <a14:useLocalDpi xmlns:a14="http://schemas.microsoft.com/office/drawing/2010/main" val="0"/>
              </a:ext>
            </a:extLst>
          </a:blip>
          <a:srcRect/>
          <a:stretch>
            <a:fillRect/>
          </a:stretch>
        </p:blipFill>
        <p:spPr>
          <a:xfrm>
            <a:off x="250825" y="188913"/>
            <a:ext cx="8497888" cy="64706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58A22AC1-D1A8-4396-A809-63B3F793B175}"/>
              </a:ext>
            </a:extLst>
          </p:cNvPr>
          <p:cNvSpPr>
            <a:spLocks noGrp="1"/>
          </p:cNvSpPr>
          <p:nvPr>
            <p:ph idx="1"/>
          </p:nvPr>
        </p:nvSpPr>
        <p:spPr>
          <a:xfrm>
            <a:off x="179388" y="620712"/>
            <a:ext cx="8785225" cy="6237287"/>
          </a:xfrm>
        </p:spPr>
        <p:txBody>
          <a:bodyPr/>
          <a:lstStyle/>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Stroma</a:t>
            </a:r>
          </a:p>
          <a:p>
            <a:pPr marL="377825" indent="-342900" algn="l" rtl="0">
              <a:buFont typeface="Wingdings" panose="05000000000000000000" pitchFamily="2" charset="2"/>
              <a:buChar char="v"/>
            </a:pPr>
            <a:r>
              <a:rPr lang="en-US" altLang="en-US" sz="2000" dirty="0">
                <a:solidFill>
                  <a:schemeClr val="bg1"/>
                </a:solidFill>
                <a:latin typeface="Times New Roman" panose="02020603050405020304" pitchFamily="18" charset="0"/>
                <a:cs typeface="Times New Roman" panose="02020603050405020304" pitchFamily="18" charset="0"/>
              </a:rPr>
              <a:t>Stromal cells may be indirectly involved in hematopoiesis, providing suitable-environment that influences the function and  differentiation of  hematopoietic cells. </a:t>
            </a:r>
          </a:p>
          <a:p>
            <a:pPr marL="34925" indent="0" algn="l" rtl="0">
              <a:buFont typeface="Wingdings 2" panose="05020102010507070707" pitchFamily="18" charset="2"/>
              <a:buNone/>
            </a:pPr>
            <a:r>
              <a:rPr lang="en-US" altLang="en-US" sz="2000" dirty="0">
                <a:solidFill>
                  <a:schemeClr val="bg1"/>
                </a:solidFill>
                <a:latin typeface="Times New Roman" panose="02020603050405020304" pitchFamily="18" charset="0"/>
                <a:cs typeface="Times New Roman" panose="02020603050405020304" pitchFamily="18" charset="0"/>
              </a:rPr>
              <a:t>For example :  they generate</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colony stimulating factors</a:t>
            </a:r>
            <a:r>
              <a:rPr lang="en-US" altLang="en-US" sz="2000" dirty="0">
                <a:solidFill>
                  <a:schemeClr val="bg1"/>
                </a:solidFill>
                <a:latin typeface="Times New Roman" panose="02020603050405020304" pitchFamily="18" charset="0"/>
                <a:cs typeface="Times New Roman" panose="02020603050405020304" pitchFamily="18" charset="0"/>
              </a:rPr>
              <a:t>, which have a significant effect on hematopoiesis.</a:t>
            </a:r>
          </a:p>
          <a:p>
            <a:pPr marL="377825" indent="-342900" algn="l" rtl="0">
              <a:buFont typeface="Wingdings" panose="05000000000000000000" pitchFamily="2" charset="2"/>
              <a:buChar char="v"/>
            </a:pPr>
            <a:r>
              <a:rPr lang="en-US" altLang="en-US" sz="2000" dirty="0">
                <a:solidFill>
                  <a:schemeClr val="bg1"/>
                </a:solidFill>
                <a:latin typeface="Times New Roman" panose="02020603050405020304" pitchFamily="18" charset="0"/>
                <a:cs typeface="Times New Roman" panose="02020603050405020304" pitchFamily="18" charset="0"/>
              </a:rPr>
              <a:t>Cell types that constitute the </a:t>
            </a:r>
            <a:r>
              <a:rPr lang="en-US" altLang="en-US" sz="2000" b="1" dirty="0">
                <a:solidFill>
                  <a:srgbClr val="C00000"/>
                </a:solidFill>
                <a:latin typeface="Times New Roman" panose="02020603050405020304" pitchFamily="18" charset="0"/>
                <a:cs typeface="Times New Roman" panose="02020603050405020304" pitchFamily="18" charset="0"/>
              </a:rPr>
              <a:t>bone marrow stroma </a:t>
            </a:r>
            <a:r>
              <a:rPr lang="en-US" altLang="en-US" sz="2000" dirty="0">
                <a:solidFill>
                  <a:schemeClr val="bg1"/>
                </a:solidFill>
                <a:latin typeface="Times New Roman" panose="02020603050405020304" pitchFamily="18" charset="0"/>
                <a:cs typeface="Times New Roman" panose="02020603050405020304" pitchFamily="18" charset="0"/>
              </a:rPr>
              <a:t>include:</a:t>
            </a:r>
          </a:p>
          <a:p>
            <a:pPr marL="34925" indent="0" algn="l" rtl="0">
              <a:buFont typeface="Wingdings 2" panose="05020102010507070707" pitchFamily="18" charset="2"/>
              <a:buNone/>
            </a:pPr>
            <a:r>
              <a:rPr lang="en-US" altLang="en-US" sz="2000" dirty="0">
                <a:solidFill>
                  <a:srgbClr val="C00000"/>
                </a:solidFill>
                <a:latin typeface="Times New Roman" panose="02020603050405020304" pitchFamily="18" charset="0"/>
                <a:cs typeface="Times New Roman" panose="02020603050405020304" pitchFamily="18" charset="0"/>
              </a:rPr>
              <a:t>Fibroblasts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(reticular connective tissue), </a:t>
            </a:r>
            <a:r>
              <a:rPr lang="en-US" altLang="en-US" sz="2000" dirty="0">
                <a:solidFill>
                  <a:srgbClr val="C00000"/>
                </a:solidFill>
                <a:latin typeface="Times New Roman" panose="02020603050405020304" pitchFamily="18" charset="0"/>
                <a:cs typeface="Times New Roman" panose="02020603050405020304" pitchFamily="18" charset="0"/>
              </a:rPr>
              <a:t>Adipocytes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(fat cells) , </a:t>
            </a:r>
            <a:r>
              <a:rPr lang="en-US" altLang="en-US" sz="2000" dirty="0">
                <a:solidFill>
                  <a:srgbClr val="C00000"/>
                </a:solidFill>
                <a:latin typeface="Times New Roman" panose="02020603050405020304" pitchFamily="18" charset="0"/>
                <a:cs typeface="Times New Roman" panose="02020603050405020304" pitchFamily="18" charset="0"/>
              </a:rPr>
              <a:t>Osteoblasts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(synthesize bone), </a:t>
            </a:r>
            <a:r>
              <a:rPr lang="en-US" altLang="en-US" sz="2000" dirty="0">
                <a:solidFill>
                  <a:srgbClr val="C00000"/>
                </a:solidFill>
                <a:latin typeface="Times New Roman" panose="02020603050405020304" pitchFamily="18" charset="0"/>
                <a:cs typeface="Times New Roman" panose="02020603050405020304" pitchFamily="18" charset="0"/>
              </a:rPr>
              <a:t>Osteoclasts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(resorb bone), </a:t>
            </a:r>
            <a:r>
              <a:rPr lang="en-US" altLang="en-US" sz="2000" dirty="0">
                <a:solidFill>
                  <a:srgbClr val="C00000"/>
                </a:solidFill>
                <a:latin typeface="Times New Roman" panose="02020603050405020304" pitchFamily="18" charset="0"/>
                <a:cs typeface="Times New Roman" panose="02020603050405020304" pitchFamily="18" charset="0"/>
              </a:rPr>
              <a:t>Endothelial cells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which form the sinusoids.</a:t>
            </a:r>
          </a:p>
          <a:p>
            <a:pPr marL="34925" indent="0" algn="ctr" rtl="0">
              <a:buFont typeface="Wingdings 2" panose="05020102010507070707" pitchFamily="18" charset="2"/>
              <a:buNone/>
            </a:pPr>
            <a:r>
              <a:rPr lang="en-US" altLang="en-US" sz="1800" b="1" dirty="0">
                <a:solidFill>
                  <a:srgbClr val="C00000"/>
                </a:solidFill>
                <a:latin typeface="Times New Roman" panose="02020603050405020304" pitchFamily="18" charset="0"/>
                <a:cs typeface="Times New Roman" panose="02020603050405020304" pitchFamily="18" charset="0"/>
              </a:rPr>
              <a:t>Function</a:t>
            </a:r>
          </a:p>
          <a:p>
            <a:pPr marL="34925" indent="0" algn="l" rtl="0">
              <a:buFont typeface="Wingdings 2" panose="05020102010507070707" pitchFamily="18" charset="2"/>
              <a:buNone/>
            </a:pPr>
            <a:r>
              <a:rPr lang="en-US" altLang="en-US" sz="1800" b="1" dirty="0">
                <a:solidFill>
                  <a:srgbClr val="C00000"/>
                </a:solidFill>
                <a:latin typeface="Times New Roman" panose="02020603050405020304" pitchFamily="18" charset="0"/>
                <a:cs typeface="Times New Roman" panose="02020603050405020304" pitchFamily="18" charset="0"/>
              </a:rPr>
              <a:t>Mesenchymal stem cells</a:t>
            </a:r>
          </a:p>
          <a:p>
            <a:pPr marL="34925" indent="0" algn="l" rtl="0">
              <a:buFont typeface="Wingdings 2" panose="05020102010507070707" pitchFamily="18" charset="2"/>
              <a:buNone/>
            </a:pPr>
            <a:r>
              <a:rPr lang="en-US" altLang="en-US" sz="2000" dirty="0">
                <a:solidFill>
                  <a:schemeClr val="bg1"/>
                </a:solidFill>
                <a:latin typeface="Times New Roman" panose="02020603050405020304" pitchFamily="18" charset="0"/>
                <a:cs typeface="Times New Roman" panose="02020603050405020304" pitchFamily="18" charset="0"/>
              </a:rPr>
              <a:t>The bone marrow stroma contains mesenchymal stem cells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(MSCs), </a:t>
            </a:r>
            <a:r>
              <a:rPr lang="en-US" altLang="en-US" sz="2000" dirty="0">
                <a:solidFill>
                  <a:schemeClr val="bg1"/>
                </a:solidFill>
                <a:latin typeface="Times New Roman" panose="02020603050405020304" pitchFamily="18" charset="0"/>
                <a:cs typeface="Times New Roman" panose="02020603050405020304" pitchFamily="18" charset="0"/>
              </a:rPr>
              <a:t>also known as marrow stromal cells. These are </a:t>
            </a:r>
            <a:r>
              <a:rPr lang="en-US" altLang="en-US" sz="2000" b="1" dirty="0">
                <a:solidFill>
                  <a:srgbClr val="C00000"/>
                </a:solidFill>
                <a:latin typeface="Times New Roman" panose="02020603050405020304" pitchFamily="18" charset="0"/>
                <a:cs typeface="Times New Roman" panose="02020603050405020304" pitchFamily="18" charset="0"/>
              </a:rPr>
              <a:t>multi-potent stem cells </a:t>
            </a:r>
            <a:r>
              <a:rPr lang="en-US" altLang="en-US" sz="2000" dirty="0">
                <a:solidFill>
                  <a:schemeClr val="bg1"/>
                </a:solidFill>
                <a:latin typeface="Times New Roman" panose="02020603050405020304" pitchFamily="18" charset="0"/>
                <a:cs typeface="Times New Roman" panose="02020603050405020304" pitchFamily="18" charset="0"/>
              </a:rPr>
              <a:t>that can differentiate into a variety of cell types. MSCs have been shown to differentiate</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in vitro </a:t>
            </a:r>
            <a:r>
              <a:rPr lang="en-US" altLang="en-US" sz="2000" dirty="0">
                <a:solidFill>
                  <a:schemeClr val="bg1"/>
                </a:solidFill>
                <a:latin typeface="Times New Roman" panose="02020603050405020304" pitchFamily="18" charset="0"/>
                <a:cs typeface="Times New Roman" panose="02020603050405020304" pitchFamily="18" charset="0"/>
              </a:rPr>
              <a:t>or</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in vivo</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into</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osteoblasts, chondrocytes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myocytes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marrow adipocytes </a:t>
            </a:r>
            <a:r>
              <a:rPr lang="en-US" altLang="en-US" sz="2000" dirty="0">
                <a:solidFill>
                  <a:schemeClr val="bg1"/>
                </a:solidFill>
                <a:latin typeface="Times New Roman" panose="02020603050405020304" pitchFamily="18" charset="0"/>
                <a:cs typeface="Times New Roman" panose="02020603050405020304" pitchFamily="18" charset="0"/>
              </a:rPr>
              <a:t>and</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beta-pancreatic islets cells.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3DE23190-5013-4D97-BF4B-C6C20C919749}"/>
              </a:ext>
            </a:extLst>
          </p:cNvPr>
          <p:cNvSpPr>
            <a:spLocks noGrp="1"/>
          </p:cNvSpPr>
          <p:nvPr>
            <p:ph idx="1"/>
          </p:nvPr>
        </p:nvSpPr>
        <p:spPr>
          <a:xfrm>
            <a:off x="179388" y="260648"/>
            <a:ext cx="8785225" cy="6597351"/>
          </a:xfrm>
        </p:spPr>
        <p:txBody>
          <a:bodyPr/>
          <a:lstStyle/>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Bone marrow barrier</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a:t>
            </a:r>
            <a:r>
              <a:rPr lang="en-US" altLang="en-US" sz="2400" b="1" dirty="0">
                <a:solidFill>
                  <a:srgbClr val="C00000"/>
                </a:solidFill>
                <a:latin typeface="Times New Roman" panose="02020603050405020304" pitchFamily="18" charset="0"/>
                <a:cs typeface="Times New Roman" panose="02020603050405020304" pitchFamily="18" charset="0"/>
              </a:rPr>
              <a:t>blood vessels </a:t>
            </a:r>
            <a:r>
              <a:rPr lang="en-US" altLang="en-US" sz="2400" dirty="0">
                <a:solidFill>
                  <a:schemeClr val="bg1"/>
                </a:solidFill>
                <a:latin typeface="Times New Roman" panose="02020603050405020304" pitchFamily="18" charset="0"/>
                <a:cs typeface="Times New Roman" panose="02020603050405020304" pitchFamily="18" charset="0"/>
              </a:rPr>
              <a:t>of the bone marrow constitute a barrier, inhibiting immature blood cells from leaving the marrow. Only </a:t>
            </a:r>
            <a:r>
              <a:rPr lang="en-US" altLang="en-US" sz="2400" b="1" dirty="0">
                <a:solidFill>
                  <a:srgbClr val="C00000"/>
                </a:solidFill>
                <a:latin typeface="Times New Roman" panose="02020603050405020304" pitchFamily="18" charset="0"/>
                <a:cs typeface="Times New Roman" panose="02020603050405020304" pitchFamily="18" charset="0"/>
              </a:rPr>
              <a:t>mature blood cells </a:t>
            </a:r>
            <a:r>
              <a:rPr lang="en-US" altLang="en-US" sz="2400" dirty="0">
                <a:solidFill>
                  <a:schemeClr val="bg1"/>
                </a:solidFill>
                <a:latin typeface="Times New Roman" panose="02020603050405020304" pitchFamily="18" charset="0"/>
                <a:cs typeface="Times New Roman" panose="02020603050405020304" pitchFamily="18" charset="0"/>
              </a:rPr>
              <a:t>contain the membrane proteins, such as </a:t>
            </a:r>
            <a:r>
              <a:rPr lang="en-US" altLang="en-US" sz="2400" b="1" dirty="0">
                <a:solidFill>
                  <a:srgbClr val="FF0000"/>
                </a:solidFill>
                <a:latin typeface="Times New Roman" panose="02020603050405020304" pitchFamily="18" charset="0"/>
                <a:cs typeface="Times New Roman" panose="02020603050405020304" pitchFamily="18" charset="0"/>
              </a:rPr>
              <a:t>aquaporin</a:t>
            </a:r>
            <a:r>
              <a:rPr lang="en-US" altLang="en-US" sz="2400" dirty="0">
                <a:solidFill>
                  <a:schemeClr val="bg1"/>
                </a:solidFill>
                <a:latin typeface="Times New Roman" panose="02020603050405020304" pitchFamily="18" charset="0"/>
                <a:cs typeface="Times New Roman" panose="02020603050405020304" pitchFamily="18" charset="0"/>
              </a:rPr>
              <a:t> and </a:t>
            </a:r>
            <a:r>
              <a:rPr lang="en-US" altLang="en-US" sz="2400" b="1" dirty="0">
                <a:solidFill>
                  <a:srgbClr val="FF0000"/>
                </a:solidFill>
                <a:latin typeface="Times New Roman" panose="02020603050405020304" pitchFamily="18" charset="0"/>
                <a:cs typeface="Times New Roman" panose="02020603050405020304" pitchFamily="18" charset="0"/>
              </a:rPr>
              <a:t>glycophorin</a:t>
            </a:r>
            <a:r>
              <a:rPr lang="en-US" altLang="en-US" sz="2400" b="1" dirty="0">
                <a:solidFill>
                  <a:schemeClr val="bg1"/>
                </a:solidFill>
                <a:latin typeface="Times New Roman" panose="02020603050405020304" pitchFamily="18" charset="0"/>
                <a:cs typeface="Times New Roman" panose="02020603050405020304" pitchFamily="18" charset="0"/>
              </a:rPr>
              <a:t>,</a:t>
            </a:r>
            <a:r>
              <a:rPr lang="en-US" altLang="en-US" sz="2400" dirty="0">
                <a:solidFill>
                  <a:schemeClr val="bg1"/>
                </a:solidFill>
                <a:latin typeface="Times New Roman" panose="02020603050405020304" pitchFamily="18" charset="0"/>
                <a:cs typeface="Times New Roman" panose="02020603050405020304" pitchFamily="18" charset="0"/>
              </a:rPr>
              <a:t> that are required to attach to and pass the blood vessel endothelium. </a:t>
            </a:r>
          </a:p>
          <a:p>
            <a:pPr marL="34925" indent="0" algn="ctr" rtl="0">
              <a:buFont typeface="Wingdings 2" panose="05020102010507070707" pitchFamily="18" charset="2"/>
              <a:buNone/>
            </a:pPr>
            <a:endParaRPr lang="en-US" altLang="en-US" sz="1800" b="1"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Lymphatic role</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a:t>
            </a:r>
            <a:r>
              <a:rPr lang="en-US" altLang="en-US" sz="2400" dirty="0">
                <a:solidFill>
                  <a:srgbClr val="C00000"/>
                </a:solidFill>
                <a:latin typeface="Times New Roman" panose="02020603050405020304" pitchFamily="18" charset="0"/>
                <a:cs typeface="Times New Roman" panose="02020603050405020304" pitchFamily="18" charset="0"/>
              </a:rPr>
              <a:t>red bone marrow </a:t>
            </a:r>
            <a:r>
              <a:rPr lang="en-US" altLang="en-US" sz="2400" dirty="0">
                <a:solidFill>
                  <a:schemeClr val="bg1"/>
                </a:solidFill>
                <a:latin typeface="Times New Roman" panose="02020603050405020304" pitchFamily="18" charset="0"/>
                <a:cs typeface="Times New Roman" panose="02020603050405020304" pitchFamily="18" charset="0"/>
              </a:rPr>
              <a:t>is a key element of the lymphatic system, being one of the primary lymphoid organs that generate lymphocytes from immature hematopoietic progenitor cells. The bone marrow and thymus constitute the primary lymphoid tissues involved in the production and maturation of lymphocytes.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6E086652-2BDA-4586-9F5D-1F6BAD066AA3}"/>
              </a:ext>
            </a:extLst>
          </p:cNvPr>
          <p:cNvSpPr>
            <a:spLocks noGrp="1"/>
          </p:cNvSpPr>
          <p:nvPr>
            <p:ph idx="1"/>
          </p:nvPr>
        </p:nvSpPr>
        <p:spPr>
          <a:xfrm>
            <a:off x="107504" y="260648"/>
            <a:ext cx="8928991" cy="6408712"/>
          </a:xfrm>
        </p:spPr>
        <p:txBody>
          <a:bodyPr/>
          <a:lstStyle/>
          <a:p>
            <a:pPr marL="34925" indent="0" algn="ctr" rtl="0">
              <a:buFont typeface="Wingdings 2" panose="05020102010507070707" pitchFamily="18" charset="2"/>
              <a:buNone/>
            </a:pPr>
            <a:r>
              <a:rPr lang="en-US" altLang="en-US" sz="2400" b="1" dirty="0">
                <a:solidFill>
                  <a:srgbClr val="C00000"/>
                </a:solidFill>
                <a:latin typeface="Times New Roman" panose="02020603050405020304" pitchFamily="18" charset="0"/>
                <a:cs typeface="Times New Roman" panose="02020603050405020304" pitchFamily="18" charset="0"/>
              </a:rPr>
              <a:t>Clinical significance</a:t>
            </a:r>
          </a:p>
          <a:p>
            <a:pPr marL="34925" indent="0" algn="ctr" rtl="0">
              <a:buFont typeface="Wingdings 2" panose="05020102010507070707" pitchFamily="18" charset="2"/>
              <a:buNone/>
            </a:pPr>
            <a:endParaRPr lang="en-US" altLang="en-US" sz="1800" b="1"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Disease</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normal bone marrow architecture can be damaged or displaced by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aplastic anemia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malignancies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such as multiple myeloma, or </a:t>
            </a:r>
            <a:r>
              <a:rPr lang="en-US" altLang="en-US" sz="2400" b="1" dirty="0">
                <a:solidFill>
                  <a:srgbClr val="C00000"/>
                </a:solidFill>
                <a:latin typeface="Times New Roman" panose="02020603050405020304" pitchFamily="18" charset="0"/>
                <a:cs typeface="Times New Roman" panose="02020603050405020304" pitchFamily="18" charset="0"/>
              </a:rPr>
              <a:t>infections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which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leading to a decrease in the production of blood cells and blood platelets.</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bone marrow can also be affected by various forms of </a:t>
            </a:r>
            <a:r>
              <a:rPr lang="en-US" altLang="en-US" sz="2400" b="1" dirty="0">
                <a:solidFill>
                  <a:srgbClr val="C00000"/>
                </a:solidFill>
                <a:latin typeface="Times New Roman" panose="02020603050405020304" pitchFamily="18" charset="0"/>
                <a:cs typeface="Times New Roman" panose="02020603050405020304" pitchFamily="18" charset="0"/>
              </a:rPr>
              <a:t>leukemia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which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attacks</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its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a:solidFill>
                  <a:srgbClr val="C00000"/>
                </a:solidFill>
                <a:latin typeface="Times New Roman" panose="02020603050405020304" pitchFamily="18" charset="0"/>
                <a:cs typeface="Times New Roman" panose="02020603050405020304" pitchFamily="18" charset="0"/>
              </a:rPr>
              <a:t>hematopoietic progenitor </a:t>
            </a:r>
            <a:r>
              <a:rPr lang="en-US" altLang="en-US" sz="2400" b="1" dirty="0">
                <a:solidFill>
                  <a:srgbClr val="C00000"/>
                </a:solidFill>
                <a:latin typeface="Times New Roman" panose="02020603050405020304" pitchFamily="18" charset="0"/>
                <a:cs typeface="Times New Roman" panose="02020603050405020304" pitchFamily="18" charset="0"/>
              </a:rPr>
              <a:t>cells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Furthermore, exposure to </a:t>
            </a:r>
            <a:r>
              <a:rPr lang="en-US" altLang="en-US" sz="2400" b="1" dirty="0">
                <a:solidFill>
                  <a:srgbClr val="C00000"/>
                </a:solidFill>
                <a:latin typeface="Times New Roman" panose="02020603050405020304" pitchFamily="18" charset="0"/>
                <a:cs typeface="Times New Roman" panose="02020603050405020304" pitchFamily="18" charset="0"/>
              </a:rPr>
              <a:t>radiation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or</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chemotherapy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will kill many of the rapidly dividing cells of the bone marrow and will therefore result in a depressed immune system.</a:t>
            </a:r>
          </a:p>
          <a:p>
            <a:pPr marL="34925" indent="0" algn="just" rtl="0">
              <a:buFont typeface="Wingdings 2" panose="05020102010507070707" pitchFamily="18" charset="2"/>
              <a:buNone/>
            </a:pPr>
            <a:endParaRPr lang="en-US" altLang="en-US" sz="1800"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Application of stem cells in therapeutics</a:t>
            </a:r>
          </a:p>
          <a:p>
            <a:pPr marL="34925" indent="0" algn="just"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Bone marrow derived stem cells</a:t>
            </a:r>
            <a:r>
              <a:rPr lang="en-US" altLang="en-US" sz="2000" b="1" dirty="0">
                <a:solidFill>
                  <a:schemeClr val="bg1"/>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have a wide array of application in regenerative medicine.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C9CD-DD8F-4B79-8ADE-D46E53F2F4D6}"/>
              </a:ext>
            </a:extLst>
          </p:cNvPr>
          <p:cNvSpPr>
            <a:spLocks noGrp="1"/>
          </p:cNvSpPr>
          <p:nvPr>
            <p:ph type="title"/>
          </p:nvPr>
        </p:nvSpPr>
        <p:spPr>
          <a:xfrm>
            <a:off x="468313" y="2060575"/>
            <a:ext cx="7467600" cy="1143000"/>
          </a:xfrm>
        </p:spPr>
        <p:txBody>
          <a:bodyPr/>
          <a:lstStyle/>
          <a:p>
            <a:pPr algn="ctr" eaLnBrk="1" hangingPunct="1">
              <a:defRPr/>
            </a:pPr>
            <a:r>
              <a:rPr lang="en-US" sz="7200" dirty="0">
                <a:solidFill>
                  <a:srgbClr val="0070C0"/>
                </a:solidFill>
                <a:effectLst>
                  <a:outerShdw blurRad="38100" dist="38100" dir="2700000" algn="tl">
                    <a:srgbClr val="000000">
                      <a:alpha val="43137"/>
                    </a:srgbClr>
                  </a:outerShdw>
                </a:effectLst>
              </a:rPr>
              <a:t>Thank You</a:t>
            </a:r>
          </a:p>
        </p:txBody>
      </p:sp>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DB90504A530946B07B1D1F9D369587" ma:contentTypeVersion="2" ma:contentTypeDescription="Create a new document." ma:contentTypeScope="" ma:versionID="26daf53f3d705fd0d65faa763a3de3de">
  <xsd:schema xmlns:xsd="http://www.w3.org/2001/XMLSchema" xmlns:xs="http://www.w3.org/2001/XMLSchema" xmlns:p="http://schemas.microsoft.com/office/2006/metadata/properties" xmlns:ns2="9895e236-6ac5-4795-ab47-bb013b779b4c" targetNamespace="http://schemas.microsoft.com/office/2006/metadata/properties" ma:root="true" ma:fieldsID="7660e2c65252699633c60f46f14ae143" ns2:_="">
    <xsd:import namespace="9895e236-6ac5-4795-ab47-bb013b779b4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5e236-6ac5-4795-ab47-bb013b779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EAF032-4A13-49E6-AD0B-EE9FE5F36C22}">
  <ds:schemaRefs>
    <ds:schemaRef ds:uri="http://schemas.microsoft.com/sharepoint/v3/contenttype/forms"/>
  </ds:schemaRefs>
</ds:datastoreItem>
</file>

<file path=customXml/itemProps2.xml><?xml version="1.0" encoding="utf-8"?>
<ds:datastoreItem xmlns:ds="http://schemas.openxmlformats.org/officeDocument/2006/customXml" ds:itemID="{FAC3ECEF-98B5-476F-BB64-D6017ECB97E9}"/>
</file>

<file path=customXml/itemProps3.xml><?xml version="1.0" encoding="utf-8"?>
<ds:datastoreItem xmlns:ds="http://schemas.openxmlformats.org/officeDocument/2006/customXml" ds:itemID="{1B82CF2A-C837-478D-BDE1-91780F96F7B2}"/>
</file>

<file path=docProps/app.xml><?xml version="1.0" encoding="utf-8"?>
<Properties xmlns="http://schemas.openxmlformats.org/officeDocument/2006/extended-properties" xmlns:vt="http://schemas.openxmlformats.org/officeDocument/2006/docPropsVTypes">
  <Template>Organic</Template>
  <TotalTime>1740</TotalTime>
  <Words>648</Words>
  <Application>Microsoft Office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Franklin Gothic Book</vt:lpstr>
      <vt:lpstr>Times New Roman</vt:lpstr>
      <vt:lpstr>Wingdings</vt:lpstr>
      <vt:lpstr>Wingdings 2</vt:lpstr>
      <vt:lpstr>تقنية</vt:lpstr>
      <vt:lpstr>Bone Marrow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NAMohammed</cp:lastModifiedBy>
  <cp:revision>93</cp:revision>
  <dcterms:created xsi:type="dcterms:W3CDTF">2018-04-21T22:12:54Z</dcterms:created>
  <dcterms:modified xsi:type="dcterms:W3CDTF">2022-04-10T21:06:05Z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0x010100A5DB90504A530946B07B1D1F9D369587</vt:lpwstr>
  </property>
</Properties>
</file>