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8" r:id="rId2"/>
    <p:sldId id="269" r:id="rId3"/>
    <p:sldId id="270" r:id="rId4"/>
    <p:sldId id="271" r:id="rId5"/>
    <p:sldId id="272" r:id="rId6"/>
    <p:sldId id="261" r:id="rId7"/>
    <p:sldId id="273" r:id="rId8"/>
    <p:sldId id="274" r:id="rId9"/>
    <p:sldId id="276" r:id="rId10"/>
    <p:sldId id="265" r:id="rId11"/>
    <p:sldId id="266" r:id="rId12"/>
    <p:sldId id="2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7B219-6C34-490F-9DEE-841AD12408A7}" type="datetimeFigureOut">
              <a:rPr lang="en-US" smtClean="0"/>
              <a:pPr/>
              <a:t>16/03/2020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B384B-7129-47B7-B240-13A9FC6CD8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16/03/2020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381000"/>
            <a:ext cx="8534400" cy="61722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762000"/>
            <a:ext cx="79057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67000"/>
            <a:ext cx="78676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4876800"/>
            <a:ext cx="75533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On-screen Show 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Motor function of nervous system </dc:title>
  <dc:creator>User</dc:creator>
  <cp:lastModifiedBy>UDSER</cp:lastModifiedBy>
  <cp:revision>12</cp:revision>
  <dcterms:created xsi:type="dcterms:W3CDTF">2006-08-16T00:00:00Z</dcterms:created>
  <dcterms:modified xsi:type="dcterms:W3CDTF">2020-03-16T12:35:01Z</dcterms:modified>
</cp:coreProperties>
</file>