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95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96770"/>
            <a:ext cx="7531260" cy="4236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2C90A2-6890-44BA-B8BF-D3BAD676A4F4}"/>
              </a:ext>
            </a:extLst>
          </p:cNvPr>
          <p:cNvSpPr txBox="1"/>
          <p:nvPr/>
        </p:nvSpPr>
        <p:spPr>
          <a:xfrm>
            <a:off x="3391383" y="2581815"/>
            <a:ext cx="3507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D038223EA4B048BFB7C0E417E82C9B" ma:contentTypeVersion="2" ma:contentTypeDescription="Create a new document." ma:contentTypeScope="" ma:versionID="9845d7830d9a6d0cb1e07dad673584bc">
  <xsd:schema xmlns:xsd="http://www.w3.org/2001/XMLSchema" xmlns:xs="http://www.w3.org/2001/XMLSchema" xmlns:p="http://schemas.microsoft.com/office/2006/metadata/properties" xmlns:ns2="45500715-b3f9-42b0-bc72-b20bef4117f8" targetNamespace="http://schemas.microsoft.com/office/2006/metadata/properties" ma:root="true" ma:fieldsID="2352974ad68c12dd0c96eee9e3b4cff5" ns2:_="">
    <xsd:import namespace="45500715-b3f9-42b0-bc72-b20bef4117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00715-b3f9-42b0-bc72-b20bef4117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CA813D-D8BA-4B53-AC9D-BFEA0DB2AA19}"/>
</file>

<file path=customXml/itemProps2.xml><?xml version="1.0" encoding="utf-8"?>
<ds:datastoreItem xmlns:ds="http://schemas.openxmlformats.org/officeDocument/2006/customXml" ds:itemID="{0998799C-36D7-49A9-86C0-599C8F24D193}"/>
</file>

<file path=customXml/itemProps3.xml><?xml version="1.0" encoding="utf-8"?>
<ds:datastoreItem xmlns:ds="http://schemas.openxmlformats.org/officeDocument/2006/customXml" ds:itemID="{D447E34F-B1B2-4ABC-A0F7-0D88DF93D2B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</Words>
  <Application>Microsoft Office PowerPoint</Application>
  <PresentationFormat>On-screen Show (16:9)</PresentationFormat>
  <Paragraphs>29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3</cp:revision>
  <dcterms:created xsi:type="dcterms:W3CDTF">2020-08-06T16:49:23Z</dcterms:created>
  <dcterms:modified xsi:type="dcterms:W3CDTF">2021-08-01T16:41:59Z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0x010100F9D038223EA4B048BFB7C0E417E82C9B</vt:lpwstr>
  </property>
</Properties>
</file>