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handoutMasterIdLst>
    <p:handoutMasterId r:id="rId94"/>
  </p:handoutMasterIdLst>
  <p:sldIdLst>
    <p:sldId id="256" r:id="rId3"/>
    <p:sldId id="280" r:id="rId4"/>
    <p:sldId id="293" r:id="rId5"/>
    <p:sldId id="281" r:id="rId6"/>
    <p:sldId id="285" r:id="rId7"/>
    <p:sldId id="286" r:id="rId8"/>
    <p:sldId id="287" r:id="rId9"/>
    <p:sldId id="288" r:id="rId11"/>
    <p:sldId id="289" r:id="rId12"/>
    <p:sldId id="290" r:id="rId13"/>
    <p:sldId id="294" r:id="rId14"/>
    <p:sldId id="332" r:id="rId15"/>
    <p:sldId id="300" r:id="rId16"/>
    <p:sldId id="301" r:id="rId17"/>
    <p:sldId id="302" r:id="rId18"/>
    <p:sldId id="303" r:id="rId19"/>
    <p:sldId id="299" r:id="rId20"/>
    <p:sldId id="291" r:id="rId21"/>
    <p:sldId id="282" r:id="rId22"/>
    <p:sldId id="283" r:id="rId23"/>
    <p:sldId id="284" r:id="rId24"/>
    <p:sldId id="304" r:id="rId25"/>
    <p:sldId id="305" r:id="rId26"/>
    <p:sldId id="334" r:id="rId27"/>
    <p:sldId id="335" r:id="rId28"/>
    <p:sldId id="336" r:id="rId29"/>
    <p:sldId id="307" r:id="rId30"/>
    <p:sldId id="308" r:id="rId31"/>
    <p:sldId id="309" r:id="rId32"/>
    <p:sldId id="337" r:id="rId33"/>
    <p:sldId id="310" r:id="rId34"/>
    <p:sldId id="338" r:id="rId35"/>
    <p:sldId id="374" r:id="rId36"/>
    <p:sldId id="375" r:id="rId37"/>
    <p:sldId id="376" r:id="rId38"/>
    <p:sldId id="377" r:id="rId39"/>
    <p:sldId id="314" r:id="rId40"/>
    <p:sldId id="315" r:id="rId41"/>
    <p:sldId id="316" r:id="rId42"/>
    <p:sldId id="388" r:id="rId43"/>
    <p:sldId id="400" r:id="rId44"/>
    <p:sldId id="340" r:id="rId45"/>
    <p:sldId id="391" r:id="rId46"/>
    <p:sldId id="403" r:id="rId47"/>
    <p:sldId id="460" r:id="rId48"/>
    <p:sldId id="320" r:id="rId49"/>
    <p:sldId id="321" r:id="rId50"/>
    <p:sldId id="341" r:id="rId51"/>
    <p:sldId id="325" r:id="rId52"/>
    <p:sldId id="378" r:id="rId53"/>
    <p:sldId id="329" r:id="rId54"/>
    <p:sldId id="406" r:id="rId55"/>
    <p:sldId id="381" r:id="rId56"/>
    <p:sldId id="382" r:id="rId57"/>
    <p:sldId id="385" r:id="rId58"/>
    <p:sldId id="407" r:id="rId59"/>
    <p:sldId id="357" r:id="rId60"/>
    <p:sldId id="461" r:id="rId61"/>
    <p:sldId id="353" r:id="rId62"/>
    <p:sldId id="355" r:id="rId63"/>
    <p:sldId id="359" r:id="rId64"/>
    <p:sldId id="411" r:id="rId65"/>
    <p:sldId id="368" r:id="rId66"/>
    <p:sldId id="363" r:id="rId67"/>
    <p:sldId id="408" r:id="rId68"/>
    <p:sldId id="462" r:id="rId69"/>
    <p:sldId id="257" r:id="rId70"/>
    <p:sldId id="258" r:id="rId71"/>
    <p:sldId id="503" r:id="rId72"/>
    <p:sldId id="504" r:id="rId73"/>
    <p:sldId id="259" r:id="rId74"/>
    <p:sldId id="260" r:id="rId75"/>
    <p:sldId id="261" r:id="rId76"/>
    <p:sldId id="262" r:id="rId77"/>
    <p:sldId id="263" r:id="rId78"/>
    <p:sldId id="264" r:id="rId79"/>
    <p:sldId id="265" r:id="rId80"/>
    <p:sldId id="266" r:id="rId81"/>
    <p:sldId id="267" r:id="rId82"/>
    <p:sldId id="268" r:id="rId83"/>
    <p:sldId id="269" r:id="rId84"/>
    <p:sldId id="272" r:id="rId85"/>
    <p:sldId id="273" r:id="rId86"/>
    <p:sldId id="274" r:id="rId87"/>
    <p:sldId id="275" r:id="rId88"/>
    <p:sldId id="276" r:id="rId89"/>
    <p:sldId id="277" r:id="rId90"/>
    <p:sldId id="278" r:id="rId91"/>
    <p:sldId id="279" r:id="rId92"/>
    <p:sldId id="506" r:id="rId9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CA62C"/>
    <a:srgbClr val="DBDBD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2" autoAdjust="0"/>
    <p:restoredTop sz="86380" autoAdjust="0"/>
  </p:normalViewPr>
  <p:slideViewPr>
    <p:cSldViewPr snapToGrid="0" showGuides="1">
      <p:cViewPr varScale="1">
        <p:scale>
          <a:sx n="114" d="100"/>
          <a:sy n="114" d="100"/>
        </p:scale>
        <p:origin x="1336" y="168"/>
      </p:cViewPr>
      <p:guideLst>
        <p:guide orient="horz" pos="2128"/>
        <p:guide pos="3840"/>
        <p:guide pos="288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_rels/data4.xml.rels><?xml version="1.0" encoding="UTF-8" standalone="yes"?>
<Relationships xmlns="http://schemas.openxmlformats.org/package/2006/relationships"><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4.xml.rels><?xml version="1.0" encoding="UTF-8" standalone="yes"?>
<Relationships xmlns="http://schemas.openxmlformats.org/package/2006/relationships"><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31D8833-70CB-426B-8907-181D287B46F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988BEC9F-F573-4C65-B0A2-82891E90E2AB}">
      <dgm:prSet phldrT="[Text]" custT="1"/>
      <dgm:spPr/>
      <dgm:t>
        <a:bodyPr/>
        <a:lstStyle/>
        <a:p>
          <a:r>
            <a:rPr lang="en-US" sz="2000" b="1" dirty="0">
              <a:solidFill>
                <a:schemeClr val="accent4"/>
              </a:solidFill>
              <a:latin typeface="Calibri" panose="020F0502020204030204" pitchFamily="34" charset="0"/>
              <a:cs typeface="Calibri" panose="020F0502020204030204" pitchFamily="34" charset="0"/>
            </a:rPr>
            <a:t>Fractional</a:t>
          </a:r>
          <a:endParaRPr lang="en-US" sz="1600" b="1" dirty="0">
            <a:solidFill>
              <a:schemeClr val="accent4"/>
            </a:solidFill>
            <a:latin typeface="Calibri" panose="020F0502020204030204" pitchFamily="34" charset="0"/>
            <a:cs typeface="Calibri" panose="020F0502020204030204" pitchFamily="34" charset="0"/>
          </a:endParaRPr>
        </a:p>
      </dgm:t>
    </dgm:pt>
    <dgm:pt modelId="{078801DC-78AE-475D-AD28-6E87598A14B7}" cxnId="{28CD869A-ECA7-4790-860B-6F19E8A1DE0B}" type="parTrans">
      <dgm:prSet/>
      <dgm:spPr/>
      <dgm:t>
        <a:bodyPr/>
        <a:lstStyle/>
        <a:p>
          <a:endParaRPr lang="en-US" sz="2000" b="1">
            <a:solidFill>
              <a:schemeClr val="accent4"/>
            </a:solidFill>
            <a:latin typeface="Calibri" panose="020F0502020204030204" pitchFamily="34" charset="0"/>
            <a:cs typeface="Calibri" panose="020F0502020204030204" pitchFamily="34" charset="0"/>
          </a:endParaRPr>
        </a:p>
      </dgm:t>
    </dgm:pt>
    <dgm:pt modelId="{A7E91AC3-C4E3-49EC-831B-F64A44DD8731}" cxnId="{28CD869A-ECA7-4790-860B-6F19E8A1DE0B}" type="sibTrans">
      <dgm:prSet/>
      <dgm:spPr/>
      <dgm:t>
        <a:bodyPr/>
        <a:lstStyle/>
        <a:p>
          <a:endParaRPr lang="en-US"/>
        </a:p>
      </dgm:t>
    </dgm:pt>
    <dgm:pt modelId="{2C1ABA36-3272-4D83-9B22-7F11B95149F7}">
      <dgm:prSet phldrT="[Text]" custT="1"/>
      <dgm:spPr/>
      <dgm:t>
        <a:bodyPr/>
        <a:lstStyle/>
        <a:p>
          <a:r>
            <a:rPr lang="en-US" sz="2000" b="1" dirty="0">
              <a:solidFill>
                <a:schemeClr val="accent4"/>
              </a:solidFill>
              <a:latin typeface="Calibri" panose="020F0502020204030204" pitchFamily="34" charset="0"/>
              <a:cs typeface="Calibri" panose="020F0502020204030204" pitchFamily="34" charset="0"/>
            </a:rPr>
            <a:t>Protein based</a:t>
          </a:r>
          <a:endParaRPr lang="en-US" sz="1600" b="1" dirty="0">
            <a:solidFill>
              <a:schemeClr val="accent4"/>
            </a:solidFill>
            <a:latin typeface="Calibri" panose="020F0502020204030204" pitchFamily="34" charset="0"/>
            <a:cs typeface="Calibri" panose="020F0502020204030204" pitchFamily="34" charset="0"/>
          </a:endParaRPr>
        </a:p>
      </dgm:t>
    </dgm:pt>
    <dgm:pt modelId="{06CF97CE-134F-4589-B639-11878B2E7FF9}" cxnId="{F93F131D-E4AC-4DDC-919E-C43E194812F8}" type="parTrans">
      <dgm:prSet/>
      <dgm:spPr/>
      <dgm:t>
        <a:bodyPr/>
        <a:lstStyle/>
        <a:p>
          <a:endParaRPr lang="en-US" sz="2000" b="1">
            <a:solidFill>
              <a:schemeClr val="accent4"/>
            </a:solidFill>
            <a:latin typeface="Calibri" panose="020F0502020204030204" pitchFamily="34" charset="0"/>
            <a:cs typeface="Calibri" panose="020F0502020204030204" pitchFamily="34" charset="0"/>
          </a:endParaRPr>
        </a:p>
      </dgm:t>
    </dgm:pt>
    <dgm:pt modelId="{A29E1D13-E815-4033-AF24-1059B7EBA5D0}" cxnId="{F93F131D-E4AC-4DDC-919E-C43E194812F8}" type="sibTrans">
      <dgm:prSet/>
      <dgm:spPr/>
      <dgm:t>
        <a:bodyPr/>
        <a:lstStyle/>
        <a:p>
          <a:endParaRPr lang="en-US"/>
        </a:p>
      </dgm:t>
    </dgm:pt>
    <dgm:pt modelId="{F46D5F45-3793-4007-96DE-0AF6AD1F2C8E}">
      <dgm:prSet phldrT="[Text]" custT="1"/>
      <dgm:spPr/>
      <dgm:t>
        <a:bodyPr/>
        <a:lstStyle/>
        <a:p>
          <a:r>
            <a:rPr lang="en-US" sz="2000" b="1" dirty="0">
              <a:solidFill>
                <a:schemeClr val="accent4"/>
              </a:solidFill>
              <a:latin typeface="Calibri" panose="020F0502020204030204" pitchFamily="34" charset="0"/>
              <a:cs typeface="Calibri" panose="020F0502020204030204" pitchFamily="34" charset="0"/>
            </a:rPr>
            <a:t>Whole Cell</a:t>
          </a:r>
        </a:p>
      </dgm:t>
    </dgm:pt>
    <dgm:pt modelId="{D28433EB-D3EE-464E-B239-15BAFA1581BD}" cxnId="{0653ABB7-AFCD-44D2-946F-7946AE554FCB}" type="sibTrans">
      <dgm:prSet/>
      <dgm:spPr/>
      <dgm:t>
        <a:bodyPr/>
        <a:lstStyle/>
        <a:p>
          <a:endParaRPr lang="en-US"/>
        </a:p>
      </dgm:t>
    </dgm:pt>
    <dgm:pt modelId="{9C91A404-88F8-4B64-9162-B604FE5C1BBC}" cxnId="{0653ABB7-AFCD-44D2-946F-7946AE554FCB}" type="parTrans">
      <dgm:prSet/>
      <dgm:spPr/>
      <dgm:t>
        <a:bodyPr/>
        <a:lstStyle/>
        <a:p>
          <a:endParaRPr lang="en-US" sz="2000" b="1">
            <a:solidFill>
              <a:schemeClr val="accent4"/>
            </a:solidFill>
            <a:latin typeface="Calibri" panose="020F0502020204030204" pitchFamily="34" charset="0"/>
            <a:cs typeface="Calibri" panose="020F0502020204030204" pitchFamily="34" charset="0"/>
          </a:endParaRPr>
        </a:p>
      </dgm:t>
    </dgm:pt>
    <dgm:pt modelId="{FDD54C35-E40F-4321-A5EE-A6310634D717}">
      <dgm:prSet phldrT="[Text]" custT="1"/>
      <dgm:spPr/>
      <dgm:t>
        <a:bodyPr/>
        <a:lstStyle/>
        <a:p>
          <a:r>
            <a:rPr lang="en-US" sz="2400" b="1" dirty="0">
              <a:solidFill>
                <a:schemeClr val="accent4"/>
              </a:solidFill>
              <a:latin typeface="Calibri" panose="020F0502020204030204" pitchFamily="34" charset="0"/>
              <a:cs typeface="Calibri" panose="020F0502020204030204" pitchFamily="34" charset="0"/>
            </a:rPr>
            <a:t>Killed</a:t>
          </a:r>
          <a:endParaRPr lang="en-US" sz="1600" b="1" dirty="0">
            <a:solidFill>
              <a:schemeClr val="accent4"/>
            </a:solidFill>
            <a:latin typeface="Calibri" panose="020F0502020204030204" pitchFamily="34" charset="0"/>
            <a:cs typeface="Calibri" panose="020F0502020204030204" pitchFamily="34" charset="0"/>
          </a:endParaRPr>
        </a:p>
        <a:p>
          <a:r>
            <a:rPr lang="en-US" sz="1600" b="1" dirty="0">
              <a:solidFill>
                <a:schemeClr val="accent4"/>
              </a:solidFill>
              <a:latin typeface="Calibri" panose="020F0502020204030204" pitchFamily="34" charset="0"/>
              <a:cs typeface="Calibri" panose="020F0502020204030204" pitchFamily="34" charset="0"/>
            </a:rPr>
            <a:t>(inactivated)</a:t>
          </a:r>
        </a:p>
      </dgm:t>
    </dgm:pt>
    <dgm:pt modelId="{777064A1-94B3-4ADB-982F-59B5DEF78132}" cxnId="{E400AAE5-B107-474E-BED3-EA86FBA2FA56}" type="sibTrans">
      <dgm:prSet/>
      <dgm:spPr/>
      <dgm:t>
        <a:bodyPr/>
        <a:lstStyle/>
        <a:p>
          <a:endParaRPr lang="en-US"/>
        </a:p>
      </dgm:t>
    </dgm:pt>
    <dgm:pt modelId="{56AE12C7-F2E5-4127-B8D5-BCE18F43E5DC}" cxnId="{E400AAE5-B107-474E-BED3-EA86FBA2FA56}" type="parTrans">
      <dgm:prSet/>
      <dgm:spPr/>
      <dgm:t>
        <a:bodyPr/>
        <a:lstStyle/>
        <a:p>
          <a:endParaRPr lang="en-US"/>
        </a:p>
      </dgm:t>
    </dgm:pt>
    <dgm:pt modelId="{A3671E06-5A91-47E9-BF82-1DEC15C81E4A}">
      <dgm:prSet custT="1"/>
      <dgm:spPr>
        <a:noFill/>
        <a:ln>
          <a:noFill/>
        </a:ln>
      </dgm:spPr>
      <dgm:t>
        <a:bodyPr/>
        <a:lstStyle/>
        <a:p>
          <a:endParaRPr lang="en-US" sz="1600" b="1" dirty="0">
            <a:solidFill>
              <a:schemeClr val="accent4"/>
            </a:solidFill>
            <a:latin typeface="Calibri" panose="020F0502020204030204" pitchFamily="34" charset="0"/>
            <a:cs typeface="Calibri" panose="020F0502020204030204" pitchFamily="34" charset="0"/>
          </a:endParaRPr>
        </a:p>
      </dgm:t>
    </dgm:pt>
    <dgm:pt modelId="{99405D1A-5A2F-47BA-B83B-BDE7E4FFF7DD}" cxnId="{5CA07832-0C35-4D78-BA41-ECC870128E00}" type="parTrans">
      <dgm:prSet/>
      <dgm:spPr/>
      <dgm:t>
        <a:bodyPr/>
        <a:lstStyle/>
        <a:p>
          <a:endParaRPr lang="en-US"/>
        </a:p>
      </dgm:t>
    </dgm:pt>
    <dgm:pt modelId="{5AB188A6-1288-4809-B6C4-A920A4797C8D}" cxnId="{5CA07832-0C35-4D78-BA41-ECC870128E00}" type="sibTrans">
      <dgm:prSet/>
      <dgm:spPr/>
      <dgm:t>
        <a:bodyPr/>
        <a:lstStyle/>
        <a:p>
          <a:endParaRPr lang="en-US"/>
        </a:p>
      </dgm:t>
    </dgm:pt>
    <dgm:pt modelId="{ADD78A69-454B-4B45-99A7-6E010359BFCF}">
      <dgm:prSet custT="1"/>
      <dgm:spPr/>
      <dgm:t>
        <a:bodyPr/>
        <a:lstStyle/>
        <a:p>
          <a:r>
            <a:rPr lang="en-US" sz="2400" b="1" dirty="0">
              <a:solidFill>
                <a:schemeClr val="accent4"/>
              </a:solidFill>
              <a:latin typeface="Calibri" panose="020F0502020204030204" pitchFamily="34" charset="0"/>
              <a:cs typeface="Calibri" panose="020F0502020204030204" pitchFamily="34" charset="0"/>
            </a:rPr>
            <a:t>Live </a:t>
          </a:r>
          <a:r>
            <a:rPr lang="en-US" sz="1800" b="1" dirty="0">
              <a:solidFill>
                <a:schemeClr val="accent4"/>
              </a:solidFill>
              <a:latin typeface="Calibri" panose="020F0502020204030204" pitchFamily="34" charset="0"/>
              <a:cs typeface="Calibri" panose="020F0502020204030204" pitchFamily="34" charset="0"/>
            </a:rPr>
            <a:t>Attenuated</a:t>
          </a:r>
        </a:p>
      </dgm:t>
    </dgm:pt>
    <dgm:pt modelId="{C2400AC4-ED6D-42D4-9CF6-1D628762F948}" cxnId="{C959EC8A-4C25-49A9-A9A2-060BFF316AFC}" type="parTrans">
      <dgm:prSet/>
      <dgm:spPr/>
      <dgm:t>
        <a:bodyPr/>
        <a:lstStyle/>
        <a:p>
          <a:endParaRPr lang="en-US"/>
        </a:p>
      </dgm:t>
    </dgm:pt>
    <dgm:pt modelId="{72313ECF-716B-4D93-A459-44FC6B662E6D}" cxnId="{C959EC8A-4C25-49A9-A9A2-060BFF316AFC}" type="sibTrans">
      <dgm:prSet/>
      <dgm:spPr/>
      <dgm:t>
        <a:bodyPr/>
        <a:lstStyle/>
        <a:p>
          <a:endParaRPr lang="en-US"/>
        </a:p>
      </dgm:t>
    </dgm:pt>
    <dgm:pt modelId="{B46B5F8E-89A9-4ED2-9487-A7C1486036CA}">
      <dgm:prSet custT="1"/>
      <dgm:spPr/>
      <dgm:t>
        <a:bodyPr/>
        <a:lstStyle/>
        <a:p>
          <a:r>
            <a:rPr lang="en-US" sz="2000" b="1" dirty="0">
              <a:solidFill>
                <a:schemeClr val="accent4"/>
              </a:solidFill>
              <a:latin typeface="Calibri" panose="020F0502020204030204" pitchFamily="34" charset="0"/>
              <a:cs typeface="Calibri" panose="020F0502020204030204" pitchFamily="34" charset="0"/>
            </a:rPr>
            <a:t>Polysaccharide based</a:t>
          </a:r>
          <a:endParaRPr lang="en-US" sz="1600" b="1" dirty="0">
            <a:solidFill>
              <a:schemeClr val="accent4"/>
            </a:solidFill>
            <a:latin typeface="Calibri" panose="020F0502020204030204" pitchFamily="34" charset="0"/>
            <a:cs typeface="Calibri" panose="020F0502020204030204" pitchFamily="34" charset="0"/>
          </a:endParaRPr>
        </a:p>
      </dgm:t>
    </dgm:pt>
    <dgm:pt modelId="{CC0A8E8B-24F5-489F-B648-FD3A5E6BA6F3}" cxnId="{1F0CF438-3387-4EE6-80B2-FE38EA96EFD0}" type="parTrans">
      <dgm:prSet/>
      <dgm:spPr/>
      <dgm:t>
        <a:bodyPr/>
        <a:lstStyle/>
        <a:p>
          <a:endParaRPr lang="en-US" sz="2000" b="1">
            <a:solidFill>
              <a:schemeClr val="accent4"/>
            </a:solidFill>
            <a:latin typeface="Calibri" panose="020F0502020204030204" pitchFamily="34" charset="0"/>
            <a:cs typeface="Calibri" panose="020F0502020204030204" pitchFamily="34" charset="0"/>
          </a:endParaRPr>
        </a:p>
      </dgm:t>
    </dgm:pt>
    <dgm:pt modelId="{A1F66CBD-8517-46AE-A727-B35EB99E45A5}" cxnId="{1F0CF438-3387-4EE6-80B2-FE38EA96EFD0}" type="sibTrans">
      <dgm:prSet/>
      <dgm:spPr/>
      <dgm:t>
        <a:bodyPr/>
        <a:lstStyle/>
        <a:p>
          <a:endParaRPr lang="en-US"/>
        </a:p>
      </dgm:t>
    </dgm:pt>
    <dgm:pt modelId="{4A5CBF58-736F-4F0B-96D8-31CEEF3155FC}">
      <dgm:prSet custT="1"/>
      <dgm:spPr>
        <a:ln>
          <a:solidFill>
            <a:srgbClr val="00B050"/>
          </a:solidFill>
        </a:ln>
      </dgm:spPr>
      <dgm:t>
        <a:bodyPr/>
        <a:lstStyle/>
        <a:p>
          <a:r>
            <a:rPr lang="en-US" sz="2000" b="1" dirty="0">
              <a:solidFill>
                <a:schemeClr val="accent4"/>
              </a:solidFill>
              <a:latin typeface="Calibri" panose="020F0502020204030204" pitchFamily="34" charset="0"/>
              <a:cs typeface="Calibri" panose="020F0502020204030204" pitchFamily="34" charset="0"/>
            </a:rPr>
            <a:t>Pure</a:t>
          </a:r>
          <a:endParaRPr lang="en-US" sz="1600" b="1" dirty="0">
            <a:solidFill>
              <a:schemeClr val="accent4"/>
            </a:solidFill>
            <a:latin typeface="Calibri" panose="020F0502020204030204" pitchFamily="34" charset="0"/>
            <a:cs typeface="Calibri" panose="020F0502020204030204" pitchFamily="34" charset="0"/>
          </a:endParaRPr>
        </a:p>
      </dgm:t>
    </dgm:pt>
    <dgm:pt modelId="{73CBFB21-F93E-4851-8364-36C7F6535FDD}" cxnId="{D6203F17-4AFD-4C67-8FE7-E2A487CD7214}" type="parTrans">
      <dgm:prSet/>
      <dgm:spPr/>
      <dgm:t>
        <a:bodyPr/>
        <a:lstStyle/>
        <a:p>
          <a:endParaRPr lang="en-US" sz="2000" b="1">
            <a:solidFill>
              <a:schemeClr val="accent4"/>
            </a:solidFill>
            <a:latin typeface="Calibri" panose="020F0502020204030204" pitchFamily="34" charset="0"/>
            <a:cs typeface="Calibri" panose="020F0502020204030204" pitchFamily="34" charset="0"/>
          </a:endParaRPr>
        </a:p>
      </dgm:t>
    </dgm:pt>
    <dgm:pt modelId="{398F5EB1-430C-4699-A2CD-0A870A546B3E}" cxnId="{D6203F17-4AFD-4C67-8FE7-E2A487CD7214}" type="sibTrans">
      <dgm:prSet/>
      <dgm:spPr/>
      <dgm:t>
        <a:bodyPr/>
        <a:lstStyle/>
        <a:p>
          <a:endParaRPr lang="en-US"/>
        </a:p>
      </dgm:t>
    </dgm:pt>
    <dgm:pt modelId="{999F33D2-F4CA-4768-B9EA-CB96C24EC495}">
      <dgm:prSet custT="1"/>
      <dgm:spPr>
        <a:ln>
          <a:solidFill>
            <a:srgbClr val="00B050"/>
          </a:solidFill>
        </a:ln>
      </dgm:spPr>
      <dgm:t>
        <a:bodyPr/>
        <a:lstStyle/>
        <a:p>
          <a:r>
            <a:rPr lang="en-US" sz="1800" b="1" dirty="0">
              <a:solidFill>
                <a:schemeClr val="accent4"/>
              </a:solidFill>
              <a:latin typeface="Calibri" panose="020F0502020204030204" pitchFamily="34" charset="0"/>
              <a:cs typeface="Calibri" panose="020F0502020204030204" pitchFamily="34" charset="0"/>
            </a:rPr>
            <a:t>Conjugated</a:t>
          </a:r>
          <a:endParaRPr lang="en-US" sz="1600" b="1" dirty="0">
            <a:solidFill>
              <a:schemeClr val="accent4"/>
            </a:solidFill>
            <a:latin typeface="Calibri" panose="020F0502020204030204" pitchFamily="34" charset="0"/>
            <a:cs typeface="Calibri" panose="020F0502020204030204" pitchFamily="34" charset="0"/>
          </a:endParaRPr>
        </a:p>
      </dgm:t>
    </dgm:pt>
    <dgm:pt modelId="{13CB8178-746E-43FB-A918-C1F701FF87AF}" cxnId="{D67A6960-55DD-4393-B8E6-F533C2CCB0D3}" type="parTrans">
      <dgm:prSet/>
      <dgm:spPr/>
      <dgm:t>
        <a:bodyPr/>
        <a:lstStyle/>
        <a:p>
          <a:endParaRPr lang="en-US" sz="2000" b="1">
            <a:solidFill>
              <a:schemeClr val="accent4"/>
            </a:solidFill>
            <a:latin typeface="Calibri" panose="020F0502020204030204" pitchFamily="34" charset="0"/>
            <a:cs typeface="Calibri" panose="020F0502020204030204" pitchFamily="34" charset="0"/>
          </a:endParaRPr>
        </a:p>
      </dgm:t>
    </dgm:pt>
    <dgm:pt modelId="{F5B56FB1-F0E0-4332-8D20-794AF28EA70E}" cxnId="{D67A6960-55DD-4393-B8E6-F533C2CCB0D3}" type="sibTrans">
      <dgm:prSet/>
      <dgm:spPr/>
      <dgm:t>
        <a:bodyPr/>
        <a:lstStyle/>
        <a:p>
          <a:endParaRPr lang="en-US"/>
        </a:p>
      </dgm:t>
    </dgm:pt>
    <dgm:pt modelId="{46149756-BE09-45AB-A498-9F195D728364}">
      <dgm:prSet custT="1"/>
      <dgm:spPr>
        <a:ln>
          <a:solidFill>
            <a:srgbClr val="00B050"/>
          </a:solidFill>
        </a:ln>
      </dgm:spPr>
      <dgm:t>
        <a:bodyPr/>
        <a:lstStyle/>
        <a:p>
          <a:r>
            <a:rPr lang="en-US" sz="2000" b="1" dirty="0" err="1">
              <a:solidFill>
                <a:schemeClr val="accent4"/>
              </a:solidFill>
              <a:latin typeface="Calibri" panose="020F0502020204030204" pitchFamily="34" charset="0"/>
              <a:cs typeface="Calibri" panose="020F0502020204030204" pitchFamily="34" charset="0"/>
            </a:rPr>
            <a:t>Toxoids</a:t>
          </a:r>
          <a:endParaRPr lang="en-US" sz="1600" b="1" dirty="0">
            <a:solidFill>
              <a:schemeClr val="accent4"/>
            </a:solidFill>
            <a:latin typeface="Calibri" panose="020F0502020204030204" pitchFamily="34" charset="0"/>
            <a:cs typeface="Calibri" panose="020F0502020204030204" pitchFamily="34" charset="0"/>
          </a:endParaRPr>
        </a:p>
      </dgm:t>
    </dgm:pt>
    <dgm:pt modelId="{A1942854-D366-4B1C-9A0D-A05FED4537ED}" cxnId="{C8CA2F36-F8F7-4A6E-A480-6587C3BF13A6}" type="parTrans">
      <dgm:prSet/>
      <dgm:spPr/>
      <dgm:t>
        <a:bodyPr/>
        <a:lstStyle/>
        <a:p>
          <a:endParaRPr lang="en-US" b="1">
            <a:solidFill>
              <a:schemeClr val="accent4"/>
            </a:solidFill>
            <a:latin typeface="Calibri" panose="020F0502020204030204" pitchFamily="34" charset="0"/>
            <a:cs typeface="Calibri" panose="020F0502020204030204" pitchFamily="34" charset="0"/>
          </a:endParaRPr>
        </a:p>
      </dgm:t>
    </dgm:pt>
    <dgm:pt modelId="{FF80A0B4-6524-48C1-983F-CA94B29960D0}" cxnId="{C8CA2F36-F8F7-4A6E-A480-6587C3BF13A6}" type="sibTrans">
      <dgm:prSet/>
      <dgm:spPr/>
      <dgm:t>
        <a:bodyPr/>
        <a:lstStyle/>
        <a:p>
          <a:endParaRPr lang="en-US"/>
        </a:p>
      </dgm:t>
    </dgm:pt>
    <dgm:pt modelId="{EAA24C88-76BE-4B6E-BAA7-5292A05866A9}">
      <dgm:prSet custT="1"/>
      <dgm:spPr>
        <a:ln>
          <a:solidFill>
            <a:srgbClr val="00B050"/>
          </a:solidFill>
        </a:ln>
      </dgm:spPr>
      <dgm:t>
        <a:bodyPr/>
        <a:lstStyle/>
        <a:p>
          <a:r>
            <a:rPr lang="en-US" sz="2000" b="1" dirty="0">
              <a:solidFill>
                <a:schemeClr val="accent4"/>
              </a:solidFill>
              <a:latin typeface="Calibri" panose="020F0502020204030204" pitchFamily="34" charset="0"/>
              <a:cs typeface="Calibri" panose="020F0502020204030204" pitchFamily="34" charset="0"/>
            </a:rPr>
            <a:t>Recombinant</a:t>
          </a:r>
        </a:p>
      </dgm:t>
    </dgm:pt>
    <dgm:pt modelId="{F77104B9-634F-4739-BB95-5D0AEE990737}" cxnId="{85E1804D-3D48-4682-B034-276381059A9F}" type="parTrans">
      <dgm:prSet/>
      <dgm:spPr/>
      <dgm:t>
        <a:bodyPr/>
        <a:lstStyle/>
        <a:p>
          <a:endParaRPr lang="en-US" b="1">
            <a:solidFill>
              <a:schemeClr val="accent4"/>
            </a:solidFill>
            <a:latin typeface="Calibri" panose="020F0502020204030204" pitchFamily="34" charset="0"/>
            <a:cs typeface="Calibri" panose="020F0502020204030204" pitchFamily="34" charset="0"/>
          </a:endParaRPr>
        </a:p>
      </dgm:t>
    </dgm:pt>
    <dgm:pt modelId="{502611E4-7BA5-4EFB-9146-B63212608B54}" cxnId="{85E1804D-3D48-4682-B034-276381059A9F}" type="sibTrans">
      <dgm:prSet/>
      <dgm:spPr/>
      <dgm:t>
        <a:bodyPr/>
        <a:lstStyle/>
        <a:p>
          <a:endParaRPr lang="en-US"/>
        </a:p>
      </dgm:t>
    </dgm:pt>
    <dgm:pt modelId="{1A77A171-6267-4C92-A425-8BF5465A185B}" type="pres">
      <dgm:prSet presAssocID="{731D8833-70CB-426B-8907-181D287B46F2}" presName="hierChild1" presStyleCnt="0">
        <dgm:presLayoutVars>
          <dgm:chPref val="1"/>
          <dgm:dir/>
          <dgm:animOne val="branch"/>
          <dgm:animLvl val="lvl"/>
          <dgm:resizeHandles/>
        </dgm:presLayoutVars>
      </dgm:prSet>
      <dgm:spPr/>
    </dgm:pt>
    <dgm:pt modelId="{BD96FFEC-C91F-4391-A03F-E1029A2A97D8}" type="pres">
      <dgm:prSet presAssocID="{ADD78A69-454B-4B45-99A7-6E010359BFCF}" presName="hierRoot1" presStyleCnt="0"/>
      <dgm:spPr/>
    </dgm:pt>
    <dgm:pt modelId="{5F2F9275-5D4A-4189-8079-3FD5C3520B59}" type="pres">
      <dgm:prSet presAssocID="{ADD78A69-454B-4B45-99A7-6E010359BFCF}" presName="composite" presStyleCnt="0"/>
      <dgm:spPr/>
    </dgm:pt>
    <dgm:pt modelId="{803DA618-B86C-4A2F-9F38-F4E790FFD27C}" type="pres">
      <dgm:prSet presAssocID="{ADD78A69-454B-4B45-99A7-6E010359BFCF}" presName="background" presStyleLbl="node0" presStyleIdx="0" presStyleCnt="3"/>
      <dgm:spPr/>
    </dgm:pt>
    <dgm:pt modelId="{DAC3D5F3-D4D1-4F24-9E13-A3171329BEA6}" type="pres">
      <dgm:prSet presAssocID="{ADD78A69-454B-4B45-99A7-6E010359BFCF}" presName="text" presStyleLbl="fgAcc0" presStyleIdx="0" presStyleCnt="3">
        <dgm:presLayoutVars>
          <dgm:chPref val="3"/>
        </dgm:presLayoutVars>
      </dgm:prSet>
      <dgm:spPr/>
    </dgm:pt>
    <dgm:pt modelId="{A1798B07-2131-4639-B6A7-10B52C2888BA}" type="pres">
      <dgm:prSet presAssocID="{ADD78A69-454B-4B45-99A7-6E010359BFCF}" presName="hierChild2" presStyleCnt="0"/>
      <dgm:spPr/>
    </dgm:pt>
    <dgm:pt modelId="{49B06EC2-2831-48EC-A299-84B6B24C335F}" type="pres">
      <dgm:prSet presAssocID="{A3671E06-5A91-47E9-BF82-1DEC15C81E4A}" presName="hierRoot1" presStyleCnt="0"/>
      <dgm:spPr/>
    </dgm:pt>
    <dgm:pt modelId="{89231EA5-4998-4F76-9FE8-E4B5749EF1C1}" type="pres">
      <dgm:prSet presAssocID="{A3671E06-5A91-47E9-BF82-1DEC15C81E4A}" presName="composite" presStyleCnt="0"/>
      <dgm:spPr/>
    </dgm:pt>
    <dgm:pt modelId="{FB4FBDE0-119D-4794-B4EE-7D544EFB599A}" type="pres">
      <dgm:prSet presAssocID="{A3671E06-5A91-47E9-BF82-1DEC15C81E4A}" presName="background" presStyleLbl="node0" presStyleIdx="1" presStyleCnt="3"/>
      <dgm:spPr>
        <a:noFill/>
        <a:ln>
          <a:noFill/>
        </a:ln>
      </dgm:spPr>
    </dgm:pt>
    <dgm:pt modelId="{5481D9EB-BD8B-4488-A03E-2DE7AD25C891}" type="pres">
      <dgm:prSet presAssocID="{A3671E06-5A91-47E9-BF82-1DEC15C81E4A}" presName="text" presStyleLbl="fgAcc0" presStyleIdx="1" presStyleCnt="3">
        <dgm:presLayoutVars>
          <dgm:chPref val="3"/>
        </dgm:presLayoutVars>
      </dgm:prSet>
      <dgm:spPr/>
    </dgm:pt>
    <dgm:pt modelId="{717E46F7-223F-4125-BA42-40EC4C2802EC}" type="pres">
      <dgm:prSet presAssocID="{A3671E06-5A91-47E9-BF82-1DEC15C81E4A}" presName="hierChild2" presStyleCnt="0"/>
      <dgm:spPr/>
    </dgm:pt>
    <dgm:pt modelId="{CF0139D0-B2C0-40E6-831F-02AB778CED24}" type="pres">
      <dgm:prSet presAssocID="{FDD54C35-E40F-4321-A5EE-A6310634D717}" presName="hierRoot1" presStyleCnt="0"/>
      <dgm:spPr/>
    </dgm:pt>
    <dgm:pt modelId="{BCB83C03-353B-45AE-9B58-159ECF69896F}" type="pres">
      <dgm:prSet presAssocID="{FDD54C35-E40F-4321-A5EE-A6310634D717}" presName="composite" presStyleCnt="0"/>
      <dgm:spPr/>
    </dgm:pt>
    <dgm:pt modelId="{734702C6-0201-46B4-82EF-B22447EEED82}" type="pres">
      <dgm:prSet presAssocID="{FDD54C35-E40F-4321-A5EE-A6310634D717}" presName="background" presStyleLbl="node0" presStyleIdx="2" presStyleCnt="3"/>
      <dgm:spPr/>
    </dgm:pt>
    <dgm:pt modelId="{D841A6EB-47AC-44A6-9030-FD1DC531D453}" type="pres">
      <dgm:prSet presAssocID="{FDD54C35-E40F-4321-A5EE-A6310634D717}" presName="text" presStyleLbl="fgAcc0" presStyleIdx="2" presStyleCnt="3">
        <dgm:presLayoutVars>
          <dgm:chPref val="3"/>
        </dgm:presLayoutVars>
      </dgm:prSet>
      <dgm:spPr/>
    </dgm:pt>
    <dgm:pt modelId="{4BAD0DF0-3A54-4F2C-9BAC-F3D804622B2C}" type="pres">
      <dgm:prSet presAssocID="{FDD54C35-E40F-4321-A5EE-A6310634D717}" presName="hierChild2" presStyleCnt="0"/>
      <dgm:spPr/>
    </dgm:pt>
    <dgm:pt modelId="{11DEBDB1-ECCA-4FFC-924A-8785F5BEA29D}" type="pres">
      <dgm:prSet presAssocID="{9C91A404-88F8-4B64-9162-B604FE5C1BBC}" presName="Name10" presStyleLbl="parChTrans1D2" presStyleIdx="0" presStyleCnt="2"/>
      <dgm:spPr/>
    </dgm:pt>
    <dgm:pt modelId="{8BAAA2F2-6282-4A20-8BF6-42BDB222FE39}" type="pres">
      <dgm:prSet presAssocID="{F46D5F45-3793-4007-96DE-0AF6AD1F2C8E}" presName="hierRoot2" presStyleCnt="0"/>
      <dgm:spPr/>
    </dgm:pt>
    <dgm:pt modelId="{D733F91D-9798-4FF1-8C4A-41393FA2E9A7}" type="pres">
      <dgm:prSet presAssocID="{F46D5F45-3793-4007-96DE-0AF6AD1F2C8E}" presName="composite2" presStyleCnt="0"/>
      <dgm:spPr/>
    </dgm:pt>
    <dgm:pt modelId="{F30F9D4C-A23C-4EA4-BAF0-266B6D642316}" type="pres">
      <dgm:prSet presAssocID="{F46D5F45-3793-4007-96DE-0AF6AD1F2C8E}" presName="background2" presStyleLbl="node2" presStyleIdx="0" presStyleCnt="2"/>
      <dgm:spPr/>
    </dgm:pt>
    <dgm:pt modelId="{7441B410-EC5D-4777-AA49-8FC77657A00D}" type="pres">
      <dgm:prSet presAssocID="{F46D5F45-3793-4007-96DE-0AF6AD1F2C8E}" presName="text2" presStyleLbl="fgAcc2" presStyleIdx="0" presStyleCnt="2">
        <dgm:presLayoutVars>
          <dgm:chPref val="3"/>
        </dgm:presLayoutVars>
      </dgm:prSet>
      <dgm:spPr/>
    </dgm:pt>
    <dgm:pt modelId="{A5A2AC5C-501F-4510-BC1C-826270DBD3BD}" type="pres">
      <dgm:prSet presAssocID="{F46D5F45-3793-4007-96DE-0AF6AD1F2C8E}" presName="hierChild3" presStyleCnt="0"/>
      <dgm:spPr/>
    </dgm:pt>
    <dgm:pt modelId="{03E13D9C-81F2-4519-BDBD-02C7C89B8E25}" type="pres">
      <dgm:prSet presAssocID="{078801DC-78AE-475D-AD28-6E87598A14B7}" presName="Name10" presStyleLbl="parChTrans1D2" presStyleIdx="1" presStyleCnt="2"/>
      <dgm:spPr/>
    </dgm:pt>
    <dgm:pt modelId="{5E13995F-D78D-4A98-9BA8-04D631DBF408}" type="pres">
      <dgm:prSet presAssocID="{988BEC9F-F573-4C65-B0A2-82891E90E2AB}" presName="hierRoot2" presStyleCnt="0"/>
      <dgm:spPr/>
    </dgm:pt>
    <dgm:pt modelId="{CEFEE6B1-674F-4840-8EC8-E5C366341C7E}" type="pres">
      <dgm:prSet presAssocID="{988BEC9F-F573-4C65-B0A2-82891E90E2AB}" presName="composite2" presStyleCnt="0"/>
      <dgm:spPr/>
    </dgm:pt>
    <dgm:pt modelId="{CDCDEBBC-8B11-40D8-975E-B7579AAC108A}" type="pres">
      <dgm:prSet presAssocID="{988BEC9F-F573-4C65-B0A2-82891E90E2AB}" presName="background2" presStyleLbl="node2" presStyleIdx="1" presStyleCnt="2"/>
      <dgm:spPr/>
    </dgm:pt>
    <dgm:pt modelId="{8F89F47E-367A-4835-B1F1-E325EA564339}" type="pres">
      <dgm:prSet presAssocID="{988BEC9F-F573-4C65-B0A2-82891E90E2AB}" presName="text2" presStyleLbl="fgAcc2" presStyleIdx="1" presStyleCnt="2">
        <dgm:presLayoutVars>
          <dgm:chPref val="3"/>
        </dgm:presLayoutVars>
      </dgm:prSet>
      <dgm:spPr/>
    </dgm:pt>
    <dgm:pt modelId="{8D8CB70F-1317-4D90-8BC4-B6CAEC30146C}" type="pres">
      <dgm:prSet presAssocID="{988BEC9F-F573-4C65-B0A2-82891E90E2AB}" presName="hierChild3" presStyleCnt="0"/>
      <dgm:spPr/>
    </dgm:pt>
    <dgm:pt modelId="{3C4F90E5-6AE5-4C9B-BB07-E4D74F397706}" type="pres">
      <dgm:prSet presAssocID="{06CF97CE-134F-4589-B639-11878B2E7FF9}" presName="Name17" presStyleLbl="parChTrans1D3" presStyleIdx="0" presStyleCnt="2"/>
      <dgm:spPr/>
    </dgm:pt>
    <dgm:pt modelId="{F501DA14-D6F2-4E46-BE95-5619E01567F6}" type="pres">
      <dgm:prSet presAssocID="{2C1ABA36-3272-4D83-9B22-7F11B95149F7}" presName="hierRoot3" presStyleCnt="0"/>
      <dgm:spPr/>
    </dgm:pt>
    <dgm:pt modelId="{78E41740-3877-425C-AFD1-71F23CB8368A}" type="pres">
      <dgm:prSet presAssocID="{2C1ABA36-3272-4D83-9B22-7F11B95149F7}" presName="composite3" presStyleCnt="0"/>
      <dgm:spPr/>
    </dgm:pt>
    <dgm:pt modelId="{DBE86182-499F-4A9D-9C6C-F287F914F987}" type="pres">
      <dgm:prSet presAssocID="{2C1ABA36-3272-4D83-9B22-7F11B95149F7}" presName="background3" presStyleLbl="node3" presStyleIdx="0" presStyleCnt="2"/>
      <dgm:spPr/>
    </dgm:pt>
    <dgm:pt modelId="{0D133943-7114-4BAD-9B76-9B0EA9A79125}" type="pres">
      <dgm:prSet presAssocID="{2C1ABA36-3272-4D83-9B22-7F11B95149F7}" presName="text3" presStyleLbl="fgAcc3" presStyleIdx="0" presStyleCnt="2">
        <dgm:presLayoutVars>
          <dgm:chPref val="3"/>
        </dgm:presLayoutVars>
      </dgm:prSet>
      <dgm:spPr/>
    </dgm:pt>
    <dgm:pt modelId="{EAEE8F7A-B23B-42E9-B229-89CA947DD731}" type="pres">
      <dgm:prSet presAssocID="{2C1ABA36-3272-4D83-9B22-7F11B95149F7}" presName="hierChild4" presStyleCnt="0"/>
      <dgm:spPr/>
    </dgm:pt>
    <dgm:pt modelId="{AE31DE34-0B98-469F-A22D-40469D0D6E8C}" type="pres">
      <dgm:prSet presAssocID="{A1942854-D366-4B1C-9A0D-A05FED4537ED}" presName="Name23" presStyleLbl="parChTrans1D4" presStyleIdx="0" presStyleCnt="4"/>
      <dgm:spPr/>
    </dgm:pt>
    <dgm:pt modelId="{4C5831BA-4C3C-4BD9-A152-DA5D8EEC1856}" type="pres">
      <dgm:prSet presAssocID="{46149756-BE09-45AB-A498-9F195D728364}" presName="hierRoot4" presStyleCnt="0"/>
      <dgm:spPr/>
    </dgm:pt>
    <dgm:pt modelId="{05DDDD57-C6A8-4802-902A-787CFE12830D}" type="pres">
      <dgm:prSet presAssocID="{46149756-BE09-45AB-A498-9F195D728364}" presName="composite4" presStyleCnt="0"/>
      <dgm:spPr/>
    </dgm:pt>
    <dgm:pt modelId="{1CA1B080-5B68-40C1-81FD-23EBE1B3443E}" type="pres">
      <dgm:prSet presAssocID="{46149756-BE09-45AB-A498-9F195D728364}" presName="background4" presStyleLbl="node4" presStyleIdx="0" presStyleCnt="4"/>
      <dgm:spPr>
        <a:solidFill>
          <a:srgbClr val="92D050"/>
        </a:solidFill>
        <a:ln>
          <a:solidFill>
            <a:srgbClr val="00B050"/>
          </a:solidFill>
        </a:ln>
      </dgm:spPr>
    </dgm:pt>
    <dgm:pt modelId="{53E95BB8-78BE-44BD-BFAD-E8CE97D4AD07}" type="pres">
      <dgm:prSet presAssocID="{46149756-BE09-45AB-A498-9F195D728364}" presName="text4" presStyleLbl="fgAcc4" presStyleIdx="0" presStyleCnt="4">
        <dgm:presLayoutVars>
          <dgm:chPref val="3"/>
        </dgm:presLayoutVars>
      </dgm:prSet>
      <dgm:spPr/>
    </dgm:pt>
    <dgm:pt modelId="{F44BAF75-71B2-4EDE-9D80-8CD9ED3A183A}" type="pres">
      <dgm:prSet presAssocID="{46149756-BE09-45AB-A498-9F195D728364}" presName="hierChild5" presStyleCnt="0"/>
      <dgm:spPr/>
    </dgm:pt>
    <dgm:pt modelId="{9DD640D3-CE25-45B9-95D4-22515DB86922}" type="pres">
      <dgm:prSet presAssocID="{F77104B9-634F-4739-BB95-5D0AEE990737}" presName="Name23" presStyleLbl="parChTrans1D4" presStyleIdx="1" presStyleCnt="4"/>
      <dgm:spPr/>
    </dgm:pt>
    <dgm:pt modelId="{315E7249-8191-484B-8C00-7590D3C05EB6}" type="pres">
      <dgm:prSet presAssocID="{EAA24C88-76BE-4B6E-BAA7-5292A05866A9}" presName="hierRoot4" presStyleCnt="0"/>
      <dgm:spPr/>
    </dgm:pt>
    <dgm:pt modelId="{49BB8801-502A-4136-BC19-44BF0404FC3D}" type="pres">
      <dgm:prSet presAssocID="{EAA24C88-76BE-4B6E-BAA7-5292A05866A9}" presName="composite4" presStyleCnt="0"/>
      <dgm:spPr/>
    </dgm:pt>
    <dgm:pt modelId="{24E7D9AE-2E35-4BFD-A8DB-A9316D9BE979}" type="pres">
      <dgm:prSet presAssocID="{EAA24C88-76BE-4B6E-BAA7-5292A05866A9}" presName="background4" presStyleLbl="node4" presStyleIdx="1" presStyleCnt="4"/>
      <dgm:spPr>
        <a:solidFill>
          <a:srgbClr val="92D050"/>
        </a:solidFill>
        <a:ln>
          <a:solidFill>
            <a:srgbClr val="00B050"/>
          </a:solidFill>
        </a:ln>
      </dgm:spPr>
    </dgm:pt>
    <dgm:pt modelId="{A491EC28-4349-459F-8D11-1D5136973CEA}" type="pres">
      <dgm:prSet presAssocID="{EAA24C88-76BE-4B6E-BAA7-5292A05866A9}" presName="text4" presStyleLbl="fgAcc4" presStyleIdx="1" presStyleCnt="4" custScaleX="136212" custLinFactNeighborX="-758" custLinFactNeighborY="-1194">
        <dgm:presLayoutVars>
          <dgm:chPref val="3"/>
        </dgm:presLayoutVars>
      </dgm:prSet>
      <dgm:spPr/>
    </dgm:pt>
    <dgm:pt modelId="{FC4A4126-F0DD-4E45-98DB-5DB8ADA05F47}" type="pres">
      <dgm:prSet presAssocID="{EAA24C88-76BE-4B6E-BAA7-5292A05866A9}" presName="hierChild5" presStyleCnt="0"/>
      <dgm:spPr/>
    </dgm:pt>
    <dgm:pt modelId="{0C186A4F-CD42-4BCF-B19D-1BC454499983}" type="pres">
      <dgm:prSet presAssocID="{CC0A8E8B-24F5-489F-B648-FD3A5E6BA6F3}" presName="Name17" presStyleLbl="parChTrans1D3" presStyleIdx="1" presStyleCnt="2"/>
      <dgm:spPr/>
    </dgm:pt>
    <dgm:pt modelId="{3D1506D7-B7EE-40E0-8A71-EDB95D72E145}" type="pres">
      <dgm:prSet presAssocID="{B46B5F8E-89A9-4ED2-9487-A7C1486036CA}" presName="hierRoot3" presStyleCnt="0"/>
      <dgm:spPr/>
    </dgm:pt>
    <dgm:pt modelId="{F9F13F06-8E52-4A21-A2FB-9F9779265738}" type="pres">
      <dgm:prSet presAssocID="{B46B5F8E-89A9-4ED2-9487-A7C1486036CA}" presName="composite3" presStyleCnt="0"/>
      <dgm:spPr/>
    </dgm:pt>
    <dgm:pt modelId="{102DFE7B-5C03-4F29-ADD3-E5404D812007}" type="pres">
      <dgm:prSet presAssocID="{B46B5F8E-89A9-4ED2-9487-A7C1486036CA}" presName="background3" presStyleLbl="node3" presStyleIdx="1" presStyleCnt="2"/>
      <dgm:spPr/>
    </dgm:pt>
    <dgm:pt modelId="{B3DA3462-6E9C-454F-B32F-D794E9A1B1EF}" type="pres">
      <dgm:prSet presAssocID="{B46B5F8E-89A9-4ED2-9487-A7C1486036CA}" presName="text3" presStyleLbl="fgAcc3" presStyleIdx="1" presStyleCnt="2" custScaleX="142666">
        <dgm:presLayoutVars>
          <dgm:chPref val="3"/>
        </dgm:presLayoutVars>
      </dgm:prSet>
      <dgm:spPr/>
    </dgm:pt>
    <dgm:pt modelId="{C84CF530-DFD4-4F76-9856-0D1E06D6B3A6}" type="pres">
      <dgm:prSet presAssocID="{B46B5F8E-89A9-4ED2-9487-A7C1486036CA}" presName="hierChild4" presStyleCnt="0"/>
      <dgm:spPr/>
    </dgm:pt>
    <dgm:pt modelId="{3A4557A1-4484-4E6D-8876-04EB5D16D562}" type="pres">
      <dgm:prSet presAssocID="{73CBFB21-F93E-4851-8364-36C7F6535FDD}" presName="Name23" presStyleLbl="parChTrans1D4" presStyleIdx="2" presStyleCnt="4"/>
      <dgm:spPr/>
    </dgm:pt>
    <dgm:pt modelId="{01B454CF-0BB9-4F05-8429-9A771FD795BD}" type="pres">
      <dgm:prSet presAssocID="{4A5CBF58-736F-4F0B-96D8-31CEEF3155FC}" presName="hierRoot4" presStyleCnt="0"/>
      <dgm:spPr/>
    </dgm:pt>
    <dgm:pt modelId="{38C33383-540F-45A7-848C-E00FC506EB06}" type="pres">
      <dgm:prSet presAssocID="{4A5CBF58-736F-4F0B-96D8-31CEEF3155FC}" presName="composite4" presStyleCnt="0"/>
      <dgm:spPr/>
    </dgm:pt>
    <dgm:pt modelId="{6F7D5D2D-DD54-4F78-BBF2-4F2F94B6B426}" type="pres">
      <dgm:prSet presAssocID="{4A5CBF58-736F-4F0B-96D8-31CEEF3155FC}" presName="background4" presStyleLbl="node4" presStyleIdx="2" presStyleCnt="4"/>
      <dgm:spPr>
        <a:solidFill>
          <a:srgbClr val="92D050"/>
        </a:solidFill>
        <a:ln>
          <a:solidFill>
            <a:srgbClr val="00B050"/>
          </a:solidFill>
        </a:ln>
      </dgm:spPr>
    </dgm:pt>
    <dgm:pt modelId="{4E3B30CB-66A8-43D4-AA60-73E9C098A7FA}" type="pres">
      <dgm:prSet presAssocID="{4A5CBF58-736F-4F0B-96D8-31CEEF3155FC}" presName="text4" presStyleLbl="fgAcc4" presStyleIdx="2" presStyleCnt="4">
        <dgm:presLayoutVars>
          <dgm:chPref val="3"/>
        </dgm:presLayoutVars>
      </dgm:prSet>
      <dgm:spPr/>
    </dgm:pt>
    <dgm:pt modelId="{1B3ABFFE-51DE-4FC6-BEB1-94812DF60D80}" type="pres">
      <dgm:prSet presAssocID="{4A5CBF58-736F-4F0B-96D8-31CEEF3155FC}" presName="hierChild5" presStyleCnt="0"/>
      <dgm:spPr/>
    </dgm:pt>
    <dgm:pt modelId="{8CD6188A-EC7A-4905-9481-0BD49BF3375C}" type="pres">
      <dgm:prSet presAssocID="{13CB8178-746E-43FB-A918-C1F701FF87AF}" presName="Name23" presStyleLbl="parChTrans1D4" presStyleIdx="3" presStyleCnt="4"/>
      <dgm:spPr/>
    </dgm:pt>
    <dgm:pt modelId="{0C717497-9EA7-41FB-9BFB-B59AFEAF20B1}" type="pres">
      <dgm:prSet presAssocID="{999F33D2-F4CA-4768-B9EA-CB96C24EC495}" presName="hierRoot4" presStyleCnt="0"/>
      <dgm:spPr/>
    </dgm:pt>
    <dgm:pt modelId="{61D7A5D8-8CCA-4F9A-A37F-4550C21890A0}" type="pres">
      <dgm:prSet presAssocID="{999F33D2-F4CA-4768-B9EA-CB96C24EC495}" presName="composite4" presStyleCnt="0"/>
      <dgm:spPr/>
    </dgm:pt>
    <dgm:pt modelId="{B00D8185-6BD2-42C5-8FAD-CF7805485D66}" type="pres">
      <dgm:prSet presAssocID="{999F33D2-F4CA-4768-B9EA-CB96C24EC495}" presName="background4" presStyleLbl="node4" presStyleIdx="3" presStyleCnt="4"/>
      <dgm:spPr>
        <a:solidFill>
          <a:srgbClr val="92D050"/>
        </a:solidFill>
        <a:ln>
          <a:solidFill>
            <a:srgbClr val="00B050"/>
          </a:solidFill>
        </a:ln>
      </dgm:spPr>
    </dgm:pt>
    <dgm:pt modelId="{E1203356-194F-4860-B03E-34716ECF49C7}" type="pres">
      <dgm:prSet presAssocID="{999F33D2-F4CA-4768-B9EA-CB96C24EC495}" presName="text4" presStyleLbl="fgAcc4" presStyleIdx="3" presStyleCnt="4">
        <dgm:presLayoutVars>
          <dgm:chPref val="3"/>
        </dgm:presLayoutVars>
      </dgm:prSet>
      <dgm:spPr/>
    </dgm:pt>
    <dgm:pt modelId="{80540505-64E8-4BD2-A62F-42B77B1CECA6}" type="pres">
      <dgm:prSet presAssocID="{999F33D2-F4CA-4768-B9EA-CB96C24EC495}" presName="hierChild5" presStyleCnt="0"/>
      <dgm:spPr/>
    </dgm:pt>
  </dgm:ptLst>
  <dgm:cxnLst>
    <dgm:cxn modelId="{779F890A-2C5E-4295-8E64-1F36C04875CA}" type="presOf" srcId="{4A5CBF58-736F-4F0B-96D8-31CEEF3155FC}" destId="{4E3B30CB-66A8-43D4-AA60-73E9C098A7FA}" srcOrd="0" destOrd="0" presId="urn:microsoft.com/office/officeart/2005/8/layout/hierarchy1"/>
    <dgm:cxn modelId="{B0C5300D-A3D0-4809-A680-A1748A5563DD}" type="presOf" srcId="{CC0A8E8B-24F5-489F-B648-FD3A5E6BA6F3}" destId="{0C186A4F-CD42-4BCF-B19D-1BC454499983}" srcOrd="0" destOrd="0" presId="urn:microsoft.com/office/officeart/2005/8/layout/hierarchy1"/>
    <dgm:cxn modelId="{D6203F17-4AFD-4C67-8FE7-E2A487CD7214}" srcId="{B46B5F8E-89A9-4ED2-9487-A7C1486036CA}" destId="{4A5CBF58-736F-4F0B-96D8-31CEEF3155FC}" srcOrd="0" destOrd="0" parTransId="{73CBFB21-F93E-4851-8364-36C7F6535FDD}" sibTransId="{398F5EB1-430C-4699-A2CD-0A870A546B3E}"/>
    <dgm:cxn modelId="{F93F131D-E4AC-4DDC-919E-C43E194812F8}" srcId="{988BEC9F-F573-4C65-B0A2-82891E90E2AB}" destId="{2C1ABA36-3272-4D83-9B22-7F11B95149F7}" srcOrd="0" destOrd="0" parTransId="{06CF97CE-134F-4589-B639-11878B2E7FF9}" sibTransId="{A29E1D13-E815-4033-AF24-1059B7EBA5D0}"/>
    <dgm:cxn modelId="{C573F21E-B009-445B-B775-7236BF3A9110}" type="presOf" srcId="{731D8833-70CB-426B-8907-181D287B46F2}" destId="{1A77A171-6267-4C92-A425-8BF5465A185B}" srcOrd="0" destOrd="0" presId="urn:microsoft.com/office/officeart/2005/8/layout/hierarchy1"/>
    <dgm:cxn modelId="{EAC4962C-85B9-43B2-8DD1-25B51192DFC8}" type="presOf" srcId="{A1942854-D366-4B1C-9A0D-A05FED4537ED}" destId="{AE31DE34-0B98-469F-A22D-40469D0D6E8C}" srcOrd="0" destOrd="0" presId="urn:microsoft.com/office/officeart/2005/8/layout/hierarchy1"/>
    <dgm:cxn modelId="{9BEC0C30-E573-4A82-AC58-774F0001E3EF}" type="presOf" srcId="{FDD54C35-E40F-4321-A5EE-A6310634D717}" destId="{D841A6EB-47AC-44A6-9030-FD1DC531D453}" srcOrd="0" destOrd="0" presId="urn:microsoft.com/office/officeart/2005/8/layout/hierarchy1"/>
    <dgm:cxn modelId="{5CA07832-0C35-4D78-BA41-ECC870128E00}" srcId="{731D8833-70CB-426B-8907-181D287B46F2}" destId="{A3671E06-5A91-47E9-BF82-1DEC15C81E4A}" srcOrd="1" destOrd="0" parTransId="{99405D1A-5A2F-47BA-B83B-BDE7E4FFF7DD}" sibTransId="{5AB188A6-1288-4809-B6C4-A920A4797C8D}"/>
    <dgm:cxn modelId="{C8CA2F36-F8F7-4A6E-A480-6587C3BF13A6}" srcId="{2C1ABA36-3272-4D83-9B22-7F11B95149F7}" destId="{46149756-BE09-45AB-A498-9F195D728364}" srcOrd="0" destOrd="0" parTransId="{A1942854-D366-4B1C-9A0D-A05FED4537ED}" sibTransId="{FF80A0B4-6524-48C1-983F-CA94B29960D0}"/>
    <dgm:cxn modelId="{1F0CF438-3387-4EE6-80B2-FE38EA96EFD0}" srcId="{988BEC9F-F573-4C65-B0A2-82891E90E2AB}" destId="{B46B5F8E-89A9-4ED2-9487-A7C1486036CA}" srcOrd="1" destOrd="0" parTransId="{CC0A8E8B-24F5-489F-B648-FD3A5E6BA6F3}" sibTransId="{A1F66CBD-8517-46AE-A727-B35EB99E45A5}"/>
    <dgm:cxn modelId="{89FA613E-E023-46A3-8F34-BB2368AC2E7D}" type="presOf" srcId="{B46B5F8E-89A9-4ED2-9487-A7C1486036CA}" destId="{B3DA3462-6E9C-454F-B32F-D794E9A1B1EF}" srcOrd="0" destOrd="0" presId="urn:microsoft.com/office/officeart/2005/8/layout/hierarchy1"/>
    <dgm:cxn modelId="{229DE043-F331-4864-96AA-5A003C63FF6B}" type="presOf" srcId="{73CBFB21-F93E-4851-8364-36C7F6535FDD}" destId="{3A4557A1-4484-4E6D-8876-04EB5D16D562}" srcOrd="0" destOrd="0" presId="urn:microsoft.com/office/officeart/2005/8/layout/hierarchy1"/>
    <dgm:cxn modelId="{85E1804D-3D48-4682-B034-276381059A9F}" srcId="{2C1ABA36-3272-4D83-9B22-7F11B95149F7}" destId="{EAA24C88-76BE-4B6E-BAA7-5292A05866A9}" srcOrd="1" destOrd="0" parTransId="{F77104B9-634F-4739-BB95-5D0AEE990737}" sibTransId="{502611E4-7BA5-4EFB-9146-B63212608B54}"/>
    <dgm:cxn modelId="{B301674E-F2F8-4F4E-84FE-2C746DE2FFA8}" type="presOf" srcId="{F77104B9-634F-4739-BB95-5D0AEE990737}" destId="{9DD640D3-CE25-45B9-95D4-22515DB86922}" srcOrd="0" destOrd="0" presId="urn:microsoft.com/office/officeart/2005/8/layout/hierarchy1"/>
    <dgm:cxn modelId="{D67A6960-55DD-4393-B8E6-F533C2CCB0D3}" srcId="{B46B5F8E-89A9-4ED2-9487-A7C1486036CA}" destId="{999F33D2-F4CA-4768-B9EA-CB96C24EC495}" srcOrd="1" destOrd="0" parTransId="{13CB8178-746E-43FB-A918-C1F701FF87AF}" sibTransId="{F5B56FB1-F0E0-4332-8D20-794AF28EA70E}"/>
    <dgm:cxn modelId="{782EC573-1779-42F3-A0E8-002803A6C29D}" type="presOf" srcId="{9C91A404-88F8-4B64-9162-B604FE5C1BBC}" destId="{11DEBDB1-ECCA-4FFC-924A-8785F5BEA29D}" srcOrd="0" destOrd="0" presId="urn:microsoft.com/office/officeart/2005/8/layout/hierarchy1"/>
    <dgm:cxn modelId="{C959EC8A-4C25-49A9-A9A2-060BFF316AFC}" srcId="{731D8833-70CB-426B-8907-181D287B46F2}" destId="{ADD78A69-454B-4B45-99A7-6E010359BFCF}" srcOrd="0" destOrd="0" parTransId="{C2400AC4-ED6D-42D4-9CF6-1D628762F948}" sibTransId="{72313ECF-716B-4D93-A459-44FC6B662E6D}"/>
    <dgm:cxn modelId="{28CD869A-ECA7-4790-860B-6F19E8A1DE0B}" srcId="{FDD54C35-E40F-4321-A5EE-A6310634D717}" destId="{988BEC9F-F573-4C65-B0A2-82891E90E2AB}" srcOrd="1" destOrd="0" parTransId="{078801DC-78AE-475D-AD28-6E87598A14B7}" sibTransId="{A7E91AC3-C4E3-49EC-831B-F64A44DD8731}"/>
    <dgm:cxn modelId="{776E79A0-AB4F-4672-906D-0A1F860496CE}" type="presOf" srcId="{46149756-BE09-45AB-A498-9F195D728364}" destId="{53E95BB8-78BE-44BD-BFAD-E8CE97D4AD07}" srcOrd="0" destOrd="0" presId="urn:microsoft.com/office/officeart/2005/8/layout/hierarchy1"/>
    <dgm:cxn modelId="{ADFDEEAB-113C-44CD-85C4-6A8D03C5A861}" type="presOf" srcId="{2C1ABA36-3272-4D83-9B22-7F11B95149F7}" destId="{0D133943-7114-4BAD-9B76-9B0EA9A79125}" srcOrd="0" destOrd="0" presId="urn:microsoft.com/office/officeart/2005/8/layout/hierarchy1"/>
    <dgm:cxn modelId="{DCB0FAAD-CE29-4620-BA62-C32EACB19A45}" type="presOf" srcId="{078801DC-78AE-475D-AD28-6E87598A14B7}" destId="{03E13D9C-81F2-4519-BDBD-02C7C89B8E25}" srcOrd="0" destOrd="0" presId="urn:microsoft.com/office/officeart/2005/8/layout/hierarchy1"/>
    <dgm:cxn modelId="{0653ABB7-AFCD-44D2-946F-7946AE554FCB}" srcId="{FDD54C35-E40F-4321-A5EE-A6310634D717}" destId="{F46D5F45-3793-4007-96DE-0AF6AD1F2C8E}" srcOrd="0" destOrd="0" parTransId="{9C91A404-88F8-4B64-9162-B604FE5C1BBC}" sibTransId="{D28433EB-D3EE-464E-B239-15BAFA1581BD}"/>
    <dgm:cxn modelId="{C5FF65BE-17D8-4AA0-9270-3C157D26E052}" type="presOf" srcId="{06CF97CE-134F-4589-B639-11878B2E7FF9}" destId="{3C4F90E5-6AE5-4C9B-BB07-E4D74F397706}" srcOrd="0" destOrd="0" presId="urn:microsoft.com/office/officeart/2005/8/layout/hierarchy1"/>
    <dgm:cxn modelId="{D2AE45BF-894A-4050-9E90-C0DF33BF1CE4}" type="presOf" srcId="{ADD78A69-454B-4B45-99A7-6E010359BFCF}" destId="{DAC3D5F3-D4D1-4F24-9E13-A3171329BEA6}" srcOrd="0" destOrd="0" presId="urn:microsoft.com/office/officeart/2005/8/layout/hierarchy1"/>
    <dgm:cxn modelId="{5E35DCBF-D4E6-46BE-833E-50B4D6B6E906}" type="presOf" srcId="{988BEC9F-F573-4C65-B0A2-82891E90E2AB}" destId="{8F89F47E-367A-4835-B1F1-E325EA564339}" srcOrd="0" destOrd="0" presId="urn:microsoft.com/office/officeart/2005/8/layout/hierarchy1"/>
    <dgm:cxn modelId="{4F5AD4C4-3BB2-4465-B7B2-A6E7312D5098}" type="presOf" srcId="{F46D5F45-3793-4007-96DE-0AF6AD1F2C8E}" destId="{7441B410-EC5D-4777-AA49-8FC77657A00D}" srcOrd="0" destOrd="0" presId="urn:microsoft.com/office/officeart/2005/8/layout/hierarchy1"/>
    <dgm:cxn modelId="{9F6C75C8-6790-49FA-A814-A57E2D2E82C6}" type="presOf" srcId="{13CB8178-746E-43FB-A918-C1F701FF87AF}" destId="{8CD6188A-EC7A-4905-9481-0BD49BF3375C}" srcOrd="0" destOrd="0" presId="urn:microsoft.com/office/officeart/2005/8/layout/hierarchy1"/>
    <dgm:cxn modelId="{BFD8D5CF-8724-4A8A-834B-BD6D44588718}" type="presOf" srcId="{EAA24C88-76BE-4B6E-BAA7-5292A05866A9}" destId="{A491EC28-4349-459F-8D11-1D5136973CEA}" srcOrd="0" destOrd="0" presId="urn:microsoft.com/office/officeart/2005/8/layout/hierarchy1"/>
    <dgm:cxn modelId="{F65034D3-7BEF-4F08-B2C9-E9160823C830}" type="presOf" srcId="{999F33D2-F4CA-4768-B9EA-CB96C24EC495}" destId="{E1203356-194F-4860-B03E-34716ECF49C7}" srcOrd="0" destOrd="0" presId="urn:microsoft.com/office/officeart/2005/8/layout/hierarchy1"/>
    <dgm:cxn modelId="{A2432BDC-D5E7-40CE-A8DE-75AA72B782AF}" type="presOf" srcId="{A3671E06-5A91-47E9-BF82-1DEC15C81E4A}" destId="{5481D9EB-BD8B-4488-A03E-2DE7AD25C891}" srcOrd="0" destOrd="0" presId="urn:microsoft.com/office/officeart/2005/8/layout/hierarchy1"/>
    <dgm:cxn modelId="{E400AAE5-B107-474E-BED3-EA86FBA2FA56}" srcId="{731D8833-70CB-426B-8907-181D287B46F2}" destId="{FDD54C35-E40F-4321-A5EE-A6310634D717}" srcOrd="2" destOrd="0" parTransId="{56AE12C7-F2E5-4127-B8D5-BCE18F43E5DC}" sibTransId="{777064A1-94B3-4ADB-982F-59B5DEF78132}"/>
    <dgm:cxn modelId="{D47986DC-5911-4D8E-92C0-D7F5F556EA91}" type="presParOf" srcId="{1A77A171-6267-4C92-A425-8BF5465A185B}" destId="{BD96FFEC-C91F-4391-A03F-E1029A2A97D8}" srcOrd="0" destOrd="0" presId="urn:microsoft.com/office/officeart/2005/8/layout/hierarchy1"/>
    <dgm:cxn modelId="{A035B65D-4B70-40F0-AADD-F66BC93CECD4}" type="presParOf" srcId="{BD96FFEC-C91F-4391-A03F-E1029A2A97D8}" destId="{5F2F9275-5D4A-4189-8079-3FD5C3520B59}" srcOrd="0" destOrd="0" presId="urn:microsoft.com/office/officeart/2005/8/layout/hierarchy1"/>
    <dgm:cxn modelId="{F59AA295-7CB3-4C12-986B-35392FED6A0E}" type="presParOf" srcId="{5F2F9275-5D4A-4189-8079-3FD5C3520B59}" destId="{803DA618-B86C-4A2F-9F38-F4E790FFD27C}" srcOrd="0" destOrd="0" presId="urn:microsoft.com/office/officeart/2005/8/layout/hierarchy1"/>
    <dgm:cxn modelId="{46F13C56-6B09-4BD2-92FC-863D99243B74}" type="presParOf" srcId="{5F2F9275-5D4A-4189-8079-3FD5C3520B59}" destId="{DAC3D5F3-D4D1-4F24-9E13-A3171329BEA6}" srcOrd="1" destOrd="0" presId="urn:microsoft.com/office/officeart/2005/8/layout/hierarchy1"/>
    <dgm:cxn modelId="{D554EBA7-DAEC-4646-A0E7-8C2DD594C6E0}" type="presParOf" srcId="{BD96FFEC-C91F-4391-A03F-E1029A2A97D8}" destId="{A1798B07-2131-4639-B6A7-10B52C2888BA}" srcOrd="1" destOrd="0" presId="urn:microsoft.com/office/officeart/2005/8/layout/hierarchy1"/>
    <dgm:cxn modelId="{07D64188-34C1-4DB1-99A3-A5E453A4370C}" type="presParOf" srcId="{1A77A171-6267-4C92-A425-8BF5465A185B}" destId="{49B06EC2-2831-48EC-A299-84B6B24C335F}" srcOrd="1" destOrd="0" presId="urn:microsoft.com/office/officeart/2005/8/layout/hierarchy1"/>
    <dgm:cxn modelId="{BC6C6241-C4AB-45F0-9D98-213835496D77}" type="presParOf" srcId="{49B06EC2-2831-48EC-A299-84B6B24C335F}" destId="{89231EA5-4998-4F76-9FE8-E4B5749EF1C1}" srcOrd="0" destOrd="0" presId="urn:microsoft.com/office/officeart/2005/8/layout/hierarchy1"/>
    <dgm:cxn modelId="{B1286B7B-9657-4FAB-AA9E-D4B0E6ADFCD7}" type="presParOf" srcId="{89231EA5-4998-4F76-9FE8-E4B5749EF1C1}" destId="{FB4FBDE0-119D-4794-B4EE-7D544EFB599A}" srcOrd="0" destOrd="0" presId="urn:microsoft.com/office/officeart/2005/8/layout/hierarchy1"/>
    <dgm:cxn modelId="{C330A268-E558-4922-8E85-C775B7D79DF5}" type="presParOf" srcId="{89231EA5-4998-4F76-9FE8-E4B5749EF1C1}" destId="{5481D9EB-BD8B-4488-A03E-2DE7AD25C891}" srcOrd="1" destOrd="0" presId="urn:microsoft.com/office/officeart/2005/8/layout/hierarchy1"/>
    <dgm:cxn modelId="{7428F435-F0B2-4C88-9CC5-25658879F934}" type="presParOf" srcId="{49B06EC2-2831-48EC-A299-84B6B24C335F}" destId="{717E46F7-223F-4125-BA42-40EC4C2802EC}" srcOrd="1" destOrd="0" presId="urn:microsoft.com/office/officeart/2005/8/layout/hierarchy1"/>
    <dgm:cxn modelId="{2AE89F41-A0D6-4DB9-8D41-7B27466E6E16}" type="presParOf" srcId="{1A77A171-6267-4C92-A425-8BF5465A185B}" destId="{CF0139D0-B2C0-40E6-831F-02AB778CED24}" srcOrd="2" destOrd="0" presId="urn:microsoft.com/office/officeart/2005/8/layout/hierarchy1"/>
    <dgm:cxn modelId="{65433D50-96D9-410B-96B3-16F3BA64C385}" type="presParOf" srcId="{CF0139D0-B2C0-40E6-831F-02AB778CED24}" destId="{BCB83C03-353B-45AE-9B58-159ECF69896F}" srcOrd="0" destOrd="0" presId="urn:microsoft.com/office/officeart/2005/8/layout/hierarchy1"/>
    <dgm:cxn modelId="{2D7C43D5-1845-4BC5-8110-B8F8AA8B42B3}" type="presParOf" srcId="{BCB83C03-353B-45AE-9B58-159ECF69896F}" destId="{734702C6-0201-46B4-82EF-B22447EEED82}" srcOrd="0" destOrd="0" presId="urn:microsoft.com/office/officeart/2005/8/layout/hierarchy1"/>
    <dgm:cxn modelId="{1F890863-2E3E-474F-955F-27DAD111A4F5}" type="presParOf" srcId="{BCB83C03-353B-45AE-9B58-159ECF69896F}" destId="{D841A6EB-47AC-44A6-9030-FD1DC531D453}" srcOrd="1" destOrd="0" presId="urn:microsoft.com/office/officeart/2005/8/layout/hierarchy1"/>
    <dgm:cxn modelId="{2AB4AAFA-19B5-42F7-B865-D9D4FFABF07E}" type="presParOf" srcId="{CF0139D0-B2C0-40E6-831F-02AB778CED24}" destId="{4BAD0DF0-3A54-4F2C-9BAC-F3D804622B2C}" srcOrd="1" destOrd="0" presId="urn:microsoft.com/office/officeart/2005/8/layout/hierarchy1"/>
    <dgm:cxn modelId="{47166A3C-9AA9-4ECA-89B3-E0DDF73061A1}" type="presParOf" srcId="{4BAD0DF0-3A54-4F2C-9BAC-F3D804622B2C}" destId="{11DEBDB1-ECCA-4FFC-924A-8785F5BEA29D}" srcOrd="0" destOrd="0" presId="urn:microsoft.com/office/officeart/2005/8/layout/hierarchy1"/>
    <dgm:cxn modelId="{1192EB1B-47C2-4082-B0BD-73DBAA56EC85}" type="presParOf" srcId="{4BAD0DF0-3A54-4F2C-9BAC-F3D804622B2C}" destId="{8BAAA2F2-6282-4A20-8BF6-42BDB222FE39}" srcOrd="1" destOrd="0" presId="urn:microsoft.com/office/officeart/2005/8/layout/hierarchy1"/>
    <dgm:cxn modelId="{69B31762-956B-44BA-B093-E54751621956}" type="presParOf" srcId="{8BAAA2F2-6282-4A20-8BF6-42BDB222FE39}" destId="{D733F91D-9798-4FF1-8C4A-41393FA2E9A7}" srcOrd="0" destOrd="0" presId="urn:microsoft.com/office/officeart/2005/8/layout/hierarchy1"/>
    <dgm:cxn modelId="{4F9EB327-50CA-4437-9A1A-72A15B0BFE3D}" type="presParOf" srcId="{D733F91D-9798-4FF1-8C4A-41393FA2E9A7}" destId="{F30F9D4C-A23C-4EA4-BAF0-266B6D642316}" srcOrd="0" destOrd="0" presId="urn:microsoft.com/office/officeart/2005/8/layout/hierarchy1"/>
    <dgm:cxn modelId="{08C0DA1B-DA20-4B72-AFB3-E531299AAF5B}" type="presParOf" srcId="{D733F91D-9798-4FF1-8C4A-41393FA2E9A7}" destId="{7441B410-EC5D-4777-AA49-8FC77657A00D}" srcOrd="1" destOrd="0" presId="urn:microsoft.com/office/officeart/2005/8/layout/hierarchy1"/>
    <dgm:cxn modelId="{E180916D-040D-4FA3-B9E2-31BD3BB1EE94}" type="presParOf" srcId="{8BAAA2F2-6282-4A20-8BF6-42BDB222FE39}" destId="{A5A2AC5C-501F-4510-BC1C-826270DBD3BD}" srcOrd="1" destOrd="0" presId="urn:microsoft.com/office/officeart/2005/8/layout/hierarchy1"/>
    <dgm:cxn modelId="{DEDA2549-2AB0-4DD7-A7C7-2EC7888DD4FD}" type="presParOf" srcId="{4BAD0DF0-3A54-4F2C-9BAC-F3D804622B2C}" destId="{03E13D9C-81F2-4519-BDBD-02C7C89B8E25}" srcOrd="2" destOrd="0" presId="urn:microsoft.com/office/officeart/2005/8/layout/hierarchy1"/>
    <dgm:cxn modelId="{1BE579C4-5CE8-4B52-9B14-CA7BF02B1D92}" type="presParOf" srcId="{4BAD0DF0-3A54-4F2C-9BAC-F3D804622B2C}" destId="{5E13995F-D78D-4A98-9BA8-04D631DBF408}" srcOrd="3" destOrd="0" presId="urn:microsoft.com/office/officeart/2005/8/layout/hierarchy1"/>
    <dgm:cxn modelId="{C5096DF6-27DA-4DEC-8862-D3DBB528FE9B}" type="presParOf" srcId="{5E13995F-D78D-4A98-9BA8-04D631DBF408}" destId="{CEFEE6B1-674F-4840-8EC8-E5C366341C7E}" srcOrd="0" destOrd="0" presId="urn:microsoft.com/office/officeart/2005/8/layout/hierarchy1"/>
    <dgm:cxn modelId="{EAE7E951-5457-4D25-80DF-F90EFAECC7C8}" type="presParOf" srcId="{CEFEE6B1-674F-4840-8EC8-E5C366341C7E}" destId="{CDCDEBBC-8B11-40D8-975E-B7579AAC108A}" srcOrd="0" destOrd="0" presId="urn:microsoft.com/office/officeart/2005/8/layout/hierarchy1"/>
    <dgm:cxn modelId="{D8F5AA8B-B028-4EBC-A5A1-4BECD516B860}" type="presParOf" srcId="{CEFEE6B1-674F-4840-8EC8-E5C366341C7E}" destId="{8F89F47E-367A-4835-B1F1-E325EA564339}" srcOrd="1" destOrd="0" presId="urn:microsoft.com/office/officeart/2005/8/layout/hierarchy1"/>
    <dgm:cxn modelId="{491101E7-BBC5-40D8-8E0F-FA7635EFE8B9}" type="presParOf" srcId="{5E13995F-D78D-4A98-9BA8-04D631DBF408}" destId="{8D8CB70F-1317-4D90-8BC4-B6CAEC30146C}" srcOrd="1" destOrd="0" presId="urn:microsoft.com/office/officeart/2005/8/layout/hierarchy1"/>
    <dgm:cxn modelId="{9A96C823-23B3-4EC3-9FF1-7F2DD8917F8D}" type="presParOf" srcId="{8D8CB70F-1317-4D90-8BC4-B6CAEC30146C}" destId="{3C4F90E5-6AE5-4C9B-BB07-E4D74F397706}" srcOrd="0" destOrd="0" presId="urn:microsoft.com/office/officeart/2005/8/layout/hierarchy1"/>
    <dgm:cxn modelId="{38E42EAA-49FF-4E16-8541-90758E348067}" type="presParOf" srcId="{8D8CB70F-1317-4D90-8BC4-B6CAEC30146C}" destId="{F501DA14-D6F2-4E46-BE95-5619E01567F6}" srcOrd="1" destOrd="0" presId="urn:microsoft.com/office/officeart/2005/8/layout/hierarchy1"/>
    <dgm:cxn modelId="{3FAEB649-A262-4551-9305-89ADA6F95438}" type="presParOf" srcId="{F501DA14-D6F2-4E46-BE95-5619E01567F6}" destId="{78E41740-3877-425C-AFD1-71F23CB8368A}" srcOrd="0" destOrd="0" presId="urn:microsoft.com/office/officeart/2005/8/layout/hierarchy1"/>
    <dgm:cxn modelId="{1AE0AD62-6EDD-453F-AEF9-14DD121233B9}" type="presParOf" srcId="{78E41740-3877-425C-AFD1-71F23CB8368A}" destId="{DBE86182-499F-4A9D-9C6C-F287F914F987}" srcOrd="0" destOrd="0" presId="urn:microsoft.com/office/officeart/2005/8/layout/hierarchy1"/>
    <dgm:cxn modelId="{707543DA-EB92-42AB-B585-15F194889593}" type="presParOf" srcId="{78E41740-3877-425C-AFD1-71F23CB8368A}" destId="{0D133943-7114-4BAD-9B76-9B0EA9A79125}" srcOrd="1" destOrd="0" presId="urn:microsoft.com/office/officeart/2005/8/layout/hierarchy1"/>
    <dgm:cxn modelId="{2FCB1668-9525-4707-A735-004FE8AD0818}" type="presParOf" srcId="{F501DA14-D6F2-4E46-BE95-5619E01567F6}" destId="{EAEE8F7A-B23B-42E9-B229-89CA947DD731}" srcOrd="1" destOrd="0" presId="urn:microsoft.com/office/officeart/2005/8/layout/hierarchy1"/>
    <dgm:cxn modelId="{3D730848-5ACA-425D-A5B8-61EDBD107E5B}" type="presParOf" srcId="{EAEE8F7A-B23B-42E9-B229-89CA947DD731}" destId="{AE31DE34-0B98-469F-A22D-40469D0D6E8C}" srcOrd="0" destOrd="0" presId="urn:microsoft.com/office/officeart/2005/8/layout/hierarchy1"/>
    <dgm:cxn modelId="{94D51254-8A9E-4E06-95B3-20BA584773F2}" type="presParOf" srcId="{EAEE8F7A-B23B-42E9-B229-89CA947DD731}" destId="{4C5831BA-4C3C-4BD9-A152-DA5D8EEC1856}" srcOrd="1" destOrd="0" presId="urn:microsoft.com/office/officeart/2005/8/layout/hierarchy1"/>
    <dgm:cxn modelId="{7C0F809C-D4A0-4111-9E77-73E86D46ED77}" type="presParOf" srcId="{4C5831BA-4C3C-4BD9-A152-DA5D8EEC1856}" destId="{05DDDD57-C6A8-4802-902A-787CFE12830D}" srcOrd="0" destOrd="0" presId="urn:microsoft.com/office/officeart/2005/8/layout/hierarchy1"/>
    <dgm:cxn modelId="{6B73EA08-D000-45A6-BE49-48ADD359FCBA}" type="presParOf" srcId="{05DDDD57-C6A8-4802-902A-787CFE12830D}" destId="{1CA1B080-5B68-40C1-81FD-23EBE1B3443E}" srcOrd="0" destOrd="0" presId="urn:microsoft.com/office/officeart/2005/8/layout/hierarchy1"/>
    <dgm:cxn modelId="{C6413CF3-76E2-4504-B7E4-FA4D78C90763}" type="presParOf" srcId="{05DDDD57-C6A8-4802-902A-787CFE12830D}" destId="{53E95BB8-78BE-44BD-BFAD-E8CE97D4AD07}" srcOrd="1" destOrd="0" presId="urn:microsoft.com/office/officeart/2005/8/layout/hierarchy1"/>
    <dgm:cxn modelId="{1F2063C7-65B9-4224-A98C-F33341CCFB96}" type="presParOf" srcId="{4C5831BA-4C3C-4BD9-A152-DA5D8EEC1856}" destId="{F44BAF75-71B2-4EDE-9D80-8CD9ED3A183A}" srcOrd="1" destOrd="0" presId="urn:microsoft.com/office/officeart/2005/8/layout/hierarchy1"/>
    <dgm:cxn modelId="{CC95F9D0-7F96-4870-AA33-2DDB3E0E3AAE}" type="presParOf" srcId="{EAEE8F7A-B23B-42E9-B229-89CA947DD731}" destId="{9DD640D3-CE25-45B9-95D4-22515DB86922}" srcOrd="2" destOrd="0" presId="urn:microsoft.com/office/officeart/2005/8/layout/hierarchy1"/>
    <dgm:cxn modelId="{8C295387-4E34-4E45-AE96-0BB44D6FBE1D}" type="presParOf" srcId="{EAEE8F7A-B23B-42E9-B229-89CA947DD731}" destId="{315E7249-8191-484B-8C00-7590D3C05EB6}" srcOrd="3" destOrd="0" presId="urn:microsoft.com/office/officeart/2005/8/layout/hierarchy1"/>
    <dgm:cxn modelId="{1881A1D2-1032-4947-8245-AA29D56BF305}" type="presParOf" srcId="{315E7249-8191-484B-8C00-7590D3C05EB6}" destId="{49BB8801-502A-4136-BC19-44BF0404FC3D}" srcOrd="0" destOrd="0" presId="urn:microsoft.com/office/officeart/2005/8/layout/hierarchy1"/>
    <dgm:cxn modelId="{CEFAAE3A-38BA-4C99-8163-AC095AFF8A2A}" type="presParOf" srcId="{49BB8801-502A-4136-BC19-44BF0404FC3D}" destId="{24E7D9AE-2E35-4BFD-A8DB-A9316D9BE979}" srcOrd="0" destOrd="0" presId="urn:microsoft.com/office/officeart/2005/8/layout/hierarchy1"/>
    <dgm:cxn modelId="{09A4B4F1-2709-4ED1-8A2C-712DD1AFE015}" type="presParOf" srcId="{49BB8801-502A-4136-BC19-44BF0404FC3D}" destId="{A491EC28-4349-459F-8D11-1D5136973CEA}" srcOrd="1" destOrd="0" presId="urn:microsoft.com/office/officeart/2005/8/layout/hierarchy1"/>
    <dgm:cxn modelId="{87BA264B-A4A6-4998-8008-DAF2042FA3F7}" type="presParOf" srcId="{315E7249-8191-484B-8C00-7590D3C05EB6}" destId="{FC4A4126-F0DD-4E45-98DB-5DB8ADA05F47}" srcOrd="1" destOrd="0" presId="urn:microsoft.com/office/officeart/2005/8/layout/hierarchy1"/>
    <dgm:cxn modelId="{91974CA9-0EE7-4F10-898A-1A943948A48A}" type="presParOf" srcId="{8D8CB70F-1317-4D90-8BC4-B6CAEC30146C}" destId="{0C186A4F-CD42-4BCF-B19D-1BC454499983}" srcOrd="2" destOrd="0" presId="urn:microsoft.com/office/officeart/2005/8/layout/hierarchy1"/>
    <dgm:cxn modelId="{1A248C52-DDCE-4950-9DE7-D4483E4DE8E0}" type="presParOf" srcId="{8D8CB70F-1317-4D90-8BC4-B6CAEC30146C}" destId="{3D1506D7-B7EE-40E0-8A71-EDB95D72E145}" srcOrd="3" destOrd="0" presId="urn:microsoft.com/office/officeart/2005/8/layout/hierarchy1"/>
    <dgm:cxn modelId="{B25176B3-C57E-4440-8F19-804F4CF44818}" type="presParOf" srcId="{3D1506D7-B7EE-40E0-8A71-EDB95D72E145}" destId="{F9F13F06-8E52-4A21-A2FB-9F9779265738}" srcOrd="0" destOrd="0" presId="urn:microsoft.com/office/officeart/2005/8/layout/hierarchy1"/>
    <dgm:cxn modelId="{3F127EE2-AAEB-4C8F-B0B4-7BA0A4845100}" type="presParOf" srcId="{F9F13F06-8E52-4A21-A2FB-9F9779265738}" destId="{102DFE7B-5C03-4F29-ADD3-E5404D812007}" srcOrd="0" destOrd="0" presId="urn:microsoft.com/office/officeart/2005/8/layout/hierarchy1"/>
    <dgm:cxn modelId="{CDF30BED-DB2B-4858-88F9-B833ADF12CAF}" type="presParOf" srcId="{F9F13F06-8E52-4A21-A2FB-9F9779265738}" destId="{B3DA3462-6E9C-454F-B32F-D794E9A1B1EF}" srcOrd="1" destOrd="0" presId="urn:microsoft.com/office/officeart/2005/8/layout/hierarchy1"/>
    <dgm:cxn modelId="{F481C444-17DB-420A-AE8B-8415E80D0A52}" type="presParOf" srcId="{3D1506D7-B7EE-40E0-8A71-EDB95D72E145}" destId="{C84CF530-DFD4-4F76-9856-0D1E06D6B3A6}" srcOrd="1" destOrd="0" presId="urn:microsoft.com/office/officeart/2005/8/layout/hierarchy1"/>
    <dgm:cxn modelId="{6C03007A-DF54-46E0-AD28-C08BD94A4546}" type="presParOf" srcId="{C84CF530-DFD4-4F76-9856-0D1E06D6B3A6}" destId="{3A4557A1-4484-4E6D-8876-04EB5D16D562}" srcOrd="0" destOrd="0" presId="urn:microsoft.com/office/officeart/2005/8/layout/hierarchy1"/>
    <dgm:cxn modelId="{ADA643D5-7B3F-4799-87D4-42AFB9F666D9}" type="presParOf" srcId="{C84CF530-DFD4-4F76-9856-0D1E06D6B3A6}" destId="{01B454CF-0BB9-4F05-8429-9A771FD795BD}" srcOrd="1" destOrd="0" presId="urn:microsoft.com/office/officeart/2005/8/layout/hierarchy1"/>
    <dgm:cxn modelId="{6B5B4DED-C249-4F9F-9D2F-8CF5C8920997}" type="presParOf" srcId="{01B454CF-0BB9-4F05-8429-9A771FD795BD}" destId="{38C33383-540F-45A7-848C-E00FC506EB06}" srcOrd="0" destOrd="0" presId="urn:microsoft.com/office/officeart/2005/8/layout/hierarchy1"/>
    <dgm:cxn modelId="{FF93F767-4912-4A99-A7EC-17B67FBD2F6F}" type="presParOf" srcId="{38C33383-540F-45A7-848C-E00FC506EB06}" destId="{6F7D5D2D-DD54-4F78-BBF2-4F2F94B6B426}" srcOrd="0" destOrd="0" presId="urn:microsoft.com/office/officeart/2005/8/layout/hierarchy1"/>
    <dgm:cxn modelId="{A05FE1E0-B062-486D-94B0-53C4CD67995C}" type="presParOf" srcId="{38C33383-540F-45A7-848C-E00FC506EB06}" destId="{4E3B30CB-66A8-43D4-AA60-73E9C098A7FA}" srcOrd="1" destOrd="0" presId="urn:microsoft.com/office/officeart/2005/8/layout/hierarchy1"/>
    <dgm:cxn modelId="{32531F88-D40C-43C9-8393-403F2DF725CA}" type="presParOf" srcId="{01B454CF-0BB9-4F05-8429-9A771FD795BD}" destId="{1B3ABFFE-51DE-4FC6-BEB1-94812DF60D80}" srcOrd="1" destOrd="0" presId="urn:microsoft.com/office/officeart/2005/8/layout/hierarchy1"/>
    <dgm:cxn modelId="{0790B385-F569-4107-97B5-71E517F04766}" type="presParOf" srcId="{C84CF530-DFD4-4F76-9856-0D1E06D6B3A6}" destId="{8CD6188A-EC7A-4905-9481-0BD49BF3375C}" srcOrd="2" destOrd="0" presId="urn:microsoft.com/office/officeart/2005/8/layout/hierarchy1"/>
    <dgm:cxn modelId="{D19FAFED-526C-4A0B-B2A4-5B7792040560}" type="presParOf" srcId="{C84CF530-DFD4-4F76-9856-0D1E06D6B3A6}" destId="{0C717497-9EA7-41FB-9BFB-B59AFEAF20B1}" srcOrd="3" destOrd="0" presId="urn:microsoft.com/office/officeart/2005/8/layout/hierarchy1"/>
    <dgm:cxn modelId="{600877B5-0118-47A8-8A65-71F467924D19}" type="presParOf" srcId="{0C717497-9EA7-41FB-9BFB-B59AFEAF20B1}" destId="{61D7A5D8-8CCA-4F9A-A37F-4550C21890A0}" srcOrd="0" destOrd="0" presId="urn:microsoft.com/office/officeart/2005/8/layout/hierarchy1"/>
    <dgm:cxn modelId="{78BAFA8D-09AF-4193-9A5A-A518BF78BA2B}" type="presParOf" srcId="{61D7A5D8-8CCA-4F9A-A37F-4550C21890A0}" destId="{B00D8185-6BD2-42C5-8FAD-CF7805485D66}" srcOrd="0" destOrd="0" presId="urn:microsoft.com/office/officeart/2005/8/layout/hierarchy1"/>
    <dgm:cxn modelId="{243DFB83-0D21-494A-B970-79C1D0E49861}" type="presParOf" srcId="{61D7A5D8-8CCA-4F9A-A37F-4550C21890A0}" destId="{E1203356-194F-4860-B03E-34716ECF49C7}" srcOrd="1" destOrd="0" presId="urn:microsoft.com/office/officeart/2005/8/layout/hierarchy1"/>
    <dgm:cxn modelId="{AAB5A9F1-B70C-4E80-A93E-99BB498BF83D}" type="presParOf" srcId="{0C717497-9EA7-41FB-9BFB-B59AFEAF20B1}" destId="{80540505-64E8-4BD2-A62F-42B77B1CECA6}"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910DC-2A70-42EC-9773-60D1EE6FFC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5E2650-EC29-4786-8D6E-335E249EE07C}">
      <dgm:prSet phldrT="[Text]" custT="1"/>
      <dgm:spPr>
        <a:solidFill>
          <a:schemeClr val="accent1">
            <a:lumMod val="20000"/>
            <a:lumOff val="80000"/>
          </a:schemeClr>
        </a:solidFill>
        <a:ln>
          <a:solidFill>
            <a:schemeClr val="accent2"/>
          </a:solidFill>
        </a:ln>
      </dgm:spPr>
      <dgm:t>
        <a:bodyPr/>
        <a:lstStyle/>
        <a:p>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 attenuated</a:t>
          </a:r>
        </a:p>
      </dgm:t>
    </dgm:pt>
    <dgm:pt modelId="{95B2828A-5589-42CF-B0E6-AFFE44F12B9F}" cxnId="{B6AB0C3A-AF1C-452C-BDD9-DC1FD1C66F8D}" type="parTrans">
      <dgm:prSet/>
      <dgm:spPr/>
      <dgm:t>
        <a:bodyPr/>
        <a:lstStyle/>
        <a:p>
          <a:endParaRPr lang="en-US"/>
        </a:p>
      </dgm:t>
    </dgm:pt>
    <dgm:pt modelId="{54B5280D-F630-4CDE-95DF-D77F50CEF915}" cxnId="{B6AB0C3A-AF1C-452C-BDD9-DC1FD1C66F8D}" type="sibTrans">
      <dgm:prSet/>
      <dgm:spPr/>
      <dgm:t>
        <a:bodyPr/>
        <a:lstStyle/>
        <a:p>
          <a:endParaRPr lang="en-US"/>
        </a:p>
      </dgm:t>
    </dgm:pt>
    <dgm:pt modelId="{3C071C85-40C1-4531-AACD-EB2DE62427B8}">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anose="020F0502020204030204" pitchFamily="34" charset="0"/>
              <a:cs typeface="Calibri" panose="020F0502020204030204" pitchFamily="34" charset="0"/>
            </a:rPr>
            <a:t>BCG</a:t>
          </a:r>
        </a:p>
      </dgm:t>
    </dgm:pt>
    <dgm:pt modelId="{5DC952E6-BB4A-4A08-8171-EE19A51044C2}" cxnId="{95FD30BF-A5AB-4D34-AEDD-F9A37656B836}" type="parTrans">
      <dgm:prSet/>
      <dgm:spPr/>
      <dgm:t>
        <a:bodyPr/>
        <a:lstStyle/>
        <a:p>
          <a:endParaRPr lang="en-US"/>
        </a:p>
      </dgm:t>
    </dgm:pt>
    <dgm:pt modelId="{DE9950AB-B8A6-429B-ADD1-03651734635F}" cxnId="{95FD30BF-A5AB-4D34-AEDD-F9A37656B836}" type="sibTrans">
      <dgm:prSet/>
      <dgm:spPr/>
      <dgm:t>
        <a:bodyPr/>
        <a:lstStyle/>
        <a:p>
          <a:endParaRPr lang="en-US"/>
        </a:p>
      </dgm:t>
    </dgm:pt>
    <dgm:pt modelId="{981E45B6-001E-485C-82C0-CA0E5F525E78}">
      <dgm:prSet phldrT="[Text]" custT="1"/>
      <dgm:spPr>
        <a:solidFill>
          <a:srgbClr val="CCFFFF"/>
        </a:solidFill>
        <a:ln>
          <a:solidFill>
            <a:schemeClr val="accent5"/>
          </a:solidFill>
        </a:ln>
      </dgm:spPr>
      <dgm:t>
        <a:bodyPr/>
        <a:lstStyle/>
        <a:p>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Whole cell</a:t>
          </a:r>
        </a:p>
      </dgm:t>
    </dgm:pt>
    <dgm:pt modelId="{D736CF98-2895-4D78-A514-BF38A017C5D5}" cxnId="{E83BB2D6-6181-4A56-BAAC-4D628ABF445B}" type="parTrans">
      <dgm:prSet/>
      <dgm:spPr/>
      <dgm:t>
        <a:bodyPr/>
        <a:lstStyle/>
        <a:p>
          <a:endParaRPr lang="en-US"/>
        </a:p>
      </dgm:t>
    </dgm:pt>
    <dgm:pt modelId="{10A3E894-8E12-4E8D-9A94-9C472A8D9A8B}" cxnId="{E83BB2D6-6181-4A56-BAAC-4D628ABF445B}" type="sibTrans">
      <dgm:prSet/>
      <dgm:spPr/>
      <dgm:t>
        <a:bodyPr/>
        <a:lstStyle/>
        <a:p>
          <a:endParaRPr lang="en-US"/>
        </a:p>
      </dgm:t>
    </dgm:pt>
    <dgm:pt modelId="{525471ED-E2D6-48E6-9955-A0C7F6BA0135}">
      <dgm:prSet phldrT="[Text]" custT="1"/>
      <dgm:spPr>
        <a:solidFill>
          <a:srgbClr val="CCFFFF"/>
        </a:solidFill>
        <a:ln>
          <a:solidFill>
            <a:schemeClr val="accent5"/>
          </a:solidFill>
        </a:ln>
      </dgm:spPr>
      <dgm:t>
        <a:bodyPr/>
        <a:lstStyle/>
        <a:p>
          <a:r>
            <a:rPr lang="en-US" sz="1800" b="1" dirty="0" err="1">
              <a:solidFill>
                <a:schemeClr val="accent4"/>
              </a:solidFill>
              <a:latin typeface="Calibri" panose="020F0502020204030204" pitchFamily="34" charset="0"/>
              <a:cs typeface="Calibri" panose="020F0502020204030204" pitchFamily="34" charset="0"/>
            </a:rPr>
            <a:t>Pertussis</a:t>
          </a:r>
          <a:endParaRPr lang="en-US" sz="1800" b="1" dirty="0">
            <a:solidFill>
              <a:schemeClr val="accent4"/>
            </a:solidFill>
            <a:latin typeface="Calibri" panose="020F0502020204030204" pitchFamily="34" charset="0"/>
            <a:cs typeface="Calibri" panose="020F0502020204030204" pitchFamily="34" charset="0"/>
          </a:endParaRPr>
        </a:p>
      </dgm:t>
    </dgm:pt>
    <dgm:pt modelId="{C2F08CD0-182F-4122-8A5C-DB7E3496AFB2}" cxnId="{E447C889-8D32-462B-8098-549461C26551}" type="parTrans">
      <dgm:prSet/>
      <dgm:spPr/>
      <dgm:t>
        <a:bodyPr/>
        <a:lstStyle/>
        <a:p>
          <a:endParaRPr lang="en-US"/>
        </a:p>
      </dgm:t>
    </dgm:pt>
    <dgm:pt modelId="{D79FF8FC-5626-4031-BA62-8B828FB4E0B6}" cxnId="{E447C889-8D32-462B-8098-549461C26551}" type="sibTrans">
      <dgm:prSet/>
      <dgm:spPr/>
      <dgm:t>
        <a:bodyPr/>
        <a:lstStyle/>
        <a:p>
          <a:endParaRPr lang="en-US"/>
        </a:p>
      </dgm:t>
    </dgm:pt>
    <dgm:pt modelId="{67B651EF-3C0C-43E1-82F3-716E1405DDD7}">
      <dgm:prSet phldrT="[Text]" custT="1"/>
      <dgm:spPr>
        <a:solidFill>
          <a:srgbClr val="CCFFFF"/>
        </a:solidFill>
        <a:ln>
          <a:solidFill>
            <a:schemeClr val="accent5"/>
          </a:solidFill>
        </a:ln>
      </dgm:spPr>
      <dgm:t>
        <a:bodyPr/>
        <a:lstStyle/>
        <a:p>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Subunit </a:t>
          </a:r>
          <a:b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conjugated</a:t>
          </a: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dgm:t>
    </dgm:pt>
    <dgm:pt modelId="{A1DEAA29-0980-4847-ACFF-5EDBFE642518}" cxnId="{A89741C6-7230-4C65-9AAA-0C8D2FEC3AD5}" type="parTrans">
      <dgm:prSet/>
      <dgm:spPr/>
      <dgm:t>
        <a:bodyPr/>
        <a:lstStyle/>
        <a:p>
          <a:endParaRPr lang="en-US"/>
        </a:p>
      </dgm:t>
    </dgm:pt>
    <dgm:pt modelId="{5BA12B3C-F927-46EA-81F9-FF93F445D9F7}" cxnId="{A89741C6-7230-4C65-9AAA-0C8D2FEC3AD5}" type="sibTrans">
      <dgm:prSet/>
      <dgm:spPr/>
      <dgm:t>
        <a:bodyPr/>
        <a:lstStyle/>
        <a:p>
          <a:endParaRPr lang="en-US"/>
        </a:p>
      </dgm:t>
    </dgm:pt>
    <dgm:pt modelId="{2C51D740-EB51-470F-ABB7-89EA493AD060}">
      <dgm:prSet phldrT="[Text]" custT="1"/>
      <dgm:spPr>
        <a:solidFill>
          <a:srgbClr val="CCFFFF"/>
        </a:solidFill>
        <a:ln>
          <a:solidFill>
            <a:schemeClr val="accent5"/>
          </a:solidFill>
        </a:ln>
      </dgm:spPr>
      <dgm:t>
        <a:bodyPr/>
        <a:lstStyle/>
        <a:p>
          <a:r>
            <a:rPr lang="en-US" sz="1800" b="1" dirty="0" err="1">
              <a:solidFill>
                <a:schemeClr val="accent4"/>
              </a:solidFill>
              <a:latin typeface="Calibri" panose="020F0502020204030204" pitchFamily="34" charset="0"/>
              <a:cs typeface="Calibri" panose="020F0502020204030204" pitchFamily="34" charset="0"/>
            </a:rPr>
            <a:t>Hib</a:t>
          </a:r>
          <a:endParaRPr lang="en-US" sz="1800" b="1" dirty="0">
            <a:solidFill>
              <a:schemeClr val="accent4"/>
            </a:solidFill>
            <a:latin typeface="Calibri" panose="020F0502020204030204" pitchFamily="34" charset="0"/>
            <a:cs typeface="Calibri" panose="020F0502020204030204" pitchFamily="34" charset="0"/>
          </a:endParaRPr>
        </a:p>
      </dgm:t>
    </dgm:pt>
    <dgm:pt modelId="{82FE446E-9F97-4087-BD12-7E387AEC2415}" cxnId="{842D86C7-99E7-40E7-ABDC-A90EAC50B624}" type="parTrans">
      <dgm:prSet/>
      <dgm:spPr/>
      <dgm:t>
        <a:bodyPr/>
        <a:lstStyle/>
        <a:p>
          <a:endParaRPr lang="en-US"/>
        </a:p>
      </dgm:t>
    </dgm:pt>
    <dgm:pt modelId="{C19CDDF5-A7AF-4100-BE0E-AFB145D82040}" cxnId="{842D86C7-99E7-40E7-ABDC-A90EAC50B624}" type="sibTrans">
      <dgm:prSet/>
      <dgm:spPr/>
      <dgm:t>
        <a:bodyPr/>
        <a:lstStyle/>
        <a:p>
          <a:endParaRPr lang="en-US"/>
        </a:p>
      </dgm:t>
    </dgm:pt>
    <dgm:pt modelId="{C87874B1-FCBC-44A1-A8DE-5146A30D656A}">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anose="020F0502020204030204" pitchFamily="34" charset="0"/>
              <a:cs typeface="Calibri" panose="020F0502020204030204" pitchFamily="34" charset="0"/>
            </a:rPr>
            <a:t>MMR</a:t>
          </a:r>
        </a:p>
      </dgm:t>
    </dgm:pt>
    <dgm:pt modelId="{02363075-CD77-4E55-B571-BEB833F1F1A9}" cxnId="{51BCC0F7-60F5-45DB-B2DF-53E567AB17BE}" type="parTrans">
      <dgm:prSet/>
      <dgm:spPr/>
      <dgm:t>
        <a:bodyPr/>
        <a:lstStyle/>
        <a:p>
          <a:endParaRPr lang="en-US"/>
        </a:p>
      </dgm:t>
    </dgm:pt>
    <dgm:pt modelId="{FD1E9135-9DC8-4CA3-BAF3-6D8F61359E87}" cxnId="{51BCC0F7-60F5-45DB-B2DF-53E567AB17BE}" type="sibTrans">
      <dgm:prSet/>
      <dgm:spPr/>
      <dgm:t>
        <a:bodyPr/>
        <a:lstStyle/>
        <a:p>
          <a:endParaRPr lang="en-US"/>
        </a:p>
      </dgm:t>
    </dgm:pt>
    <dgm:pt modelId="{D6B4625D-5C26-4B16-9A40-5990322F7418}">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anose="020F0502020204030204" pitchFamily="34" charset="0"/>
              <a:cs typeface="Calibri" panose="020F0502020204030204" pitchFamily="34" charset="0"/>
            </a:rPr>
            <a:t>OPV</a:t>
          </a:r>
        </a:p>
      </dgm:t>
    </dgm:pt>
    <dgm:pt modelId="{0B661521-68C4-4FBC-A8F9-6836CE495CDA}" cxnId="{D7245F0A-72ED-4CBE-B12A-0960AD8FBFB0}" type="parTrans">
      <dgm:prSet/>
      <dgm:spPr/>
      <dgm:t>
        <a:bodyPr/>
        <a:lstStyle/>
        <a:p>
          <a:endParaRPr lang="en-US"/>
        </a:p>
      </dgm:t>
    </dgm:pt>
    <dgm:pt modelId="{22DCC267-14B2-4E00-B826-3AB4146A527E}" cxnId="{D7245F0A-72ED-4CBE-B12A-0960AD8FBFB0}" type="sibTrans">
      <dgm:prSet/>
      <dgm:spPr/>
      <dgm:t>
        <a:bodyPr/>
        <a:lstStyle/>
        <a:p>
          <a:endParaRPr lang="en-US"/>
        </a:p>
      </dgm:t>
    </dgm:pt>
    <dgm:pt modelId="{9B95D119-910E-492D-8D63-671E9EB6620F}">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anose="020F0502020204030204" pitchFamily="34" charset="0"/>
              <a:cs typeface="Calibri" panose="020F0502020204030204" pitchFamily="34" charset="0"/>
            </a:rPr>
            <a:t>Rota</a:t>
          </a:r>
        </a:p>
      </dgm:t>
    </dgm:pt>
    <dgm:pt modelId="{90972538-79EC-4353-939C-5A96B018058C}" cxnId="{DD3AF757-1886-4D13-8219-FE12E1A09BC1}" type="parTrans">
      <dgm:prSet/>
      <dgm:spPr/>
      <dgm:t>
        <a:bodyPr/>
        <a:lstStyle/>
        <a:p>
          <a:endParaRPr lang="en-US"/>
        </a:p>
      </dgm:t>
    </dgm:pt>
    <dgm:pt modelId="{DE6E4E42-108A-40F7-9FFC-DD428FA67257}" cxnId="{DD3AF757-1886-4D13-8219-FE12E1A09BC1}" type="sibTrans">
      <dgm:prSet/>
      <dgm:spPr/>
      <dgm:t>
        <a:bodyPr/>
        <a:lstStyle/>
        <a:p>
          <a:endParaRPr lang="en-US"/>
        </a:p>
      </dgm:t>
    </dgm:pt>
    <dgm:pt modelId="{1E31EEE0-D7E0-4ABA-B7F4-046539E55FE9}">
      <dgm:prSet phldrT="[Text]" custT="1"/>
      <dgm:spPr>
        <a:solidFill>
          <a:schemeClr val="accent1">
            <a:lumMod val="20000"/>
            <a:lumOff val="80000"/>
          </a:schemeClr>
        </a:solidFill>
        <a:ln>
          <a:solidFill>
            <a:schemeClr val="accent2"/>
          </a:solidFill>
        </a:ln>
      </dgm:spPr>
      <dgm:t>
        <a:bodyPr/>
        <a:lstStyle/>
        <a:p>
          <a:r>
            <a:rPr lang="en-US" sz="1800" b="1" dirty="0" err="1">
              <a:solidFill>
                <a:schemeClr val="bg2">
                  <a:lumMod val="50000"/>
                </a:schemeClr>
              </a:solidFill>
              <a:latin typeface="Calibri" panose="020F0502020204030204" pitchFamily="34" charset="0"/>
              <a:cs typeface="Calibri" panose="020F0502020204030204" pitchFamily="34" charset="0"/>
            </a:rPr>
            <a:t>Varicella</a:t>
          </a:r>
          <a:endParaRPr lang="en-US" sz="1800" b="1" dirty="0">
            <a:solidFill>
              <a:schemeClr val="bg2">
                <a:lumMod val="50000"/>
              </a:schemeClr>
            </a:solidFill>
            <a:latin typeface="Calibri" panose="020F0502020204030204" pitchFamily="34" charset="0"/>
            <a:cs typeface="Calibri" panose="020F0502020204030204" pitchFamily="34" charset="0"/>
          </a:endParaRPr>
        </a:p>
      </dgm:t>
    </dgm:pt>
    <dgm:pt modelId="{BF602CF6-925D-4392-926C-9E345E92BA4B}" cxnId="{5ABDAE26-2DEA-4441-BC77-EA5C3216949A}" type="parTrans">
      <dgm:prSet/>
      <dgm:spPr/>
      <dgm:t>
        <a:bodyPr/>
        <a:lstStyle/>
        <a:p>
          <a:endParaRPr lang="en-US"/>
        </a:p>
      </dgm:t>
    </dgm:pt>
    <dgm:pt modelId="{F32D44A6-2B0A-43CB-A1C2-C69FDAAEF461}" cxnId="{5ABDAE26-2DEA-4441-BC77-EA5C3216949A}" type="sibTrans">
      <dgm:prSet/>
      <dgm:spPr/>
      <dgm:t>
        <a:bodyPr/>
        <a:lstStyle/>
        <a:p>
          <a:endParaRPr lang="en-US"/>
        </a:p>
      </dgm:t>
    </dgm:pt>
    <dgm:pt modelId="{38651939-1914-4A2A-8B0E-437C975B23A1}">
      <dgm:prSet phldrT="[Text]" custT="1"/>
      <dgm:spPr>
        <a:solidFill>
          <a:schemeClr val="accent1">
            <a:lumMod val="20000"/>
            <a:lumOff val="80000"/>
          </a:schemeClr>
        </a:solidFill>
        <a:ln>
          <a:solidFill>
            <a:schemeClr val="accent2"/>
          </a:solidFill>
        </a:ln>
      </dgm:spPr>
      <dgm:t>
        <a:bodyPr/>
        <a:lstStyle/>
        <a:p>
          <a:r>
            <a:rPr lang="en-US" sz="1800" b="1" dirty="0">
              <a:solidFill>
                <a:schemeClr val="bg2">
                  <a:lumMod val="50000"/>
                </a:schemeClr>
              </a:solidFill>
              <a:latin typeface="Calibri" panose="020F0502020204030204" pitchFamily="34" charset="0"/>
              <a:cs typeface="Calibri" panose="020F0502020204030204" pitchFamily="34" charset="0"/>
            </a:rPr>
            <a:t>Yellow fever</a:t>
          </a:r>
        </a:p>
      </dgm:t>
    </dgm:pt>
    <dgm:pt modelId="{A7202C5D-CA62-43A6-A51B-AAE67CF0681D}" cxnId="{1C9E0071-D486-44A3-ABD8-D71B6AC7D9F8}" type="parTrans">
      <dgm:prSet/>
      <dgm:spPr/>
      <dgm:t>
        <a:bodyPr/>
        <a:lstStyle/>
        <a:p>
          <a:endParaRPr lang="en-US"/>
        </a:p>
      </dgm:t>
    </dgm:pt>
    <dgm:pt modelId="{5322A611-584E-40D2-9480-0B0ACEBEF77B}" cxnId="{1C9E0071-D486-44A3-ABD8-D71B6AC7D9F8}" type="sibTrans">
      <dgm:prSet/>
      <dgm:spPr/>
      <dgm:t>
        <a:bodyPr/>
        <a:lstStyle/>
        <a:p>
          <a:endParaRPr lang="en-US"/>
        </a:p>
      </dgm:t>
    </dgm:pt>
    <dgm:pt modelId="{DDD7FD7D-DACF-4C82-A75A-D7DD2C67FB4B}">
      <dgm:prSet phldrT="[Text]" custT="1"/>
      <dgm:spPr>
        <a:solidFill>
          <a:srgbClr val="CCFFFF"/>
        </a:solidFill>
        <a:ln>
          <a:solidFill>
            <a:schemeClr val="accent5"/>
          </a:solidFill>
        </a:ln>
      </dgm:spPr>
      <dgm:t>
        <a:bodyPr/>
        <a:lstStyle/>
        <a:p>
          <a:r>
            <a:rPr lang="en-US" sz="1800" b="1" dirty="0" err="1">
              <a:solidFill>
                <a:schemeClr val="accent4"/>
              </a:solidFill>
              <a:latin typeface="Calibri" panose="020F0502020204030204" pitchFamily="34" charset="0"/>
              <a:cs typeface="Calibri" panose="020F0502020204030204" pitchFamily="34" charset="0"/>
            </a:rPr>
            <a:t>Pneumo</a:t>
          </a:r>
          <a:endParaRPr lang="en-US" sz="1800" b="1" dirty="0">
            <a:solidFill>
              <a:schemeClr val="accent4"/>
            </a:solidFill>
            <a:latin typeface="Calibri" panose="020F0502020204030204" pitchFamily="34" charset="0"/>
            <a:cs typeface="Calibri" panose="020F0502020204030204" pitchFamily="34" charset="0"/>
          </a:endParaRPr>
        </a:p>
      </dgm:t>
    </dgm:pt>
    <dgm:pt modelId="{9EACE522-05C2-4182-9E23-373CD1A3B0FC}" cxnId="{689A379F-1D39-4F6A-AEBE-29DE00105630}" type="parTrans">
      <dgm:prSet/>
      <dgm:spPr/>
      <dgm:t>
        <a:bodyPr/>
        <a:lstStyle/>
        <a:p>
          <a:endParaRPr lang="en-US"/>
        </a:p>
      </dgm:t>
    </dgm:pt>
    <dgm:pt modelId="{AEB097CC-E230-4C07-AA4F-6F6E7B2F3080}" cxnId="{689A379F-1D39-4F6A-AEBE-29DE00105630}" type="sibTrans">
      <dgm:prSet/>
      <dgm:spPr/>
      <dgm:t>
        <a:bodyPr/>
        <a:lstStyle/>
        <a:p>
          <a:endParaRPr lang="en-US"/>
        </a:p>
      </dgm:t>
    </dgm:pt>
    <dgm:pt modelId="{D4263907-C5D3-4CDD-96EC-600B5CEF2981}">
      <dgm:prSet phldrT="[Text]" custT="1"/>
      <dgm:spPr>
        <a:solidFill>
          <a:srgbClr val="CCFFFF"/>
        </a:solidFill>
        <a:ln>
          <a:solidFill>
            <a:schemeClr val="accent5"/>
          </a:solidFill>
        </a:ln>
      </dgm:spPr>
      <dgm:t>
        <a:bodyPr/>
        <a:lstStyle/>
        <a:p>
          <a:r>
            <a:rPr lang="en-US" sz="1800" b="1" dirty="0" err="1">
              <a:solidFill>
                <a:schemeClr val="accent4"/>
              </a:solidFill>
              <a:latin typeface="Calibri" panose="020F0502020204030204" pitchFamily="34" charset="0"/>
              <a:cs typeface="Calibri" panose="020F0502020204030204" pitchFamily="34" charset="0"/>
            </a:rPr>
            <a:t>Meningo</a:t>
          </a:r>
          <a:endParaRPr lang="en-US" sz="1800" b="1" dirty="0">
            <a:solidFill>
              <a:schemeClr val="accent4"/>
            </a:solidFill>
            <a:latin typeface="Calibri" panose="020F0502020204030204" pitchFamily="34" charset="0"/>
            <a:cs typeface="Calibri" panose="020F0502020204030204" pitchFamily="34" charset="0"/>
          </a:endParaRPr>
        </a:p>
      </dgm:t>
    </dgm:pt>
    <dgm:pt modelId="{48B6135F-DC41-4CAC-91ED-2739678E9E6E}" cxnId="{5AE2825F-0DD0-494C-8C0E-3F551326874A}" type="parTrans">
      <dgm:prSet/>
      <dgm:spPr/>
      <dgm:t>
        <a:bodyPr/>
        <a:lstStyle/>
        <a:p>
          <a:endParaRPr lang="en-US"/>
        </a:p>
      </dgm:t>
    </dgm:pt>
    <dgm:pt modelId="{4C80B118-77A4-458E-A182-235DF4F608CC}" cxnId="{5AE2825F-0DD0-494C-8C0E-3F551326874A}" type="sibTrans">
      <dgm:prSet/>
      <dgm:spPr/>
      <dgm:t>
        <a:bodyPr/>
        <a:lstStyle/>
        <a:p>
          <a:endParaRPr lang="en-US"/>
        </a:p>
      </dgm:t>
    </dgm:pt>
    <dgm:pt modelId="{143F6C09-5A51-4973-97A5-ED8B3097CE9F}">
      <dgm:prSet phldrT="[Text]" custT="1"/>
      <dgm:spPr>
        <a:solidFill>
          <a:srgbClr val="CCFFFF"/>
        </a:solidFill>
        <a:ln>
          <a:solidFill>
            <a:schemeClr val="accent5"/>
          </a:solidFill>
        </a:ln>
      </dgm:spPr>
      <dgm:t>
        <a:bodyPr/>
        <a:lstStyle/>
        <a:p>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Subunit </a:t>
          </a:r>
          <a:b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recombinant</a:t>
          </a: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dgm:t>
    </dgm:pt>
    <dgm:pt modelId="{0F11B201-9BC2-41F6-AD12-EC72D1A68D5A}" cxnId="{81523978-152C-4F31-80F5-BC9A3D09E7B0}" type="parTrans">
      <dgm:prSet/>
      <dgm:spPr/>
      <dgm:t>
        <a:bodyPr/>
        <a:lstStyle/>
        <a:p>
          <a:endParaRPr lang="en-US"/>
        </a:p>
      </dgm:t>
    </dgm:pt>
    <dgm:pt modelId="{B795FD61-76A6-4E5F-B65E-8D4E1897B665}" cxnId="{81523978-152C-4F31-80F5-BC9A3D09E7B0}" type="sibTrans">
      <dgm:prSet/>
      <dgm:spPr/>
      <dgm:t>
        <a:bodyPr/>
        <a:lstStyle/>
        <a:p>
          <a:endParaRPr lang="en-US"/>
        </a:p>
      </dgm:t>
    </dgm:pt>
    <dgm:pt modelId="{B84E9538-FF49-43C2-BAC4-6D6DC8734524}">
      <dgm:prSet phldrT="[Text]" custT="1"/>
      <dgm:spPr>
        <a:solidFill>
          <a:srgbClr val="CCFFFF"/>
        </a:solidFill>
        <a:ln>
          <a:solidFill>
            <a:schemeClr val="accent5"/>
          </a:solidFill>
        </a:ln>
      </dgm:spPr>
      <dgm:t>
        <a:bodyPr/>
        <a:lstStyle/>
        <a:p>
          <a:r>
            <a:rPr lang="en-US" sz="1800" b="1" dirty="0" err="1">
              <a:solidFill>
                <a:schemeClr val="accent4"/>
              </a:solidFill>
              <a:latin typeface="Calibri" panose="020F0502020204030204" pitchFamily="34" charset="0"/>
              <a:cs typeface="Calibri" panose="020F0502020204030204" pitchFamily="34" charset="0"/>
            </a:rPr>
            <a:t>HepB</a:t>
          </a:r>
          <a:endParaRPr lang="en-US" sz="1800" b="1" dirty="0">
            <a:solidFill>
              <a:schemeClr val="accent4"/>
            </a:solidFill>
            <a:latin typeface="Calibri" panose="020F0502020204030204" pitchFamily="34" charset="0"/>
            <a:cs typeface="Calibri" panose="020F0502020204030204" pitchFamily="34" charset="0"/>
          </a:endParaRPr>
        </a:p>
      </dgm:t>
    </dgm:pt>
    <dgm:pt modelId="{BD90B194-4CA7-4C47-8B17-8F20AB4639DB}" cxnId="{DB479B9E-D142-4D00-A9C8-73402254B56E}" type="parTrans">
      <dgm:prSet/>
      <dgm:spPr/>
      <dgm:t>
        <a:bodyPr/>
        <a:lstStyle/>
        <a:p>
          <a:endParaRPr lang="en-US"/>
        </a:p>
      </dgm:t>
    </dgm:pt>
    <dgm:pt modelId="{09962C12-BB7B-4B6F-86E4-42FD9199CB8F}" cxnId="{DB479B9E-D142-4D00-A9C8-73402254B56E}" type="sibTrans">
      <dgm:prSet/>
      <dgm:spPr/>
      <dgm:t>
        <a:bodyPr/>
        <a:lstStyle/>
        <a:p>
          <a:endParaRPr lang="en-US"/>
        </a:p>
      </dgm:t>
    </dgm:pt>
    <dgm:pt modelId="{379DD9E1-EE15-42BE-94B2-AE79343A07EE}">
      <dgm:prSet phldrT="[Text]" custT="1"/>
      <dgm:spPr>
        <a:solidFill>
          <a:srgbClr val="CCFFFF"/>
        </a:solidFill>
        <a:ln>
          <a:solidFill>
            <a:schemeClr val="accent5"/>
          </a:solidFill>
        </a:ln>
      </dgm:spPr>
      <dgm:t>
        <a:bodyPr/>
        <a:lstStyle/>
        <a:p>
          <a:r>
            <a:rPr lang="en-US" sz="1800" b="1"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Toxoids</a:t>
          </a:r>
          <a:endPar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0BFDC2FD-7F72-41E4-A33A-44235787B481}" cxnId="{B62D39E0-F4FA-4406-A232-EFEC3C7D80A6}" type="parTrans">
      <dgm:prSet/>
      <dgm:spPr/>
      <dgm:t>
        <a:bodyPr/>
        <a:lstStyle/>
        <a:p>
          <a:endParaRPr lang="en-US"/>
        </a:p>
      </dgm:t>
    </dgm:pt>
    <dgm:pt modelId="{9EC6ABF5-1BD4-43ED-A76A-BB73746AB3AC}" cxnId="{B62D39E0-F4FA-4406-A232-EFEC3C7D80A6}" type="sibTrans">
      <dgm:prSet/>
      <dgm:spPr/>
      <dgm:t>
        <a:bodyPr/>
        <a:lstStyle/>
        <a:p>
          <a:endParaRPr lang="en-US"/>
        </a:p>
      </dgm:t>
    </dgm:pt>
    <dgm:pt modelId="{4A4A8A29-E407-4611-A6B3-080A2B2A31A0}">
      <dgm:prSet phldrT="[Text]" custT="1"/>
      <dgm:spPr>
        <a:solidFill>
          <a:srgbClr val="CCFFFF"/>
        </a:solidFill>
        <a:ln>
          <a:solidFill>
            <a:schemeClr val="accent5"/>
          </a:solidFill>
        </a:ln>
      </dgm:spPr>
      <dgm:t>
        <a:bodyPr/>
        <a:lstStyle/>
        <a:p>
          <a:r>
            <a:rPr lang="en-US" sz="1800" b="1" dirty="0">
              <a:solidFill>
                <a:schemeClr val="accent4"/>
              </a:solidFill>
              <a:latin typeface="Calibri" panose="020F0502020204030204" pitchFamily="34" charset="0"/>
              <a:cs typeface="Calibri" panose="020F0502020204030204" pitchFamily="34" charset="0"/>
            </a:rPr>
            <a:t>Tetanus</a:t>
          </a:r>
        </a:p>
      </dgm:t>
    </dgm:pt>
    <dgm:pt modelId="{761451B5-FB29-49A1-9528-6892CEBDA7AB}" cxnId="{F987C55E-E9AE-4BBB-845A-4264D0323206}" type="parTrans">
      <dgm:prSet/>
      <dgm:spPr/>
      <dgm:t>
        <a:bodyPr/>
        <a:lstStyle/>
        <a:p>
          <a:endParaRPr lang="en-US"/>
        </a:p>
      </dgm:t>
    </dgm:pt>
    <dgm:pt modelId="{AD520BEC-9314-47D3-99A0-2DB7AE7D84DB}" cxnId="{F987C55E-E9AE-4BBB-845A-4264D0323206}" type="sibTrans">
      <dgm:prSet/>
      <dgm:spPr/>
      <dgm:t>
        <a:bodyPr/>
        <a:lstStyle/>
        <a:p>
          <a:endParaRPr lang="en-US"/>
        </a:p>
      </dgm:t>
    </dgm:pt>
    <dgm:pt modelId="{AAAB593A-1146-44A6-97CB-CB743C42A328}">
      <dgm:prSet custT="1"/>
      <dgm:spPr>
        <a:solidFill>
          <a:srgbClr val="CCFFFF"/>
        </a:solidFill>
        <a:ln>
          <a:solidFill>
            <a:schemeClr val="accent5"/>
          </a:solidFill>
        </a:ln>
      </dgm:spPr>
      <dgm:t>
        <a:bodyPr/>
        <a:lstStyle/>
        <a:p>
          <a:r>
            <a:rPr lang="en-US" sz="1800" b="1" dirty="0">
              <a:solidFill>
                <a:schemeClr val="accent4"/>
              </a:solidFill>
              <a:latin typeface="Calibri" panose="020F0502020204030204" pitchFamily="34" charset="0"/>
              <a:cs typeface="Calibri" panose="020F0502020204030204" pitchFamily="34" charset="0"/>
            </a:rPr>
            <a:t>Diphtheria</a:t>
          </a:r>
        </a:p>
      </dgm:t>
    </dgm:pt>
    <dgm:pt modelId="{AA256303-BAA6-4F8A-B05A-E8C1356E0060}" cxnId="{603435B3-40F0-4D3A-86B2-84CF0A8A9381}" type="parTrans">
      <dgm:prSet/>
      <dgm:spPr/>
      <dgm:t>
        <a:bodyPr/>
        <a:lstStyle/>
        <a:p>
          <a:endParaRPr lang="en-US"/>
        </a:p>
      </dgm:t>
    </dgm:pt>
    <dgm:pt modelId="{C6C4F2E0-D57E-46DD-AB88-F7EFFC8D5B4F}" cxnId="{603435B3-40F0-4D3A-86B2-84CF0A8A9381}" type="sibTrans">
      <dgm:prSet/>
      <dgm:spPr/>
      <dgm:t>
        <a:bodyPr/>
        <a:lstStyle/>
        <a:p>
          <a:endParaRPr lang="en-US"/>
        </a:p>
      </dgm:t>
    </dgm:pt>
    <dgm:pt modelId="{1755A31D-3B24-4DB4-9537-50B357492ACF}">
      <dgm:prSet phldrT="[Text]" custT="1"/>
      <dgm:spPr>
        <a:solidFill>
          <a:srgbClr val="CCFFFF"/>
        </a:solidFill>
        <a:ln>
          <a:solidFill>
            <a:schemeClr val="accent5"/>
          </a:solidFill>
        </a:ln>
      </dgm:spPr>
      <dgm:t>
        <a:bodyPr/>
        <a:lstStyle/>
        <a:p>
          <a:r>
            <a:rPr lang="en-US" sz="1800" b="1" dirty="0">
              <a:solidFill>
                <a:schemeClr val="accent4"/>
              </a:solidFill>
              <a:latin typeface="Calibri" panose="020F0502020204030204" pitchFamily="34" charset="0"/>
              <a:cs typeface="Calibri" panose="020F0502020204030204" pitchFamily="34" charset="0"/>
            </a:rPr>
            <a:t>IPV</a:t>
          </a:r>
        </a:p>
      </dgm:t>
    </dgm:pt>
    <dgm:pt modelId="{B2AC78CF-96EC-4321-AE67-228BE032780C}" cxnId="{BF625406-D628-493E-9CA4-0AF1EB97EF64}" type="parTrans">
      <dgm:prSet/>
      <dgm:spPr/>
      <dgm:t>
        <a:bodyPr/>
        <a:lstStyle/>
        <a:p>
          <a:endParaRPr lang="en-US"/>
        </a:p>
      </dgm:t>
    </dgm:pt>
    <dgm:pt modelId="{2437371F-0B71-4AFF-8F10-C29D1E954AF1}" cxnId="{BF625406-D628-493E-9CA4-0AF1EB97EF64}" type="sibTrans">
      <dgm:prSet/>
      <dgm:spPr/>
      <dgm:t>
        <a:bodyPr/>
        <a:lstStyle/>
        <a:p>
          <a:endParaRPr lang="en-US"/>
        </a:p>
      </dgm:t>
    </dgm:pt>
    <dgm:pt modelId="{35105440-D1C6-4E12-A969-9A986A78C075}">
      <dgm:prSet phldrT="[Text]" custT="1"/>
      <dgm:spPr>
        <a:solidFill>
          <a:srgbClr val="CCFFFF"/>
        </a:solidFill>
        <a:ln>
          <a:solidFill>
            <a:schemeClr val="accent5"/>
          </a:solidFill>
        </a:ln>
      </dgm:spPr>
      <dgm:t>
        <a:bodyPr/>
        <a:lstStyle/>
        <a:p>
          <a:r>
            <a:rPr lang="en-US" sz="1800" b="1" dirty="0">
              <a:solidFill>
                <a:schemeClr val="bg1">
                  <a:lumMod val="50000"/>
                </a:schemeClr>
              </a:solidFill>
              <a:latin typeface="Calibri" panose="020F0502020204030204" pitchFamily="34" charset="0"/>
              <a:cs typeface="Calibri" panose="020F0502020204030204" pitchFamily="34" charset="0"/>
            </a:rPr>
            <a:t>Flu</a:t>
          </a:r>
        </a:p>
      </dgm:t>
    </dgm:pt>
    <dgm:pt modelId="{D9F0F3F2-0CA9-49A4-A7D2-1AE84B03E8E2}" cxnId="{FBCB4615-0DEF-494E-BB82-F2A08EF0520B}" type="parTrans">
      <dgm:prSet/>
      <dgm:spPr/>
      <dgm:t>
        <a:bodyPr/>
        <a:lstStyle/>
        <a:p>
          <a:endParaRPr lang="en-US"/>
        </a:p>
      </dgm:t>
    </dgm:pt>
    <dgm:pt modelId="{290727F2-ED27-456E-884F-CA0A5981E801}" cxnId="{FBCB4615-0DEF-494E-BB82-F2A08EF0520B}" type="sibTrans">
      <dgm:prSet/>
      <dgm:spPr/>
      <dgm:t>
        <a:bodyPr/>
        <a:lstStyle/>
        <a:p>
          <a:endParaRPr lang="en-US"/>
        </a:p>
      </dgm:t>
    </dgm:pt>
    <dgm:pt modelId="{0C47EDE3-2C32-4F62-B584-AAB9FB298A4A}">
      <dgm:prSet phldrT="[Text]" custT="1"/>
      <dgm:spPr>
        <a:solidFill>
          <a:srgbClr val="CCFFFF"/>
        </a:solidFill>
        <a:ln>
          <a:solidFill>
            <a:schemeClr val="accent5"/>
          </a:solidFill>
        </a:ln>
      </dgm:spPr>
      <dgm:t>
        <a:bodyPr/>
        <a:lstStyle/>
        <a:p>
          <a:r>
            <a:rPr lang="en-US" sz="1800" b="1" dirty="0" err="1">
              <a:solidFill>
                <a:schemeClr val="bg1">
                  <a:lumMod val="50000"/>
                </a:schemeClr>
              </a:solidFill>
              <a:latin typeface="Calibri" panose="020F0502020204030204" pitchFamily="34" charset="0"/>
              <a:cs typeface="Calibri" panose="020F0502020204030204" pitchFamily="34" charset="0"/>
            </a:rPr>
            <a:t>HepA</a:t>
          </a:r>
          <a:endParaRPr lang="en-US" sz="1800" b="1" dirty="0">
            <a:solidFill>
              <a:schemeClr val="bg1">
                <a:lumMod val="50000"/>
              </a:schemeClr>
            </a:solidFill>
            <a:latin typeface="Calibri" panose="020F0502020204030204" pitchFamily="34" charset="0"/>
            <a:cs typeface="Calibri" panose="020F0502020204030204" pitchFamily="34" charset="0"/>
          </a:endParaRPr>
        </a:p>
      </dgm:t>
    </dgm:pt>
    <dgm:pt modelId="{CD842516-8C1D-4D42-BD29-BC4899A147F1}" cxnId="{01B773DD-D695-4A77-AD1C-A5E1DC757484}" type="parTrans">
      <dgm:prSet/>
      <dgm:spPr/>
      <dgm:t>
        <a:bodyPr/>
        <a:lstStyle/>
        <a:p>
          <a:endParaRPr lang="en-US"/>
        </a:p>
      </dgm:t>
    </dgm:pt>
    <dgm:pt modelId="{BCC7C925-E8A0-4EDC-9027-2263CE6A1FBC}" cxnId="{01B773DD-D695-4A77-AD1C-A5E1DC757484}" type="sibTrans">
      <dgm:prSet/>
      <dgm:spPr/>
      <dgm:t>
        <a:bodyPr/>
        <a:lstStyle/>
        <a:p>
          <a:endParaRPr lang="en-US"/>
        </a:p>
      </dgm:t>
    </dgm:pt>
    <dgm:pt modelId="{00DF84E3-2F15-4552-8A40-548EB75A3B41}" type="pres">
      <dgm:prSet presAssocID="{63C910DC-2A70-42EC-9773-60D1EE6FFC05}" presName="Name0" presStyleCnt="0">
        <dgm:presLayoutVars>
          <dgm:dir/>
          <dgm:animLvl val="lvl"/>
          <dgm:resizeHandles val="exact"/>
        </dgm:presLayoutVars>
      </dgm:prSet>
      <dgm:spPr/>
    </dgm:pt>
    <dgm:pt modelId="{7B687C8D-0897-43A8-B221-F4500FE1873E}" type="pres">
      <dgm:prSet presAssocID="{325E2650-EC29-4786-8D6E-335E249EE07C}" presName="composite" presStyleCnt="0"/>
      <dgm:spPr/>
    </dgm:pt>
    <dgm:pt modelId="{16286891-50BF-401C-AC41-BD83C484193A}" type="pres">
      <dgm:prSet presAssocID="{325E2650-EC29-4786-8D6E-335E249EE07C}" presName="parTx" presStyleLbl="alignNode1" presStyleIdx="0" presStyleCnt="5">
        <dgm:presLayoutVars>
          <dgm:chMax val="0"/>
          <dgm:chPref val="0"/>
          <dgm:bulletEnabled val="1"/>
        </dgm:presLayoutVars>
      </dgm:prSet>
      <dgm:spPr/>
    </dgm:pt>
    <dgm:pt modelId="{A5A88DA6-3735-4E1F-A391-F61B6F781DC2}" type="pres">
      <dgm:prSet presAssocID="{325E2650-EC29-4786-8D6E-335E249EE07C}" presName="desTx" presStyleLbl="alignAccFollowNode1" presStyleIdx="0" presStyleCnt="5" custScaleY="74591">
        <dgm:presLayoutVars>
          <dgm:bulletEnabled val="1"/>
        </dgm:presLayoutVars>
      </dgm:prSet>
      <dgm:spPr/>
    </dgm:pt>
    <dgm:pt modelId="{530C33EB-3B9A-404D-BCA6-24F87F5B8849}" type="pres">
      <dgm:prSet presAssocID="{54B5280D-F630-4CDE-95DF-D77F50CEF915}" presName="space" presStyleCnt="0"/>
      <dgm:spPr/>
    </dgm:pt>
    <dgm:pt modelId="{BD50A182-CE72-4262-90EC-AD2BC620AFFA}" type="pres">
      <dgm:prSet presAssocID="{981E45B6-001E-485C-82C0-CA0E5F525E78}" presName="composite" presStyleCnt="0"/>
      <dgm:spPr/>
    </dgm:pt>
    <dgm:pt modelId="{568258A5-2478-4FCC-AF35-09BF330BC650}" type="pres">
      <dgm:prSet presAssocID="{981E45B6-001E-485C-82C0-CA0E5F525E78}" presName="parTx" presStyleLbl="alignNode1" presStyleIdx="1" presStyleCnt="5">
        <dgm:presLayoutVars>
          <dgm:chMax val="0"/>
          <dgm:chPref val="0"/>
          <dgm:bulletEnabled val="1"/>
        </dgm:presLayoutVars>
      </dgm:prSet>
      <dgm:spPr/>
    </dgm:pt>
    <dgm:pt modelId="{42F77932-40F8-4E36-A0CC-B9EFCA54DFDC}" type="pres">
      <dgm:prSet presAssocID="{981E45B6-001E-485C-82C0-CA0E5F525E78}" presName="desTx" presStyleLbl="alignAccFollowNode1" presStyleIdx="1" presStyleCnt="5" custScaleY="74410">
        <dgm:presLayoutVars>
          <dgm:bulletEnabled val="1"/>
        </dgm:presLayoutVars>
      </dgm:prSet>
      <dgm:spPr/>
    </dgm:pt>
    <dgm:pt modelId="{873F0CCC-FB92-4CBC-8F23-3F1B849492E4}" type="pres">
      <dgm:prSet presAssocID="{10A3E894-8E12-4E8D-9A94-9C472A8D9A8B}" presName="space" presStyleCnt="0"/>
      <dgm:spPr/>
    </dgm:pt>
    <dgm:pt modelId="{C10D67D3-F00C-4C66-AF24-69DB1730F095}" type="pres">
      <dgm:prSet presAssocID="{67B651EF-3C0C-43E1-82F3-716E1405DDD7}" presName="composite" presStyleCnt="0"/>
      <dgm:spPr/>
    </dgm:pt>
    <dgm:pt modelId="{8B4D5662-E63E-471D-BB80-9602F7B01653}" type="pres">
      <dgm:prSet presAssocID="{67B651EF-3C0C-43E1-82F3-716E1405DDD7}" presName="parTx" presStyleLbl="alignNode1" presStyleIdx="2" presStyleCnt="5">
        <dgm:presLayoutVars>
          <dgm:chMax val="0"/>
          <dgm:chPref val="0"/>
          <dgm:bulletEnabled val="1"/>
        </dgm:presLayoutVars>
      </dgm:prSet>
      <dgm:spPr/>
    </dgm:pt>
    <dgm:pt modelId="{FCAC7943-91D3-4A85-BB27-BE1B442244CC}" type="pres">
      <dgm:prSet presAssocID="{67B651EF-3C0C-43E1-82F3-716E1405DDD7}" presName="desTx" presStyleLbl="alignAccFollowNode1" presStyleIdx="2" presStyleCnt="5" custScaleY="75694">
        <dgm:presLayoutVars>
          <dgm:bulletEnabled val="1"/>
        </dgm:presLayoutVars>
      </dgm:prSet>
      <dgm:spPr/>
    </dgm:pt>
    <dgm:pt modelId="{DF2BB3DB-0B4F-4B5C-A393-A9ECA0DCFF5D}" type="pres">
      <dgm:prSet presAssocID="{5BA12B3C-F927-46EA-81F9-FF93F445D9F7}" presName="space" presStyleCnt="0"/>
      <dgm:spPr/>
    </dgm:pt>
    <dgm:pt modelId="{7052195D-E572-4A93-9A0A-9C3F22181AC2}" type="pres">
      <dgm:prSet presAssocID="{143F6C09-5A51-4973-97A5-ED8B3097CE9F}" presName="composite" presStyleCnt="0"/>
      <dgm:spPr/>
    </dgm:pt>
    <dgm:pt modelId="{070C1A16-4BF6-4DC1-BB91-938485ED2F1E}" type="pres">
      <dgm:prSet presAssocID="{143F6C09-5A51-4973-97A5-ED8B3097CE9F}" presName="parTx" presStyleLbl="alignNode1" presStyleIdx="3" presStyleCnt="5">
        <dgm:presLayoutVars>
          <dgm:chMax val="0"/>
          <dgm:chPref val="0"/>
          <dgm:bulletEnabled val="1"/>
        </dgm:presLayoutVars>
      </dgm:prSet>
      <dgm:spPr/>
    </dgm:pt>
    <dgm:pt modelId="{640E019B-BBAE-4558-9BA5-8BC2DF8AECE1}" type="pres">
      <dgm:prSet presAssocID="{143F6C09-5A51-4973-97A5-ED8B3097CE9F}" presName="desTx" presStyleLbl="alignAccFollowNode1" presStyleIdx="3" presStyleCnt="5" custScaleY="75043">
        <dgm:presLayoutVars>
          <dgm:bulletEnabled val="1"/>
        </dgm:presLayoutVars>
      </dgm:prSet>
      <dgm:spPr/>
    </dgm:pt>
    <dgm:pt modelId="{FF256224-4ECA-483C-B83F-42B76BF89411}" type="pres">
      <dgm:prSet presAssocID="{B795FD61-76A6-4E5F-B65E-8D4E1897B665}" presName="space" presStyleCnt="0"/>
      <dgm:spPr/>
    </dgm:pt>
    <dgm:pt modelId="{0A9725DD-169A-46F6-BE74-1DB5B00B5769}" type="pres">
      <dgm:prSet presAssocID="{379DD9E1-EE15-42BE-94B2-AE79343A07EE}" presName="composite" presStyleCnt="0"/>
      <dgm:spPr/>
    </dgm:pt>
    <dgm:pt modelId="{30407A80-4674-4585-B82F-3F042F2D6E4F}" type="pres">
      <dgm:prSet presAssocID="{379DD9E1-EE15-42BE-94B2-AE79343A07EE}" presName="parTx" presStyleLbl="alignNode1" presStyleIdx="4" presStyleCnt="5">
        <dgm:presLayoutVars>
          <dgm:chMax val="0"/>
          <dgm:chPref val="0"/>
          <dgm:bulletEnabled val="1"/>
        </dgm:presLayoutVars>
      </dgm:prSet>
      <dgm:spPr/>
    </dgm:pt>
    <dgm:pt modelId="{BEFAEBC6-D516-44A5-9587-2BA696F2A513}" type="pres">
      <dgm:prSet presAssocID="{379DD9E1-EE15-42BE-94B2-AE79343A07EE}" presName="desTx" presStyleLbl="alignAccFollowNode1" presStyleIdx="4" presStyleCnt="5" custScaleY="77639">
        <dgm:presLayoutVars>
          <dgm:bulletEnabled val="1"/>
        </dgm:presLayoutVars>
      </dgm:prSet>
      <dgm:spPr/>
    </dgm:pt>
  </dgm:ptLst>
  <dgm:cxnLst>
    <dgm:cxn modelId="{BF625406-D628-493E-9CA4-0AF1EB97EF64}" srcId="{981E45B6-001E-485C-82C0-CA0E5F525E78}" destId="{1755A31D-3B24-4DB4-9537-50B357492ACF}" srcOrd="1" destOrd="0" parTransId="{B2AC78CF-96EC-4321-AE67-228BE032780C}" sibTransId="{2437371F-0B71-4AFF-8F10-C29D1E954AF1}"/>
    <dgm:cxn modelId="{D7245F0A-72ED-4CBE-B12A-0960AD8FBFB0}" srcId="{325E2650-EC29-4786-8D6E-335E249EE07C}" destId="{D6B4625D-5C26-4B16-9A40-5990322F7418}" srcOrd="2" destOrd="0" parTransId="{0B661521-68C4-4FBC-A8F9-6836CE495CDA}" sibTransId="{22DCC267-14B2-4E00-B826-3AB4146A527E}"/>
    <dgm:cxn modelId="{FBCB4615-0DEF-494E-BB82-F2A08EF0520B}" srcId="{981E45B6-001E-485C-82C0-CA0E5F525E78}" destId="{35105440-D1C6-4E12-A969-9A986A78C075}" srcOrd="2" destOrd="0" parTransId="{D9F0F3F2-0CA9-49A4-A7D2-1AE84B03E8E2}" sibTransId="{290727F2-ED27-456E-884F-CA0A5981E801}"/>
    <dgm:cxn modelId="{FE5F0B18-D61D-4EF5-9B0C-069DA561A13A}" type="presOf" srcId="{1755A31D-3B24-4DB4-9537-50B357492ACF}" destId="{42F77932-40F8-4E36-A0CC-B9EFCA54DFDC}" srcOrd="0" destOrd="1" presId="urn:microsoft.com/office/officeart/2005/8/layout/hList1"/>
    <dgm:cxn modelId="{5E358119-7701-4C33-84DC-D546AD77A991}" type="presOf" srcId="{525471ED-E2D6-48E6-9955-A0C7F6BA0135}" destId="{42F77932-40F8-4E36-A0CC-B9EFCA54DFDC}" srcOrd="0" destOrd="0" presId="urn:microsoft.com/office/officeart/2005/8/layout/hList1"/>
    <dgm:cxn modelId="{5346501C-2134-47C6-BF75-FFC56CAE3917}" type="presOf" srcId="{D6B4625D-5C26-4B16-9A40-5990322F7418}" destId="{A5A88DA6-3735-4E1F-A391-F61B6F781DC2}" srcOrd="0" destOrd="2" presId="urn:microsoft.com/office/officeart/2005/8/layout/hList1"/>
    <dgm:cxn modelId="{5ABDAE26-2DEA-4441-BC77-EA5C3216949A}" srcId="{325E2650-EC29-4786-8D6E-335E249EE07C}" destId="{1E31EEE0-D7E0-4ABA-B7F4-046539E55FE9}" srcOrd="4" destOrd="0" parTransId="{BF602CF6-925D-4392-926C-9E345E92BA4B}" sibTransId="{F32D44A6-2B0A-43CB-A1C2-C69FDAAEF461}"/>
    <dgm:cxn modelId="{B6AB0C3A-AF1C-452C-BDD9-DC1FD1C66F8D}" srcId="{63C910DC-2A70-42EC-9773-60D1EE6FFC05}" destId="{325E2650-EC29-4786-8D6E-335E249EE07C}" srcOrd="0" destOrd="0" parTransId="{95B2828A-5589-42CF-B0E6-AFFE44F12B9F}" sibTransId="{54B5280D-F630-4CDE-95DF-D77F50CEF915}"/>
    <dgm:cxn modelId="{DD3AF757-1886-4D13-8219-FE12E1A09BC1}" srcId="{325E2650-EC29-4786-8D6E-335E249EE07C}" destId="{9B95D119-910E-492D-8D63-671E9EB6620F}" srcOrd="3" destOrd="0" parTransId="{90972538-79EC-4353-939C-5A96B018058C}" sibTransId="{DE6E4E42-108A-40F7-9FFC-DD428FA67257}"/>
    <dgm:cxn modelId="{F987C55E-E9AE-4BBB-845A-4264D0323206}" srcId="{379DD9E1-EE15-42BE-94B2-AE79343A07EE}" destId="{4A4A8A29-E407-4611-A6B3-080A2B2A31A0}" srcOrd="0" destOrd="0" parTransId="{761451B5-FB29-49A1-9528-6892CEBDA7AB}" sibTransId="{AD520BEC-9314-47D3-99A0-2DB7AE7D84DB}"/>
    <dgm:cxn modelId="{5AE2825F-0DD0-494C-8C0E-3F551326874A}" srcId="{67B651EF-3C0C-43E1-82F3-716E1405DDD7}" destId="{D4263907-C5D3-4CDD-96EC-600B5CEF2981}" srcOrd="2" destOrd="0" parTransId="{48B6135F-DC41-4CAC-91ED-2739678E9E6E}" sibTransId="{4C80B118-77A4-458E-A182-235DF4F608CC}"/>
    <dgm:cxn modelId="{3464766C-7B9B-49D2-89D6-DF12AF1A6194}" type="presOf" srcId="{63C910DC-2A70-42EC-9773-60D1EE6FFC05}" destId="{00DF84E3-2F15-4552-8A40-548EB75A3B41}" srcOrd="0" destOrd="0" presId="urn:microsoft.com/office/officeart/2005/8/layout/hList1"/>
    <dgm:cxn modelId="{4127906C-0788-4BAE-BA14-19F331920784}" type="presOf" srcId="{67B651EF-3C0C-43E1-82F3-716E1405DDD7}" destId="{8B4D5662-E63E-471D-BB80-9602F7B01653}" srcOrd="0" destOrd="0" presId="urn:microsoft.com/office/officeart/2005/8/layout/hList1"/>
    <dgm:cxn modelId="{1C9E0071-D486-44A3-ABD8-D71B6AC7D9F8}" srcId="{325E2650-EC29-4786-8D6E-335E249EE07C}" destId="{38651939-1914-4A2A-8B0E-437C975B23A1}" srcOrd="5" destOrd="0" parTransId="{A7202C5D-CA62-43A6-A51B-AAE67CF0681D}" sibTransId="{5322A611-584E-40D2-9480-0B0ACEBEF77B}"/>
    <dgm:cxn modelId="{81523978-152C-4F31-80F5-BC9A3D09E7B0}" srcId="{63C910DC-2A70-42EC-9773-60D1EE6FFC05}" destId="{143F6C09-5A51-4973-97A5-ED8B3097CE9F}" srcOrd="3" destOrd="0" parTransId="{0F11B201-9BC2-41F6-AD12-EC72D1A68D5A}" sibTransId="{B795FD61-76A6-4E5F-B65E-8D4E1897B665}"/>
    <dgm:cxn modelId="{E447C889-8D32-462B-8098-549461C26551}" srcId="{981E45B6-001E-485C-82C0-CA0E5F525E78}" destId="{525471ED-E2D6-48E6-9955-A0C7F6BA0135}" srcOrd="0" destOrd="0" parTransId="{C2F08CD0-182F-4122-8A5C-DB7E3496AFB2}" sibTransId="{D79FF8FC-5626-4031-BA62-8B828FB4E0B6}"/>
    <dgm:cxn modelId="{EFCD3A91-6E36-410C-AE19-346795948EAF}" type="presOf" srcId="{1E31EEE0-D7E0-4ABA-B7F4-046539E55FE9}" destId="{A5A88DA6-3735-4E1F-A391-F61B6F781DC2}" srcOrd="0" destOrd="4" presId="urn:microsoft.com/office/officeart/2005/8/layout/hList1"/>
    <dgm:cxn modelId="{13F6C39A-7F08-402D-BAF0-414F914D33B2}" type="presOf" srcId="{35105440-D1C6-4E12-A969-9A986A78C075}" destId="{42F77932-40F8-4E36-A0CC-B9EFCA54DFDC}" srcOrd="0" destOrd="2" presId="urn:microsoft.com/office/officeart/2005/8/layout/hList1"/>
    <dgm:cxn modelId="{DB479B9E-D142-4D00-A9C8-73402254B56E}" srcId="{143F6C09-5A51-4973-97A5-ED8B3097CE9F}" destId="{B84E9538-FF49-43C2-BAC4-6D6DC8734524}" srcOrd="0" destOrd="0" parTransId="{BD90B194-4CA7-4C47-8B17-8F20AB4639DB}" sibTransId="{09962C12-BB7B-4B6F-86E4-42FD9199CB8F}"/>
    <dgm:cxn modelId="{689A379F-1D39-4F6A-AEBE-29DE00105630}" srcId="{67B651EF-3C0C-43E1-82F3-716E1405DDD7}" destId="{DDD7FD7D-DACF-4C82-A75A-D7DD2C67FB4B}" srcOrd="1" destOrd="0" parTransId="{9EACE522-05C2-4182-9E23-373CD1A3B0FC}" sibTransId="{AEB097CC-E230-4C07-AA4F-6F6E7B2F3080}"/>
    <dgm:cxn modelId="{26C5A7A7-85F5-4F9A-A1EE-4A2D5C94FF09}" type="presOf" srcId="{9B95D119-910E-492D-8D63-671E9EB6620F}" destId="{A5A88DA6-3735-4E1F-A391-F61B6F781DC2}" srcOrd="0" destOrd="3" presId="urn:microsoft.com/office/officeart/2005/8/layout/hList1"/>
    <dgm:cxn modelId="{5F4FE5AD-1979-4E2C-B5AA-03DA6D9EAFFD}" type="presOf" srcId="{325E2650-EC29-4786-8D6E-335E249EE07C}" destId="{16286891-50BF-401C-AC41-BD83C484193A}" srcOrd="0" destOrd="0" presId="urn:microsoft.com/office/officeart/2005/8/layout/hList1"/>
    <dgm:cxn modelId="{3BA49BB0-50AF-419D-BE66-D7AF7411FD60}" type="presOf" srcId="{4A4A8A29-E407-4611-A6B3-080A2B2A31A0}" destId="{BEFAEBC6-D516-44A5-9587-2BA696F2A513}" srcOrd="0" destOrd="0" presId="urn:microsoft.com/office/officeart/2005/8/layout/hList1"/>
    <dgm:cxn modelId="{603435B3-40F0-4D3A-86B2-84CF0A8A9381}" srcId="{379DD9E1-EE15-42BE-94B2-AE79343A07EE}" destId="{AAAB593A-1146-44A6-97CB-CB743C42A328}" srcOrd="1" destOrd="0" parTransId="{AA256303-BAA6-4F8A-B05A-E8C1356E0060}" sibTransId="{C6C4F2E0-D57E-46DD-AB88-F7EFFC8D5B4F}"/>
    <dgm:cxn modelId="{EF7036BD-CA27-43A4-8B8F-5AEF31095753}" type="presOf" srcId="{981E45B6-001E-485C-82C0-CA0E5F525E78}" destId="{568258A5-2478-4FCC-AF35-09BF330BC650}" srcOrd="0" destOrd="0" presId="urn:microsoft.com/office/officeart/2005/8/layout/hList1"/>
    <dgm:cxn modelId="{95FD30BF-A5AB-4D34-AEDD-F9A37656B836}" srcId="{325E2650-EC29-4786-8D6E-335E249EE07C}" destId="{3C071C85-40C1-4531-AACD-EB2DE62427B8}" srcOrd="0" destOrd="0" parTransId="{5DC952E6-BB4A-4A08-8171-EE19A51044C2}" sibTransId="{DE9950AB-B8A6-429B-ADD1-03651734635F}"/>
    <dgm:cxn modelId="{D8644BC2-A225-42F6-BA2C-94D44DFDB495}" type="presOf" srcId="{3C071C85-40C1-4531-AACD-EB2DE62427B8}" destId="{A5A88DA6-3735-4E1F-A391-F61B6F781DC2}" srcOrd="0" destOrd="0" presId="urn:microsoft.com/office/officeart/2005/8/layout/hList1"/>
    <dgm:cxn modelId="{A89741C6-7230-4C65-9AAA-0C8D2FEC3AD5}" srcId="{63C910DC-2A70-42EC-9773-60D1EE6FFC05}" destId="{67B651EF-3C0C-43E1-82F3-716E1405DDD7}" srcOrd="2" destOrd="0" parTransId="{A1DEAA29-0980-4847-ACFF-5EDBFE642518}" sibTransId="{5BA12B3C-F927-46EA-81F9-FF93F445D9F7}"/>
    <dgm:cxn modelId="{842D86C7-99E7-40E7-ABDC-A90EAC50B624}" srcId="{67B651EF-3C0C-43E1-82F3-716E1405DDD7}" destId="{2C51D740-EB51-470F-ABB7-89EA493AD060}" srcOrd="0" destOrd="0" parTransId="{82FE446E-9F97-4087-BD12-7E387AEC2415}" sibTransId="{C19CDDF5-A7AF-4100-BE0E-AFB145D82040}"/>
    <dgm:cxn modelId="{FACB05CF-897C-40D1-95FD-0587DA858571}" type="presOf" srcId="{38651939-1914-4A2A-8B0E-437C975B23A1}" destId="{A5A88DA6-3735-4E1F-A391-F61B6F781DC2}" srcOrd="0" destOrd="5" presId="urn:microsoft.com/office/officeart/2005/8/layout/hList1"/>
    <dgm:cxn modelId="{7580B1D4-D426-4A6F-A918-9ED0B3F57640}" type="presOf" srcId="{0C47EDE3-2C32-4F62-B584-AAB9FB298A4A}" destId="{42F77932-40F8-4E36-A0CC-B9EFCA54DFDC}" srcOrd="0" destOrd="3" presId="urn:microsoft.com/office/officeart/2005/8/layout/hList1"/>
    <dgm:cxn modelId="{34BA39D5-B1D1-47A8-AFE2-2E27428EE91B}" type="presOf" srcId="{2C51D740-EB51-470F-ABB7-89EA493AD060}" destId="{FCAC7943-91D3-4A85-BB27-BE1B442244CC}" srcOrd="0" destOrd="0" presId="urn:microsoft.com/office/officeart/2005/8/layout/hList1"/>
    <dgm:cxn modelId="{E83BB2D6-6181-4A56-BAAC-4D628ABF445B}" srcId="{63C910DC-2A70-42EC-9773-60D1EE6FFC05}" destId="{981E45B6-001E-485C-82C0-CA0E5F525E78}" srcOrd="1" destOrd="0" parTransId="{D736CF98-2895-4D78-A514-BF38A017C5D5}" sibTransId="{10A3E894-8E12-4E8D-9A94-9C472A8D9A8B}"/>
    <dgm:cxn modelId="{01B773DD-D695-4A77-AD1C-A5E1DC757484}" srcId="{981E45B6-001E-485C-82C0-CA0E5F525E78}" destId="{0C47EDE3-2C32-4F62-B584-AAB9FB298A4A}" srcOrd="3" destOrd="0" parTransId="{CD842516-8C1D-4D42-BD29-BC4899A147F1}" sibTransId="{BCC7C925-E8A0-4EDC-9027-2263CE6A1FBC}"/>
    <dgm:cxn modelId="{B62D39E0-F4FA-4406-A232-EFEC3C7D80A6}" srcId="{63C910DC-2A70-42EC-9773-60D1EE6FFC05}" destId="{379DD9E1-EE15-42BE-94B2-AE79343A07EE}" srcOrd="4" destOrd="0" parTransId="{0BFDC2FD-7F72-41E4-A33A-44235787B481}" sibTransId="{9EC6ABF5-1BD4-43ED-A76A-BB73746AB3AC}"/>
    <dgm:cxn modelId="{7520B4E2-7721-4E18-B36A-5B9B34ED73BC}" type="presOf" srcId="{DDD7FD7D-DACF-4C82-A75A-D7DD2C67FB4B}" destId="{FCAC7943-91D3-4A85-BB27-BE1B442244CC}" srcOrd="0" destOrd="1" presId="urn:microsoft.com/office/officeart/2005/8/layout/hList1"/>
    <dgm:cxn modelId="{F3FD96E5-77BE-4FA3-84DC-0B9BC3182E9D}" type="presOf" srcId="{AAAB593A-1146-44A6-97CB-CB743C42A328}" destId="{BEFAEBC6-D516-44A5-9587-2BA696F2A513}" srcOrd="0" destOrd="1" presId="urn:microsoft.com/office/officeart/2005/8/layout/hList1"/>
    <dgm:cxn modelId="{45DB5DE8-72C1-4E71-80BC-52D49A3FB07B}" type="presOf" srcId="{143F6C09-5A51-4973-97A5-ED8B3097CE9F}" destId="{070C1A16-4BF6-4DC1-BB91-938485ED2F1E}" srcOrd="0" destOrd="0" presId="urn:microsoft.com/office/officeart/2005/8/layout/hList1"/>
    <dgm:cxn modelId="{7B32DFE9-0402-4853-805C-642E165BDC24}" type="presOf" srcId="{379DD9E1-EE15-42BE-94B2-AE79343A07EE}" destId="{30407A80-4674-4585-B82F-3F042F2D6E4F}" srcOrd="0" destOrd="0" presId="urn:microsoft.com/office/officeart/2005/8/layout/hList1"/>
    <dgm:cxn modelId="{ACF998F7-119B-49B5-BE0E-B09569EF9DCD}" type="presOf" srcId="{D4263907-C5D3-4CDD-96EC-600B5CEF2981}" destId="{FCAC7943-91D3-4A85-BB27-BE1B442244CC}" srcOrd="0" destOrd="2" presId="urn:microsoft.com/office/officeart/2005/8/layout/hList1"/>
    <dgm:cxn modelId="{51BCC0F7-60F5-45DB-B2DF-53E567AB17BE}" srcId="{325E2650-EC29-4786-8D6E-335E249EE07C}" destId="{C87874B1-FCBC-44A1-A8DE-5146A30D656A}" srcOrd="1" destOrd="0" parTransId="{02363075-CD77-4E55-B571-BEB833F1F1A9}" sibTransId="{FD1E9135-9DC8-4CA3-BAF3-6D8F61359E87}"/>
    <dgm:cxn modelId="{293B8AF8-4423-40F2-8B71-18CB884F4EB9}" type="presOf" srcId="{C87874B1-FCBC-44A1-A8DE-5146A30D656A}" destId="{A5A88DA6-3735-4E1F-A391-F61B6F781DC2}" srcOrd="0" destOrd="1" presId="urn:microsoft.com/office/officeart/2005/8/layout/hList1"/>
    <dgm:cxn modelId="{7C95DDF8-48DB-481A-848B-ADD2EAF85DD3}" type="presOf" srcId="{B84E9538-FF49-43C2-BAC4-6D6DC8734524}" destId="{640E019B-BBAE-4558-9BA5-8BC2DF8AECE1}" srcOrd="0" destOrd="0" presId="urn:microsoft.com/office/officeart/2005/8/layout/hList1"/>
    <dgm:cxn modelId="{625A3658-0905-4B81-9AA9-9EEE45B57667}" type="presParOf" srcId="{00DF84E3-2F15-4552-8A40-548EB75A3B41}" destId="{7B687C8D-0897-43A8-B221-F4500FE1873E}" srcOrd="0" destOrd="0" presId="urn:microsoft.com/office/officeart/2005/8/layout/hList1"/>
    <dgm:cxn modelId="{03BE6C3B-6F5B-45A0-8C69-F169BB9D43FC}" type="presParOf" srcId="{7B687C8D-0897-43A8-B221-F4500FE1873E}" destId="{16286891-50BF-401C-AC41-BD83C484193A}" srcOrd="0" destOrd="0" presId="urn:microsoft.com/office/officeart/2005/8/layout/hList1"/>
    <dgm:cxn modelId="{ADDA0241-BB29-4C92-BC80-A7FA321AF3EA}" type="presParOf" srcId="{7B687C8D-0897-43A8-B221-F4500FE1873E}" destId="{A5A88DA6-3735-4E1F-A391-F61B6F781DC2}" srcOrd="1" destOrd="0" presId="urn:microsoft.com/office/officeart/2005/8/layout/hList1"/>
    <dgm:cxn modelId="{3CF7DD69-4DD5-47D0-81DE-EBFD87B99315}" type="presParOf" srcId="{00DF84E3-2F15-4552-8A40-548EB75A3B41}" destId="{530C33EB-3B9A-404D-BCA6-24F87F5B8849}" srcOrd="1" destOrd="0" presId="urn:microsoft.com/office/officeart/2005/8/layout/hList1"/>
    <dgm:cxn modelId="{B332172B-1415-4104-8676-7253A74F59AA}" type="presParOf" srcId="{00DF84E3-2F15-4552-8A40-548EB75A3B41}" destId="{BD50A182-CE72-4262-90EC-AD2BC620AFFA}" srcOrd="2" destOrd="0" presId="urn:microsoft.com/office/officeart/2005/8/layout/hList1"/>
    <dgm:cxn modelId="{A02468A0-30C6-4A58-B7EB-7F8EE1A979A9}" type="presParOf" srcId="{BD50A182-CE72-4262-90EC-AD2BC620AFFA}" destId="{568258A5-2478-4FCC-AF35-09BF330BC650}" srcOrd="0" destOrd="0" presId="urn:microsoft.com/office/officeart/2005/8/layout/hList1"/>
    <dgm:cxn modelId="{FF96D7C8-8A82-4581-B4FC-A92B9E5E9C3F}" type="presParOf" srcId="{BD50A182-CE72-4262-90EC-AD2BC620AFFA}" destId="{42F77932-40F8-4E36-A0CC-B9EFCA54DFDC}" srcOrd="1" destOrd="0" presId="urn:microsoft.com/office/officeart/2005/8/layout/hList1"/>
    <dgm:cxn modelId="{42E0D09D-3043-4377-998B-DEB4A3A1E5E7}" type="presParOf" srcId="{00DF84E3-2F15-4552-8A40-548EB75A3B41}" destId="{873F0CCC-FB92-4CBC-8F23-3F1B849492E4}" srcOrd="3" destOrd="0" presId="urn:microsoft.com/office/officeart/2005/8/layout/hList1"/>
    <dgm:cxn modelId="{06F91C21-58CD-4B9A-A313-9FF985EECDBD}" type="presParOf" srcId="{00DF84E3-2F15-4552-8A40-548EB75A3B41}" destId="{C10D67D3-F00C-4C66-AF24-69DB1730F095}" srcOrd="4" destOrd="0" presId="urn:microsoft.com/office/officeart/2005/8/layout/hList1"/>
    <dgm:cxn modelId="{C59C7FD0-3375-4F28-B0BC-D058484AD2F8}" type="presParOf" srcId="{C10D67D3-F00C-4C66-AF24-69DB1730F095}" destId="{8B4D5662-E63E-471D-BB80-9602F7B01653}" srcOrd="0" destOrd="0" presId="urn:microsoft.com/office/officeart/2005/8/layout/hList1"/>
    <dgm:cxn modelId="{37B1EB78-C2CD-49DA-B216-D40151715D5B}" type="presParOf" srcId="{C10D67D3-F00C-4C66-AF24-69DB1730F095}" destId="{FCAC7943-91D3-4A85-BB27-BE1B442244CC}" srcOrd="1" destOrd="0" presId="urn:microsoft.com/office/officeart/2005/8/layout/hList1"/>
    <dgm:cxn modelId="{CF12119F-A673-4398-B0B6-F70042CCBB45}" type="presParOf" srcId="{00DF84E3-2F15-4552-8A40-548EB75A3B41}" destId="{DF2BB3DB-0B4F-4B5C-A393-A9ECA0DCFF5D}" srcOrd="5" destOrd="0" presId="urn:microsoft.com/office/officeart/2005/8/layout/hList1"/>
    <dgm:cxn modelId="{EE0DCE66-6B38-4D39-87E9-84CB814172ED}" type="presParOf" srcId="{00DF84E3-2F15-4552-8A40-548EB75A3B41}" destId="{7052195D-E572-4A93-9A0A-9C3F22181AC2}" srcOrd="6" destOrd="0" presId="urn:microsoft.com/office/officeart/2005/8/layout/hList1"/>
    <dgm:cxn modelId="{5A33DFF4-179F-4952-815E-1484F82ED455}" type="presParOf" srcId="{7052195D-E572-4A93-9A0A-9C3F22181AC2}" destId="{070C1A16-4BF6-4DC1-BB91-938485ED2F1E}" srcOrd="0" destOrd="0" presId="urn:microsoft.com/office/officeart/2005/8/layout/hList1"/>
    <dgm:cxn modelId="{8DFDE233-20D6-4907-8FB1-16DD7685079F}" type="presParOf" srcId="{7052195D-E572-4A93-9A0A-9C3F22181AC2}" destId="{640E019B-BBAE-4558-9BA5-8BC2DF8AECE1}" srcOrd="1" destOrd="0" presId="urn:microsoft.com/office/officeart/2005/8/layout/hList1"/>
    <dgm:cxn modelId="{AFCFB294-B926-4A8D-89B1-6F335AF32265}" type="presParOf" srcId="{00DF84E3-2F15-4552-8A40-548EB75A3B41}" destId="{FF256224-4ECA-483C-B83F-42B76BF89411}" srcOrd="7" destOrd="0" presId="urn:microsoft.com/office/officeart/2005/8/layout/hList1"/>
    <dgm:cxn modelId="{AD9CE572-84A6-4800-9185-C914C856A95C}" type="presParOf" srcId="{00DF84E3-2F15-4552-8A40-548EB75A3B41}" destId="{0A9725DD-169A-46F6-BE74-1DB5B00B5769}" srcOrd="8" destOrd="0" presId="urn:microsoft.com/office/officeart/2005/8/layout/hList1"/>
    <dgm:cxn modelId="{E32B4E46-29E8-4E5D-A9A5-E63575F4DF50}" type="presParOf" srcId="{0A9725DD-169A-46F6-BE74-1DB5B00B5769}" destId="{30407A80-4674-4585-B82F-3F042F2D6E4F}" srcOrd="0" destOrd="0" presId="urn:microsoft.com/office/officeart/2005/8/layout/hList1"/>
    <dgm:cxn modelId="{4012E7B5-CC57-4DAF-B918-0FD0494DC071}" type="presParOf" srcId="{0A9725DD-169A-46F6-BE74-1DB5B00B5769}" destId="{BEFAEBC6-D516-44A5-9587-2BA696F2A513}"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86176-D2A4-41B9-88CD-D650E81F572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E6845F3-FDB9-4C36-8DEA-2AC18D9A9230}">
      <dgm:prSet phldrT="[Text]" custT="1"/>
      <dgm:spPr/>
      <dgm:t>
        <a:bodyPr/>
        <a:lstStyle/>
        <a:p>
          <a:pPr algn="ctr" rtl="0"/>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Local</a:t>
          </a:r>
          <a:endParaRPr lang="en-US" sz="19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B9CD347-33B1-45EC-825F-0277BD150DAD}" cxnId="{320C0B08-CCE8-4963-AD62-7F4F232A938B}"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A705388D-836D-4522-BC0C-99331C2CFF7B}" cxnId="{320C0B08-CCE8-4963-AD62-7F4F232A938B}"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DA6A9ACD-329C-48E4-BE71-D041AF3A80FC}">
      <dgm:prSet phldrT="[Text]"/>
      <dgm:spPr/>
      <dgm:t>
        <a:bodyPr/>
        <a:lstStyle/>
        <a:p>
          <a:pPr algn="l" rtl="0"/>
          <a:r>
            <a:rPr lang="en-US" altLang="ar-JO" dirty="0">
              <a:solidFill>
                <a:schemeClr val="accent4">
                  <a:lumMod val="50000"/>
                </a:schemeClr>
              </a:solidFill>
              <a:latin typeface="Calibri" panose="020F0502020204030204" pitchFamily="34" charset="0"/>
              <a:cs typeface="Calibri" panose="020F0502020204030204" pitchFamily="34" charset="0"/>
            </a:rPr>
            <a:t>Pain , swelling, redness </a:t>
          </a:r>
          <a:r>
            <a:rPr lang="en-US" altLang="ar-JO" b="1" dirty="0">
              <a:solidFill>
                <a:schemeClr val="accent4">
                  <a:lumMod val="50000"/>
                </a:schemeClr>
              </a:solidFill>
              <a:latin typeface="Calibri" panose="020F0502020204030204" pitchFamily="34" charset="0"/>
              <a:cs typeface="Calibri" panose="020F0502020204030204" pitchFamily="34" charset="0"/>
            </a:rPr>
            <a:t>at site of injection</a:t>
          </a:r>
          <a:endParaRPr lang="en-US" b="1" dirty="0">
            <a:solidFill>
              <a:schemeClr val="accent4">
                <a:lumMod val="50000"/>
              </a:schemeClr>
            </a:solidFill>
            <a:latin typeface="Calibri" panose="020F0502020204030204" pitchFamily="34" charset="0"/>
            <a:cs typeface="Calibri" panose="020F0502020204030204" pitchFamily="34" charset="0"/>
          </a:endParaRPr>
        </a:p>
      </dgm:t>
    </dgm:pt>
    <dgm:pt modelId="{51C8C336-DDE2-4FD5-AAF2-9417F7681B23}" cxnId="{1E4C2C0B-CFDA-45F4-BC8C-7BD8A3B08981}"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2A3D17ED-3EC6-42B3-8ABE-E722C3124129}" cxnId="{1E4C2C0B-CFDA-45F4-BC8C-7BD8A3B08981}"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469FEE2F-1EC5-49A9-81E1-032A874E7255}">
      <dgm:prSet phldrT="[Text]" custT="1"/>
      <dgm:spPr/>
      <dgm:t>
        <a:bodyPr/>
        <a:lstStyle/>
        <a:p>
          <a:pPr algn="ctr" rtl="0"/>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Systemic</a:t>
          </a:r>
          <a:endParaRPr lang="en-US" sz="19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04A796F4-5A7B-4D6C-8E3C-5F0361A6FE45}" cxnId="{19E8D64A-A5B9-4B0E-98B2-046EBF88BADE}"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395C4162-5C07-49CA-88FC-F20B4CCDE9AE}" cxnId="{19E8D64A-A5B9-4B0E-98B2-046EBF88BADE}"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F0C10DB8-AA76-40B5-AA0F-B01DA340EF54}">
      <dgm:prSet phldrT="[Text]"/>
      <dgm:spPr/>
      <dgm:t>
        <a:bodyPr/>
        <a:lstStyle/>
        <a:p>
          <a:pPr algn="l" rtl="0"/>
          <a:r>
            <a:rPr lang="en-US" altLang="ar-JO" b="1" dirty="0">
              <a:solidFill>
                <a:schemeClr val="accent4">
                  <a:lumMod val="50000"/>
                </a:schemeClr>
              </a:solidFill>
              <a:latin typeface="Calibri" panose="020F0502020204030204" pitchFamily="34" charset="0"/>
              <a:cs typeface="Calibri" panose="020F0502020204030204" pitchFamily="34" charset="0"/>
            </a:rPr>
            <a:t>Fever &amp; non-specific symptoms </a:t>
          </a:r>
          <a:r>
            <a:rPr lang="en-US" altLang="ar-JO" dirty="0">
              <a:solidFill>
                <a:schemeClr val="accent4">
                  <a:lumMod val="50000"/>
                </a:schemeClr>
              </a:solidFill>
              <a:latin typeface="Calibri" panose="020F0502020204030204" pitchFamily="34" charset="0"/>
              <a:cs typeface="Calibri" panose="020F0502020204030204" pitchFamily="34" charset="0"/>
            </a:rPr>
            <a:t>(</a:t>
          </a:r>
          <a:r>
            <a:rPr lang="en-US" altLang="ar-JO" dirty="0" err="1">
              <a:solidFill>
                <a:schemeClr val="accent4">
                  <a:lumMod val="50000"/>
                </a:schemeClr>
              </a:solidFill>
              <a:latin typeface="Calibri" panose="020F0502020204030204" pitchFamily="34" charset="0"/>
              <a:cs typeface="Calibri" panose="020F0502020204030204" pitchFamily="34" charset="0"/>
            </a:rPr>
            <a:t>malaise,headache</a:t>
          </a:r>
          <a:r>
            <a:rPr lang="en-US" altLang="ar-JO" dirty="0">
              <a:solidFill>
                <a:schemeClr val="accent4">
                  <a:lumMod val="50000"/>
                </a:schemeClr>
              </a:solidFill>
              <a:latin typeface="Calibri" panose="020F0502020204030204" pitchFamily="34" charset="0"/>
              <a:cs typeface="Calibri" panose="020F0502020204030204" pitchFamily="34" charset="0"/>
            </a:rPr>
            <a:t>)</a:t>
          </a:r>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394E0FE5-FF87-43D3-B19A-31947F28446C}" cxnId="{D8603020-6D6F-4577-8DC5-1E9BFE2A07DC}"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794258C7-F5DA-471B-91F9-4EB7252A226F}" cxnId="{D8603020-6D6F-4577-8DC5-1E9BFE2A07DC}"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B1CECE37-7E71-4B09-BABC-33F84E62737A}">
      <dgm:prSet phldrT="[Text]" custT="1"/>
      <dgm:spPr/>
      <dgm:t>
        <a:bodyPr/>
        <a:lstStyle/>
        <a:p>
          <a:pPr algn="ctr" rtl="0"/>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Allergic</a:t>
          </a:r>
          <a:r>
            <a:rPr lang="en-US" sz="2400" b="1" dirty="0">
              <a:solidFill>
                <a:schemeClr val="accent4">
                  <a:lumMod val="50000"/>
                </a:schemeClr>
              </a:solidFill>
              <a:latin typeface="Calibri" panose="020F0502020204030204" pitchFamily="34" charset="0"/>
              <a:cs typeface="Calibri" panose="020F0502020204030204" pitchFamily="34" charset="0"/>
            </a:rPr>
            <a:t> (</a:t>
          </a:r>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anaphylaxis</a:t>
          </a:r>
          <a:r>
            <a:rPr lang="en-US" sz="2400" b="1" dirty="0">
              <a:solidFill>
                <a:schemeClr val="accent4">
                  <a:lumMod val="50000"/>
                </a:schemeClr>
              </a:solidFill>
              <a:latin typeface="Calibri" panose="020F0502020204030204" pitchFamily="34" charset="0"/>
              <a:cs typeface="Calibri" panose="020F0502020204030204" pitchFamily="34" charset="0"/>
            </a:rPr>
            <a:t>)</a:t>
          </a:r>
          <a:endParaRPr lang="en-US" sz="1700" b="1" dirty="0">
            <a:solidFill>
              <a:schemeClr val="accent4">
                <a:lumMod val="50000"/>
              </a:schemeClr>
            </a:solidFill>
            <a:latin typeface="Calibri" panose="020F0502020204030204" pitchFamily="34" charset="0"/>
            <a:cs typeface="Calibri" panose="020F0502020204030204" pitchFamily="34" charset="0"/>
          </a:endParaRPr>
        </a:p>
      </dgm:t>
    </dgm:pt>
    <dgm:pt modelId="{BC08B10F-273F-4F07-84D9-D70575FDFB31}" cxnId="{C6A3804C-51A0-41D3-866C-97C475B9E28C}"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D9A6193D-7F40-4644-8CC6-C261788801FB}" cxnId="{C6A3804C-51A0-41D3-866C-97C475B9E28C}"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E5CCB8C3-E315-4B60-88CD-46B8ECE6EA58}">
      <dgm:prSet/>
      <dgm:spPr/>
      <dgm:t>
        <a:bodyPr/>
        <a:lstStyle/>
        <a:p>
          <a:pPr algn="l" rtl="0"/>
          <a:r>
            <a:rPr lang="en-US" altLang="ar-JO" u="none" dirty="0">
              <a:solidFill>
                <a:schemeClr val="accent4">
                  <a:lumMod val="50000"/>
                </a:schemeClr>
              </a:solidFill>
              <a:latin typeface="Calibri" panose="020F0502020204030204" pitchFamily="34" charset="0"/>
              <a:cs typeface="Calibri" panose="020F0502020204030204" pitchFamily="34" charset="0"/>
            </a:rPr>
            <a:t>Common with </a:t>
          </a:r>
          <a:r>
            <a:rPr lang="en-US" altLang="ar-JO" b="1" u="none" dirty="0">
              <a:solidFill>
                <a:schemeClr val="accent2"/>
              </a:solidFill>
              <a:latin typeface="Calibri" panose="020F0502020204030204" pitchFamily="34" charset="0"/>
              <a:cs typeface="Calibri" panose="020F0502020204030204" pitchFamily="34" charset="0"/>
            </a:rPr>
            <a:t>inactivated vaccines</a:t>
          </a:r>
        </a:p>
      </dgm:t>
    </dgm:pt>
    <dgm:pt modelId="{8BB43EC0-43FE-4619-A32C-4D1075D3D20F}" cxnId="{CAC13A8E-7CA6-4E32-ACF8-3A4AE5193CF8}"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597F38DA-B2A0-4DC0-9D41-B4BCAD17F4E6}" cxnId="{CAC13A8E-7CA6-4E32-ACF8-3A4AE5193CF8}"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42C92D8F-82D1-4B07-AA9B-95157D1A6472}">
      <dgm:prSet/>
      <dgm:spPr/>
      <dgm:t>
        <a:bodyPr/>
        <a:lstStyle/>
        <a:p>
          <a:pPr algn="l" rtl="0"/>
          <a:r>
            <a:rPr lang="en-US" altLang="ar-JO" b="1" dirty="0">
              <a:solidFill>
                <a:schemeClr val="accent4">
                  <a:lumMod val="50000"/>
                </a:schemeClr>
              </a:solidFill>
              <a:latin typeface="Calibri" panose="020F0502020204030204" pitchFamily="34" charset="0"/>
              <a:cs typeface="Calibri" panose="020F0502020204030204" pitchFamily="34" charset="0"/>
            </a:rPr>
            <a:t>Usually mild and self limited</a:t>
          </a:r>
        </a:p>
      </dgm:t>
    </dgm:pt>
    <dgm:pt modelId="{27045A96-F941-4254-A9D8-3D8248AEFC8E}" cxnId="{EB01A735-0FE6-41CF-BC70-0B6CB4BF0C96}" type="par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2A8F581A-416E-4A8B-9735-BCC10BD392A8}" cxnId="{EB01A735-0FE6-41CF-BC70-0B6CB4BF0C96}" type="sibTrans">
      <dgm:prSet/>
      <dgm:spPr/>
      <dgm:t>
        <a:bodyPr/>
        <a:lstStyle/>
        <a:p>
          <a:pPr algn="l" rtl="0"/>
          <a:endParaRPr lang="en-US">
            <a:solidFill>
              <a:schemeClr val="accent4">
                <a:lumMod val="50000"/>
              </a:schemeClr>
            </a:solidFill>
            <a:latin typeface="Calibri" panose="020F0502020204030204" pitchFamily="34" charset="0"/>
            <a:cs typeface="Calibri" panose="020F0502020204030204" pitchFamily="34" charset="0"/>
          </a:endParaRPr>
        </a:p>
      </dgm:t>
    </dgm:pt>
    <dgm:pt modelId="{407C5375-3F35-4639-A19B-208FFEE46750}">
      <dgm:prSet/>
      <dgm:spPr/>
      <dgm:t>
        <a:bodyPr/>
        <a:lstStyle/>
        <a:p>
          <a:pPr algn="l" rtl="0"/>
          <a:endParaRPr lang="en-US" altLang="ar-JO" dirty="0">
            <a:solidFill>
              <a:schemeClr val="accent4">
                <a:lumMod val="50000"/>
              </a:schemeClr>
            </a:solidFill>
            <a:latin typeface="Calibri" panose="020F0502020204030204" pitchFamily="34" charset="0"/>
            <a:cs typeface="Calibri" panose="020F0502020204030204" pitchFamily="34" charset="0"/>
          </a:endParaRPr>
        </a:p>
      </dgm:t>
    </dgm:pt>
    <dgm:pt modelId="{FC490AD0-F58E-469C-84D7-7AD4BA90EEBD}" cxnId="{E8C5C514-CCA8-4484-B981-215217C41C9D}" type="parTrans">
      <dgm:prSet/>
      <dgm:spPr/>
      <dgm:t>
        <a:bodyPr/>
        <a:lstStyle/>
        <a:p>
          <a:endParaRPr lang="en-US">
            <a:solidFill>
              <a:schemeClr val="accent4">
                <a:lumMod val="50000"/>
              </a:schemeClr>
            </a:solidFill>
          </a:endParaRPr>
        </a:p>
      </dgm:t>
    </dgm:pt>
    <dgm:pt modelId="{93000602-F677-42EC-845F-3407188C9972}" cxnId="{E8C5C514-CCA8-4484-B981-215217C41C9D}" type="sibTrans">
      <dgm:prSet/>
      <dgm:spPr/>
      <dgm:t>
        <a:bodyPr/>
        <a:lstStyle/>
        <a:p>
          <a:endParaRPr lang="en-US">
            <a:solidFill>
              <a:schemeClr val="accent4">
                <a:lumMod val="50000"/>
              </a:schemeClr>
            </a:solidFill>
          </a:endParaRPr>
        </a:p>
      </dgm:t>
    </dgm:pt>
    <dgm:pt modelId="{F246B07C-4278-4B08-AC6E-46E0B7F7B0EC}">
      <dgm:prSet/>
      <dgm:spPr/>
      <dgm:t>
        <a:bodyPr/>
        <a:lstStyle/>
        <a:p>
          <a:pPr algn="l" rtl="0"/>
          <a:endParaRPr lang="en-US" altLang="ar-JO" b="1" u="sng" dirty="0">
            <a:solidFill>
              <a:schemeClr val="accent4">
                <a:lumMod val="50000"/>
              </a:schemeClr>
            </a:solidFill>
            <a:latin typeface="Calibri" panose="020F0502020204030204" pitchFamily="34" charset="0"/>
            <a:cs typeface="Calibri" panose="020F0502020204030204" pitchFamily="34" charset="0"/>
          </a:endParaRPr>
        </a:p>
      </dgm:t>
    </dgm:pt>
    <dgm:pt modelId="{2B31A5DC-9326-4CA5-BA20-6AF92C1F99FB}" cxnId="{940A6CD7-6FC1-47D3-A5CE-48910330CA6B}" type="parTrans">
      <dgm:prSet/>
      <dgm:spPr/>
      <dgm:t>
        <a:bodyPr/>
        <a:lstStyle/>
        <a:p>
          <a:endParaRPr lang="en-US">
            <a:solidFill>
              <a:schemeClr val="accent4">
                <a:lumMod val="50000"/>
              </a:schemeClr>
            </a:solidFill>
          </a:endParaRPr>
        </a:p>
      </dgm:t>
    </dgm:pt>
    <dgm:pt modelId="{666425FA-69CA-4A2C-9811-13597BF79773}" cxnId="{940A6CD7-6FC1-47D3-A5CE-48910330CA6B}" type="sibTrans">
      <dgm:prSet/>
      <dgm:spPr/>
      <dgm:t>
        <a:bodyPr/>
        <a:lstStyle/>
        <a:p>
          <a:endParaRPr lang="en-US">
            <a:solidFill>
              <a:schemeClr val="accent4">
                <a:lumMod val="50000"/>
              </a:schemeClr>
            </a:solidFill>
          </a:endParaRPr>
        </a:p>
      </dgm:t>
    </dgm:pt>
    <dgm:pt modelId="{210B0690-506E-4972-9BD3-73EEA294E258}">
      <dgm:prSet/>
      <dgm:spPr/>
      <dgm:t>
        <a:bodyPr/>
        <a:lstStyle/>
        <a:p>
          <a:pPr algn="l" rtl="0"/>
          <a:endParaRPr lang="en-US" altLang="ar-JO" b="1" dirty="0">
            <a:solidFill>
              <a:schemeClr val="accent4">
                <a:lumMod val="50000"/>
              </a:schemeClr>
            </a:solidFill>
            <a:latin typeface="Calibri" panose="020F0502020204030204" pitchFamily="34" charset="0"/>
            <a:cs typeface="Calibri" panose="020F0502020204030204" pitchFamily="34" charset="0"/>
          </a:endParaRPr>
        </a:p>
      </dgm:t>
    </dgm:pt>
    <dgm:pt modelId="{7E8797B3-802E-42CC-9A66-F5848E60FE24}" cxnId="{C031A3EC-6EDB-4E6B-8FF7-9D5ED71377C9}" type="parTrans">
      <dgm:prSet/>
      <dgm:spPr/>
      <dgm:t>
        <a:bodyPr/>
        <a:lstStyle/>
        <a:p>
          <a:endParaRPr lang="en-US">
            <a:solidFill>
              <a:schemeClr val="accent4">
                <a:lumMod val="50000"/>
              </a:schemeClr>
            </a:solidFill>
          </a:endParaRPr>
        </a:p>
      </dgm:t>
    </dgm:pt>
    <dgm:pt modelId="{3A833A8E-88E2-4518-9A53-A10A4BACEA15}" cxnId="{C031A3EC-6EDB-4E6B-8FF7-9D5ED71377C9}" type="sibTrans">
      <dgm:prSet/>
      <dgm:spPr/>
      <dgm:t>
        <a:bodyPr/>
        <a:lstStyle/>
        <a:p>
          <a:endParaRPr lang="en-US">
            <a:solidFill>
              <a:schemeClr val="accent4">
                <a:lumMod val="50000"/>
              </a:schemeClr>
            </a:solidFill>
          </a:endParaRPr>
        </a:p>
      </dgm:t>
    </dgm:pt>
    <dgm:pt modelId="{FDE0FD9B-67D5-4ACD-8C4D-14ED20058287}">
      <dgm:prSet/>
      <dgm:spPr/>
      <dgm:t>
        <a:bodyPr/>
        <a:lstStyle/>
        <a:p>
          <a:pPr algn="l" rtl="0"/>
          <a:r>
            <a:rPr lang="en-US" altLang="ar-JO" dirty="0">
              <a:solidFill>
                <a:schemeClr val="accent4">
                  <a:lumMod val="50000"/>
                </a:schemeClr>
              </a:solidFill>
              <a:latin typeface="Calibri" panose="020F0502020204030204" pitchFamily="34" charset="0"/>
              <a:cs typeface="Calibri" panose="020F0502020204030204" pitchFamily="34" charset="0"/>
            </a:rPr>
            <a:t>May be unrelated to vaccine</a:t>
          </a:r>
          <a:endParaRPr lang="en-US" altLang="ar-JO" b="1" u="sng" dirty="0">
            <a:solidFill>
              <a:schemeClr val="accent4">
                <a:lumMod val="50000"/>
              </a:schemeClr>
            </a:solidFill>
            <a:latin typeface="Calibri" panose="020F0502020204030204" pitchFamily="34" charset="0"/>
            <a:cs typeface="Calibri" panose="020F0502020204030204" pitchFamily="34" charset="0"/>
          </a:endParaRPr>
        </a:p>
      </dgm:t>
    </dgm:pt>
    <dgm:pt modelId="{7F8CDAF9-3A9E-44F8-A48A-C7BC092E3F2A}" cxnId="{25B2B0D5-C9C4-4DA5-9D03-A34BA6DD3009}" type="parTrans">
      <dgm:prSet/>
      <dgm:spPr/>
      <dgm:t>
        <a:bodyPr/>
        <a:lstStyle/>
        <a:p>
          <a:endParaRPr lang="en-US"/>
        </a:p>
      </dgm:t>
    </dgm:pt>
    <dgm:pt modelId="{322253C2-5142-45E2-B8B2-DB2C9B84C35F}" cxnId="{25B2B0D5-C9C4-4DA5-9D03-A34BA6DD3009}" type="sibTrans">
      <dgm:prSet/>
      <dgm:spPr/>
      <dgm:t>
        <a:bodyPr/>
        <a:lstStyle/>
        <a:p>
          <a:endParaRPr lang="en-US"/>
        </a:p>
      </dgm:t>
    </dgm:pt>
    <dgm:pt modelId="{BA42F4FF-303E-405C-B8FD-727F3F02E9CF}">
      <dgm:prSet/>
      <dgm:spPr/>
      <dgm:t>
        <a:bodyPr/>
        <a:lstStyle/>
        <a:p>
          <a:pPr algn="l" rtl="0"/>
          <a:endParaRPr lang="en-US" altLang="ar-JO" b="1" u="sng" dirty="0">
            <a:solidFill>
              <a:schemeClr val="accent4">
                <a:lumMod val="50000"/>
              </a:schemeClr>
            </a:solidFill>
            <a:latin typeface="Calibri" panose="020F0502020204030204" pitchFamily="34" charset="0"/>
            <a:cs typeface="Calibri" panose="020F0502020204030204" pitchFamily="34" charset="0"/>
          </a:endParaRPr>
        </a:p>
      </dgm:t>
    </dgm:pt>
    <dgm:pt modelId="{7C1B886C-3DE8-489E-8087-F2EA11F693EF}" cxnId="{6ACC5204-47A7-4E6A-A263-2BDF4F58FB8E}" type="parTrans">
      <dgm:prSet/>
      <dgm:spPr/>
      <dgm:t>
        <a:bodyPr/>
        <a:lstStyle/>
        <a:p>
          <a:endParaRPr lang="en-US"/>
        </a:p>
      </dgm:t>
    </dgm:pt>
    <dgm:pt modelId="{F674189F-A93C-46F0-A5BB-6759B141AF01}" cxnId="{6ACC5204-47A7-4E6A-A263-2BDF4F58FB8E}" type="sibTrans">
      <dgm:prSet/>
      <dgm:spPr/>
      <dgm:t>
        <a:bodyPr/>
        <a:lstStyle/>
        <a:p>
          <a:endParaRPr lang="en-US"/>
        </a:p>
      </dgm:t>
    </dgm:pt>
    <dgm:pt modelId="{A880C5B7-E841-4CA7-8F16-240525775ECD}">
      <dgm:prSet phldrT="[Text]"/>
      <dgm:spPr/>
      <dgm:t>
        <a:bodyPr/>
        <a:lstStyle/>
        <a:p>
          <a:pPr algn="l" rtl="0"/>
          <a:r>
            <a:rPr lang="en-US" altLang="ar-JO" dirty="0">
              <a:solidFill>
                <a:schemeClr val="accent4">
                  <a:lumMod val="50000"/>
                </a:schemeClr>
              </a:solidFill>
              <a:latin typeface="Calibri" panose="020F0502020204030204" pitchFamily="34" charset="0"/>
              <a:cs typeface="Calibri" panose="020F0502020204030204" pitchFamily="34" charset="0"/>
            </a:rPr>
            <a:t>Within </a:t>
          </a:r>
          <a:r>
            <a:rPr lang="en-US" altLang="ar-JO" b="1" dirty="0">
              <a:solidFill>
                <a:schemeClr val="accent5"/>
              </a:solidFill>
              <a:latin typeface="Calibri" panose="020F0502020204030204" pitchFamily="34" charset="0"/>
              <a:cs typeface="Calibri" panose="020F0502020204030204" pitchFamily="34" charset="0"/>
            </a:rPr>
            <a:t>5-30 min</a:t>
          </a:r>
          <a:r>
            <a:rPr lang="en-US" altLang="ar-JO" dirty="0">
              <a:solidFill>
                <a:schemeClr val="accent4">
                  <a:lumMod val="50000"/>
                </a:schemeClr>
              </a:solidFill>
              <a:latin typeface="Calibri" panose="020F0502020204030204" pitchFamily="34" charset="0"/>
              <a:cs typeface="Calibri" panose="020F0502020204030204" pitchFamily="34" charset="0"/>
            </a:rPr>
            <a:t> after the vaccination .</a:t>
          </a:r>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934D38F2-4442-4893-A1FA-C2C10456E91C}" cxnId="{1C7BEB0C-4E73-475C-9D92-C41F5F6AF240}" type="parTrans">
      <dgm:prSet/>
      <dgm:spPr/>
      <dgm:t>
        <a:bodyPr/>
        <a:lstStyle/>
        <a:p>
          <a:endParaRPr lang="en-US"/>
        </a:p>
      </dgm:t>
    </dgm:pt>
    <dgm:pt modelId="{D317DA76-EDFB-41F8-860D-81255DC19B97}" cxnId="{1C7BEB0C-4E73-475C-9D92-C41F5F6AF240}" type="sibTrans">
      <dgm:prSet/>
      <dgm:spPr/>
      <dgm:t>
        <a:bodyPr/>
        <a:lstStyle/>
        <a:p>
          <a:endParaRPr lang="en-US"/>
        </a:p>
      </dgm:t>
    </dgm:pt>
    <dgm:pt modelId="{83402E3A-D009-4442-9390-17E6C292925B}">
      <dgm:prSet phldrT="[Text]"/>
      <dgm:spPr/>
      <dgm:t>
        <a:bodyPr/>
        <a:lstStyle/>
        <a:p>
          <a:pPr algn="l" rtl="0"/>
          <a:r>
            <a:rPr lang="en-US" dirty="0">
              <a:solidFill>
                <a:schemeClr val="accent4">
                  <a:lumMod val="50000"/>
                </a:schemeClr>
              </a:solidFill>
              <a:latin typeface="Calibri" panose="020F0502020204030204" pitchFamily="34" charset="0"/>
              <a:cs typeface="Calibri" panose="020F0502020204030204" pitchFamily="34" charset="0"/>
            </a:rPr>
            <a:t>Appear within </a:t>
          </a:r>
          <a:r>
            <a:rPr lang="en-US" b="1" dirty="0">
              <a:solidFill>
                <a:schemeClr val="accent5"/>
              </a:solidFill>
              <a:latin typeface="Calibri" panose="020F0502020204030204" pitchFamily="34" charset="0"/>
              <a:cs typeface="Calibri" panose="020F0502020204030204" pitchFamily="34" charset="0"/>
            </a:rPr>
            <a:t>24-48 h</a:t>
          </a:r>
        </a:p>
      </dgm:t>
    </dgm:pt>
    <dgm:pt modelId="{548F91EA-2E22-40C3-8324-D4D8B647D4B4}" cxnId="{8E1EECC2-EAC5-4FEE-9BDB-45AD9648B5FC}" type="parTrans">
      <dgm:prSet/>
      <dgm:spPr/>
      <dgm:t>
        <a:bodyPr/>
        <a:lstStyle/>
        <a:p>
          <a:endParaRPr lang="en-US"/>
        </a:p>
      </dgm:t>
    </dgm:pt>
    <dgm:pt modelId="{A588C88B-39F0-4337-B4DA-5C40D7C51748}" cxnId="{8E1EECC2-EAC5-4FEE-9BDB-45AD9648B5FC}" type="sibTrans">
      <dgm:prSet/>
      <dgm:spPr/>
      <dgm:t>
        <a:bodyPr/>
        <a:lstStyle/>
        <a:p>
          <a:endParaRPr lang="en-US"/>
        </a:p>
      </dgm:t>
    </dgm:pt>
    <dgm:pt modelId="{39D61234-B0CB-4D29-BF5D-5D051D717532}">
      <dgm:prSet phldrT="[Text]"/>
      <dgm:spPr/>
      <dgm:t>
        <a:bodyPr/>
        <a:lstStyle/>
        <a:p>
          <a:pPr algn="l" rtl="0"/>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9301393B-F805-4615-88E2-5BA6A5D751CC}" cxnId="{B0F73879-9EAA-4913-B02A-244868E79D0F}" type="parTrans">
      <dgm:prSet/>
      <dgm:spPr/>
      <dgm:t>
        <a:bodyPr/>
        <a:lstStyle/>
        <a:p>
          <a:endParaRPr lang="en-US"/>
        </a:p>
      </dgm:t>
    </dgm:pt>
    <dgm:pt modelId="{61DE6274-21B6-4BA9-871E-7D6E5CD7F166}" cxnId="{B0F73879-9EAA-4913-B02A-244868E79D0F}" type="sibTrans">
      <dgm:prSet/>
      <dgm:spPr/>
      <dgm:t>
        <a:bodyPr/>
        <a:lstStyle/>
        <a:p>
          <a:endParaRPr lang="en-US"/>
        </a:p>
      </dgm:t>
    </dgm:pt>
    <dgm:pt modelId="{A55D94E4-AF34-491F-8F9E-072F5679FDAC}">
      <dgm:prSet/>
      <dgm:spPr/>
      <dgm:t>
        <a:bodyPr/>
        <a:lstStyle/>
        <a:p>
          <a:pPr algn="l" rtl="0"/>
          <a:r>
            <a:rPr lang="en-US" altLang="ar-JO" b="0" u="none" dirty="0">
              <a:solidFill>
                <a:schemeClr val="accent4">
                  <a:lumMod val="50000"/>
                </a:schemeClr>
              </a:solidFill>
              <a:latin typeface="Calibri" panose="020F0502020204030204" pitchFamily="34" charset="0"/>
              <a:cs typeface="Calibri" panose="020F0502020204030204" pitchFamily="34" charset="0"/>
            </a:rPr>
            <a:t>Appear within </a:t>
          </a:r>
          <a:r>
            <a:rPr lang="en-US" altLang="ar-JO" b="1" u="none" dirty="0">
              <a:solidFill>
                <a:schemeClr val="accent5"/>
              </a:solidFill>
              <a:latin typeface="Calibri" panose="020F0502020204030204" pitchFamily="34" charset="0"/>
              <a:cs typeface="Calibri" panose="020F0502020204030204" pitchFamily="34" charset="0"/>
            </a:rPr>
            <a:t>24-48h</a:t>
          </a:r>
        </a:p>
      </dgm:t>
    </dgm:pt>
    <dgm:pt modelId="{A419720B-6E4F-4F6A-8236-B73CA210D50C}" cxnId="{8B7983C5-4927-453A-854C-0327B817F47D}" type="parTrans">
      <dgm:prSet/>
      <dgm:spPr/>
      <dgm:t>
        <a:bodyPr/>
        <a:lstStyle/>
        <a:p>
          <a:endParaRPr lang="en-US"/>
        </a:p>
      </dgm:t>
    </dgm:pt>
    <dgm:pt modelId="{31BC0905-F99A-45D9-9CAB-304D5B437CEE}" cxnId="{8B7983C5-4927-453A-854C-0327B817F47D}" type="sibTrans">
      <dgm:prSet/>
      <dgm:spPr/>
      <dgm:t>
        <a:bodyPr/>
        <a:lstStyle/>
        <a:p>
          <a:endParaRPr lang="en-US"/>
        </a:p>
      </dgm:t>
    </dgm:pt>
    <dgm:pt modelId="{FEFE4AE2-8F9F-49B2-BF06-A028C047A4E8}">
      <dgm:prSet/>
      <dgm:spPr/>
      <dgm:t>
        <a:bodyPr/>
        <a:lstStyle/>
        <a:p>
          <a:pPr algn="l" rtl="0"/>
          <a:r>
            <a:rPr lang="en-US" altLang="ar-JO" b="1" u="none" dirty="0">
              <a:solidFill>
                <a:schemeClr val="accent2"/>
              </a:solidFill>
              <a:latin typeface="Calibri" panose="020F0502020204030204" pitchFamily="34" charset="0"/>
              <a:cs typeface="Calibri" panose="020F0502020204030204" pitchFamily="34" charset="0"/>
            </a:rPr>
            <a:t>Live attenuated vaccines</a:t>
          </a:r>
          <a:r>
            <a:rPr lang="en-US" altLang="ar-JO" b="0" u="none" dirty="0">
              <a:solidFill>
                <a:schemeClr val="accent4">
                  <a:lumMod val="50000"/>
                </a:schemeClr>
              </a:solidFill>
              <a:latin typeface="Calibri" panose="020F0502020204030204" pitchFamily="34" charset="0"/>
              <a:cs typeface="Calibri" panose="020F0502020204030204" pitchFamily="34" charset="0"/>
            </a:rPr>
            <a:t>:  Symptoms occur after</a:t>
          </a:r>
          <a:r>
            <a:rPr lang="en-US" altLang="ar-JO" b="0" u="none" dirty="0">
              <a:solidFill>
                <a:schemeClr val="accent5"/>
              </a:solidFill>
              <a:latin typeface="Calibri" panose="020F0502020204030204" pitchFamily="34" charset="0"/>
              <a:cs typeface="Calibri" panose="020F0502020204030204" pitchFamily="34" charset="0"/>
            </a:rPr>
            <a:t> </a:t>
          </a:r>
          <a:r>
            <a:rPr lang="en-US" altLang="ar-JO" b="1" u="none" dirty="0">
              <a:solidFill>
                <a:schemeClr val="accent5"/>
              </a:solidFill>
              <a:latin typeface="Calibri" panose="020F0502020204030204" pitchFamily="34" charset="0"/>
              <a:cs typeface="Calibri" panose="020F0502020204030204" pitchFamily="34" charset="0"/>
            </a:rPr>
            <a:t>7-21days </a:t>
          </a:r>
          <a:r>
            <a:rPr lang="en-US" altLang="ar-JO" b="1" u="none" dirty="0">
              <a:solidFill>
                <a:schemeClr val="accent4">
                  <a:lumMod val="50000"/>
                </a:schemeClr>
              </a:solidFill>
              <a:latin typeface="Calibri" panose="020F0502020204030204" pitchFamily="34" charset="0"/>
              <a:cs typeface="Calibri" panose="020F0502020204030204" pitchFamily="34" charset="0"/>
            </a:rPr>
            <a:t>(time for viral replication)</a:t>
          </a:r>
          <a:endParaRPr lang="en-US" altLang="ar-JO" b="0" u="none" dirty="0">
            <a:solidFill>
              <a:schemeClr val="accent4">
                <a:lumMod val="50000"/>
              </a:schemeClr>
            </a:solidFill>
            <a:latin typeface="Calibri" panose="020F0502020204030204" pitchFamily="34" charset="0"/>
            <a:cs typeface="Calibri" panose="020F0502020204030204" pitchFamily="34" charset="0"/>
          </a:endParaRPr>
        </a:p>
      </dgm:t>
    </dgm:pt>
    <dgm:pt modelId="{CBC709CC-0063-4369-8601-6F8F464D12D3}" cxnId="{53D481A9-E951-4B2D-816F-86EBB0C91EFB}" type="parTrans">
      <dgm:prSet/>
      <dgm:spPr/>
      <dgm:t>
        <a:bodyPr/>
        <a:lstStyle/>
        <a:p>
          <a:endParaRPr lang="en-US"/>
        </a:p>
      </dgm:t>
    </dgm:pt>
    <dgm:pt modelId="{EF3A05E6-5EDD-420E-8FCF-EFECD59BABF0}" cxnId="{53D481A9-E951-4B2D-816F-86EBB0C91EFB}" type="sibTrans">
      <dgm:prSet/>
      <dgm:spPr/>
      <dgm:t>
        <a:bodyPr/>
        <a:lstStyle/>
        <a:p>
          <a:endParaRPr lang="en-US"/>
        </a:p>
      </dgm:t>
    </dgm:pt>
    <dgm:pt modelId="{D3B62F38-1D1C-4011-BD64-194D3E13754B}">
      <dgm:prSet phldrT="[Text]"/>
      <dgm:spPr/>
      <dgm:t>
        <a:bodyPr/>
        <a:lstStyle/>
        <a:p>
          <a:pPr algn="l" rtl="0"/>
          <a:r>
            <a:rPr lang="en-US" altLang="ar-JO" dirty="0">
              <a:solidFill>
                <a:schemeClr val="accent4">
                  <a:lumMod val="50000"/>
                </a:schemeClr>
              </a:solidFill>
              <a:latin typeface="Calibri" panose="020F0502020204030204" pitchFamily="34" charset="0"/>
              <a:cs typeface="Calibri" panose="020F0502020204030204" pitchFamily="34" charset="0"/>
            </a:rPr>
            <a:t>severe anxiety/hives (itchy skin rash)/swelling of the lips and face/difficulty breathing/LOC </a:t>
          </a:r>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1307D9B1-C912-4914-B751-51834DBD2A2C}" cxnId="{8F1B6F0F-1926-4E3D-AE34-4ACB20078E10}" type="parTrans">
      <dgm:prSet/>
      <dgm:spPr/>
      <dgm:t>
        <a:bodyPr/>
        <a:lstStyle/>
        <a:p>
          <a:endParaRPr lang="en-US"/>
        </a:p>
      </dgm:t>
    </dgm:pt>
    <dgm:pt modelId="{4065F0D4-3462-46E0-A112-F8E5A1A9023B}" cxnId="{8F1B6F0F-1926-4E3D-AE34-4ACB20078E10}" type="sibTrans">
      <dgm:prSet/>
      <dgm:spPr/>
      <dgm:t>
        <a:bodyPr/>
        <a:lstStyle/>
        <a:p>
          <a:endParaRPr lang="en-US"/>
        </a:p>
      </dgm:t>
    </dgm:pt>
    <dgm:pt modelId="{12EFD505-CAE4-4E10-BD7C-B1AD0A72715C}">
      <dgm:prSet phldrT="[Text]"/>
      <dgm:spPr/>
      <dgm:t>
        <a:bodyPr/>
        <a:lstStyle/>
        <a:p>
          <a:pPr algn="l" rtl="0"/>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D1E16F21-EA91-43F6-A8EF-9EF1D2BA628F}" cxnId="{17069557-3C33-4425-BDE8-7647D05AE2FC}" type="parTrans">
      <dgm:prSet/>
      <dgm:spPr/>
      <dgm:t>
        <a:bodyPr/>
        <a:lstStyle/>
        <a:p>
          <a:endParaRPr lang="en-US"/>
        </a:p>
      </dgm:t>
    </dgm:pt>
    <dgm:pt modelId="{7B83A8E1-2418-4002-AECF-0FC212D2CA35}" cxnId="{17069557-3C33-4425-BDE8-7647D05AE2FC}" type="sibTrans">
      <dgm:prSet/>
      <dgm:spPr/>
      <dgm:t>
        <a:bodyPr/>
        <a:lstStyle/>
        <a:p>
          <a:endParaRPr lang="en-US"/>
        </a:p>
      </dgm:t>
    </dgm:pt>
    <dgm:pt modelId="{76DBC948-2BF4-4F4A-922C-2A8154248E88}">
      <dgm:prSet phldrT="[Text]"/>
      <dgm:spPr/>
      <dgm:t>
        <a:bodyPr/>
        <a:lstStyle/>
        <a:p>
          <a:pPr algn="l" rtl="0"/>
          <a:r>
            <a:rPr lang="en-US" altLang="ar-JO" b="1" dirty="0">
              <a:solidFill>
                <a:schemeClr val="accent4">
                  <a:lumMod val="50000"/>
                </a:schemeClr>
              </a:solidFill>
              <a:latin typeface="Calibri" panose="020F0502020204030204" pitchFamily="34" charset="0"/>
              <a:cs typeface="Calibri" panose="020F0502020204030204" pitchFamily="34" charset="0"/>
            </a:rPr>
            <a:t>Rare</a:t>
          </a:r>
          <a:r>
            <a:rPr lang="en-US" altLang="ar-JO" dirty="0">
              <a:solidFill>
                <a:schemeClr val="accent4">
                  <a:lumMod val="50000"/>
                </a:schemeClr>
              </a:solidFill>
              <a:latin typeface="Calibri" panose="020F0502020204030204" pitchFamily="34" charset="0"/>
              <a:cs typeface="Calibri" panose="020F0502020204030204" pitchFamily="34" charset="0"/>
            </a:rPr>
            <a:t>: in about 1 in every million.</a:t>
          </a:r>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576BF32E-8602-4D98-B147-212DE374FF4C}" cxnId="{9B73FE19-DEC0-47A2-987E-5F0220C41FF3}" type="parTrans">
      <dgm:prSet/>
      <dgm:spPr/>
      <dgm:t>
        <a:bodyPr/>
        <a:lstStyle/>
        <a:p>
          <a:endParaRPr lang="en-US"/>
        </a:p>
      </dgm:t>
    </dgm:pt>
    <dgm:pt modelId="{4F315A1D-A9FA-4F10-8884-718320E6C01C}" cxnId="{9B73FE19-DEC0-47A2-987E-5F0220C41FF3}" type="sibTrans">
      <dgm:prSet/>
      <dgm:spPr/>
      <dgm:t>
        <a:bodyPr/>
        <a:lstStyle/>
        <a:p>
          <a:endParaRPr lang="en-US"/>
        </a:p>
      </dgm:t>
    </dgm:pt>
    <dgm:pt modelId="{F600AD01-8910-4CC0-B5D6-3D676B0E709C}">
      <dgm:prSet phldrT="[Text]"/>
      <dgm:spPr/>
      <dgm:t>
        <a:bodyPr/>
        <a:lstStyle/>
        <a:p>
          <a:pPr algn="l" rtl="0"/>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267BE80F-31DE-47D3-B3B5-1E3EA6B267D7}" cxnId="{28BD5C48-79E8-4828-AC98-5EA376FE61F4}" type="parTrans">
      <dgm:prSet/>
      <dgm:spPr/>
      <dgm:t>
        <a:bodyPr/>
        <a:lstStyle/>
        <a:p>
          <a:endParaRPr lang="en-US"/>
        </a:p>
      </dgm:t>
    </dgm:pt>
    <dgm:pt modelId="{811FC36B-53D3-4C4A-A42B-A29505171395}" cxnId="{28BD5C48-79E8-4828-AC98-5EA376FE61F4}" type="sibTrans">
      <dgm:prSet/>
      <dgm:spPr/>
      <dgm:t>
        <a:bodyPr/>
        <a:lstStyle/>
        <a:p>
          <a:endParaRPr lang="en-US"/>
        </a:p>
      </dgm:t>
    </dgm:pt>
    <dgm:pt modelId="{5F2EA560-0A9B-498F-9BC0-9632FADC90B4}">
      <dgm:prSet phldrT="[Text]"/>
      <dgm:spPr/>
      <dgm:t>
        <a:bodyPr/>
        <a:lstStyle/>
        <a:p>
          <a:pPr algn="l" rtl="0"/>
          <a:r>
            <a:rPr lang="en-US" altLang="ar-JO" dirty="0">
              <a:solidFill>
                <a:schemeClr val="accent4">
                  <a:lumMod val="50000"/>
                </a:schemeClr>
              </a:solidFill>
              <a:latin typeface="Calibri" panose="020F0502020204030204" pitchFamily="34" charset="0"/>
              <a:cs typeface="Calibri" panose="020F0502020204030204" pitchFamily="34" charset="0"/>
            </a:rPr>
            <a:t>The treatment for anaphylaxis </a:t>
          </a:r>
          <a:r>
            <a:rPr lang="en-US" altLang="ar-JO" dirty="0" err="1">
              <a:solidFill>
                <a:schemeClr val="accent4">
                  <a:lumMod val="50000"/>
                </a:schemeClr>
              </a:solidFill>
              <a:latin typeface="Calibri" panose="020F0502020204030204" pitchFamily="34" charset="0"/>
              <a:cs typeface="Calibri" panose="020F0502020204030204" pitchFamily="34" charset="0"/>
            </a:rPr>
            <a:t>is</a:t>
          </a:r>
          <a:r>
            <a:rPr lang="en-US" altLang="ar-JO" dirty="0" err="1">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a:t>
          </a:r>
          <a:r>
            <a:rPr lang="en-US" altLang="ar-JO" dirty="0" err="1">
              <a:solidFill>
                <a:schemeClr val="accent4">
                  <a:lumMod val="50000"/>
                </a:schemeClr>
              </a:solidFill>
              <a:latin typeface="Calibri" panose="020F0502020204030204" pitchFamily="34" charset="0"/>
              <a:cs typeface="Calibri" panose="020F0502020204030204" pitchFamily="34" charset="0"/>
            </a:rPr>
            <a:t>immediate</a:t>
          </a:r>
          <a:r>
            <a:rPr lang="en-US" altLang="ar-JO" dirty="0">
              <a:solidFill>
                <a:schemeClr val="accent4">
                  <a:lumMod val="50000"/>
                </a:schemeClr>
              </a:solidFill>
              <a:latin typeface="Calibri" panose="020F0502020204030204" pitchFamily="34" charset="0"/>
              <a:cs typeface="Calibri" panose="020F0502020204030204" pitchFamily="34" charset="0"/>
            </a:rPr>
            <a:t> injection of </a:t>
          </a:r>
          <a:r>
            <a:rPr lang="en-US" altLang="ar-JO" b="1" dirty="0">
              <a:solidFill>
                <a:schemeClr val="accent4">
                  <a:lumMod val="50000"/>
                </a:schemeClr>
              </a:solidFill>
              <a:latin typeface="Calibri" panose="020F0502020204030204" pitchFamily="34" charset="0"/>
              <a:cs typeface="Calibri" panose="020F0502020204030204" pitchFamily="34" charset="0"/>
            </a:rPr>
            <a:t>adrenaline</a:t>
          </a:r>
          <a:endParaRPr lang="en-US" b="1" dirty="0">
            <a:solidFill>
              <a:schemeClr val="accent4">
                <a:lumMod val="50000"/>
              </a:schemeClr>
            </a:solidFill>
            <a:latin typeface="Calibri" panose="020F0502020204030204" pitchFamily="34" charset="0"/>
            <a:cs typeface="Calibri" panose="020F0502020204030204" pitchFamily="34" charset="0"/>
          </a:endParaRPr>
        </a:p>
      </dgm:t>
    </dgm:pt>
    <dgm:pt modelId="{920584AB-2A58-4B18-B06B-76A8299620F1}" cxnId="{EEB9E628-DEF8-4549-AD90-259D8AFBC0EE}" type="parTrans">
      <dgm:prSet/>
      <dgm:spPr/>
      <dgm:t>
        <a:bodyPr/>
        <a:lstStyle/>
        <a:p>
          <a:endParaRPr lang="en-US"/>
        </a:p>
      </dgm:t>
    </dgm:pt>
    <dgm:pt modelId="{206E4082-A181-43D7-87CA-52E564319F30}" cxnId="{EEB9E628-DEF8-4549-AD90-259D8AFBC0EE}" type="sibTrans">
      <dgm:prSet/>
      <dgm:spPr/>
      <dgm:t>
        <a:bodyPr/>
        <a:lstStyle/>
        <a:p>
          <a:endParaRPr lang="en-US"/>
        </a:p>
      </dgm:t>
    </dgm:pt>
    <dgm:pt modelId="{444B522D-16DC-446B-B7AC-57603294279A}">
      <dgm:prSet phldrT="[Text]"/>
      <dgm:spPr/>
      <dgm:t>
        <a:bodyPr/>
        <a:lstStyle/>
        <a:p>
          <a:pPr algn="l" rtl="0"/>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82CFA7A7-DBB5-4D83-90A5-A1307932BF3F}" cxnId="{9487AC1B-A48E-4F1F-B845-B57F33B51171}" type="parTrans">
      <dgm:prSet/>
      <dgm:spPr/>
      <dgm:t>
        <a:bodyPr/>
        <a:lstStyle/>
        <a:p>
          <a:endParaRPr lang="en-US"/>
        </a:p>
      </dgm:t>
    </dgm:pt>
    <dgm:pt modelId="{0ECDFF94-7DAE-40E5-9B11-8B8BBDFC8FAF}" cxnId="{9487AC1B-A48E-4F1F-B845-B57F33B51171}" type="sibTrans">
      <dgm:prSet/>
      <dgm:spPr/>
      <dgm:t>
        <a:bodyPr/>
        <a:lstStyle/>
        <a:p>
          <a:endParaRPr lang="en-US"/>
        </a:p>
      </dgm:t>
    </dgm:pt>
    <dgm:pt modelId="{3E224544-8525-41B1-B817-009824C4E737}">
      <dgm:prSet/>
      <dgm:spPr/>
      <dgm:t>
        <a:bodyPr/>
        <a:lstStyle/>
        <a:p>
          <a:pPr rtl="0"/>
          <a:endParaRPr lang="en-US" dirty="0">
            <a:solidFill>
              <a:schemeClr val="accent4">
                <a:lumMod val="50000"/>
              </a:schemeClr>
            </a:solidFill>
            <a:latin typeface="Calibri" panose="020F0502020204030204" pitchFamily="34" charset="0"/>
            <a:cs typeface="Calibri" panose="020F0502020204030204" pitchFamily="34" charset="0"/>
          </a:endParaRPr>
        </a:p>
      </dgm:t>
    </dgm:pt>
    <dgm:pt modelId="{62B95DF4-2A43-44CF-B701-45D6CD6CCF8F}" cxnId="{591914B5-7EE7-4AD4-8C81-83F3A473F337}" type="parTrans">
      <dgm:prSet/>
      <dgm:spPr/>
      <dgm:t>
        <a:bodyPr/>
        <a:lstStyle/>
        <a:p>
          <a:endParaRPr lang="en-US"/>
        </a:p>
      </dgm:t>
    </dgm:pt>
    <dgm:pt modelId="{980E2744-0C58-45FB-9642-841AF029A910}" cxnId="{591914B5-7EE7-4AD4-8C81-83F3A473F337}" type="sibTrans">
      <dgm:prSet/>
      <dgm:spPr/>
      <dgm:t>
        <a:bodyPr/>
        <a:lstStyle/>
        <a:p>
          <a:endParaRPr lang="en-US"/>
        </a:p>
      </dgm:t>
    </dgm:pt>
    <dgm:pt modelId="{BB5F1609-E64A-493F-9ED6-5BEB1C461842}">
      <dgm:prSet/>
      <dgm:spPr/>
      <dgm:t>
        <a:bodyPr/>
        <a:lstStyle/>
        <a:p>
          <a:pPr algn="l" rtl="0"/>
          <a:endParaRPr lang="en-US" altLang="ar-JO" b="0" u="none" dirty="0">
            <a:solidFill>
              <a:schemeClr val="accent4">
                <a:lumMod val="50000"/>
              </a:schemeClr>
            </a:solidFill>
            <a:latin typeface="Calibri" panose="020F0502020204030204" pitchFamily="34" charset="0"/>
            <a:cs typeface="Calibri" panose="020F0502020204030204" pitchFamily="34" charset="0"/>
          </a:endParaRPr>
        </a:p>
      </dgm:t>
    </dgm:pt>
    <dgm:pt modelId="{1E43059B-CCBD-4437-9836-8CB051160D51}" cxnId="{0FE2B941-7C74-4488-BAC0-D9AE08784E29}" type="parTrans">
      <dgm:prSet/>
      <dgm:spPr/>
      <dgm:t>
        <a:bodyPr/>
        <a:lstStyle/>
        <a:p>
          <a:endParaRPr lang="en-US"/>
        </a:p>
      </dgm:t>
    </dgm:pt>
    <dgm:pt modelId="{D1B207BB-A3B5-4FE2-BA37-E73837AA043F}" cxnId="{0FE2B941-7C74-4488-BAC0-D9AE08784E29}" type="sibTrans">
      <dgm:prSet/>
      <dgm:spPr/>
      <dgm:t>
        <a:bodyPr/>
        <a:lstStyle/>
        <a:p>
          <a:endParaRPr lang="en-US"/>
        </a:p>
      </dgm:t>
    </dgm:pt>
    <dgm:pt modelId="{86463E04-5225-4100-8AD1-9F79D2E17808}" type="pres">
      <dgm:prSet presAssocID="{B3C86176-D2A4-41B9-88CD-D650E81F572B}" presName="Name0" presStyleCnt="0">
        <dgm:presLayoutVars>
          <dgm:dir/>
          <dgm:animLvl val="lvl"/>
          <dgm:resizeHandles val="exact"/>
        </dgm:presLayoutVars>
      </dgm:prSet>
      <dgm:spPr/>
    </dgm:pt>
    <dgm:pt modelId="{BC847371-87A3-4716-AA05-D663F72C86BE}" type="pres">
      <dgm:prSet presAssocID="{2E6845F3-FDB9-4C36-8DEA-2AC18D9A9230}" presName="composite" presStyleCnt="0"/>
      <dgm:spPr/>
    </dgm:pt>
    <dgm:pt modelId="{C53B33E7-3645-4BE3-B3C6-A6F3349C8D3E}" type="pres">
      <dgm:prSet presAssocID="{2E6845F3-FDB9-4C36-8DEA-2AC18D9A9230}" presName="parTx" presStyleLbl="alignNode1" presStyleIdx="0" presStyleCnt="3">
        <dgm:presLayoutVars>
          <dgm:chMax val="0"/>
          <dgm:chPref val="0"/>
          <dgm:bulletEnabled val="1"/>
        </dgm:presLayoutVars>
      </dgm:prSet>
      <dgm:spPr/>
    </dgm:pt>
    <dgm:pt modelId="{1C78FDCA-46B0-40B9-97F7-73B869307EC2}" type="pres">
      <dgm:prSet presAssocID="{2E6845F3-FDB9-4C36-8DEA-2AC18D9A9230}" presName="desTx" presStyleLbl="alignAccFollowNode1" presStyleIdx="0" presStyleCnt="3">
        <dgm:presLayoutVars>
          <dgm:bulletEnabled val="1"/>
        </dgm:presLayoutVars>
      </dgm:prSet>
      <dgm:spPr/>
    </dgm:pt>
    <dgm:pt modelId="{34358064-25F7-41AD-A55A-59142FADB6B8}" type="pres">
      <dgm:prSet presAssocID="{A705388D-836D-4522-BC0C-99331C2CFF7B}" presName="space" presStyleCnt="0"/>
      <dgm:spPr/>
    </dgm:pt>
    <dgm:pt modelId="{65DBF77D-978E-4D15-A854-03FACA33A4D4}" type="pres">
      <dgm:prSet presAssocID="{469FEE2F-1EC5-49A9-81E1-032A874E7255}" presName="composite" presStyleCnt="0"/>
      <dgm:spPr/>
    </dgm:pt>
    <dgm:pt modelId="{119853E5-EBBC-4F3D-A08E-FC4F1BE27E9F}" type="pres">
      <dgm:prSet presAssocID="{469FEE2F-1EC5-49A9-81E1-032A874E7255}" presName="parTx" presStyleLbl="alignNode1" presStyleIdx="1" presStyleCnt="3">
        <dgm:presLayoutVars>
          <dgm:chMax val="0"/>
          <dgm:chPref val="0"/>
          <dgm:bulletEnabled val="1"/>
        </dgm:presLayoutVars>
      </dgm:prSet>
      <dgm:spPr/>
    </dgm:pt>
    <dgm:pt modelId="{4C4D3219-82B4-49EC-9734-4E09052CAF49}" type="pres">
      <dgm:prSet presAssocID="{469FEE2F-1EC5-49A9-81E1-032A874E7255}" presName="desTx" presStyleLbl="alignAccFollowNode1" presStyleIdx="1" presStyleCnt="3">
        <dgm:presLayoutVars>
          <dgm:bulletEnabled val="1"/>
        </dgm:presLayoutVars>
      </dgm:prSet>
      <dgm:spPr/>
    </dgm:pt>
    <dgm:pt modelId="{5CCE6626-A7D4-4943-A3D4-9BC9FA475BA3}" type="pres">
      <dgm:prSet presAssocID="{395C4162-5C07-49CA-88FC-F20B4CCDE9AE}" presName="space" presStyleCnt="0"/>
      <dgm:spPr/>
    </dgm:pt>
    <dgm:pt modelId="{9F987F51-784F-4EAA-A288-52533CB996BC}" type="pres">
      <dgm:prSet presAssocID="{B1CECE37-7E71-4B09-BABC-33F84E62737A}" presName="composite" presStyleCnt="0"/>
      <dgm:spPr/>
    </dgm:pt>
    <dgm:pt modelId="{B4916F9D-C71A-4B82-A079-B86969F69946}" type="pres">
      <dgm:prSet presAssocID="{B1CECE37-7E71-4B09-BABC-33F84E62737A}" presName="parTx" presStyleLbl="alignNode1" presStyleIdx="2" presStyleCnt="3">
        <dgm:presLayoutVars>
          <dgm:chMax val="0"/>
          <dgm:chPref val="0"/>
          <dgm:bulletEnabled val="1"/>
        </dgm:presLayoutVars>
      </dgm:prSet>
      <dgm:spPr/>
    </dgm:pt>
    <dgm:pt modelId="{31A06ED8-D0E6-48FB-95E7-279FA85C39CF}" type="pres">
      <dgm:prSet presAssocID="{B1CECE37-7E71-4B09-BABC-33F84E62737A}" presName="desTx" presStyleLbl="alignAccFollowNode1" presStyleIdx="2" presStyleCnt="3">
        <dgm:presLayoutVars>
          <dgm:bulletEnabled val="1"/>
        </dgm:presLayoutVars>
      </dgm:prSet>
      <dgm:spPr/>
    </dgm:pt>
  </dgm:ptLst>
  <dgm:cxnLst>
    <dgm:cxn modelId="{6ACC5204-47A7-4E6A-A263-2BDF4F58FB8E}" srcId="{469FEE2F-1EC5-49A9-81E1-032A874E7255}" destId="{BA42F4FF-303E-405C-B8FD-727F3F02E9CF}" srcOrd="5" destOrd="0" parTransId="{7C1B886C-3DE8-489E-8087-F2EA11F693EF}" sibTransId="{F674189F-A93C-46F0-A5BB-6759B141AF01}"/>
    <dgm:cxn modelId="{49C59907-9161-4C4D-BBA0-F9298AF3F76B}" type="presOf" srcId="{76DBC948-2BF4-4F4A-922C-2A8154248E88}" destId="{31A06ED8-D0E6-48FB-95E7-279FA85C39CF}" srcOrd="0" destOrd="4" presId="urn:microsoft.com/office/officeart/2005/8/layout/hList1"/>
    <dgm:cxn modelId="{320C0B08-CCE8-4963-AD62-7F4F232A938B}" srcId="{B3C86176-D2A4-41B9-88CD-D650E81F572B}" destId="{2E6845F3-FDB9-4C36-8DEA-2AC18D9A9230}" srcOrd="0" destOrd="0" parTransId="{FB9CD347-33B1-45EC-825F-0277BD150DAD}" sibTransId="{A705388D-836D-4522-BC0C-99331C2CFF7B}"/>
    <dgm:cxn modelId="{1E4C2C0B-CFDA-45F4-BC8C-7BD8A3B08981}" srcId="{2E6845F3-FDB9-4C36-8DEA-2AC18D9A9230}" destId="{DA6A9ACD-329C-48E4-BE71-D041AF3A80FC}" srcOrd="0" destOrd="0" parTransId="{51C8C336-DDE2-4FD5-AAF2-9417F7681B23}" sibTransId="{2A3D17ED-3EC6-42B3-8ABE-E722C3124129}"/>
    <dgm:cxn modelId="{1C7BEB0C-4E73-475C-9D92-C41F5F6AF240}" srcId="{B1CECE37-7E71-4B09-BABC-33F84E62737A}" destId="{A880C5B7-E841-4CA7-8F16-240525775ECD}" srcOrd="2" destOrd="0" parTransId="{934D38F2-4442-4893-A1FA-C2C10456E91C}" sibTransId="{D317DA76-EDFB-41F8-860D-81255DC19B97}"/>
    <dgm:cxn modelId="{8F1B6F0F-1926-4E3D-AE34-4ACB20078E10}" srcId="{B1CECE37-7E71-4B09-BABC-33F84E62737A}" destId="{D3B62F38-1D1C-4011-BD64-194D3E13754B}" srcOrd="0" destOrd="0" parTransId="{1307D9B1-C912-4914-B751-51834DBD2A2C}" sibTransId="{4065F0D4-3462-46E0-A112-F8E5A1A9023B}"/>
    <dgm:cxn modelId="{E8C5C514-CCA8-4484-B981-215217C41C9D}" srcId="{469FEE2F-1EC5-49A9-81E1-032A874E7255}" destId="{407C5375-3F35-4639-A19B-208FFEE46750}" srcOrd="1" destOrd="0" parTransId="{FC490AD0-F58E-469C-84D7-7AD4BA90EEBD}" sibTransId="{93000602-F677-42EC-845F-3407188C9972}"/>
    <dgm:cxn modelId="{9B73FE19-DEC0-47A2-987E-5F0220C41FF3}" srcId="{B1CECE37-7E71-4B09-BABC-33F84E62737A}" destId="{76DBC948-2BF4-4F4A-922C-2A8154248E88}" srcOrd="4" destOrd="0" parTransId="{576BF32E-8602-4D98-B147-212DE374FF4C}" sibTransId="{4F315A1D-A9FA-4F10-8884-718320E6C01C}"/>
    <dgm:cxn modelId="{9487AC1B-A48E-4F1F-B845-B57F33B51171}" srcId="{B1CECE37-7E71-4B09-BABC-33F84E62737A}" destId="{444B522D-16DC-446B-B7AC-57603294279A}" srcOrd="5" destOrd="0" parTransId="{82CFA7A7-DBB5-4D83-90A5-A1307932BF3F}" sibTransId="{0ECDFF94-7DAE-40E5-9B11-8B8BBDFC8FAF}"/>
    <dgm:cxn modelId="{D8603020-6D6F-4577-8DC5-1E9BFE2A07DC}" srcId="{469FEE2F-1EC5-49A9-81E1-032A874E7255}" destId="{F0C10DB8-AA76-40B5-AA0F-B01DA340EF54}" srcOrd="0" destOrd="0" parTransId="{394E0FE5-FF87-43D3-B19A-31947F28446C}" sibTransId="{794258C7-F5DA-471B-91F9-4EB7252A226F}"/>
    <dgm:cxn modelId="{F6E06D26-F8B2-4A2B-B1E8-64B0ABC5742A}" type="presOf" srcId="{BA42F4FF-303E-405C-B8FD-727F3F02E9CF}" destId="{4C4D3219-82B4-49EC-9734-4E09052CAF49}" srcOrd="0" destOrd="5" presId="urn:microsoft.com/office/officeart/2005/8/layout/hList1"/>
    <dgm:cxn modelId="{EEB9E628-DEF8-4549-AD90-259D8AFBC0EE}" srcId="{B1CECE37-7E71-4B09-BABC-33F84E62737A}" destId="{5F2EA560-0A9B-498F-9BC0-9632FADC90B4}" srcOrd="6" destOrd="0" parTransId="{920584AB-2A58-4B18-B06B-76A8299620F1}" sibTransId="{206E4082-A181-43D7-87CA-52E564319F30}"/>
    <dgm:cxn modelId="{89CE9333-C990-42AE-94DB-385349AA1F1B}" type="presOf" srcId="{A880C5B7-E841-4CA7-8F16-240525775ECD}" destId="{31A06ED8-D0E6-48FB-95E7-279FA85C39CF}" srcOrd="0" destOrd="2" presId="urn:microsoft.com/office/officeart/2005/8/layout/hList1"/>
    <dgm:cxn modelId="{EB01A735-0FE6-41CF-BC70-0B6CB4BF0C96}" srcId="{2E6845F3-FDB9-4C36-8DEA-2AC18D9A9230}" destId="{42C92D8F-82D1-4B07-AA9B-95157D1A6472}" srcOrd="6" destOrd="0" parTransId="{27045A96-F941-4254-A9D8-3D8248AEFC8E}" sibTransId="{2A8F581A-416E-4A8B-9735-BCC10BD392A8}"/>
    <dgm:cxn modelId="{0FE2B941-7C74-4488-BAC0-D9AE08784E29}" srcId="{469FEE2F-1EC5-49A9-81E1-032A874E7255}" destId="{BB5F1609-E64A-493F-9ED6-5BEB1C461842}" srcOrd="3" destOrd="0" parTransId="{1E43059B-CCBD-4437-9836-8CB051160D51}" sibTransId="{D1B207BB-A3B5-4FE2-BA37-E73837AA043F}"/>
    <dgm:cxn modelId="{AC50CB41-29C1-464F-AA60-435D3331342B}" type="presOf" srcId="{2E6845F3-FDB9-4C36-8DEA-2AC18D9A9230}" destId="{C53B33E7-3645-4BE3-B3C6-A6F3349C8D3E}" srcOrd="0" destOrd="0" presId="urn:microsoft.com/office/officeart/2005/8/layout/hList1"/>
    <dgm:cxn modelId="{87F2C946-9FE6-4349-9BDB-D17389ABB121}" type="presOf" srcId="{F600AD01-8910-4CC0-B5D6-3D676B0E709C}" destId="{31A06ED8-D0E6-48FB-95E7-279FA85C39CF}" srcOrd="0" destOrd="3" presId="urn:microsoft.com/office/officeart/2005/8/layout/hList1"/>
    <dgm:cxn modelId="{28BD5C48-79E8-4828-AC98-5EA376FE61F4}" srcId="{B1CECE37-7E71-4B09-BABC-33F84E62737A}" destId="{F600AD01-8910-4CC0-B5D6-3D676B0E709C}" srcOrd="3" destOrd="0" parTransId="{267BE80F-31DE-47D3-B3B5-1E3EA6B267D7}" sibTransId="{811FC36B-53D3-4C4A-A42B-A29505171395}"/>
    <dgm:cxn modelId="{19E8D64A-A5B9-4B0E-98B2-046EBF88BADE}" srcId="{B3C86176-D2A4-41B9-88CD-D650E81F572B}" destId="{469FEE2F-1EC5-49A9-81E1-032A874E7255}" srcOrd="1" destOrd="0" parTransId="{04A796F4-5A7B-4D6C-8E3C-5F0361A6FE45}" sibTransId="{395C4162-5C07-49CA-88FC-F20B4CCDE9AE}"/>
    <dgm:cxn modelId="{A566ED4A-1750-4BA9-A2C0-34BF0C9CB573}" type="presOf" srcId="{E5CCB8C3-E315-4B60-88CD-46B8ECE6EA58}" destId="{1C78FDCA-46B0-40B9-97F7-73B869307EC2}" srcOrd="0" destOrd="4" presId="urn:microsoft.com/office/officeart/2005/8/layout/hList1"/>
    <dgm:cxn modelId="{A054B94B-8D1F-44C0-88B6-5255C07E4B5E}" type="presOf" srcId="{F246B07C-4278-4B08-AC6E-46E0B7F7B0EC}" destId="{1C78FDCA-46B0-40B9-97F7-73B869307EC2}" srcOrd="0" destOrd="3" presId="urn:microsoft.com/office/officeart/2005/8/layout/hList1"/>
    <dgm:cxn modelId="{C6A3804C-51A0-41D3-866C-97C475B9E28C}" srcId="{B3C86176-D2A4-41B9-88CD-D650E81F572B}" destId="{B1CECE37-7E71-4B09-BABC-33F84E62737A}" srcOrd="2" destOrd="0" parTransId="{BC08B10F-273F-4F07-84D9-D70575FDFB31}" sibTransId="{D9A6193D-7F40-4644-8CC6-C261788801FB}"/>
    <dgm:cxn modelId="{23630A56-48F0-445E-ABB6-D68185DF125F}" type="presOf" srcId="{B1CECE37-7E71-4B09-BABC-33F84E62737A}" destId="{B4916F9D-C71A-4B82-A079-B86969F69946}" srcOrd="0" destOrd="0" presId="urn:microsoft.com/office/officeart/2005/8/layout/hList1"/>
    <dgm:cxn modelId="{17069557-3C33-4425-BDE8-7647D05AE2FC}" srcId="{B1CECE37-7E71-4B09-BABC-33F84E62737A}" destId="{12EFD505-CAE4-4E10-BD7C-B1AD0A72715C}" srcOrd="1" destOrd="0" parTransId="{D1E16F21-EA91-43F6-A8EF-9EF1D2BA628F}" sibTransId="{7B83A8E1-2418-4002-AECF-0FC212D2CA35}"/>
    <dgm:cxn modelId="{5B3FA25F-3E2A-4D36-A272-8B5DFFD522DC}" type="presOf" srcId="{FDE0FD9B-67D5-4ACD-8C4D-14ED20058287}" destId="{4C4D3219-82B4-49EC-9734-4E09052CAF49}" srcOrd="0" destOrd="6" presId="urn:microsoft.com/office/officeart/2005/8/layout/hList1"/>
    <dgm:cxn modelId="{4623906B-1341-4311-8249-1324FBD170F5}" type="presOf" srcId="{D3B62F38-1D1C-4011-BD64-194D3E13754B}" destId="{31A06ED8-D0E6-48FB-95E7-279FA85C39CF}" srcOrd="0" destOrd="0" presId="urn:microsoft.com/office/officeart/2005/8/layout/hList1"/>
    <dgm:cxn modelId="{2B320470-5A99-4B1F-89E5-2B246F7B648B}" type="presOf" srcId="{444B522D-16DC-446B-B7AC-57603294279A}" destId="{31A06ED8-D0E6-48FB-95E7-279FA85C39CF}" srcOrd="0" destOrd="5" presId="urn:microsoft.com/office/officeart/2005/8/layout/hList1"/>
    <dgm:cxn modelId="{B0F73879-9EAA-4913-B02A-244868E79D0F}" srcId="{2E6845F3-FDB9-4C36-8DEA-2AC18D9A9230}" destId="{39D61234-B0CB-4D29-BF5D-5D051D717532}" srcOrd="1" destOrd="0" parTransId="{9301393B-F805-4615-88E2-5BA6A5D751CC}" sibTransId="{61DE6274-21B6-4BA9-871E-7D6E5CD7F166}"/>
    <dgm:cxn modelId="{CAC13A8E-7CA6-4E32-ACF8-3A4AE5193CF8}" srcId="{2E6845F3-FDB9-4C36-8DEA-2AC18D9A9230}" destId="{E5CCB8C3-E315-4B60-88CD-46B8ECE6EA58}" srcOrd="4" destOrd="0" parTransId="{8BB43EC0-43FE-4619-A32C-4D1075D3D20F}" sibTransId="{597F38DA-B2A0-4DC0-9D41-B4BCAD17F4E6}"/>
    <dgm:cxn modelId="{FCB7229E-4B5A-473F-ABBA-A3AAB5C01388}" type="presOf" srcId="{A55D94E4-AF34-491F-8F9E-072F5679FDAC}" destId="{4C4D3219-82B4-49EC-9734-4E09052CAF49}" srcOrd="0" destOrd="2" presId="urn:microsoft.com/office/officeart/2005/8/layout/hList1"/>
    <dgm:cxn modelId="{5638029F-1915-4531-BA76-F22FB53A3B8D}" type="presOf" srcId="{3E224544-8525-41B1-B817-009824C4E737}" destId="{31A06ED8-D0E6-48FB-95E7-279FA85C39CF}" srcOrd="0" destOrd="7" presId="urn:microsoft.com/office/officeart/2005/8/layout/hList1"/>
    <dgm:cxn modelId="{292985A3-0C1E-44C5-8665-65BA8A552A5E}" type="presOf" srcId="{5F2EA560-0A9B-498F-9BC0-9632FADC90B4}" destId="{31A06ED8-D0E6-48FB-95E7-279FA85C39CF}" srcOrd="0" destOrd="6" presId="urn:microsoft.com/office/officeart/2005/8/layout/hList1"/>
    <dgm:cxn modelId="{07FD4EA4-1982-4100-AFC6-ED1F4A65456A}" type="presOf" srcId="{12EFD505-CAE4-4E10-BD7C-B1AD0A72715C}" destId="{31A06ED8-D0E6-48FB-95E7-279FA85C39CF}" srcOrd="0" destOrd="1" presId="urn:microsoft.com/office/officeart/2005/8/layout/hList1"/>
    <dgm:cxn modelId="{53D481A9-E951-4B2D-816F-86EBB0C91EFB}" srcId="{469FEE2F-1EC5-49A9-81E1-032A874E7255}" destId="{FEFE4AE2-8F9F-49B2-BF06-A028C047A4E8}" srcOrd="4" destOrd="0" parTransId="{CBC709CC-0063-4369-8601-6F8F464D12D3}" sibTransId="{EF3A05E6-5EDD-420E-8FCF-EFECD59BABF0}"/>
    <dgm:cxn modelId="{591914B5-7EE7-4AD4-8C81-83F3A473F337}" srcId="{B1CECE37-7E71-4B09-BABC-33F84E62737A}" destId="{3E224544-8525-41B1-B817-009824C4E737}" srcOrd="7" destOrd="0" parTransId="{62B95DF4-2A43-44CF-B701-45D6CD6CCF8F}" sibTransId="{980E2744-0C58-45FB-9642-841AF029A910}"/>
    <dgm:cxn modelId="{F7264DBE-198F-4057-AF6A-0D5651AE4D98}" type="presOf" srcId="{39D61234-B0CB-4D29-BF5D-5D051D717532}" destId="{1C78FDCA-46B0-40B9-97F7-73B869307EC2}" srcOrd="0" destOrd="1" presId="urn:microsoft.com/office/officeart/2005/8/layout/hList1"/>
    <dgm:cxn modelId="{EE31D8C0-2240-4638-9264-74AE03FF9785}" type="presOf" srcId="{210B0690-506E-4972-9BD3-73EEA294E258}" destId="{1C78FDCA-46B0-40B9-97F7-73B869307EC2}" srcOrd="0" destOrd="5" presId="urn:microsoft.com/office/officeart/2005/8/layout/hList1"/>
    <dgm:cxn modelId="{C0FB94C1-F123-40E2-B5D6-655B6AE949B8}" type="presOf" srcId="{42C92D8F-82D1-4B07-AA9B-95157D1A6472}" destId="{1C78FDCA-46B0-40B9-97F7-73B869307EC2}" srcOrd="0" destOrd="6" presId="urn:microsoft.com/office/officeart/2005/8/layout/hList1"/>
    <dgm:cxn modelId="{8E1EECC2-EAC5-4FEE-9BDB-45AD9648B5FC}" srcId="{2E6845F3-FDB9-4C36-8DEA-2AC18D9A9230}" destId="{83402E3A-D009-4442-9390-17E6C292925B}" srcOrd="2" destOrd="0" parTransId="{548F91EA-2E22-40C3-8324-D4D8B647D4B4}" sibTransId="{A588C88B-39F0-4337-B4DA-5C40D7C51748}"/>
    <dgm:cxn modelId="{8B7983C5-4927-453A-854C-0327B817F47D}" srcId="{469FEE2F-1EC5-49A9-81E1-032A874E7255}" destId="{A55D94E4-AF34-491F-8F9E-072F5679FDAC}" srcOrd="2" destOrd="0" parTransId="{A419720B-6E4F-4F6A-8236-B73CA210D50C}" sibTransId="{31BC0905-F99A-45D9-9CAB-304D5B437CEE}"/>
    <dgm:cxn modelId="{4D35A3C5-CC67-4AD7-AEF9-3686B03F3A0A}" type="presOf" srcId="{407C5375-3F35-4639-A19B-208FFEE46750}" destId="{4C4D3219-82B4-49EC-9734-4E09052CAF49}" srcOrd="0" destOrd="1" presId="urn:microsoft.com/office/officeart/2005/8/layout/hList1"/>
    <dgm:cxn modelId="{C47CCDC9-566D-4C7C-850D-0A5DB9494E5A}" type="presOf" srcId="{BB5F1609-E64A-493F-9ED6-5BEB1C461842}" destId="{4C4D3219-82B4-49EC-9734-4E09052CAF49}" srcOrd="0" destOrd="3" presId="urn:microsoft.com/office/officeart/2005/8/layout/hList1"/>
    <dgm:cxn modelId="{904045CB-CC38-4D76-9DB4-D2B28AA6E269}" type="presOf" srcId="{469FEE2F-1EC5-49A9-81E1-032A874E7255}" destId="{119853E5-EBBC-4F3D-A08E-FC4F1BE27E9F}" srcOrd="0" destOrd="0" presId="urn:microsoft.com/office/officeart/2005/8/layout/hList1"/>
    <dgm:cxn modelId="{D1B1E2D4-FAF7-428F-B3DE-7199D7FE7977}" type="presOf" srcId="{83402E3A-D009-4442-9390-17E6C292925B}" destId="{1C78FDCA-46B0-40B9-97F7-73B869307EC2}" srcOrd="0" destOrd="2" presId="urn:microsoft.com/office/officeart/2005/8/layout/hList1"/>
    <dgm:cxn modelId="{25B2B0D5-C9C4-4DA5-9D03-A34BA6DD3009}" srcId="{469FEE2F-1EC5-49A9-81E1-032A874E7255}" destId="{FDE0FD9B-67D5-4ACD-8C4D-14ED20058287}" srcOrd="6" destOrd="0" parTransId="{7F8CDAF9-3A9E-44F8-A48A-C7BC092E3F2A}" sibTransId="{322253C2-5142-45E2-B8B2-DB2C9B84C35F}"/>
    <dgm:cxn modelId="{940A6CD7-6FC1-47D3-A5CE-48910330CA6B}" srcId="{2E6845F3-FDB9-4C36-8DEA-2AC18D9A9230}" destId="{F246B07C-4278-4B08-AC6E-46E0B7F7B0EC}" srcOrd="3" destOrd="0" parTransId="{2B31A5DC-9326-4CA5-BA20-6AF92C1F99FB}" sibTransId="{666425FA-69CA-4A2C-9811-13597BF79773}"/>
    <dgm:cxn modelId="{5C3081D9-4D10-4D80-B7CC-D6305B440FAC}" type="presOf" srcId="{FEFE4AE2-8F9F-49B2-BF06-A028C047A4E8}" destId="{4C4D3219-82B4-49EC-9734-4E09052CAF49}" srcOrd="0" destOrd="4" presId="urn:microsoft.com/office/officeart/2005/8/layout/hList1"/>
    <dgm:cxn modelId="{D9E300DE-D1FE-40B5-AB42-1988622F1F6D}" type="presOf" srcId="{B3C86176-D2A4-41B9-88CD-D650E81F572B}" destId="{86463E04-5225-4100-8AD1-9F79D2E17808}" srcOrd="0" destOrd="0" presId="urn:microsoft.com/office/officeart/2005/8/layout/hList1"/>
    <dgm:cxn modelId="{C031A3EC-6EDB-4E6B-8FF7-9D5ED71377C9}" srcId="{2E6845F3-FDB9-4C36-8DEA-2AC18D9A9230}" destId="{210B0690-506E-4972-9BD3-73EEA294E258}" srcOrd="5" destOrd="0" parTransId="{7E8797B3-802E-42CC-9A66-F5848E60FE24}" sibTransId="{3A833A8E-88E2-4518-9A53-A10A4BACEA15}"/>
    <dgm:cxn modelId="{600630ED-ACB4-40C5-95BE-52F82CE77019}" type="presOf" srcId="{F0C10DB8-AA76-40B5-AA0F-B01DA340EF54}" destId="{4C4D3219-82B4-49EC-9734-4E09052CAF49}" srcOrd="0" destOrd="0" presId="urn:microsoft.com/office/officeart/2005/8/layout/hList1"/>
    <dgm:cxn modelId="{E80338F5-A189-4A17-9A92-EDF94835A71E}" type="presOf" srcId="{DA6A9ACD-329C-48E4-BE71-D041AF3A80FC}" destId="{1C78FDCA-46B0-40B9-97F7-73B869307EC2}" srcOrd="0" destOrd="0" presId="urn:microsoft.com/office/officeart/2005/8/layout/hList1"/>
    <dgm:cxn modelId="{A2A47571-F776-41E1-918A-F63898BDD530}" type="presParOf" srcId="{86463E04-5225-4100-8AD1-9F79D2E17808}" destId="{BC847371-87A3-4716-AA05-D663F72C86BE}" srcOrd="0" destOrd="0" presId="urn:microsoft.com/office/officeart/2005/8/layout/hList1"/>
    <dgm:cxn modelId="{2EFFA564-6BA4-4CF8-BCF1-96A9E2DDBC13}" type="presParOf" srcId="{BC847371-87A3-4716-AA05-D663F72C86BE}" destId="{C53B33E7-3645-4BE3-B3C6-A6F3349C8D3E}" srcOrd="0" destOrd="0" presId="urn:microsoft.com/office/officeart/2005/8/layout/hList1"/>
    <dgm:cxn modelId="{91B572DF-9B62-47DB-85AD-60BE063D5B29}" type="presParOf" srcId="{BC847371-87A3-4716-AA05-D663F72C86BE}" destId="{1C78FDCA-46B0-40B9-97F7-73B869307EC2}" srcOrd="1" destOrd="0" presId="urn:microsoft.com/office/officeart/2005/8/layout/hList1"/>
    <dgm:cxn modelId="{F2E8B641-294E-4C90-849E-D918612A9BD6}" type="presParOf" srcId="{86463E04-5225-4100-8AD1-9F79D2E17808}" destId="{34358064-25F7-41AD-A55A-59142FADB6B8}" srcOrd="1" destOrd="0" presId="urn:microsoft.com/office/officeart/2005/8/layout/hList1"/>
    <dgm:cxn modelId="{78419729-3A02-4C2C-88E5-6CFE1A519B22}" type="presParOf" srcId="{86463E04-5225-4100-8AD1-9F79D2E17808}" destId="{65DBF77D-978E-4D15-A854-03FACA33A4D4}" srcOrd="2" destOrd="0" presId="urn:microsoft.com/office/officeart/2005/8/layout/hList1"/>
    <dgm:cxn modelId="{B6D69B28-9D34-450D-A964-65B6BDD5C8FD}" type="presParOf" srcId="{65DBF77D-978E-4D15-A854-03FACA33A4D4}" destId="{119853E5-EBBC-4F3D-A08E-FC4F1BE27E9F}" srcOrd="0" destOrd="0" presId="urn:microsoft.com/office/officeart/2005/8/layout/hList1"/>
    <dgm:cxn modelId="{A5FBF183-E0B0-47FF-92B8-C54E5FB665CE}" type="presParOf" srcId="{65DBF77D-978E-4D15-A854-03FACA33A4D4}" destId="{4C4D3219-82B4-49EC-9734-4E09052CAF49}" srcOrd="1" destOrd="0" presId="urn:microsoft.com/office/officeart/2005/8/layout/hList1"/>
    <dgm:cxn modelId="{3AF95D49-1C26-41A2-AE19-54B691330F9A}" type="presParOf" srcId="{86463E04-5225-4100-8AD1-9F79D2E17808}" destId="{5CCE6626-A7D4-4943-A3D4-9BC9FA475BA3}" srcOrd="3" destOrd="0" presId="urn:microsoft.com/office/officeart/2005/8/layout/hList1"/>
    <dgm:cxn modelId="{4A75D3E2-A5CF-4D89-BF8C-5A1F3186370E}" type="presParOf" srcId="{86463E04-5225-4100-8AD1-9F79D2E17808}" destId="{9F987F51-784F-4EAA-A288-52533CB996BC}" srcOrd="4" destOrd="0" presId="urn:microsoft.com/office/officeart/2005/8/layout/hList1"/>
    <dgm:cxn modelId="{D98C65C2-0734-4F49-8DF9-217E1F4A607A}" type="presParOf" srcId="{9F987F51-784F-4EAA-A288-52533CB996BC}" destId="{B4916F9D-C71A-4B82-A079-B86969F69946}" srcOrd="0" destOrd="0" presId="urn:microsoft.com/office/officeart/2005/8/layout/hList1"/>
    <dgm:cxn modelId="{D463866E-2B0C-4CF3-AAE4-4F64A7CDB2F8}" type="presParOf" srcId="{9F987F51-784F-4EAA-A288-52533CB996BC}" destId="{31A06ED8-D0E6-48FB-95E7-279FA85C39CF}"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04A47F-9878-4D41-9246-5AC755073416}"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en-US"/>
        </a:p>
      </dgm:t>
    </dgm:pt>
    <dgm:pt modelId="{73924DEB-4815-4BF0-ABD0-8A6CABA018DB}">
      <dgm:prSet phldrT="[Text]" phldr="0"/>
      <dgm:spPr/>
      <dgm:t>
        <a:bodyPr/>
        <a:lstStyle/>
        <a:p>
          <a:pPr rtl="0"/>
          <a:r>
            <a:rPr lang="en-US">
              <a:latin typeface="Arial" panose="020B0604020202020204"/>
            </a:rPr>
            <a:t>Inactivated virus Vaccine</a:t>
          </a:r>
          <a:endParaRPr lang="en-US"/>
        </a:p>
      </dgm:t>
    </dgm:pt>
    <dgm:pt modelId="{5B880B5C-6BFA-4EED-9BBD-6610065C7DD6}" cxnId="{001D4507-9CD7-4767-A785-571E1F0C353D}" type="parTrans">
      <dgm:prSet/>
      <dgm:spPr/>
      <dgm:t>
        <a:bodyPr/>
        <a:lstStyle/>
        <a:p>
          <a:endParaRPr lang="en-US"/>
        </a:p>
      </dgm:t>
    </dgm:pt>
    <dgm:pt modelId="{B97F04B7-B332-4459-83AF-CE3FF3B3CA77}" cxnId="{001D4507-9CD7-4767-A785-571E1F0C353D}" type="sibTrans">
      <dgm:prSet/>
      <dgm:spPr/>
      <dgm:t>
        <a:bodyPr/>
        <a:lstStyle/>
        <a:p>
          <a:endParaRPr lang="en-US"/>
        </a:p>
      </dgm:t>
    </dgm:pt>
    <dgm:pt modelId="{9B558388-935F-4A00-AEB9-400C47BFF392}">
      <dgm:prSet phldrT="[Text]" phldr="0"/>
      <dgm:spPr/>
      <dgm:t>
        <a:bodyPr/>
        <a:lstStyle/>
        <a:p>
          <a:r>
            <a:rPr lang="en-US">
              <a:latin typeface="Arial" panose="020B0604020202020204"/>
            </a:rPr>
            <a:t>Sinopharm</a:t>
          </a:r>
          <a:endParaRPr lang="en-US"/>
        </a:p>
      </dgm:t>
    </dgm:pt>
    <dgm:pt modelId="{650B6E38-D182-466F-8E04-227372A3E7F3}" cxnId="{C76EDF06-EBE6-4890-9D8C-B001C264DDD9}" type="parTrans">
      <dgm:prSet/>
      <dgm:spPr/>
      <dgm:t>
        <a:bodyPr/>
        <a:lstStyle/>
        <a:p>
          <a:endParaRPr lang="en-US"/>
        </a:p>
      </dgm:t>
    </dgm:pt>
    <dgm:pt modelId="{84BD78F9-AFD0-4FC1-B881-528BBB478BB4}" cxnId="{C76EDF06-EBE6-4890-9D8C-B001C264DDD9}" type="sibTrans">
      <dgm:prSet/>
      <dgm:spPr/>
      <dgm:t>
        <a:bodyPr/>
        <a:lstStyle/>
        <a:p>
          <a:endParaRPr lang="en-US"/>
        </a:p>
      </dgm:t>
    </dgm:pt>
    <dgm:pt modelId="{4E3D76AD-FB60-4A17-9231-F5085F1E1852}">
      <dgm:prSet phldrT="[Text]" phldr="0"/>
      <dgm:spPr/>
      <dgm:t>
        <a:bodyPr/>
        <a:lstStyle/>
        <a:p>
          <a:pPr rtl="0"/>
          <a:r>
            <a:rPr lang="en-US" err="1">
              <a:latin typeface="Arial" panose="020B0604020202020204"/>
            </a:rPr>
            <a:t>Bahrat</a:t>
          </a:r>
          <a:r>
            <a:rPr lang="en-US">
              <a:latin typeface="Arial" panose="020B0604020202020204"/>
            </a:rPr>
            <a:t> Biotech(not in the seminare)</a:t>
          </a:r>
          <a:endParaRPr lang="en-US"/>
        </a:p>
      </dgm:t>
    </dgm:pt>
    <dgm:pt modelId="{CA6BA7D5-68ED-4F6C-9D93-88703BA465C8}" cxnId="{74E6AB4C-1ED7-45CA-AC48-D0A7EE7EEBE3}" type="parTrans">
      <dgm:prSet/>
      <dgm:spPr/>
      <dgm:t>
        <a:bodyPr/>
        <a:lstStyle/>
        <a:p>
          <a:endParaRPr lang="en-US"/>
        </a:p>
      </dgm:t>
    </dgm:pt>
    <dgm:pt modelId="{924F4929-80E8-4CBC-BE17-700C11F99E8C}" cxnId="{74E6AB4C-1ED7-45CA-AC48-D0A7EE7EEBE3}" type="sibTrans">
      <dgm:prSet/>
      <dgm:spPr/>
      <dgm:t>
        <a:bodyPr/>
        <a:lstStyle/>
        <a:p>
          <a:endParaRPr lang="en-US"/>
        </a:p>
      </dgm:t>
    </dgm:pt>
    <dgm:pt modelId="{64349714-5768-4E92-9FE0-FCC24079F1D3}">
      <dgm:prSet phldrT="[Text]" phldr="0"/>
      <dgm:spPr/>
      <dgm:t>
        <a:bodyPr/>
        <a:lstStyle/>
        <a:p>
          <a:pPr rtl="0"/>
          <a:r>
            <a:rPr lang="en-US">
              <a:latin typeface="Arial" panose="020B0604020202020204"/>
            </a:rPr>
            <a:t>Virus like Particle Vaccine</a:t>
          </a:r>
          <a:endParaRPr lang="en-US"/>
        </a:p>
      </dgm:t>
    </dgm:pt>
    <dgm:pt modelId="{10D14912-8D38-491C-8F6D-89D6F44FE62E}" cxnId="{0A89E7B2-9132-485C-A6F5-C75F6E6CBB5C}" type="parTrans">
      <dgm:prSet/>
      <dgm:spPr/>
      <dgm:t>
        <a:bodyPr/>
        <a:lstStyle/>
        <a:p>
          <a:endParaRPr lang="en-US"/>
        </a:p>
      </dgm:t>
    </dgm:pt>
    <dgm:pt modelId="{1F218D62-8001-47BF-A5B0-38486FEF0B47}" cxnId="{0A89E7B2-9132-485C-A6F5-C75F6E6CBB5C}" type="sibTrans">
      <dgm:prSet/>
      <dgm:spPr/>
      <dgm:t>
        <a:bodyPr/>
        <a:lstStyle/>
        <a:p>
          <a:endParaRPr lang="en-US"/>
        </a:p>
      </dgm:t>
    </dgm:pt>
    <dgm:pt modelId="{717BB9CA-9E5D-41D8-B05B-C99EBD16801E}">
      <dgm:prSet phldrT="[Text]" phldr="0"/>
      <dgm:spPr/>
      <dgm:t>
        <a:bodyPr/>
        <a:lstStyle/>
        <a:p>
          <a:r>
            <a:rPr lang="en-US">
              <a:latin typeface="Arial" panose="020B0604020202020204"/>
            </a:rPr>
            <a:t>Novavax</a:t>
          </a:r>
          <a:r>
            <a:rPr lang="ar-SA">
              <a:latin typeface="Arial" panose="020B0604020202020204"/>
            </a:rPr>
            <a:t>)</a:t>
          </a:r>
          <a:r>
            <a:rPr lang="en-US">
              <a:latin typeface="Arial" panose="020B0604020202020204"/>
            </a:rPr>
            <a:t>not mentioned in the seminar) </a:t>
          </a:r>
          <a:endParaRPr lang="en-US"/>
        </a:p>
      </dgm:t>
    </dgm:pt>
    <dgm:pt modelId="{6DD47E32-B0B6-4386-8CB8-4C7675DF8DFB}" cxnId="{6107F1F2-1E5A-41D0-B0E2-088086E31D64}" type="parTrans">
      <dgm:prSet/>
      <dgm:spPr/>
      <dgm:t>
        <a:bodyPr/>
        <a:lstStyle/>
        <a:p>
          <a:endParaRPr lang="en-US"/>
        </a:p>
      </dgm:t>
    </dgm:pt>
    <dgm:pt modelId="{77C64517-CB17-467F-BC54-56C484C54485}" cxnId="{6107F1F2-1E5A-41D0-B0E2-088086E31D64}" type="sibTrans">
      <dgm:prSet/>
      <dgm:spPr/>
      <dgm:t>
        <a:bodyPr/>
        <a:lstStyle/>
        <a:p>
          <a:endParaRPr lang="en-US"/>
        </a:p>
      </dgm:t>
    </dgm:pt>
    <dgm:pt modelId="{FB033191-277E-45EC-9507-A5DD8EB56E92}">
      <dgm:prSet phldrT="[Text]" phldr="0"/>
      <dgm:spPr/>
      <dgm:t>
        <a:bodyPr/>
        <a:lstStyle/>
        <a:p>
          <a:r>
            <a:rPr lang="en-US">
              <a:latin typeface="Arial" panose="020B0604020202020204"/>
            </a:rPr>
            <a:t>Viral vector Vaccine</a:t>
          </a:r>
          <a:endParaRPr lang="en-US"/>
        </a:p>
      </dgm:t>
    </dgm:pt>
    <dgm:pt modelId="{76523C07-E4E6-4F5A-B00E-5AB76CE98B43}" cxnId="{57336267-9840-4552-B985-2B0105BF019E}" type="parTrans">
      <dgm:prSet/>
      <dgm:spPr/>
      <dgm:t>
        <a:bodyPr/>
        <a:lstStyle/>
        <a:p>
          <a:endParaRPr lang="en-US"/>
        </a:p>
      </dgm:t>
    </dgm:pt>
    <dgm:pt modelId="{98493AD7-D69A-467F-B3AC-A3AAFF8B5797}" cxnId="{57336267-9840-4552-B985-2B0105BF019E}" type="sibTrans">
      <dgm:prSet/>
      <dgm:spPr/>
      <dgm:t>
        <a:bodyPr/>
        <a:lstStyle/>
        <a:p>
          <a:endParaRPr lang="en-US"/>
        </a:p>
      </dgm:t>
    </dgm:pt>
    <dgm:pt modelId="{915705A4-0FCC-469C-BEFB-14B834738AE3}">
      <dgm:prSet phldrT="[Text]" phldr="0"/>
      <dgm:spPr/>
      <dgm:t>
        <a:bodyPr/>
        <a:lstStyle/>
        <a:p>
          <a:r>
            <a:rPr lang="en-US">
              <a:latin typeface="Arial" panose="020B0604020202020204"/>
            </a:rPr>
            <a:t>Jonson&amp;Jonson</a:t>
          </a:r>
        </a:p>
      </dgm:t>
    </dgm:pt>
    <dgm:pt modelId="{462D1ED7-F601-4AF5-A4FE-56EDE0E7D4D3}" cxnId="{E206EB3E-C89C-4E22-8FCD-886CC6BCEF3B}" type="parTrans">
      <dgm:prSet/>
      <dgm:spPr/>
      <dgm:t>
        <a:bodyPr/>
        <a:lstStyle/>
        <a:p>
          <a:endParaRPr lang="en-US"/>
        </a:p>
      </dgm:t>
    </dgm:pt>
    <dgm:pt modelId="{CBF8EAEB-D11D-46D1-A9E9-5C62F6DF4562}" cxnId="{E206EB3E-C89C-4E22-8FCD-886CC6BCEF3B}" type="sibTrans">
      <dgm:prSet/>
      <dgm:spPr/>
      <dgm:t>
        <a:bodyPr/>
        <a:lstStyle/>
        <a:p>
          <a:endParaRPr lang="en-US"/>
        </a:p>
      </dgm:t>
    </dgm:pt>
    <dgm:pt modelId="{FB67443D-DDE4-4984-92EE-BD1BDCA6F433}">
      <dgm:prSet phldr="0"/>
      <dgm:spPr/>
      <dgm:t>
        <a:bodyPr/>
        <a:lstStyle/>
        <a:p>
          <a:r>
            <a:rPr lang="en-US">
              <a:latin typeface="Arial" panose="020B0604020202020204"/>
            </a:rPr>
            <a:t>Oxford/AstraZeneca</a:t>
          </a:r>
          <a:endParaRPr lang="en-US"/>
        </a:p>
      </dgm:t>
    </dgm:pt>
    <dgm:pt modelId="{656FDDB8-6DDA-401F-8B5C-04552B9780FA}" cxnId="{47D86C2B-70D4-46DF-8F0E-573C879EFB31}" type="parTrans">
      <dgm:prSet/>
      <dgm:spPr/>
      <dgm:t>
        <a:bodyPr/>
        <a:lstStyle/>
        <a:p>
          <a:endParaRPr lang="en-US"/>
        </a:p>
      </dgm:t>
    </dgm:pt>
    <dgm:pt modelId="{6AB73110-F0FD-416E-9DA6-D6AE5D390FA1}" cxnId="{47D86C2B-70D4-46DF-8F0E-573C879EFB31}" type="sibTrans">
      <dgm:prSet/>
      <dgm:spPr/>
      <dgm:t>
        <a:bodyPr/>
        <a:lstStyle/>
        <a:p>
          <a:endParaRPr lang="en-US"/>
        </a:p>
      </dgm:t>
    </dgm:pt>
    <dgm:pt modelId="{2EFAE7A7-FB76-455A-89D2-24D96BA87BFD}">
      <dgm:prSet phldr="0"/>
      <dgm:spPr/>
      <dgm:t>
        <a:bodyPr/>
        <a:lstStyle/>
        <a:p>
          <a:pPr rtl="0"/>
          <a:r>
            <a:rPr lang="en-US">
              <a:latin typeface="Arial" panose="020B0604020202020204"/>
            </a:rPr>
            <a:t>Encapsulated mRNA Vaccine</a:t>
          </a:r>
        </a:p>
      </dgm:t>
    </dgm:pt>
    <dgm:pt modelId="{D94ACEBA-C6EB-4233-8C40-E1E18FEAB078}" cxnId="{95FD1270-FA48-4A79-B0E6-794BE9E39C1D}" type="parTrans">
      <dgm:prSet/>
      <dgm:spPr/>
      <dgm:t>
        <a:bodyPr/>
        <a:lstStyle/>
        <a:p>
          <a:endParaRPr lang="en-US"/>
        </a:p>
      </dgm:t>
    </dgm:pt>
    <dgm:pt modelId="{2AC44C2A-2F0B-4087-90FF-B9D05030BBE7}" cxnId="{95FD1270-FA48-4A79-B0E6-794BE9E39C1D}" type="sibTrans">
      <dgm:prSet/>
      <dgm:spPr/>
      <dgm:t>
        <a:bodyPr/>
        <a:lstStyle/>
        <a:p>
          <a:endParaRPr lang="en-US"/>
        </a:p>
      </dgm:t>
    </dgm:pt>
    <dgm:pt modelId="{E5E06D5B-D3C7-4799-9104-8464EE5532BE}">
      <dgm:prSet phldr="0"/>
      <dgm:spPr/>
      <dgm:t>
        <a:bodyPr/>
        <a:lstStyle/>
        <a:p>
          <a:pPr rtl="0"/>
          <a:r>
            <a:rPr lang="en-US">
              <a:latin typeface="Arial" panose="020B0604020202020204"/>
            </a:rPr>
            <a:t>BioNTech/Pfizer</a:t>
          </a:r>
        </a:p>
      </dgm:t>
    </dgm:pt>
    <dgm:pt modelId="{FAFF58A8-5D68-4059-A487-9AAD3A4B995A}" cxnId="{409EB115-3F74-498E-BBF6-C445158899DB}" type="parTrans">
      <dgm:prSet/>
      <dgm:spPr/>
      <dgm:t>
        <a:bodyPr/>
        <a:lstStyle/>
        <a:p>
          <a:endParaRPr lang="en-US"/>
        </a:p>
      </dgm:t>
    </dgm:pt>
    <dgm:pt modelId="{22C355E9-1150-45C1-8942-857DAAE64033}" cxnId="{409EB115-3F74-498E-BBF6-C445158899DB}" type="sibTrans">
      <dgm:prSet/>
      <dgm:spPr/>
      <dgm:t>
        <a:bodyPr/>
        <a:lstStyle/>
        <a:p>
          <a:endParaRPr lang="en-US"/>
        </a:p>
      </dgm:t>
    </dgm:pt>
    <dgm:pt modelId="{7859EDC5-4D4B-462B-9A20-C3435E95032F}">
      <dgm:prSet phldr="0"/>
      <dgm:spPr/>
      <dgm:t>
        <a:bodyPr/>
        <a:lstStyle/>
        <a:p>
          <a:r>
            <a:rPr lang="en-US">
              <a:latin typeface="Arial" panose="020B0604020202020204"/>
            </a:rPr>
            <a:t>Moderna</a:t>
          </a:r>
        </a:p>
      </dgm:t>
    </dgm:pt>
    <dgm:pt modelId="{FD01A045-2D20-4942-82D8-5F7BC1336746}" cxnId="{A813BBB4-34D2-42F1-8B80-3827B2A7F8D3}" type="parTrans">
      <dgm:prSet/>
      <dgm:spPr/>
      <dgm:t>
        <a:bodyPr/>
        <a:lstStyle/>
        <a:p>
          <a:endParaRPr lang="en-US"/>
        </a:p>
      </dgm:t>
    </dgm:pt>
    <dgm:pt modelId="{1CFD6424-2ADB-4EF0-B7EF-E592677DBCAE}" cxnId="{A813BBB4-34D2-42F1-8B80-3827B2A7F8D3}" type="sibTrans">
      <dgm:prSet/>
      <dgm:spPr/>
      <dgm:t>
        <a:bodyPr/>
        <a:lstStyle/>
        <a:p>
          <a:endParaRPr lang="en-US"/>
        </a:p>
      </dgm:t>
    </dgm:pt>
    <dgm:pt modelId="{79236878-9803-3D49-A7F3-16A1ADE80EB6}">
      <dgm:prSet phldrT="[Text]" phldr="0"/>
      <dgm:spPr/>
      <dgm:t>
        <a:bodyPr/>
        <a:lstStyle/>
        <a:p>
          <a:pPr rtl="0"/>
          <a:r>
            <a:rPr lang="en-US">
              <a:latin typeface="Arial" panose="020B0604020202020204"/>
            </a:rPr>
            <a:t>Gamaleya(Sputnik V)</a:t>
          </a:r>
        </a:p>
      </dgm:t>
    </dgm:pt>
    <dgm:pt modelId="{86952929-8312-544A-9B25-B8D096863B41}" cxnId="{7913E7A2-0C98-E342-8B09-0CE53C9CEDA7}" type="parTrans">
      <dgm:prSet/>
      <dgm:spPr/>
    </dgm:pt>
    <dgm:pt modelId="{50431C2F-F237-364B-B47D-26EE4C3F18F8}" cxnId="{7913E7A2-0C98-E342-8B09-0CE53C9CEDA7}" type="sibTrans">
      <dgm:prSet/>
      <dgm:spPr/>
    </dgm:pt>
    <dgm:pt modelId="{051FB1A7-1DEF-E048-BA4E-E0E09EC92612}" type="pres">
      <dgm:prSet presAssocID="{9304A47F-9878-4D41-9246-5AC755073416}" presName="linear" presStyleCnt="0">
        <dgm:presLayoutVars>
          <dgm:dir/>
          <dgm:resizeHandles val="exact"/>
        </dgm:presLayoutVars>
      </dgm:prSet>
      <dgm:spPr/>
    </dgm:pt>
    <dgm:pt modelId="{08C1BCE7-63F8-D24C-A809-901AA098D8CB}" type="pres">
      <dgm:prSet presAssocID="{73924DEB-4815-4BF0-ABD0-8A6CABA018DB}" presName="comp" presStyleCnt="0"/>
      <dgm:spPr/>
    </dgm:pt>
    <dgm:pt modelId="{4FB3640E-9354-C74D-BBCF-F0AA553E3EC9}" type="pres">
      <dgm:prSet presAssocID="{73924DEB-4815-4BF0-ABD0-8A6CABA018DB}" presName="box" presStyleLbl="node1" presStyleIdx="0" presStyleCnt="4"/>
      <dgm:spPr/>
    </dgm:pt>
    <dgm:pt modelId="{3B495A3C-B0DF-DF41-AD11-68E39ABC77DC}" type="pres">
      <dgm:prSet presAssocID="{73924DEB-4815-4BF0-ABD0-8A6CABA018DB}" presName="img" presStyleLbl="fgImgPlace1" presStyleIdx="0" presStyleCnt="4"/>
      <dgm:spPr>
        <a:blipFill>
          <a:blip xmlns:r="http://schemas.openxmlformats.org/officeDocument/2006/relationships" r:embed="rId1"/>
          <a:srcRect/>
          <a:stretch>
            <a:fillRect t="-9000" b="-9000"/>
          </a:stretch>
        </a:blipFill>
      </dgm:spPr>
    </dgm:pt>
    <dgm:pt modelId="{2257382E-692A-684B-AB32-42C5D7295928}" type="pres">
      <dgm:prSet presAssocID="{73924DEB-4815-4BF0-ABD0-8A6CABA018DB}" presName="text" presStyleLbl="node1" presStyleIdx="0" presStyleCnt="4">
        <dgm:presLayoutVars>
          <dgm:bulletEnabled val="1"/>
        </dgm:presLayoutVars>
      </dgm:prSet>
      <dgm:spPr/>
    </dgm:pt>
    <dgm:pt modelId="{3E298A2A-1150-3245-9373-3966E92883C4}" type="pres">
      <dgm:prSet presAssocID="{B97F04B7-B332-4459-83AF-CE3FF3B3CA77}" presName="spacer" presStyleCnt="0"/>
      <dgm:spPr/>
    </dgm:pt>
    <dgm:pt modelId="{FD310A94-14E6-E049-8D52-B32EBC533458}" type="pres">
      <dgm:prSet presAssocID="{64349714-5768-4E92-9FE0-FCC24079F1D3}" presName="comp" presStyleCnt="0"/>
      <dgm:spPr/>
    </dgm:pt>
    <dgm:pt modelId="{BAACFC29-47B8-B543-920F-148CE96F6389}" type="pres">
      <dgm:prSet presAssocID="{64349714-5768-4E92-9FE0-FCC24079F1D3}" presName="box" presStyleLbl="node1" presStyleIdx="1" presStyleCnt="4"/>
      <dgm:spPr/>
    </dgm:pt>
    <dgm:pt modelId="{2109E959-2AD5-7545-A3D2-9DBEDC4574C1}" type="pres">
      <dgm:prSet presAssocID="{64349714-5768-4E92-9FE0-FCC24079F1D3}" presName="img" presStyleLbl="fgImgPlace1" presStyleIdx="1" presStyleCnt="4"/>
      <dgm:spPr>
        <a:blipFill>
          <a:blip xmlns:r="http://schemas.openxmlformats.org/officeDocument/2006/relationships" r:embed="rId2"/>
          <a:srcRect/>
          <a:stretch>
            <a:fillRect t="-4000" b="-4000"/>
          </a:stretch>
        </a:blipFill>
      </dgm:spPr>
    </dgm:pt>
    <dgm:pt modelId="{89704076-0A1C-1A42-9C09-39B9E560B2A9}" type="pres">
      <dgm:prSet presAssocID="{64349714-5768-4E92-9FE0-FCC24079F1D3}" presName="text" presStyleLbl="node1" presStyleIdx="1" presStyleCnt="4">
        <dgm:presLayoutVars>
          <dgm:bulletEnabled val="1"/>
        </dgm:presLayoutVars>
      </dgm:prSet>
      <dgm:spPr/>
    </dgm:pt>
    <dgm:pt modelId="{B18947A5-E315-2249-B2D3-CE0C4615597E}" type="pres">
      <dgm:prSet presAssocID="{1F218D62-8001-47BF-A5B0-38486FEF0B47}" presName="spacer" presStyleCnt="0"/>
      <dgm:spPr/>
    </dgm:pt>
    <dgm:pt modelId="{5FA40AF7-4594-8545-A3BB-A2D8D82C3704}" type="pres">
      <dgm:prSet presAssocID="{FB033191-277E-45EC-9507-A5DD8EB56E92}" presName="comp" presStyleCnt="0"/>
      <dgm:spPr/>
    </dgm:pt>
    <dgm:pt modelId="{6BD0329F-E20E-B946-BB12-3A4927931762}" type="pres">
      <dgm:prSet presAssocID="{FB033191-277E-45EC-9507-A5DD8EB56E92}" presName="box" presStyleLbl="node1" presStyleIdx="2" presStyleCnt="4"/>
      <dgm:spPr/>
    </dgm:pt>
    <dgm:pt modelId="{5A917985-CD1B-B449-B32F-D1415ABD7CFF}" type="pres">
      <dgm:prSet presAssocID="{FB033191-277E-45EC-9507-A5DD8EB56E92}" presName="img" presStyleLbl="fgImgPlace1" presStyleIdx="2" presStyleCnt="4"/>
      <dgm:spPr>
        <a:blipFill>
          <a:blip xmlns:r="http://schemas.openxmlformats.org/officeDocument/2006/relationships" r:embed="rId3"/>
          <a:srcRect/>
          <a:stretch>
            <a:fillRect t="-13000" b="-13000"/>
          </a:stretch>
        </a:blipFill>
      </dgm:spPr>
    </dgm:pt>
    <dgm:pt modelId="{A6D1036C-6634-0140-922C-F842741862CB}" type="pres">
      <dgm:prSet presAssocID="{FB033191-277E-45EC-9507-A5DD8EB56E92}" presName="text" presStyleLbl="node1" presStyleIdx="2" presStyleCnt="4">
        <dgm:presLayoutVars>
          <dgm:bulletEnabled val="1"/>
        </dgm:presLayoutVars>
      </dgm:prSet>
      <dgm:spPr/>
    </dgm:pt>
    <dgm:pt modelId="{632B65A7-853B-7546-9B0F-45259E6F374C}" type="pres">
      <dgm:prSet presAssocID="{98493AD7-D69A-467F-B3AC-A3AAFF8B5797}" presName="spacer" presStyleCnt="0"/>
      <dgm:spPr/>
    </dgm:pt>
    <dgm:pt modelId="{996CA955-553F-6946-B971-9E1F5B6169AA}" type="pres">
      <dgm:prSet presAssocID="{2EFAE7A7-FB76-455A-89D2-24D96BA87BFD}" presName="comp" presStyleCnt="0"/>
      <dgm:spPr/>
    </dgm:pt>
    <dgm:pt modelId="{B0822C6C-884D-3D48-9575-49E33FAB2896}" type="pres">
      <dgm:prSet presAssocID="{2EFAE7A7-FB76-455A-89D2-24D96BA87BFD}" presName="box" presStyleLbl="node1" presStyleIdx="3" presStyleCnt="4"/>
      <dgm:spPr/>
    </dgm:pt>
    <dgm:pt modelId="{A45246AA-4E51-8D43-8985-308C456B012C}" type="pres">
      <dgm:prSet presAssocID="{2EFAE7A7-FB76-455A-89D2-24D96BA87BFD}" presName="img" presStyleLbl="fgImgPlace1" presStyleIdx="3" presStyleCnt="4"/>
      <dgm:spPr>
        <a:blipFill>
          <a:blip xmlns:r="http://schemas.openxmlformats.org/officeDocument/2006/relationships" r:embed="rId4"/>
          <a:srcRect/>
          <a:stretch>
            <a:fillRect t="-14000" b="-14000"/>
          </a:stretch>
        </a:blipFill>
      </dgm:spPr>
    </dgm:pt>
    <dgm:pt modelId="{35914E1D-41E7-FD44-8EA7-1F5582A25BCA}" type="pres">
      <dgm:prSet presAssocID="{2EFAE7A7-FB76-455A-89D2-24D96BA87BFD}" presName="text" presStyleLbl="node1" presStyleIdx="3" presStyleCnt="4">
        <dgm:presLayoutVars>
          <dgm:bulletEnabled val="1"/>
        </dgm:presLayoutVars>
      </dgm:prSet>
      <dgm:spPr/>
    </dgm:pt>
  </dgm:ptLst>
  <dgm:cxnLst>
    <dgm:cxn modelId="{C76EDF06-EBE6-4890-9D8C-B001C264DDD9}" srcId="{73924DEB-4815-4BF0-ABD0-8A6CABA018DB}" destId="{9B558388-935F-4A00-AEB9-400C47BFF392}" srcOrd="0" destOrd="0" parTransId="{650B6E38-D182-466F-8E04-227372A3E7F3}" sibTransId="{84BD78F9-AFD0-4FC1-B881-528BBB478BB4}"/>
    <dgm:cxn modelId="{001D4507-9CD7-4767-A785-571E1F0C353D}" srcId="{9304A47F-9878-4D41-9246-5AC755073416}" destId="{73924DEB-4815-4BF0-ABD0-8A6CABA018DB}" srcOrd="0" destOrd="0" parTransId="{5B880B5C-6BFA-4EED-9BBD-6610065C7DD6}" sibTransId="{B97F04B7-B332-4459-83AF-CE3FF3B3CA77}"/>
    <dgm:cxn modelId="{409EB115-3F74-498E-BBF6-C445158899DB}" srcId="{2EFAE7A7-FB76-455A-89D2-24D96BA87BFD}" destId="{E5E06D5B-D3C7-4799-9104-8464EE5532BE}" srcOrd="0" destOrd="0" parTransId="{FAFF58A8-5D68-4059-A487-9AAD3A4B995A}" sibTransId="{22C355E9-1150-45C1-8942-857DAAE64033}"/>
    <dgm:cxn modelId="{07A56D20-DD16-FE42-80A1-5CDCE76437BC}" type="presOf" srcId="{FB67443D-DDE4-4984-92EE-BD1BDCA6F433}" destId="{A6D1036C-6634-0140-922C-F842741862CB}" srcOrd="1" destOrd="3" presId="urn:microsoft.com/office/officeart/2005/8/layout/vList4"/>
    <dgm:cxn modelId="{47D86C2B-70D4-46DF-8F0E-573C879EFB31}" srcId="{FB033191-277E-45EC-9507-A5DD8EB56E92}" destId="{FB67443D-DDE4-4984-92EE-BD1BDCA6F433}" srcOrd="2" destOrd="0" parTransId="{656FDDB8-6DDA-401F-8B5C-04552B9780FA}" sibTransId="{6AB73110-F0FD-416E-9DA6-D6AE5D390FA1}"/>
    <dgm:cxn modelId="{5CCA7130-0F1E-5B44-87D6-71EEB8DE4E1F}" type="presOf" srcId="{2EFAE7A7-FB76-455A-89D2-24D96BA87BFD}" destId="{B0822C6C-884D-3D48-9575-49E33FAB2896}" srcOrd="0" destOrd="0" presId="urn:microsoft.com/office/officeart/2005/8/layout/vList4"/>
    <dgm:cxn modelId="{DA62C836-088D-614A-80D8-1ED88E46EC79}" type="presOf" srcId="{9B558388-935F-4A00-AEB9-400C47BFF392}" destId="{2257382E-692A-684B-AB32-42C5D7295928}" srcOrd="1" destOrd="1" presId="urn:microsoft.com/office/officeart/2005/8/layout/vList4"/>
    <dgm:cxn modelId="{CE797238-DAD5-D443-8642-CCD69047CB2F}" type="presOf" srcId="{7859EDC5-4D4B-462B-9A20-C3435E95032F}" destId="{B0822C6C-884D-3D48-9575-49E33FAB2896}" srcOrd="0" destOrd="2" presId="urn:microsoft.com/office/officeart/2005/8/layout/vList4"/>
    <dgm:cxn modelId="{0C41853D-2D64-2F4E-9B4E-E5FCE34D5E29}" type="presOf" srcId="{64349714-5768-4E92-9FE0-FCC24079F1D3}" destId="{BAACFC29-47B8-B543-920F-148CE96F6389}" srcOrd="0" destOrd="0" presId="urn:microsoft.com/office/officeart/2005/8/layout/vList4"/>
    <dgm:cxn modelId="{E206EB3E-C89C-4E22-8FCD-886CC6BCEF3B}" srcId="{FB033191-277E-45EC-9507-A5DD8EB56E92}" destId="{915705A4-0FCC-469C-BEFB-14B834738AE3}" srcOrd="0" destOrd="0" parTransId="{462D1ED7-F601-4AF5-A4FE-56EDE0E7D4D3}" sibTransId="{CBF8EAEB-D11D-46D1-A9E9-5C62F6DF4562}"/>
    <dgm:cxn modelId="{A5339C41-39DB-864E-8087-6A137D09098B}" type="presOf" srcId="{9304A47F-9878-4D41-9246-5AC755073416}" destId="{051FB1A7-1DEF-E048-BA4E-E0E09EC92612}" srcOrd="0" destOrd="0" presId="urn:microsoft.com/office/officeart/2005/8/layout/vList4"/>
    <dgm:cxn modelId="{E594F445-8691-3A48-A7B6-2B29EA4D8D20}" type="presOf" srcId="{E5E06D5B-D3C7-4799-9104-8464EE5532BE}" destId="{35914E1D-41E7-FD44-8EA7-1F5582A25BCA}" srcOrd="1" destOrd="1" presId="urn:microsoft.com/office/officeart/2005/8/layout/vList4"/>
    <dgm:cxn modelId="{74E6AB4C-1ED7-45CA-AC48-D0A7EE7EEBE3}" srcId="{73924DEB-4815-4BF0-ABD0-8A6CABA018DB}" destId="{4E3D76AD-FB60-4A17-9231-F5085F1E1852}" srcOrd="1" destOrd="0" parTransId="{CA6BA7D5-68ED-4F6C-9D93-88703BA465C8}" sibTransId="{924F4929-80E8-4CBC-BE17-700C11F99E8C}"/>
    <dgm:cxn modelId="{AEE6E74D-FBF8-8044-8C54-37A78F4A2539}" type="presOf" srcId="{4E3D76AD-FB60-4A17-9231-F5085F1E1852}" destId="{2257382E-692A-684B-AB32-42C5D7295928}" srcOrd="1" destOrd="2" presId="urn:microsoft.com/office/officeart/2005/8/layout/vList4"/>
    <dgm:cxn modelId="{DFA7D556-C587-E345-B4F5-378BE3FEF6E3}" type="presOf" srcId="{FB033191-277E-45EC-9507-A5DD8EB56E92}" destId="{A6D1036C-6634-0140-922C-F842741862CB}" srcOrd="1" destOrd="0" presId="urn:microsoft.com/office/officeart/2005/8/layout/vList4"/>
    <dgm:cxn modelId="{88F4AC5C-78BB-8748-BDFE-AE73F494EBA0}" type="presOf" srcId="{64349714-5768-4E92-9FE0-FCC24079F1D3}" destId="{89704076-0A1C-1A42-9C09-39B9E560B2A9}" srcOrd="1" destOrd="0" presId="urn:microsoft.com/office/officeart/2005/8/layout/vList4"/>
    <dgm:cxn modelId="{57336267-9840-4552-B985-2B0105BF019E}" srcId="{9304A47F-9878-4D41-9246-5AC755073416}" destId="{FB033191-277E-45EC-9507-A5DD8EB56E92}" srcOrd="2" destOrd="0" parTransId="{76523C07-E4E6-4F5A-B00E-5AB76CE98B43}" sibTransId="{98493AD7-D69A-467F-B3AC-A3AAFF8B5797}"/>
    <dgm:cxn modelId="{95FD1270-FA48-4A79-B0E6-794BE9E39C1D}" srcId="{9304A47F-9878-4D41-9246-5AC755073416}" destId="{2EFAE7A7-FB76-455A-89D2-24D96BA87BFD}" srcOrd="3" destOrd="0" parTransId="{D94ACEBA-C6EB-4233-8C40-E1E18FEAB078}" sibTransId="{2AC44C2A-2F0B-4087-90FF-B9D05030BBE7}"/>
    <dgm:cxn modelId="{8A94E576-0382-DA40-A2AE-5EEAF92361A0}" type="presOf" srcId="{FB67443D-DDE4-4984-92EE-BD1BDCA6F433}" destId="{6BD0329F-E20E-B946-BB12-3A4927931762}" srcOrd="0" destOrd="3" presId="urn:microsoft.com/office/officeart/2005/8/layout/vList4"/>
    <dgm:cxn modelId="{1A09AE82-93DF-FB4F-BEDF-ED1B1606C64A}" type="presOf" srcId="{E5E06D5B-D3C7-4799-9104-8464EE5532BE}" destId="{B0822C6C-884D-3D48-9575-49E33FAB2896}" srcOrd="0" destOrd="1" presId="urn:microsoft.com/office/officeart/2005/8/layout/vList4"/>
    <dgm:cxn modelId="{EB5CDA85-229D-D948-92B3-5265E18F0BB2}" type="presOf" srcId="{FB033191-277E-45EC-9507-A5DD8EB56E92}" destId="{6BD0329F-E20E-B946-BB12-3A4927931762}" srcOrd="0" destOrd="0" presId="urn:microsoft.com/office/officeart/2005/8/layout/vList4"/>
    <dgm:cxn modelId="{F23D018E-FD53-3F4E-97A6-27250985EBFC}" type="presOf" srcId="{9B558388-935F-4A00-AEB9-400C47BFF392}" destId="{4FB3640E-9354-C74D-BBCF-F0AA553E3EC9}" srcOrd="0" destOrd="1" presId="urn:microsoft.com/office/officeart/2005/8/layout/vList4"/>
    <dgm:cxn modelId="{24985599-541E-A042-B99C-79D46376222D}" type="presOf" srcId="{915705A4-0FCC-469C-BEFB-14B834738AE3}" destId="{A6D1036C-6634-0140-922C-F842741862CB}" srcOrd="1" destOrd="1" presId="urn:microsoft.com/office/officeart/2005/8/layout/vList4"/>
    <dgm:cxn modelId="{701C8C9B-F918-ED4E-9F00-375F6E5EF4A8}" type="presOf" srcId="{79236878-9803-3D49-A7F3-16A1ADE80EB6}" destId="{A6D1036C-6634-0140-922C-F842741862CB}" srcOrd="1" destOrd="2" presId="urn:microsoft.com/office/officeart/2005/8/layout/vList4"/>
    <dgm:cxn modelId="{7913E7A2-0C98-E342-8B09-0CE53C9CEDA7}" srcId="{FB033191-277E-45EC-9507-A5DD8EB56E92}" destId="{79236878-9803-3D49-A7F3-16A1ADE80EB6}" srcOrd="1" destOrd="0" parTransId="{86952929-8312-544A-9B25-B8D096863B41}" sibTransId="{50431C2F-F237-364B-B47D-26EE4C3F18F8}"/>
    <dgm:cxn modelId="{4F3929A5-AB82-8543-A0C7-E1D4206C661E}" type="presOf" srcId="{73924DEB-4815-4BF0-ABD0-8A6CABA018DB}" destId="{4FB3640E-9354-C74D-BBCF-F0AA553E3EC9}" srcOrd="0" destOrd="0" presId="urn:microsoft.com/office/officeart/2005/8/layout/vList4"/>
    <dgm:cxn modelId="{0A89E7B2-9132-485C-A6F5-C75F6E6CBB5C}" srcId="{9304A47F-9878-4D41-9246-5AC755073416}" destId="{64349714-5768-4E92-9FE0-FCC24079F1D3}" srcOrd="1" destOrd="0" parTransId="{10D14912-8D38-491C-8F6D-89D6F44FE62E}" sibTransId="{1F218D62-8001-47BF-A5B0-38486FEF0B47}"/>
    <dgm:cxn modelId="{A813BBB4-34D2-42F1-8B80-3827B2A7F8D3}" srcId="{2EFAE7A7-FB76-455A-89D2-24D96BA87BFD}" destId="{7859EDC5-4D4B-462B-9A20-C3435E95032F}" srcOrd="1" destOrd="0" parTransId="{FD01A045-2D20-4942-82D8-5F7BC1336746}" sibTransId="{1CFD6424-2ADB-4EF0-B7EF-E592677DBCAE}"/>
    <dgm:cxn modelId="{249AC6CB-8F77-9D4B-B7AA-826E0D390123}" type="presOf" srcId="{4E3D76AD-FB60-4A17-9231-F5085F1E1852}" destId="{4FB3640E-9354-C74D-BBCF-F0AA553E3EC9}" srcOrd="0" destOrd="2" presId="urn:microsoft.com/office/officeart/2005/8/layout/vList4"/>
    <dgm:cxn modelId="{9065EDCE-7826-484C-B1E1-F597864E1119}" type="presOf" srcId="{79236878-9803-3D49-A7F3-16A1ADE80EB6}" destId="{6BD0329F-E20E-B946-BB12-3A4927931762}" srcOrd="0" destOrd="2" presId="urn:microsoft.com/office/officeart/2005/8/layout/vList4"/>
    <dgm:cxn modelId="{BFCC7BD7-974D-3F44-99E0-7FABA393514A}" type="presOf" srcId="{7859EDC5-4D4B-462B-9A20-C3435E95032F}" destId="{35914E1D-41E7-FD44-8EA7-1F5582A25BCA}" srcOrd="1" destOrd="2" presId="urn:microsoft.com/office/officeart/2005/8/layout/vList4"/>
    <dgm:cxn modelId="{674AC3E0-A019-1043-86E1-53301F289B5F}" type="presOf" srcId="{915705A4-0FCC-469C-BEFB-14B834738AE3}" destId="{6BD0329F-E20E-B946-BB12-3A4927931762}" srcOrd="0" destOrd="1" presId="urn:microsoft.com/office/officeart/2005/8/layout/vList4"/>
    <dgm:cxn modelId="{CF9603E2-061C-DC4D-90AB-DE957620E6DA}" type="presOf" srcId="{717BB9CA-9E5D-41D8-B05B-C99EBD16801E}" destId="{BAACFC29-47B8-B543-920F-148CE96F6389}" srcOrd="0" destOrd="1" presId="urn:microsoft.com/office/officeart/2005/8/layout/vList4"/>
    <dgm:cxn modelId="{78CEDCE4-4876-824E-A461-4EEAD3999B04}" type="presOf" srcId="{73924DEB-4815-4BF0-ABD0-8A6CABA018DB}" destId="{2257382E-692A-684B-AB32-42C5D7295928}" srcOrd="1" destOrd="0" presId="urn:microsoft.com/office/officeart/2005/8/layout/vList4"/>
    <dgm:cxn modelId="{343DD3E6-593E-3A40-91B2-57824B4D9BBB}" type="presOf" srcId="{717BB9CA-9E5D-41D8-B05B-C99EBD16801E}" destId="{89704076-0A1C-1A42-9C09-39B9E560B2A9}" srcOrd="1" destOrd="1" presId="urn:microsoft.com/office/officeart/2005/8/layout/vList4"/>
    <dgm:cxn modelId="{6107F1F2-1E5A-41D0-B0E2-088086E31D64}" srcId="{64349714-5768-4E92-9FE0-FCC24079F1D3}" destId="{717BB9CA-9E5D-41D8-B05B-C99EBD16801E}" srcOrd="0" destOrd="0" parTransId="{6DD47E32-B0B6-4386-8CB8-4C7675DF8DFB}" sibTransId="{77C64517-CB17-467F-BC54-56C484C54485}"/>
    <dgm:cxn modelId="{466F81F5-7BB4-E34D-9180-0E8283AE5D36}" type="presOf" srcId="{2EFAE7A7-FB76-455A-89D2-24D96BA87BFD}" destId="{35914E1D-41E7-FD44-8EA7-1F5582A25BCA}" srcOrd="1" destOrd="0" presId="urn:microsoft.com/office/officeart/2005/8/layout/vList4"/>
    <dgm:cxn modelId="{D1ACD9A6-ED5C-8D46-87AE-78A9574175A1}" type="presParOf" srcId="{051FB1A7-1DEF-E048-BA4E-E0E09EC92612}" destId="{08C1BCE7-63F8-D24C-A809-901AA098D8CB}" srcOrd="0" destOrd="0" presId="urn:microsoft.com/office/officeart/2005/8/layout/vList4"/>
    <dgm:cxn modelId="{2C5EB257-0DC6-A84F-A8F5-EC0C20021DE1}" type="presParOf" srcId="{08C1BCE7-63F8-D24C-A809-901AA098D8CB}" destId="{4FB3640E-9354-C74D-BBCF-F0AA553E3EC9}" srcOrd="0" destOrd="0" presId="urn:microsoft.com/office/officeart/2005/8/layout/vList4"/>
    <dgm:cxn modelId="{179C0AD3-5AB0-E144-95A0-0F2D999ABCF9}" type="presParOf" srcId="{08C1BCE7-63F8-D24C-A809-901AA098D8CB}" destId="{3B495A3C-B0DF-DF41-AD11-68E39ABC77DC}" srcOrd="1" destOrd="0" presId="urn:microsoft.com/office/officeart/2005/8/layout/vList4"/>
    <dgm:cxn modelId="{39DF00E7-2463-5649-BC1D-ADF97604312C}" type="presParOf" srcId="{08C1BCE7-63F8-D24C-A809-901AA098D8CB}" destId="{2257382E-692A-684B-AB32-42C5D7295928}" srcOrd="2" destOrd="0" presId="urn:microsoft.com/office/officeart/2005/8/layout/vList4"/>
    <dgm:cxn modelId="{5751E8B7-91E6-C345-80E5-0E16C5E76A36}" type="presParOf" srcId="{051FB1A7-1DEF-E048-BA4E-E0E09EC92612}" destId="{3E298A2A-1150-3245-9373-3966E92883C4}" srcOrd="1" destOrd="0" presId="urn:microsoft.com/office/officeart/2005/8/layout/vList4"/>
    <dgm:cxn modelId="{D34F4E8C-F7CA-C54D-ACFF-FDAD52609946}" type="presParOf" srcId="{051FB1A7-1DEF-E048-BA4E-E0E09EC92612}" destId="{FD310A94-14E6-E049-8D52-B32EBC533458}" srcOrd="2" destOrd="0" presId="urn:microsoft.com/office/officeart/2005/8/layout/vList4"/>
    <dgm:cxn modelId="{E2281916-3192-9549-B0AC-126F86C2E0C0}" type="presParOf" srcId="{FD310A94-14E6-E049-8D52-B32EBC533458}" destId="{BAACFC29-47B8-B543-920F-148CE96F6389}" srcOrd="0" destOrd="0" presId="urn:microsoft.com/office/officeart/2005/8/layout/vList4"/>
    <dgm:cxn modelId="{6F00DA77-85CD-EB40-90F6-B7C3A5BEA0C3}" type="presParOf" srcId="{FD310A94-14E6-E049-8D52-B32EBC533458}" destId="{2109E959-2AD5-7545-A3D2-9DBEDC4574C1}" srcOrd="1" destOrd="0" presId="urn:microsoft.com/office/officeart/2005/8/layout/vList4"/>
    <dgm:cxn modelId="{219FE82D-B68E-2C47-98DD-B557BE172282}" type="presParOf" srcId="{FD310A94-14E6-E049-8D52-B32EBC533458}" destId="{89704076-0A1C-1A42-9C09-39B9E560B2A9}" srcOrd="2" destOrd="0" presId="urn:microsoft.com/office/officeart/2005/8/layout/vList4"/>
    <dgm:cxn modelId="{F16299DF-E4C8-C24D-95E5-0EB14D9813F3}" type="presParOf" srcId="{051FB1A7-1DEF-E048-BA4E-E0E09EC92612}" destId="{B18947A5-E315-2249-B2D3-CE0C4615597E}" srcOrd="3" destOrd="0" presId="urn:microsoft.com/office/officeart/2005/8/layout/vList4"/>
    <dgm:cxn modelId="{A7FA9830-6E6F-5342-9851-B5B1C282C81E}" type="presParOf" srcId="{051FB1A7-1DEF-E048-BA4E-E0E09EC92612}" destId="{5FA40AF7-4594-8545-A3BB-A2D8D82C3704}" srcOrd="4" destOrd="0" presId="urn:microsoft.com/office/officeart/2005/8/layout/vList4"/>
    <dgm:cxn modelId="{304ECFED-8B14-9143-9B06-88B4A8E6B5B4}" type="presParOf" srcId="{5FA40AF7-4594-8545-A3BB-A2D8D82C3704}" destId="{6BD0329F-E20E-B946-BB12-3A4927931762}" srcOrd="0" destOrd="0" presId="urn:microsoft.com/office/officeart/2005/8/layout/vList4"/>
    <dgm:cxn modelId="{98357D77-26C8-114D-89A5-12627F337147}" type="presParOf" srcId="{5FA40AF7-4594-8545-A3BB-A2D8D82C3704}" destId="{5A917985-CD1B-B449-B32F-D1415ABD7CFF}" srcOrd="1" destOrd="0" presId="urn:microsoft.com/office/officeart/2005/8/layout/vList4"/>
    <dgm:cxn modelId="{9FE5CB79-D88B-E149-A3ED-20E1C91DE641}" type="presParOf" srcId="{5FA40AF7-4594-8545-A3BB-A2D8D82C3704}" destId="{A6D1036C-6634-0140-922C-F842741862CB}" srcOrd="2" destOrd="0" presId="urn:microsoft.com/office/officeart/2005/8/layout/vList4"/>
    <dgm:cxn modelId="{58BE3A3E-06AD-E54E-BAC9-5D6FB6972801}" type="presParOf" srcId="{051FB1A7-1DEF-E048-BA4E-E0E09EC92612}" destId="{632B65A7-853B-7546-9B0F-45259E6F374C}" srcOrd="5" destOrd="0" presId="urn:microsoft.com/office/officeart/2005/8/layout/vList4"/>
    <dgm:cxn modelId="{9911E9DB-B36D-6F45-A651-43CECE2E8322}" type="presParOf" srcId="{051FB1A7-1DEF-E048-BA4E-E0E09EC92612}" destId="{996CA955-553F-6946-B971-9E1F5B6169AA}" srcOrd="6" destOrd="0" presId="urn:microsoft.com/office/officeart/2005/8/layout/vList4"/>
    <dgm:cxn modelId="{8629952E-5939-A748-9C30-D061BB887982}" type="presParOf" srcId="{996CA955-553F-6946-B971-9E1F5B6169AA}" destId="{B0822C6C-884D-3D48-9575-49E33FAB2896}" srcOrd="0" destOrd="0" presId="urn:microsoft.com/office/officeart/2005/8/layout/vList4"/>
    <dgm:cxn modelId="{5884D7FD-1BF5-AD42-AC49-57722B9BDDD0}" type="presParOf" srcId="{996CA955-553F-6946-B971-9E1F5B6169AA}" destId="{A45246AA-4E51-8D43-8985-308C456B012C}" srcOrd="1" destOrd="0" presId="urn:microsoft.com/office/officeart/2005/8/layout/vList4"/>
    <dgm:cxn modelId="{EF8AC666-4571-FE43-B36B-A2A1E2B96774}" type="presParOf" srcId="{996CA955-553F-6946-B971-9E1F5B6169AA}" destId="{35914E1D-41E7-FD44-8EA7-1F5582A25BCA}"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23328" cy="4748306"/>
        <a:chOff x="0" y="0"/>
        <a:chExt cx="8023328" cy="4748306"/>
      </a:xfrm>
    </dsp:grpSpPr>
    <dsp:sp modelId="{11DEBDB1-ECCA-4FFC-924A-8785F5BEA29D}">
      <dsp:nvSpPr>
        <dsp:cNvPr id="9" name="Freeform 8"/>
        <dsp:cNvSpPr/>
      </dsp:nvSpPr>
      <dsp:spPr bwMode="white">
        <a:xfrm>
          <a:off x="3128596" y="865909"/>
          <a:ext cx="819394" cy="390702"/>
        </a:xfrm>
        <a:custGeom>
          <a:avLst/>
          <a:gdLst/>
          <a:ahLst/>
          <a:cxnLst/>
          <a:pathLst>
            <a:path w="1290" h="615">
              <a:moveTo>
                <a:pt x="1290" y="0"/>
              </a:moveTo>
              <a:lnTo>
                <a:pt x="1290" y="498"/>
              </a:lnTo>
              <a:lnTo>
                <a:pt x="0" y="498"/>
              </a:lnTo>
              <a:lnTo>
                <a:pt x="0" y="615"/>
              </a:lnTo>
            </a:path>
          </a:pathLst>
        </a:custGeom>
      </dsp:spPr>
      <dsp:style>
        <a:lnRef idx="2">
          <a:schemeClr val="accent4"/>
        </a:lnRef>
        <a:fillRef idx="0">
          <a:schemeClr val="accent2">
            <a:tint val="90000"/>
          </a:schemeClr>
        </a:fillRef>
        <a:effectRef idx="0">
          <a:scrgbClr r="0" g="0" b="0"/>
        </a:effectRef>
        <a:fontRef idx="minor"/>
      </dsp:style>
      <dsp:txXfrm>
        <a:off x="3128596" y="865909"/>
        <a:ext cx="819394" cy="390702"/>
      </dsp:txXfrm>
    </dsp:sp>
    <dsp:sp modelId="{03E13D9C-81F2-4519-BDBD-02C7C89B8E25}">
      <dsp:nvSpPr>
        <dsp:cNvPr id="12" name="Freeform 11"/>
        <dsp:cNvSpPr/>
      </dsp:nvSpPr>
      <dsp:spPr bwMode="white">
        <a:xfrm>
          <a:off x="3947991" y="865909"/>
          <a:ext cx="819394" cy="390702"/>
        </a:xfrm>
        <a:custGeom>
          <a:avLst/>
          <a:gdLst/>
          <a:ahLst/>
          <a:cxnLst/>
          <a:pathLst>
            <a:path w="1290" h="615">
              <a:moveTo>
                <a:pt x="0" y="0"/>
              </a:moveTo>
              <a:lnTo>
                <a:pt x="0" y="498"/>
              </a:lnTo>
              <a:lnTo>
                <a:pt x="1290" y="498"/>
              </a:lnTo>
              <a:lnTo>
                <a:pt x="1290" y="615"/>
              </a:lnTo>
            </a:path>
          </a:pathLst>
        </a:custGeom>
      </dsp:spPr>
      <dsp:style>
        <a:lnRef idx="2">
          <a:schemeClr val="accent4"/>
        </a:lnRef>
        <a:fillRef idx="0">
          <a:schemeClr val="accent2">
            <a:tint val="90000"/>
          </a:schemeClr>
        </a:fillRef>
        <a:effectRef idx="0">
          <a:scrgbClr r="0" g="0" b="0"/>
        </a:effectRef>
        <a:fontRef idx="minor"/>
      </dsp:style>
      <dsp:txXfrm>
        <a:off x="3947991" y="865909"/>
        <a:ext cx="819394" cy="390702"/>
      </dsp:txXfrm>
    </dsp:sp>
    <dsp:sp modelId="{3C4F90E5-6AE5-4C9B-BB07-E4D74F397706}">
      <dsp:nvSpPr>
        <dsp:cNvPr id="15" name="Freeform 14"/>
        <dsp:cNvSpPr/>
      </dsp:nvSpPr>
      <dsp:spPr bwMode="white">
        <a:xfrm>
          <a:off x="2864192" y="2108036"/>
          <a:ext cx="1903193" cy="390702"/>
        </a:xfrm>
        <a:custGeom>
          <a:avLst/>
          <a:gdLst/>
          <a:ahLst/>
          <a:cxnLst/>
          <a:pathLst>
            <a:path w="2997" h="615">
              <a:moveTo>
                <a:pt x="2997" y="0"/>
              </a:moveTo>
              <a:lnTo>
                <a:pt x="2997" y="498"/>
              </a:lnTo>
              <a:lnTo>
                <a:pt x="0" y="498"/>
              </a:lnTo>
              <a:lnTo>
                <a:pt x="0" y="615"/>
              </a:lnTo>
            </a:path>
          </a:pathLst>
        </a:custGeom>
      </dsp:spPr>
      <dsp:style>
        <a:lnRef idx="2">
          <a:schemeClr val="accent5"/>
        </a:lnRef>
        <a:fillRef idx="0">
          <a:schemeClr val="accent2">
            <a:tint val="70000"/>
          </a:schemeClr>
        </a:fillRef>
        <a:effectRef idx="0">
          <a:scrgbClr r="0" g="0" b="0"/>
        </a:effectRef>
        <a:fontRef idx="minor"/>
      </dsp:style>
      <dsp:txXfrm>
        <a:off x="2864192" y="2108036"/>
        <a:ext cx="1903193" cy="390702"/>
      </dsp:txXfrm>
    </dsp:sp>
    <dsp:sp modelId="{AE31DE34-0B98-469F-A22D-40469D0D6E8C}">
      <dsp:nvSpPr>
        <dsp:cNvPr id="18" name="Freeform 17"/>
        <dsp:cNvSpPr/>
      </dsp:nvSpPr>
      <dsp:spPr bwMode="white">
        <a:xfrm>
          <a:off x="1802028" y="3350163"/>
          <a:ext cx="1062164" cy="390702"/>
        </a:xfrm>
        <a:custGeom>
          <a:avLst/>
          <a:gdLst/>
          <a:ahLst/>
          <a:cxnLst/>
          <a:pathLst>
            <a:path w="1673" h="615">
              <a:moveTo>
                <a:pt x="1673" y="0"/>
              </a:moveTo>
              <a:lnTo>
                <a:pt x="1673" y="498"/>
              </a:lnTo>
              <a:lnTo>
                <a:pt x="0" y="498"/>
              </a:lnTo>
              <a:lnTo>
                <a:pt x="0" y="615"/>
              </a:lnTo>
            </a:path>
          </a:pathLst>
        </a:custGeom>
      </dsp:spPr>
      <dsp:style>
        <a:lnRef idx="2">
          <a:schemeClr val="accent6"/>
        </a:lnRef>
        <a:fillRef idx="0">
          <a:schemeClr val="accent6">
            <a:tint val="50000"/>
          </a:schemeClr>
        </a:fillRef>
        <a:effectRef idx="0">
          <a:scrgbClr r="0" g="0" b="0"/>
        </a:effectRef>
        <a:fontRef idx="minor"/>
      </dsp:style>
      <dsp:txXfrm>
        <a:off x="1802028" y="3350163"/>
        <a:ext cx="1062164" cy="390702"/>
      </dsp:txXfrm>
    </dsp:sp>
    <dsp:sp modelId="{9DD640D3-CE25-45B9-95D4-22515DB86922}">
      <dsp:nvSpPr>
        <dsp:cNvPr id="21" name="Freeform 20"/>
        <dsp:cNvSpPr/>
      </dsp:nvSpPr>
      <dsp:spPr bwMode="white">
        <a:xfrm>
          <a:off x="2864192" y="3350163"/>
          <a:ext cx="809231" cy="380164"/>
        </a:xfrm>
        <a:custGeom>
          <a:avLst/>
          <a:gdLst/>
          <a:ahLst/>
          <a:cxnLst/>
          <a:pathLst>
            <a:path w="1274" h="599">
              <a:moveTo>
                <a:pt x="0" y="0"/>
              </a:moveTo>
              <a:lnTo>
                <a:pt x="0" y="481"/>
              </a:lnTo>
              <a:lnTo>
                <a:pt x="1274" y="481"/>
              </a:lnTo>
              <a:lnTo>
                <a:pt x="1274" y="599"/>
              </a:lnTo>
            </a:path>
          </a:pathLst>
        </a:custGeom>
      </dsp:spPr>
      <dsp:style>
        <a:lnRef idx="2">
          <a:schemeClr val="accent6"/>
        </a:lnRef>
        <a:fillRef idx="0">
          <a:schemeClr val="accent6">
            <a:tint val="50000"/>
          </a:schemeClr>
        </a:fillRef>
        <a:effectRef idx="0">
          <a:scrgbClr r="0" g="0" b="0"/>
        </a:effectRef>
        <a:fontRef idx="minor"/>
      </dsp:style>
      <dsp:txXfrm>
        <a:off x="2864192" y="3350163"/>
        <a:ext cx="809231" cy="380164"/>
      </dsp:txXfrm>
    </dsp:sp>
    <dsp:sp modelId="{0C186A4F-CD42-4BCF-B19D-1BC454499983}">
      <dsp:nvSpPr>
        <dsp:cNvPr id="24" name="Freeform 23"/>
        <dsp:cNvSpPr/>
      </dsp:nvSpPr>
      <dsp:spPr bwMode="white">
        <a:xfrm>
          <a:off x="4767385" y="2108036"/>
          <a:ext cx="1617154" cy="390330"/>
        </a:xfrm>
        <a:custGeom>
          <a:avLst/>
          <a:gdLst/>
          <a:ahLst/>
          <a:cxnLst/>
          <a:pathLst>
            <a:path w="2547" h="615">
              <a:moveTo>
                <a:pt x="0" y="0"/>
              </a:moveTo>
              <a:lnTo>
                <a:pt x="0" y="497"/>
              </a:lnTo>
              <a:lnTo>
                <a:pt x="2547" y="497"/>
              </a:lnTo>
              <a:lnTo>
                <a:pt x="2547" y="615"/>
              </a:lnTo>
            </a:path>
          </a:pathLst>
        </a:custGeom>
      </dsp:spPr>
      <dsp:style>
        <a:lnRef idx="2">
          <a:schemeClr val="accent5"/>
        </a:lnRef>
        <a:fillRef idx="0">
          <a:schemeClr val="accent2">
            <a:tint val="70000"/>
          </a:schemeClr>
        </a:fillRef>
        <a:effectRef idx="0">
          <a:scrgbClr r="0" g="0" b="0"/>
        </a:effectRef>
        <a:fontRef idx="minor"/>
      </dsp:style>
      <dsp:txXfrm>
        <a:off x="4767385" y="2108036"/>
        <a:ext cx="1617154" cy="390330"/>
      </dsp:txXfrm>
    </dsp:sp>
    <dsp:sp modelId="{3A4557A1-4484-4E6D-8876-04EB5D16D562}">
      <dsp:nvSpPr>
        <dsp:cNvPr id="27" name="Freeform 26"/>
        <dsp:cNvSpPr/>
      </dsp:nvSpPr>
      <dsp:spPr bwMode="white">
        <a:xfrm>
          <a:off x="5565145" y="3349791"/>
          <a:ext cx="819394" cy="390330"/>
        </a:xfrm>
        <a:custGeom>
          <a:avLst/>
          <a:gdLst/>
          <a:ahLst/>
          <a:cxnLst/>
          <a:pathLst>
            <a:path w="1290" h="615">
              <a:moveTo>
                <a:pt x="1290" y="0"/>
              </a:moveTo>
              <a:lnTo>
                <a:pt x="1290" y="497"/>
              </a:lnTo>
              <a:lnTo>
                <a:pt x="0" y="497"/>
              </a:lnTo>
              <a:lnTo>
                <a:pt x="0" y="615"/>
              </a:lnTo>
            </a:path>
          </a:pathLst>
        </a:custGeom>
      </dsp:spPr>
      <dsp:style>
        <a:lnRef idx="2">
          <a:schemeClr val="accent6"/>
        </a:lnRef>
        <a:fillRef idx="0">
          <a:schemeClr val="accent6">
            <a:tint val="50000"/>
          </a:schemeClr>
        </a:fillRef>
        <a:effectRef idx="0">
          <a:scrgbClr r="0" g="0" b="0"/>
        </a:effectRef>
        <a:fontRef idx="minor"/>
      </dsp:style>
      <dsp:txXfrm>
        <a:off x="5565145" y="3349791"/>
        <a:ext cx="819394" cy="390330"/>
      </dsp:txXfrm>
    </dsp:sp>
    <dsp:sp modelId="{8CD6188A-EC7A-4905-9481-0BD49BF3375C}">
      <dsp:nvSpPr>
        <dsp:cNvPr id="30" name="Freeform 29"/>
        <dsp:cNvSpPr/>
      </dsp:nvSpPr>
      <dsp:spPr bwMode="white">
        <a:xfrm>
          <a:off x="6384539" y="3349791"/>
          <a:ext cx="819394" cy="390330"/>
        </a:xfrm>
        <a:custGeom>
          <a:avLst/>
          <a:gdLst/>
          <a:ahLst/>
          <a:cxnLst/>
          <a:pathLst>
            <a:path w="1290" h="615">
              <a:moveTo>
                <a:pt x="0" y="0"/>
              </a:moveTo>
              <a:lnTo>
                <a:pt x="0" y="497"/>
              </a:lnTo>
              <a:lnTo>
                <a:pt x="1290" y="497"/>
              </a:lnTo>
              <a:lnTo>
                <a:pt x="1290" y="615"/>
              </a:lnTo>
            </a:path>
          </a:pathLst>
        </a:custGeom>
      </dsp:spPr>
      <dsp:style>
        <a:lnRef idx="2">
          <a:schemeClr val="accent6"/>
        </a:lnRef>
        <a:fillRef idx="0">
          <a:schemeClr val="accent6">
            <a:tint val="50000"/>
          </a:schemeClr>
        </a:fillRef>
        <a:effectRef idx="0">
          <a:scrgbClr r="0" g="0" b="0"/>
        </a:effectRef>
        <a:fontRef idx="minor"/>
      </dsp:style>
      <dsp:txXfrm>
        <a:off x="6384539" y="3349791"/>
        <a:ext cx="819394" cy="390330"/>
      </dsp:txXfrm>
    </dsp:sp>
    <dsp:sp modelId="{803DA618-B86C-4A2F-9F38-F4E790FFD27C}">
      <dsp:nvSpPr>
        <dsp:cNvPr id="3" name="Rounded Rectangle 2"/>
        <dsp:cNvSpPr/>
      </dsp:nvSpPr>
      <dsp:spPr bwMode="white">
        <a:xfrm>
          <a:off x="0" y="14484"/>
          <a:ext cx="1340827" cy="85142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Xfrm>
        <a:off x="0" y="14484"/>
        <a:ext cx="1340827" cy="851425"/>
      </dsp:txXfrm>
    </dsp:sp>
    <dsp:sp modelId="{DAC3D5F3-D4D1-4F24-9E13-A3171329BEA6}">
      <dsp:nvSpPr>
        <dsp:cNvPr id="4" name="Rounded Rectangle 3"/>
        <dsp:cNvSpPr/>
      </dsp:nvSpPr>
      <dsp:spPr bwMode="white">
        <a:xfrm>
          <a:off x="148981" y="156015"/>
          <a:ext cx="1340827" cy="851425"/>
        </a:xfrm>
        <a:prstGeom prst="roundRect">
          <a:avLst>
            <a:gd name="adj" fmla="val 10000"/>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accent4"/>
              </a:solidFill>
              <a:latin typeface="Calibri" panose="020F0502020204030204" pitchFamily="34" charset="0"/>
              <a:cs typeface="Calibri" panose="020F0502020204030204" pitchFamily="34" charset="0"/>
            </a:rPr>
            <a:t>Live </a:t>
          </a:r>
          <a:r>
            <a:rPr lang="en-US" sz="1800" b="1" dirty="0">
              <a:solidFill>
                <a:schemeClr val="accent4"/>
              </a:solidFill>
              <a:latin typeface="Calibri" panose="020F0502020204030204" pitchFamily="34" charset="0"/>
              <a:cs typeface="Calibri" panose="020F0502020204030204" pitchFamily="34" charset="0"/>
            </a:rPr>
            <a:t>Attenuated</a:t>
          </a:r>
          <a:endParaRPr>
            <a:solidFill>
              <a:schemeClr val="dk1"/>
            </a:solidFill>
          </a:endParaRPr>
        </a:p>
      </dsp:txBody>
      <dsp:txXfrm>
        <a:off x="148981" y="156015"/>
        <a:ext cx="1340827" cy="851425"/>
      </dsp:txXfrm>
    </dsp:sp>
    <dsp:sp modelId="{FB4FBDE0-119D-4794-B4EE-7D544EFB599A}">
      <dsp:nvSpPr>
        <dsp:cNvPr id="5" name="Rounded Rectangle 4"/>
        <dsp:cNvSpPr/>
      </dsp:nvSpPr>
      <dsp:spPr bwMode="white">
        <a:xfrm>
          <a:off x="1638789" y="14484"/>
          <a:ext cx="1340827" cy="851425"/>
        </a:xfrm>
        <a:prstGeom prst="roundRect">
          <a:avLst>
            <a:gd name="adj" fmla="val 10000"/>
          </a:avLst>
        </a:prstGeom>
        <a:noFill/>
        <a:ln>
          <a:noFill/>
        </a:ln>
      </dsp:spPr>
      <dsp:style>
        <a:lnRef idx="2">
          <a:schemeClr val="lt1"/>
        </a:lnRef>
        <a:fillRef idx="1">
          <a:schemeClr val="accent2"/>
        </a:fillRef>
        <a:effectRef idx="0">
          <a:scrgbClr r="0" g="0" b="0"/>
        </a:effectRef>
        <a:fontRef idx="minor">
          <a:schemeClr val="lt1"/>
        </a:fontRef>
      </dsp:style>
      <dsp:txXfrm>
        <a:off x="1638789" y="14484"/>
        <a:ext cx="1340827" cy="851425"/>
      </dsp:txXfrm>
    </dsp:sp>
    <dsp:sp modelId="{5481D9EB-BD8B-4488-A03E-2DE7AD25C891}">
      <dsp:nvSpPr>
        <dsp:cNvPr id="6" name="Rounded Rectangle 5"/>
        <dsp:cNvSpPr/>
      </dsp:nvSpPr>
      <dsp:spPr bwMode="white">
        <a:xfrm>
          <a:off x="1787769" y="156015"/>
          <a:ext cx="1340827" cy="851425"/>
        </a:xfrm>
        <a:prstGeom prst="roundRect">
          <a:avLst>
            <a:gd name="adj" fmla="val 10000"/>
          </a:avLst>
        </a:prstGeom>
        <a:noFill/>
        <a:ln>
          <a:noFill/>
        </a:ln>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600" b="1" dirty="0">
            <a:solidFill>
              <a:schemeClr val="accent4"/>
            </a:solidFill>
            <a:latin typeface="Calibri" panose="020F0502020204030204" pitchFamily="34" charset="0"/>
            <a:cs typeface="Calibri" panose="020F0502020204030204" pitchFamily="34" charset="0"/>
          </a:endParaRPr>
        </a:p>
      </dsp:txBody>
      <dsp:txXfrm>
        <a:off x="1787769" y="156015"/>
        <a:ext cx="1340827" cy="851425"/>
      </dsp:txXfrm>
    </dsp:sp>
    <dsp:sp modelId="{734702C6-0201-46B4-82EF-B22447EEED82}">
      <dsp:nvSpPr>
        <dsp:cNvPr id="7" name="Rounded Rectangle 6"/>
        <dsp:cNvSpPr/>
      </dsp:nvSpPr>
      <dsp:spPr bwMode="white">
        <a:xfrm>
          <a:off x="3277577" y="14484"/>
          <a:ext cx="1340827" cy="85142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Xfrm>
        <a:off x="3277577" y="14484"/>
        <a:ext cx="1340827" cy="851425"/>
      </dsp:txXfrm>
    </dsp:sp>
    <dsp:sp modelId="{D841A6EB-47AC-44A6-9030-FD1DC531D453}">
      <dsp:nvSpPr>
        <dsp:cNvPr id="8" name="Rounded Rectangle 7"/>
        <dsp:cNvSpPr/>
      </dsp:nvSpPr>
      <dsp:spPr bwMode="white">
        <a:xfrm>
          <a:off x="3426558" y="156015"/>
          <a:ext cx="1340827" cy="851425"/>
        </a:xfrm>
        <a:prstGeom prst="roundRect">
          <a:avLst>
            <a:gd name="adj" fmla="val 10000"/>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accent4"/>
              </a:solidFill>
              <a:latin typeface="Calibri" panose="020F0502020204030204" pitchFamily="34" charset="0"/>
              <a:cs typeface="Calibri" panose="020F0502020204030204" pitchFamily="34" charset="0"/>
            </a:rPr>
            <a:t>Killed</a:t>
          </a:r>
          <a:endParaRPr lang="en-US" sz="1600" b="1" dirty="0">
            <a:solidFill>
              <a:schemeClr val="accent4"/>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1600" b="1" dirty="0">
              <a:solidFill>
                <a:schemeClr val="accent4"/>
              </a:solidFill>
              <a:latin typeface="Calibri" panose="020F0502020204030204" pitchFamily="34" charset="0"/>
              <a:cs typeface="Calibri" panose="020F0502020204030204" pitchFamily="34" charset="0"/>
            </a:rPr>
            <a:t>(inactivated)</a:t>
          </a:r>
          <a:endParaRPr>
            <a:solidFill>
              <a:schemeClr val="dk1"/>
            </a:solidFill>
          </a:endParaRPr>
        </a:p>
      </dsp:txBody>
      <dsp:txXfrm>
        <a:off x="3426558" y="156015"/>
        <a:ext cx="1340827" cy="851425"/>
      </dsp:txXfrm>
    </dsp:sp>
    <dsp:sp modelId="{F30F9D4C-A23C-4EA4-BAF0-266B6D642316}">
      <dsp:nvSpPr>
        <dsp:cNvPr id="10" name="Rounded Rectangle 9"/>
        <dsp:cNvSpPr/>
      </dsp:nvSpPr>
      <dsp:spPr bwMode="white">
        <a:xfrm>
          <a:off x="2458183" y="1256611"/>
          <a:ext cx="1340827" cy="851425"/>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2458183" y="1256611"/>
        <a:ext cx="1340827" cy="851425"/>
      </dsp:txXfrm>
    </dsp:sp>
    <dsp:sp modelId="{7441B410-EC5D-4777-AA49-8FC77657A00D}">
      <dsp:nvSpPr>
        <dsp:cNvPr id="11" name="Rounded Rectangle 10"/>
        <dsp:cNvSpPr/>
      </dsp:nvSpPr>
      <dsp:spPr bwMode="white">
        <a:xfrm>
          <a:off x="2607164" y="1398143"/>
          <a:ext cx="1340827" cy="851425"/>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a:solidFill>
                <a:schemeClr val="accent4"/>
              </a:solidFill>
              <a:latin typeface="Calibri" panose="020F0502020204030204" pitchFamily="34" charset="0"/>
              <a:cs typeface="Calibri" panose="020F0502020204030204" pitchFamily="34" charset="0"/>
            </a:rPr>
            <a:t>Whole Cell</a:t>
          </a:r>
          <a:endParaRPr>
            <a:solidFill>
              <a:schemeClr val="dk1"/>
            </a:solidFill>
          </a:endParaRPr>
        </a:p>
      </dsp:txBody>
      <dsp:txXfrm>
        <a:off x="2607164" y="1398143"/>
        <a:ext cx="1340827" cy="851425"/>
      </dsp:txXfrm>
    </dsp:sp>
    <dsp:sp modelId="{CDCDEBBC-8B11-40D8-975E-B7579AAC108A}">
      <dsp:nvSpPr>
        <dsp:cNvPr id="13" name="Rounded Rectangle 12"/>
        <dsp:cNvSpPr/>
      </dsp:nvSpPr>
      <dsp:spPr bwMode="white">
        <a:xfrm>
          <a:off x="4096972" y="1256611"/>
          <a:ext cx="1340827" cy="851425"/>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4096972" y="1256611"/>
        <a:ext cx="1340827" cy="851425"/>
      </dsp:txXfrm>
    </dsp:sp>
    <dsp:sp modelId="{8F89F47E-367A-4835-B1F1-E325EA564339}">
      <dsp:nvSpPr>
        <dsp:cNvPr id="14" name="Rounded Rectangle 13"/>
        <dsp:cNvSpPr/>
      </dsp:nvSpPr>
      <dsp:spPr bwMode="white">
        <a:xfrm>
          <a:off x="4245952" y="1398143"/>
          <a:ext cx="1340827" cy="851425"/>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a:solidFill>
                <a:schemeClr val="accent4"/>
              </a:solidFill>
              <a:latin typeface="Calibri" panose="020F0502020204030204" pitchFamily="34" charset="0"/>
              <a:cs typeface="Calibri" panose="020F0502020204030204" pitchFamily="34" charset="0"/>
            </a:rPr>
            <a:t>Fractional</a:t>
          </a:r>
          <a:endParaRPr lang="en-US" sz="1600" b="1" dirty="0">
            <a:solidFill>
              <a:schemeClr val="accent4"/>
            </a:solidFill>
            <a:latin typeface="Calibri" panose="020F0502020204030204" pitchFamily="34" charset="0"/>
            <a:cs typeface="Calibri" panose="020F0502020204030204" pitchFamily="34" charset="0"/>
          </a:endParaRPr>
        </a:p>
      </dsp:txBody>
      <dsp:txXfrm>
        <a:off x="4245952" y="1398143"/>
        <a:ext cx="1340827" cy="851425"/>
      </dsp:txXfrm>
    </dsp:sp>
    <dsp:sp modelId="{DBE86182-499F-4A9D-9C6C-F287F914F987}">
      <dsp:nvSpPr>
        <dsp:cNvPr id="16" name="Rounded Rectangle 15"/>
        <dsp:cNvSpPr/>
      </dsp:nvSpPr>
      <dsp:spPr bwMode="white">
        <a:xfrm>
          <a:off x="2193779" y="2498738"/>
          <a:ext cx="1340827" cy="851425"/>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2193779" y="2498738"/>
        <a:ext cx="1340827" cy="851425"/>
      </dsp:txXfrm>
    </dsp:sp>
    <dsp:sp modelId="{0D133943-7114-4BAD-9B76-9B0EA9A79125}">
      <dsp:nvSpPr>
        <dsp:cNvPr id="17" name="Rounded Rectangle 16"/>
        <dsp:cNvSpPr/>
      </dsp:nvSpPr>
      <dsp:spPr bwMode="white">
        <a:xfrm>
          <a:off x="2342759" y="2640270"/>
          <a:ext cx="1340827" cy="851425"/>
        </a:xfrm>
        <a:prstGeom prst="roundRect">
          <a:avLst>
            <a:gd name="adj" fmla="val 10000"/>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a:solidFill>
                <a:schemeClr val="accent4"/>
              </a:solidFill>
              <a:latin typeface="Calibri" panose="020F0502020204030204" pitchFamily="34" charset="0"/>
              <a:cs typeface="Calibri" panose="020F0502020204030204" pitchFamily="34" charset="0"/>
            </a:rPr>
            <a:t>Protein based</a:t>
          </a:r>
          <a:endParaRPr lang="en-US" sz="1600" b="1" dirty="0">
            <a:solidFill>
              <a:schemeClr val="accent4"/>
            </a:solidFill>
            <a:latin typeface="Calibri" panose="020F0502020204030204" pitchFamily="34" charset="0"/>
            <a:cs typeface="Calibri" panose="020F0502020204030204" pitchFamily="34" charset="0"/>
          </a:endParaRPr>
        </a:p>
      </dsp:txBody>
      <dsp:txXfrm>
        <a:off x="2342759" y="2640270"/>
        <a:ext cx="1340827" cy="851425"/>
      </dsp:txXfrm>
    </dsp:sp>
    <dsp:sp modelId="{1CA1B080-5B68-40C1-81FD-23EBE1B3443E}">
      <dsp:nvSpPr>
        <dsp:cNvPr id="19" name="Rounded Rectangle 18"/>
        <dsp:cNvSpPr/>
      </dsp:nvSpPr>
      <dsp:spPr bwMode="white">
        <a:xfrm>
          <a:off x="1131614" y="3740865"/>
          <a:ext cx="1340827" cy="851425"/>
        </a:xfrm>
        <a:prstGeom prst="roundRect">
          <a:avLst>
            <a:gd name="adj" fmla="val 10000"/>
          </a:avLst>
        </a:prstGeom>
        <a:solidFill>
          <a:srgbClr val="92D050"/>
        </a:solidFill>
        <a:ln>
          <a:solidFill>
            <a:srgbClr val="00B050"/>
          </a:solidFill>
        </a:ln>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1131614" y="3740865"/>
        <a:ext cx="1340827" cy="851425"/>
      </dsp:txXfrm>
    </dsp:sp>
    <dsp:sp modelId="{53E95BB8-78BE-44BD-BFAD-E8CE97D4AD07}">
      <dsp:nvSpPr>
        <dsp:cNvPr id="20" name="Rounded Rectangle 19"/>
        <dsp:cNvSpPr/>
      </dsp:nvSpPr>
      <dsp:spPr bwMode="white">
        <a:xfrm>
          <a:off x="1280595" y="3882397"/>
          <a:ext cx="1340827" cy="851425"/>
        </a:xfrm>
        <a:prstGeom prst="roundRect">
          <a:avLst>
            <a:gd name="adj" fmla="val 10000"/>
          </a:avLst>
        </a:prstGeom>
        <a:ln>
          <a:solidFill>
            <a:srgbClr val="00B050"/>
          </a:solidFill>
        </a:ln>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err="1">
              <a:solidFill>
                <a:schemeClr val="accent4"/>
              </a:solidFill>
              <a:latin typeface="Calibri" panose="020F0502020204030204" pitchFamily="34" charset="0"/>
              <a:cs typeface="Calibri" panose="020F0502020204030204" pitchFamily="34" charset="0"/>
            </a:rPr>
            <a:t>Toxoids</a:t>
          </a:r>
          <a:endParaRPr lang="en-US" sz="1600" b="1" dirty="0">
            <a:solidFill>
              <a:schemeClr val="accent4"/>
            </a:solidFill>
            <a:latin typeface="Calibri" panose="020F0502020204030204" pitchFamily="34" charset="0"/>
            <a:cs typeface="Calibri" panose="020F0502020204030204" pitchFamily="34" charset="0"/>
          </a:endParaRPr>
        </a:p>
      </dsp:txBody>
      <dsp:txXfrm>
        <a:off x="1280595" y="3882397"/>
        <a:ext cx="1340827" cy="851425"/>
      </dsp:txXfrm>
    </dsp:sp>
    <dsp:sp modelId="{24E7D9AE-2E35-4BFD-A8DB-A9316D9BE979}">
      <dsp:nvSpPr>
        <dsp:cNvPr id="22" name="Rounded Rectangle 21"/>
        <dsp:cNvSpPr/>
      </dsp:nvSpPr>
      <dsp:spPr bwMode="white">
        <a:xfrm>
          <a:off x="2760239" y="3730327"/>
          <a:ext cx="1826367" cy="851425"/>
        </a:xfrm>
        <a:prstGeom prst="roundRect">
          <a:avLst>
            <a:gd name="adj" fmla="val 10000"/>
          </a:avLst>
        </a:prstGeom>
        <a:solidFill>
          <a:srgbClr val="92D050"/>
        </a:solidFill>
        <a:ln>
          <a:solidFill>
            <a:srgbClr val="00B050"/>
          </a:solidFill>
        </a:ln>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2760239" y="3730327"/>
        <a:ext cx="1826367" cy="851425"/>
      </dsp:txXfrm>
    </dsp:sp>
    <dsp:sp modelId="{A491EC28-4349-459F-8D11-1D5136973CEA}">
      <dsp:nvSpPr>
        <dsp:cNvPr id="23" name="Rounded Rectangle 22"/>
        <dsp:cNvSpPr/>
      </dsp:nvSpPr>
      <dsp:spPr bwMode="white">
        <a:xfrm>
          <a:off x="2909220" y="3871859"/>
          <a:ext cx="1826367" cy="851425"/>
        </a:xfrm>
        <a:prstGeom prst="roundRect">
          <a:avLst>
            <a:gd name="adj" fmla="val 10000"/>
          </a:avLst>
        </a:prstGeom>
        <a:ln>
          <a:solidFill>
            <a:srgbClr val="00B050"/>
          </a:solidFill>
        </a:ln>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a:solidFill>
                <a:schemeClr val="accent4"/>
              </a:solidFill>
              <a:latin typeface="Calibri" panose="020F0502020204030204" pitchFamily="34" charset="0"/>
              <a:cs typeface="Calibri" panose="020F0502020204030204" pitchFamily="34" charset="0"/>
            </a:rPr>
            <a:t>Recombinant</a:t>
          </a:r>
          <a:endParaRPr>
            <a:solidFill>
              <a:schemeClr val="dk1"/>
            </a:solidFill>
          </a:endParaRPr>
        </a:p>
      </dsp:txBody>
      <dsp:txXfrm>
        <a:off x="2909220" y="3871859"/>
        <a:ext cx="1826367" cy="851425"/>
      </dsp:txXfrm>
    </dsp:sp>
    <dsp:sp modelId="{102DFE7B-5C03-4F29-ADD3-E5404D812007}">
      <dsp:nvSpPr>
        <dsp:cNvPr id="25" name="Rounded Rectangle 24"/>
        <dsp:cNvSpPr/>
      </dsp:nvSpPr>
      <dsp:spPr bwMode="white">
        <a:xfrm>
          <a:off x="5428087" y="2498366"/>
          <a:ext cx="1912904" cy="851425"/>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5428087" y="2498366"/>
        <a:ext cx="1912904" cy="851425"/>
      </dsp:txXfrm>
    </dsp:sp>
    <dsp:sp modelId="{B3DA3462-6E9C-454F-B32F-D794E9A1B1EF}">
      <dsp:nvSpPr>
        <dsp:cNvPr id="26" name="Rounded Rectangle 25"/>
        <dsp:cNvSpPr/>
      </dsp:nvSpPr>
      <dsp:spPr bwMode="white">
        <a:xfrm>
          <a:off x="5577068" y="2639897"/>
          <a:ext cx="1912904" cy="851425"/>
        </a:xfrm>
        <a:prstGeom prst="roundRect">
          <a:avLst>
            <a:gd name="adj" fmla="val 10000"/>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a:solidFill>
                <a:schemeClr val="accent4"/>
              </a:solidFill>
              <a:latin typeface="Calibri" panose="020F0502020204030204" pitchFamily="34" charset="0"/>
              <a:cs typeface="Calibri" panose="020F0502020204030204" pitchFamily="34" charset="0"/>
            </a:rPr>
            <a:t>Polysaccharide based</a:t>
          </a:r>
          <a:endParaRPr lang="en-US" sz="1600" b="1" dirty="0">
            <a:solidFill>
              <a:schemeClr val="accent4"/>
            </a:solidFill>
            <a:latin typeface="Calibri" panose="020F0502020204030204" pitchFamily="34" charset="0"/>
            <a:cs typeface="Calibri" panose="020F0502020204030204" pitchFamily="34" charset="0"/>
          </a:endParaRPr>
        </a:p>
      </dsp:txBody>
      <dsp:txXfrm>
        <a:off x="5577068" y="2639897"/>
        <a:ext cx="1912904" cy="851425"/>
      </dsp:txXfrm>
    </dsp:sp>
    <dsp:sp modelId="{6F7D5D2D-DD54-4F78-BBF2-4F2F94B6B426}">
      <dsp:nvSpPr>
        <dsp:cNvPr id="28" name="Rounded Rectangle 27"/>
        <dsp:cNvSpPr/>
      </dsp:nvSpPr>
      <dsp:spPr bwMode="white">
        <a:xfrm>
          <a:off x="4894732" y="3740121"/>
          <a:ext cx="1340827" cy="851425"/>
        </a:xfrm>
        <a:prstGeom prst="roundRect">
          <a:avLst>
            <a:gd name="adj" fmla="val 10000"/>
          </a:avLst>
        </a:prstGeom>
        <a:solidFill>
          <a:srgbClr val="92D050"/>
        </a:solidFill>
        <a:ln>
          <a:solidFill>
            <a:srgbClr val="00B050"/>
          </a:solidFill>
        </a:ln>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4894732" y="3740121"/>
        <a:ext cx="1340827" cy="851425"/>
      </dsp:txXfrm>
    </dsp:sp>
    <dsp:sp modelId="{4E3B30CB-66A8-43D4-AA60-73E9C098A7FA}">
      <dsp:nvSpPr>
        <dsp:cNvPr id="29" name="Rounded Rectangle 28"/>
        <dsp:cNvSpPr/>
      </dsp:nvSpPr>
      <dsp:spPr bwMode="white">
        <a:xfrm>
          <a:off x="5043712" y="3881652"/>
          <a:ext cx="1340827" cy="851425"/>
        </a:xfrm>
        <a:prstGeom prst="roundRect">
          <a:avLst>
            <a:gd name="adj" fmla="val 10000"/>
          </a:avLst>
        </a:prstGeom>
        <a:ln>
          <a:solidFill>
            <a:srgbClr val="00B050"/>
          </a:solidFill>
        </a:ln>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a:solidFill>
                <a:schemeClr val="accent4"/>
              </a:solidFill>
              <a:latin typeface="Calibri" panose="020F0502020204030204" pitchFamily="34" charset="0"/>
              <a:cs typeface="Calibri" panose="020F0502020204030204" pitchFamily="34" charset="0"/>
            </a:rPr>
            <a:t>Pure</a:t>
          </a:r>
          <a:endParaRPr lang="en-US" sz="1600" b="1" dirty="0">
            <a:solidFill>
              <a:schemeClr val="accent4"/>
            </a:solidFill>
            <a:latin typeface="Calibri" panose="020F0502020204030204" pitchFamily="34" charset="0"/>
            <a:cs typeface="Calibri" panose="020F0502020204030204" pitchFamily="34" charset="0"/>
          </a:endParaRPr>
        </a:p>
      </dsp:txBody>
      <dsp:txXfrm>
        <a:off x="5043712" y="3881652"/>
        <a:ext cx="1340827" cy="851425"/>
      </dsp:txXfrm>
    </dsp:sp>
    <dsp:sp modelId="{B00D8185-6BD2-42C5-8FAD-CF7805485D66}">
      <dsp:nvSpPr>
        <dsp:cNvPr id="31" name="Rounded Rectangle 30"/>
        <dsp:cNvSpPr/>
      </dsp:nvSpPr>
      <dsp:spPr bwMode="white">
        <a:xfrm>
          <a:off x="6533520" y="3740121"/>
          <a:ext cx="1340827" cy="851425"/>
        </a:xfrm>
        <a:prstGeom prst="roundRect">
          <a:avLst>
            <a:gd name="adj" fmla="val 10000"/>
          </a:avLst>
        </a:prstGeom>
        <a:solidFill>
          <a:srgbClr val="92D050"/>
        </a:solidFill>
        <a:ln>
          <a:solidFill>
            <a:srgbClr val="00B050"/>
          </a:solidFill>
        </a:ln>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6533520" y="3740121"/>
        <a:ext cx="1340827" cy="851425"/>
      </dsp:txXfrm>
    </dsp:sp>
    <dsp:sp modelId="{E1203356-194F-4860-B03E-34716ECF49C7}">
      <dsp:nvSpPr>
        <dsp:cNvPr id="32" name="Rounded Rectangle 31"/>
        <dsp:cNvSpPr/>
      </dsp:nvSpPr>
      <dsp:spPr bwMode="white">
        <a:xfrm>
          <a:off x="6682501" y="3881652"/>
          <a:ext cx="1340827" cy="851425"/>
        </a:xfrm>
        <a:prstGeom prst="roundRect">
          <a:avLst>
            <a:gd name="adj" fmla="val 10000"/>
          </a:avLst>
        </a:prstGeom>
        <a:ln>
          <a:solidFill>
            <a:srgbClr val="00B050"/>
          </a:solidFill>
        </a:ln>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accent4"/>
              </a:solidFill>
              <a:latin typeface="Calibri" panose="020F0502020204030204" pitchFamily="34" charset="0"/>
              <a:cs typeface="Calibri" panose="020F0502020204030204" pitchFamily="34" charset="0"/>
            </a:rPr>
            <a:t>Conjugated</a:t>
          </a:r>
          <a:endParaRPr lang="en-US" sz="1600" b="1" dirty="0">
            <a:solidFill>
              <a:schemeClr val="accent4"/>
            </a:solidFill>
            <a:latin typeface="Calibri" panose="020F0502020204030204" pitchFamily="34" charset="0"/>
            <a:cs typeface="Calibri" panose="020F0502020204030204" pitchFamily="34" charset="0"/>
          </a:endParaRPr>
        </a:p>
      </dsp:txBody>
      <dsp:txXfrm>
        <a:off x="6682501" y="3881652"/>
        <a:ext cx="1340827" cy="851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86800" cy="4940300"/>
        <a:chOff x="0" y="0"/>
        <a:chExt cx="8686800" cy="4940300"/>
      </a:xfrm>
    </dsp:grpSpPr>
    <dsp:sp modelId="{16286891-50BF-401C-AC41-BD83C484193A}">
      <dsp:nvSpPr>
        <dsp:cNvPr id="3" name="Rectangles 2"/>
        <dsp:cNvSpPr/>
      </dsp:nvSpPr>
      <dsp:spPr bwMode="white">
        <a:xfrm>
          <a:off x="0" y="911619"/>
          <a:ext cx="1562374" cy="624950"/>
        </a:xfrm>
        <a:prstGeom prst="rect">
          <a:avLst/>
        </a:prstGeom>
        <a:solidFill>
          <a:schemeClr val="accent1">
            <a:lumMod val="20000"/>
            <a:lumOff val="80000"/>
          </a:schemeClr>
        </a:solidFill>
        <a:ln>
          <a:solidFill>
            <a:schemeClr val="accent2"/>
          </a:solidFill>
        </a:ln>
      </dsp:spPr>
      <dsp:style>
        <a:lnRef idx="2">
          <a:schemeClr val="accent1"/>
        </a:lnRef>
        <a:fillRef idx="1">
          <a:schemeClr val="accen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 attenuated</a:t>
          </a:r>
        </a:p>
      </dsp:txBody>
      <dsp:txXfrm>
        <a:off x="0" y="911619"/>
        <a:ext cx="1562374" cy="624950"/>
      </dsp:txXfrm>
    </dsp:sp>
    <dsp:sp modelId="{A5A88DA6-3735-4E1F-A391-F61B6F781DC2}">
      <dsp:nvSpPr>
        <dsp:cNvPr id="4" name="Rectangles 3"/>
        <dsp:cNvSpPr/>
      </dsp:nvSpPr>
      <dsp:spPr bwMode="white">
        <a:xfrm>
          <a:off x="0" y="1899257"/>
          <a:ext cx="1562374" cy="2129424"/>
        </a:xfrm>
        <a:prstGeom prst="rect">
          <a:avLst/>
        </a:prstGeom>
        <a:solidFill>
          <a:schemeClr val="accent1">
            <a:lumMod val="20000"/>
            <a:lumOff val="80000"/>
          </a:schemeClr>
        </a:solidFill>
        <a:ln>
          <a:solidFill>
            <a:schemeClr val="accent2"/>
          </a:solid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BCG</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MMR</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OPV</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Rota</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err="1">
              <a:solidFill>
                <a:schemeClr val="bg2">
                  <a:lumMod val="50000"/>
                </a:schemeClr>
              </a:solidFill>
              <a:latin typeface="Calibri" panose="020F0502020204030204" pitchFamily="34" charset="0"/>
              <a:cs typeface="Calibri" panose="020F0502020204030204" pitchFamily="34" charset="0"/>
            </a:rPr>
            <a:t>Varicella</a:t>
          </a:r>
          <a:endParaRPr lang="en-US" sz="1800" b="1" dirty="0">
            <a:solidFill>
              <a:schemeClr val="bg2">
                <a:lumMod val="50000"/>
              </a:schemeClr>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bg2">
                  <a:lumMod val="50000"/>
                </a:schemeClr>
              </a:solidFill>
              <a:latin typeface="Calibri" panose="020F0502020204030204" pitchFamily="34" charset="0"/>
              <a:cs typeface="Calibri" panose="020F0502020204030204" pitchFamily="34" charset="0"/>
            </a:rPr>
            <a:t>Yellow fever</a:t>
          </a:r>
          <a:endParaRPr>
            <a:solidFill>
              <a:schemeClr val="dk1"/>
            </a:solidFill>
          </a:endParaRPr>
        </a:p>
      </dsp:txBody>
      <dsp:txXfrm>
        <a:off x="0" y="1899257"/>
        <a:ext cx="1562374" cy="2129424"/>
      </dsp:txXfrm>
    </dsp:sp>
    <dsp:sp modelId="{568258A5-2478-4FCC-AF35-09BF330BC650}">
      <dsp:nvSpPr>
        <dsp:cNvPr id="5" name="Rectangles 4"/>
        <dsp:cNvSpPr/>
      </dsp:nvSpPr>
      <dsp:spPr bwMode="white">
        <a:xfrm>
          <a:off x="1781106" y="912911"/>
          <a:ext cx="1562374" cy="624950"/>
        </a:xfrm>
        <a:prstGeom prst="rect">
          <a:avLst/>
        </a:prstGeom>
        <a:solidFill>
          <a:srgbClr val="CCFFFF"/>
        </a:solidFill>
        <a:ln>
          <a:solidFill>
            <a:schemeClr val="accent5"/>
          </a:solidFill>
        </a:ln>
      </dsp:spPr>
      <dsp:style>
        <a:lnRef idx="2">
          <a:schemeClr val="accent1"/>
        </a:lnRef>
        <a:fillRef idx="1">
          <a:schemeClr val="accen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Whole cell</a:t>
          </a:r>
        </a:p>
      </dsp:txBody>
      <dsp:txXfrm>
        <a:off x="1781106" y="912911"/>
        <a:ext cx="1562374" cy="624950"/>
      </dsp:txXfrm>
    </dsp:sp>
    <dsp:sp modelId="{42F77932-40F8-4E36-A0CC-B9EFCA54DFDC}">
      <dsp:nvSpPr>
        <dsp:cNvPr id="6" name="Rectangles 5"/>
        <dsp:cNvSpPr/>
      </dsp:nvSpPr>
      <dsp:spPr bwMode="white">
        <a:xfrm>
          <a:off x="1781106" y="1903132"/>
          <a:ext cx="1562374" cy="2124257"/>
        </a:xfrm>
        <a:prstGeom prst="rect">
          <a:avLst/>
        </a:prstGeom>
        <a:solidFill>
          <a:srgbClr val="CCFFFF"/>
        </a:solidFill>
        <a:ln>
          <a:solidFill>
            <a:schemeClr val="accent5"/>
          </a:solid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800" b="1" dirty="0" err="1">
              <a:solidFill>
                <a:schemeClr val="accent4"/>
              </a:solidFill>
              <a:latin typeface="Calibri" panose="020F0502020204030204" pitchFamily="34" charset="0"/>
              <a:cs typeface="Calibri" panose="020F0502020204030204" pitchFamily="34" charset="0"/>
            </a:rPr>
            <a:t>Pertussis</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IPV</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bg1">
                  <a:lumMod val="50000"/>
                </a:schemeClr>
              </a:solidFill>
              <a:latin typeface="Calibri" panose="020F0502020204030204" pitchFamily="34" charset="0"/>
              <a:cs typeface="Calibri" panose="020F0502020204030204" pitchFamily="34" charset="0"/>
            </a:rPr>
            <a:t>Flu</a:t>
          </a:r>
          <a:endParaRPr lang="en-US" sz="1800" b="1" dirty="0">
            <a:solidFill>
              <a:schemeClr val="bg1">
                <a:lumMod val="50000"/>
              </a:schemeClr>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err="1">
              <a:solidFill>
                <a:schemeClr val="bg1">
                  <a:lumMod val="50000"/>
                </a:schemeClr>
              </a:solidFill>
              <a:latin typeface="Calibri" panose="020F0502020204030204" pitchFamily="34" charset="0"/>
              <a:cs typeface="Calibri" panose="020F0502020204030204" pitchFamily="34" charset="0"/>
            </a:rPr>
            <a:t>HepA</a:t>
          </a:r>
          <a:endParaRPr lang="en-US" sz="1800" b="1" dirty="0">
            <a:solidFill>
              <a:schemeClr val="bg1">
                <a:lumMod val="50000"/>
              </a:schemeClr>
            </a:solidFill>
            <a:latin typeface="Calibri" panose="020F0502020204030204" pitchFamily="34" charset="0"/>
            <a:cs typeface="Calibri" panose="020F0502020204030204" pitchFamily="34" charset="0"/>
          </a:endParaRPr>
        </a:p>
      </dsp:txBody>
      <dsp:txXfrm>
        <a:off x="1781106" y="1903132"/>
        <a:ext cx="1562374" cy="2124257"/>
      </dsp:txXfrm>
    </dsp:sp>
    <dsp:sp modelId="{8B4D5662-E63E-471D-BB80-9602F7B01653}">
      <dsp:nvSpPr>
        <dsp:cNvPr id="7" name="Rectangles 6"/>
        <dsp:cNvSpPr/>
      </dsp:nvSpPr>
      <dsp:spPr bwMode="white">
        <a:xfrm>
          <a:off x="3562213" y="903747"/>
          <a:ext cx="1562374" cy="624950"/>
        </a:xfrm>
        <a:prstGeom prst="rect">
          <a:avLst/>
        </a:prstGeom>
        <a:solidFill>
          <a:srgbClr val="CCFFFF"/>
        </a:solidFill>
        <a:ln>
          <a:solidFill>
            <a:schemeClr val="accent5"/>
          </a:solidFill>
        </a:ln>
      </dsp:spPr>
      <dsp:style>
        <a:lnRef idx="2">
          <a:schemeClr val="accent1"/>
        </a:lnRef>
        <a:fillRef idx="1">
          <a:schemeClr val="accen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Subunit </a:t>
          </a:r>
          <a:b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conjugated</a:t>
          </a: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dsp:txBody>
      <dsp:txXfrm>
        <a:off x="3562213" y="903747"/>
        <a:ext cx="1562374" cy="624950"/>
      </dsp:txXfrm>
    </dsp:sp>
    <dsp:sp modelId="{FCAC7943-91D3-4A85-BB27-BE1B442244CC}">
      <dsp:nvSpPr>
        <dsp:cNvPr id="8" name="Rectangles 7"/>
        <dsp:cNvSpPr/>
      </dsp:nvSpPr>
      <dsp:spPr bwMode="white">
        <a:xfrm>
          <a:off x="3562213" y="1875641"/>
          <a:ext cx="1562374" cy="2160912"/>
        </a:xfrm>
        <a:prstGeom prst="rect">
          <a:avLst/>
        </a:prstGeom>
        <a:solidFill>
          <a:srgbClr val="CCFFFF"/>
        </a:solidFill>
        <a:ln>
          <a:solidFill>
            <a:schemeClr val="accent5"/>
          </a:solid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800" b="1" dirty="0" err="1">
              <a:solidFill>
                <a:schemeClr val="accent4"/>
              </a:solidFill>
              <a:latin typeface="Calibri" panose="020F0502020204030204" pitchFamily="34" charset="0"/>
              <a:cs typeface="Calibri" panose="020F0502020204030204" pitchFamily="34" charset="0"/>
            </a:rPr>
            <a:t>Hib</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err="1">
              <a:solidFill>
                <a:schemeClr val="accent4"/>
              </a:solidFill>
              <a:latin typeface="Calibri" panose="020F0502020204030204" pitchFamily="34" charset="0"/>
              <a:cs typeface="Calibri" panose="020F0502020204030204" pitchFamily="34" charset="0"/>
            </a:rPr>
            <a:t>Pneumo</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err="1">
              <a:solidFill>
                <a:schemeClr val="accent4"/>
              </a:solidFill>
              <a:latin typeface="Calibri" panose="020F0502020204030204" pitchFamily="34" charset="0"/>
              <a:cs typeface="Calibri" panose="020F0502020204030204" pitchFamily="34" charset="0"/>
            </a:rPr>
            <a:t>Meningo</a:t>
          </a:r>
          <a:endParaRPr lang="en-US" sz="1800" b="1" dirty="0">
            <a:solidFill>
              <a:schemeClr val="accent4"/>
            </a:solidFill>
            <a:latin typeface="Calibri" panose="020F0502020204030204" pitchFamily="34" charset="0"/>
            <a:cs typeface="Calibri" panose="020F0502020204030204" pitchFamily="34" charset="0"/>
          </a:endParaRPr>
        </a:p>
      </dsp:txBody>
      <dsp:txXfrm>
        <a:off x="3562213" y="1875641"/>
        <a:ext cx="1562374" cy="2160912"/>
      </dsp:txXfrm>
    </dsp:sp>
    <dsp:sp modelId="{070C1A16-4BF6-4DC1-BB91-938485ED2F1E}">
      <dsp:nvSpPr>
        <dsp:cNvPr id="9" name="Rectangles 8"/>
        <dsp:cNvSpPr/>
      </dsp:nvSpPr>
      <dsp:spPr bwMode="white">
        <a:xfrm>
          <a:off x="5343319" y="908393"/>
          <a:ext cx="1562374" cy="624950"/>
        </a:xfrm>
        <a:prstGeom prst="rect">
          <a:avLst/>
        </a:prstGeom>
        <a:solidFill>
          <a:srgbClr val="CCFFFF"/>
        </a:solidFill>
        <a:ln>
          <a:solidFill>
            <a:schemeClr val="accent5"/>
          </a:solidFill>
        </a:ln>
      </dsp:spPr>
      <dsp:style>
        <a:lnRef idx="2">
          <a:schemeClr val="accent1"/>
        </a:lnRef>
        <a:fillRef idx="1">
          <a:schemeClr val="accen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Subunit </a:t>
          </a:r>
          <a:b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recombinant</a:t>
          </a:r>
          <a:r>
            <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dsp:txBody>
      <dsp:txXfrm>
        <a:off x="5343319" y="908393"/>
        <a:ext cx="1562374" cy="624950"/>
      </dsp:txXfrm>
    </dsp:sp>
    <dsp:sp modelId="{640E019B-BBAE-4558-9BA5-8BC2DF8AECE1}">
      <dsp:nvSpPr>
        <dsp:cNvPr id="10" name="Rectangles 9"/>
        <dsp:cNvSpPr/>
      </dsp:nvSpPr>
      <dsp:spPr bwMode="white">
        <a:xfrm>
          <a:off x="5343319" y="1889579"/>
          <a:ext cx="1562374" cy="2142328"/>
        </a:xfrm>
        <a:prstGeom prst="rect">
          <a:avLst/>
        </a:prstGeom>
        <a:solidFill>
          <a:srgbClr val="CCFFFF"/>
        </a:solidFill>
        <a:ln>
          <a:solidFill>
            <a:schemeClr val="accent5"/>
          </a:solid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800" b="1" dirty="0" err="1">
              <a:solidFill>
                <a:schemeClr val="accent4"/>
              </a:solidFill>
              <a:latin typeface="Calibri" panose="020F0502020204030204" pitchFamily="34" charset="0"/>
              <a:cs typeface="Calibri" panose="020F0502020204030204" pitchFamily="34" charset="0"/>
            </a:rPr>
            <a:t>HepB</a:t>
          </a:r>
          <a:endParaRPr lang="en-US" sz="1800" b="1" dirty="0">
            <a:solidFill>
              <a:schemeClr val="accent4"/>
            </a:solidFill>
            <a:latin typeface="Calibri" panose="020F0502020204030204" pitchFamily="34" charset="0"/>
            <a:cs typeface="Calibri" panose="020F0502020204030204" pitchFamily="34" charset="0"/>
          </a:endParaRPr>
        </a:p>
      </dsp:txBody>
      <dsp:txXfrm>
        <a:off x="5343319" y="1889579"/>
        <a:ext cx="1562374" cy="2142328"/>
      </dsp:txXfrm>
    </dsp:sp>
    <dsp:sp modelId="{30407A80-4674-4585-B82F-3F042F2D6E4F}">
      <dsp:nvSpPr>
        <dsp:cNvPr id="11" name="Rectangles 10"/>
        <dsp:cNvSpPr/>
      </dsp:nvSpPr>
      <dsp:spPr bwMode="white">
        <a:xfrm>
          <a:off x="7124426" y="889866"/>
          <a:ext cx="1562374" cy="624950"/>
        </a:xfrm>
        <a:prstGeom prst="rect">
          <a:avLst/>
        </a:prstGeom>
        <a:solidFill>
          <a:srgbClr val="CCFFFF"/>
        </a:solidFill>
        <a:ln>
          <a:solidFill>
            <a:schemeClr val="accent5"/>
          </a:solidFill>
        </a:ln>
      </dsp:spPr>
      <dsp:style>
        <a:lnRef idx="2">
          <a:schemeClr val="accent1"/>
        </a:lnRef>
        <a:fillRef idx="1">
          <a:schemeClr val="accen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Toxoids</a:t>
          </a:r>
          <a:endParaRPr 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7124426" y="889866"/>
        <a:ext cx="1562374" cy="624950"/>
      </dsp:txXfrm>
    </dsp:sp>
    <dsp:sp modelId="{BEFAEBC6-D516-44A5-9587-2BA696F2A513}">
      <dsp:nvSpPr>
        <dsp:cNvPr id="12" name="Rectangles 11"/>
        <dsp:cNvSpPr/>
      </dsp:nvSpPr>
      <dsp:spPr bwMode="white">
        <a:xfrm>
          <a:off x="7124426" y="1833996"/>
          <a:ext cx="1562374" cy="2216438"/>
        </a:xfrm>
        <a:prstGeom prst="rect">
          <a:avLst/>
        </a:prstGeom>
        <a:solidFill>
          <a:srgbClr val="CCFFFF"/>
        </a:solidFill>
        <a:ln>
          <a:solidFill>
            <a:schemeClr val="accent5"/>
          </a:solid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Tetanus</a:t>
          </a:r>
          <a:endParaRPr lang="en-US" sz="1800" b="1" dirty="0">
            <a:solidFill>
              <a:schemeClr val="accent4"/>
            </a:solidFill>
            <a:latin typeface="Calibri" panose="020F0502020204030204" pitchFamily="34" charset="0"/>
            <a:cs typeface="Calibri" panose="020F0502020204030204" pitchFamily="34" charset="0"/>
          </a:endParaRPr>
        </a:p>
        <a:p>
          <a:pPr marL="171450" lvl="1" indent="-171450">
            <a:lnSpc>
              <a:spcPct val="100000"/>
            </a:lnSpc>
            <a:spcBef>
              <a:spcPct val="0"/>
            </a:spcBef>
            <a:spcAft>
              <a:spcPct val="15000"/>
            </a:spcAft>
            <a:buChar char="•"/>
          </a:pPr>
          <a:r>
            <a:rPr lang="en-US" sz="1800" b="1" dirty="0">
              <a:solidFill>
                <a:schemeClr val="accent4"/>
              </a:solidFill>
              <a:latin typeface="Calibri" panose="020F0502020204030204" pitchFamily="34" charset="0"/>
              <a:cs typeface="Calibri" panose="020F0502020204030204" pitchFamily="34" charset="0"/>
            </a:rPr>
            <a:t>Diphtheria</a:t>
          </a:r>
          <a:endParaRPr>
            <a:solidFill>
              <a:schemeClr val="dk1"/>
            </a:solidFill>
          </a:endParaRPr>
        </a:p>
      </dsp:txBody>
      <dsp:txXfrm>
        <a:off x="7124426" y="1833996"/>
        <a:ext cx="1562374" cy="2216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50622" cy="6400800"/>
        <a:chOff x="0" y="0"/>
        <a:chExt cx="8350622" cy="6400800"/>
      </a:xfrm>
    </dsp:grpSpPr>
    <dsp:sp modelId="{C53B33E7-3645-4BE3-B3C6-A6F3349C8D3E}">
      <dsp:nvSpPr>
        <dsp:cNvPr id="3" name="Rectangles 2"/>
        <dsp:cNvSpPr/>
      </dsp:nvSpPr>
      <dsp:spPr bwMode="white">
        <a:xfrm>
          <a:off x="0" y="106997"/>
          <a:ext cx="2545921" cy="929640"/>
        </a:xfrm>
        <a:prstGeom prst="rect">
          <a:avLst/>
        </a:prstGeom>
      </dsp:spPr>
      <dsp:style>
        <a:lnRef idx="1">
          <a:schemeClr val="accent1"/>
        </a:lnRef>
        <a:fillRef idx="3">
          <a:schemeClr val="accent1"/>
        </a:fillRef>
        <a:effectRef idx="2">
          <a:scrgbClr r="0" g="0" b="0"/>
        </a:effectRef>
        <a:fontRef idx="minor">
          <a:schemeClr val="lt1"/>
        </a:fontRef>
      </dsp:style>
      <dsp:txBody>
        <a:bodyPr lIns="170688" tIns="97536" rIns="170688" bIns="9753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ctr" rtl="0">
            <a:lnSpc>
              <a:spcPct val="100000"/>
            </a:lnSpc>
            <a:spcBef>
              <a:spcPct val="0"/>
            </a:spcBef>
            <a:spcAft>
              <a:spcPct val="35000"/>
            </a:spcAft>
          </a:pPr>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Local</a:t>
          </a:r>
          <a:endParaRPr lang="en-US" sz="19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0" y="106997"/>
        <a:ext cx="2545921" cy="929640"/>
      </dsp:txXfrm>
    </dsp:sp>
    <dsp:sp modelId="{1C78FDCA-46B0-40B9-97F7-73B869307EC2}">
      <dsp:nvSpPr>
        <dsp:cNvPr id="4" name="Rectangles 3"/>
        <dsp:cNvSpPr/>
      </dsp:nvSpPr>
      <dsp:spPr bwMode="white">
        <a:xfrm>
          <a:off x="0" y="1036637"/>
          <a:ext cx="2545921" cy="5257165"/>
        </a:xfrm>
        <a:prstGeom prst="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gn="l" rtl="0">
            <a:lnSpc>
              <a:spcPct val="100000"/>
            </a:lnSpc>
            <a:spcBef>
              <a:spcPct val="0"/>
            </a:spcBef>
            <a:spcAft>
              <a:spcPct val="15000"/>
            </a:spcAft>
            <a:buChar char="•"/>
          </a:pPr>
          <a:r>
            <a:rPr lang="en-US" altLang="ar-JO" dirty="0">
              <a:solidFill>
                <a:schemeClr val="accent4">
                  <a:lumMod val="50000"/>
                </a:schemeClr>
              </a:solidFill>
              <a:latin typeface="Calibri" panose="020F0502020204030204" pitchFamily="34" charset="0"/>
              <a:cs typeface="Calibri" panose="020F0502020204030204" pitchFamily="34" charset="0"/>
            </a:rPr>
            <a:t>Pain , swelling, redness </a:t>
          </a:r>
          <a:r>
            <a:rPr lang="en-US" altLang="ar-JO" b="1" dirty="0">
              <a:solidFill>
                <a:schemeClr val="accent4">
                  <a:lumMod val="50000"/>
                </a:schemeClr>
              </a:solidFill>
              <a:latin typeface="Calibri" panose="020F0502020204030204" pitchFamily="34" charset="0"/>
              <a:cs typeface="Calibri" panose="020F0502020204030204" pitchFamily="34" charset="0"/>
            </a:rPr>
            <a:t>at site of injection</a:t>
          </a:r>
          <a:endParaRPr lang="en-US" b="1"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dirty="0">
              <a:solidFill>
                <a:schemeClr val="accent4">
                  <a:lumMod val="50000"/>
                </a:schemeClr>
              </a:solidFill>
              <a:latin typeface="Calibri" panose="020F0502020204030204" pitchFamily="34" charset="0"/>
              <a:cs typeface="Calibri" panose="020F0502020204030204" pitchFamily="34" charset="0"/>
            </a:rPr>
            <a:t>Appear within </a:t>
          </a:r>
          <a:r>
            <a:rPr lang="en-US" b="1" dirty="0">
              <a:solidFill>
                <a:schemeClr val="accent5"/>
              </a:solidFill>
              <a:latin typeface="Calibri" panose="020F0502020204030204" pitchFamily="34" charset="0"/>
              <a:cs typeface="Calibri" panose="020F0502020204030204" pitchFamily="34" charset="0"/>
            </a:rPr>
            <a:t>24-48 h</a:t>
          </a:r>
          <a:endParaRPr lang="en-US" b="1" dirty="0">
            <a:solidFill>
              <a:schemeClr val="accent5"/>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altLang="ar-JO" b="1" u="sng"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u="none" dirty="0">
              <a:solidFill>
                <a:schemeClr val="accent4">
                  <a:lumMod val="50000"/>
                </a:schemeClr>
              </a:solidFill>
              <a:latin typeface="Calibri" panose="020F0502020204030204" pitchFamily="34" charset="0"/>
              <a:cs typeface="Calibri" panose="020F0502020204030204" pitchFamily="34" charset="0"/>
            </a:rPr>
            <a:t>Common with </a:t>
          </a:r>
          <a:r>
            <a:rPr lang="en-US" altLang="ar-JO" b="1" u="none" dirty="0">
              <a:solidFill>
                <a:schemeClr val="accent2"/>
              </a:solidFill>
              <a:latin typeface="Calibri" panose="020F0502020204030204" pitchFamily="34" charset="0"/>
              <a:cs typeface="Calibri" panose="020F0502020204030204" pitchFamily="34" charset="0"/>
            </a:rPr>
            <a:t>inactivated vaccines</a:t>
          </a:r>
          <a:endParaRPr lang="en-US" altLang="ar-JO" b="1" u="none" dirty="0">
            <a:solidFill>
              <a:schemeClr val="accent2"/>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altLang="ar-JO" b="1"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b="1" dirty="0">
              <a:solidFill>
                <a:schemeClr val="accent4">
                  <a:lumMod val="50000"/>
                </a:schemeClr>
              </a:solidFill>
              <a:latin typeface="Calibri" panose="020F0502020204030204" pitchFamily="34" charset="0"/>
              <a:cs typeface="Calibri" panose="020F0502020204030204" pitchFamily="34" charset="0"/>
            </a:rPr>
            <a:t>Usually mild and self limited</a:t>
          </a:r>
          <a:endParaRPr>
            <a:solidFill>
              <a:schemeClr val="dk1"/>
            </a:solidFill>
          </a:endParaRPr>
        </a:p>
      </dsp:txBody>
      <dsp:txXfrm>
        <a:off x="0" y="1036637"/>
        <a:ext cx="2545921" cy="5257165"/>
      </dsp:txXfrm>
    </dsp:sp>
    <dsp:sp modelId="{119853E5-EBBC-4F3D-A08E-FC4F1BE27E9F}">
      <dsp:nvSpPr>
        <dsp:cNvPr id="5" name="Rectangles 4"/>
        <dsp:cNvSpPr/>
      </dsp:nvSpPr>
      <dsp:spPr bwMode="white">
        <a:xfrm>
          <a:off x="2902350" y="106997"/>
          <a:ext cx="2545921" cy="929640"/>
        </a:xfrm>
        <a:prstGeom prst="rect">
          <a:avLst/>
        </a:prstGeom>
      </dsp:spPr>
      <dsp:style>
        <a:lnRef idx="1">
          <a:schemeClr val="accent1"/>
        </a:lnRef>
        <a:fillRef idx="3">
          <a:schemeClr val="accent1"/>
        </a:fillRef>
        <a:effectRef idx="2">
          <a:scrgbClr r="0" g="0" b="0"/>
        </a:effectRef>
        <a:fontRef idx="minor">
          <a:schemeClr val="lt1"/>
        </a:fontRef>
      </dsp:style>
      <dsp:txBody>
        <a:bodyPr lIns="170688" tIns="97536" rIns="170688" bIns="9753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ctr" rtl="0">
            <a:lnSpc>
              <a:spcPct val="100000"/>
            </a:lnSpc>
            <a:spcBef>
              <a:spcPct val="0"/>
            </a:spcBef>
            <a:spcAft>
              <a:spcPct val="35000"/>
            </a:spcAft>
          </a:pPr>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Systemic</a:t>
          </a:r>
          <a:endParaRPr lang="en-US" sz="19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902350" y="106997"/>
        <a:ext cx="2545921" cy="929640"/>
      </dsp:txXfrm>
    </dsp:sp>
    <dsp:sp modelId="{4C4D3219-82B4-49EC-9734-4E09052CAF49}">
      <dsp:nvSpPr>
        <dsp:cNvPr id="6" name="Rectangles 5"/>
        <dsp:cNvSpPr/>
      </dsp:nvSpPr>
      <dsp:spPr bwMode="white">
        <a:xfrm>
          <a:off x="2902350" y="1036637"/>
          <a:ext cx="2545921" cy="5257165"/>
        </a:xfrm>
        <a:prstGeom prst="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gn="l" rtl="0">
            <a:lnSpc>
              <a:spcPct val="100000"/>
            </a:lnSpc>
            <a:spcBef>
              <a:spcPct val="0"/>
            </a:spcBef>
            <a:spcAft>
              <a:spcPct val="15000"/>
            </a:spcAft>
            <a:buChar char="•"/>
          </a:pPr>
          <a:r>
            <a:rPr lang="en-US" altLang="ar-JO" b="1" dirty="0">
              <a:solidFill>
                <a:schemeClr val="accent4">
                  <a:lumMod val="50000"/>
                </a:schemeClr>
              </a:solidFill>
              <a:latin typeface="Calibri" panose="020F0502020204030204" pitchFamily="34" charset="0"/>
              <a:cs typeface="Calibri" panose="020F0502020204030204" pitchFamily="34" charset="0"/>
            </a:rPr>
            <a:t>Fever &amp; non-specific symptoms </a:t>
          </a:r>
          <a:r>
            <a:rPr lang="en-US" altLang="ar-JO" dirty="0">
              <a:solidFill>
                <a:schemeClr val="accent4">
                  <a:lumMod val="50000"/>
                </a:schemeClr>
              </a:solidFill>
              <a:latin typeface="Calibri" panose="020F0502020204030204" pitchFamily="34" charset="0"/>
              <a:cs typeface="Calibri" panose="020F0502020204030204" pitchFamily="34" charset="0"/>
            </a:rPr>
            <a:t>(</a:t>
          </a:r>
          <a:r>
            <a:rPr lang="en-US" altLang="ar-JO" dirty="0" err="1">
              <a:solidFill>
                <a:schemeClr val="accent4">
                  <a:lumMod val="50000"/>
                </a:schemeClr>
              </a:solidFill>
              <a:latin typeface="Calibri" panose="020F0502020204030204" pitchFamily="34" charset="0"/>
              <a:cs typeface="Calibri" panose="020F0502020204030204" pitchFamily="34" charset="0"/>
            </a:rPr>
            <a:t>malaise,headache</a:t>
          </a:r>
          <a:r>
            <a:rPr lang="en-US" altLang="ar-JO" dirty="0">
              <a:solidFill>
                <a:schemeClr val="accent4">
                  <a:lumMod val="50000"/>
                </a:schemeClr>
              </a:solidFill>
              <a:latin typeface="Calibri" panose="020F0502020204030204" pitchFamily="34" charset="0"/>
              <a:cs typeface="Calibri" panose="020F0502020204030204" pitchFamily="34" charset="0"/>
            </a:rPr>
            <a:t>)</a:t>
          </a: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b="0" u="none" dirty="0">
              <a:solidFill>
                <a:schemeClr val="accent4">
                  <a:lumMod val="50000"/>
                </a:schemeClr>
              </a:solidFill>
              <a:latin typeface="Calibri" panose="020F0502020204030204" pitchFamily="34" charset="0"/>
              <a:cs typeface="Calibri" panose="020F0502020204030204" pitchFamily="34" charset="0"/>
            </a:rPr>
            <a:t>Appear within </a:t>
          </a:r>
          <a:r>
            <a:rPr lang="en-US" altLang="ar-JO" b="1" u="none" dirty="0">
              <a:solidFill>
                <a:schemeClr val="accent5"/>
              </a:solidFill>
              <a:latin typeface="Calibri" panose="020F0502020204030204" pitchFamily="34" charset="0"/>
              <a:cs typeface="Calibri" panose="020F0502020204030204" pitchFamily="34" charset="0"/>
            </a:rPr>
            <a:t>24-48h</a:t>
          </a:r>
          <a:endParaRPr lang="en-US" altLang="ar-JO" b="1" u="none" dirty="0">
            <a:solidFill>
              <a:schemeClr val="accent5"/>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altLang="ar-JO" b="0" u="none"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b="1" u="none" dirty="0">
              <a:solidFill>
                <a:schemeClr val="accent2"/>
              </a:solidFill>
              <a:latin typeface="Calibri" panose="020F0502020204030204" pitchFamily="34" charset="0"/>
              <a:cs typeface="Calibri" panose="020F0502020204030204" pitchFamily="34" charset="0"/>
            </a:rPr>
            <a:t>Live attenuated vaccines</a:t>
          </a:r>
          <a:r>
            <a:rPr lang="en-US" altLang="ar-JO" b="0" u="none" dirty="0">
              <a:solidFill>
                <a:schemeClr val="accent4">
                  <a:lumMod val="50000"/>
                </a:schemeClr>
              </a:solidFill>
              <a:latin typeface="Calibri" panose="020F0502020204030204" pitchFamily="34" charset="0"/>
              <a:cs typeface="Calibri" panose="020F0502020204030204" pitchFamily="34" charset="0"/>
            </a:rPr>
            <a:t>:  Symptoms occur after</a:t>
          </a:r>
          <a:r>
            <a:rPr lang="en-US" altLang="ar-JO" b="0" u="none" dirty="0">
              <a:solidFill>
                <a:schemeClr val="accent5"/>
              </a:solidFill>
              <a:latin typeface="Calibri" panose="020F0502020204030204" pitchFamily="34" charset="0"/>
              <a:cs typeface="Calibri" panose="020F0502020204030204" pitchFamily="34" charset="0"/>
            </a:rPr>
            <a:t> </a:t>
          </a:r>
          <a:r>
            <a:rPr lang="en-US" altLang="ar-JO" b="1" u="none" dirty="0">
              <a:solidFill>
                <a:schemeClr val="accent5"/>
              </a:solidFill>
              <a:latin typeface="Calibri" panose="020F0502020204030204" pitchFamily="34" charset="0"/>
              <a:cs typeface="Calibri" panose="020F0502020204030204" pitchFamily="34" charset="0"/>
            </a:rPr>
            <a:t>7-21days </a:t>
          </a:r>
          <a:r>
            <a:rPr lang="en-US" altLang="ar-JO" b="1" u="none" dirty="0">
              <a:solidFill>
                <a:schemeClr val="accent4">
                  <a:lumMod val="50000"/>
                </a:schemeClr>
              </a:solidFill>
              <a:latin typeface="Calibri" panose="020F0502020204030204" pitchFamily="34" charset="0"/>
              <a:cs typeface="Calibri" panose="020F0502020204030204" pitchFamily="34" charset="0"/>
            </a:rPr>
            <a:t>(time for viral replication)</a:t>
          </a:r>
          <a:endParaRPr lang="en-US" altLang="ar-JO" b="0" u="none"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altLang="ar-JO" b="1" u="sng"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dirty="0">
              <a:solidFill>
                <a:schemeClr val="accent4">
                  <a:lumMod val="50000"/>
                </a:schemeClr>
              </a:solidFill>
              <a:latin typeface="Calibri" panose="020F0502020204030204" pitchFamily="34" charset="0"/>
              <a:cs typeface="Calibri" panose="020F0502020204030204" pitchFamily="34" charset="0"/>
            </a:rPr>
            <a:t>May be unrelated to vaccine</a:t>
          </a:r>
          <a:endParaRPr lang="en-US" altLang="ar-JO" b="1" u="sng" dirty="0">
            <a:solidFill>
              <a:schemeClr val="accent4">
                <a:lumMod val="50000"/>
              </a:schemeClr>
            </a:solidFill>
            <a:latin typeface="Calibri" panose="020F0502020204030204" pitchFamily="34" charset="0"/>
            <a:cs typeface="Calibri" panose="020F0502020204030204" pitchFamily="34" charset="0"/>
          </a:endParaRPr>
        </a:p>
      </dsp:txBody>
      <dsp:txXfrm>
        <a:off x="2902350" y="1036637"/>
        <a:ext cx="2545921" cy="5257165"/>
      </dsp:txXfrm>
    </dsp:sp>
    <dsp:sp modelId="{B4916F9D-C71A-4B82-A079-B86969F69946}">
      <dsp:nvSpPr>
        <dsp:cNvPr id="7" name="Rectangles 6"/>
        <dsp:cNvSpPr/>
      </dsp:nvSpPr>
      <dsp:spPr bwMode="white">
        <a:xfrm>
          <a:off x="5804701" y="106997"/>
          <a:ext cx="2545921" cy="929640"/>
        </a:xfrm>
        <a:prstGeom prst="rect">
          <a:avLst/>
        </a:prstGeom>
      </dsp:spPr>
      <dsp:style>
        <a:lnRef idx="1">
          <a:schemeClr val="accent1"/>
        </a:lnRef>
        <a:fillRef idx="3">
          <a:schemeClr val="accent1"/>
        </a:fillRef>
        <a:effectRef idx="2">
          <a:scrgbClr r="0" g="0" b="0"/>
        </a:effectRef>
        <a:fontRef idx="minor">
          <a:schemeClr val="lt1"/>
        </a:fontRef>
      </dsp:style>
      <dsp:txBody>
        <a:bodyPr lIns="170688" tIns="97536" rIns="170688" bIns="9753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ctr" rtl="0">
            <a:lnSpc>
              <a:spcPct val="100000"/>
            </a:lnSpc>
            <a:spcBef>
              <a:spcPct val="0"/>
            </a:spcBef>
            <a:spcAft>
              <a:spcPct val="35000"/>
            </a:spcAft>
          </a:pPr>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Allergic</a:t>
          </a:r>
          <a:r>
            <a:rPr lang="en-US" sz="2400" b="1" dirty="0">
              <a:solidFill>
                <a:schemeClr val="accent4">
                  <a:lumMod val="50000"/>
                </a:schemeClr>
              </a:solidFill>
              <a:latin typeface="Calibri" panose="020F0502020204030204" pitchFamily="34" charset="0"/>
              <a:cs typeface="Calibri" panose="020F0502020204030204" pitchFamily="34" charset="0"/>
            </a:rPr>
            <a:t> (</a:t>
          </a:r>
          <a:r>
            <a:rPr lang="en-US" sz="24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anaphylaxis</a:t>
          </a:r>
          <a:r>
            <a:rPr lang="en-US" sz="2400" b="1" dirty="0">
              <a:solidFill>
                <a:schemeClr val="accent4">
                  <a:lumMod val="50000"/>
                </a:schemeClr>
              </a:solidFill>
              <a:latin typeface="Calibri" panose="020F0502020204030204" pitchFamily="34" charset="0"/>
              <a:cs typeface="Calibri" panose="020F0502020204030204" pitchFamily="34" charset="0"/>
            </a:rPr>
            <a:t>)</a:t>
          </a:r>
          <a:endParaRPr lang="en-US" sz="1700" b="1" dirty="0">
            <a:solidFill>
              <a:schemeClr val="accent4">
                <a:lumMod val="50000"/>
              </a:schemeClr>
            </a:solidFill>
            <a:latin typeface="Calibri" panose="020F0502020204030204" pitchFamily="34" charset="0"/>
            <a:cs typeface="Calibri" panose="020F0502020204030204" pitchFamily="34" charset="0"/>
          </a:endParaRPr>
        </a:p>
      </dsp:txBody>
      <dsp:txXfrm>
        <a:off x="5804701" y="106997"/>
        <a:ext cx="2545921" cy="929640"/>
      </dsp:txXfrm>
    </dsp:sp>
    <dsp:sp modelId="{31A06ED8-D0E6-48FB-95E7-279FA85C39CF}">
      <dsp:nvSpPr>
        <dsp:cNvPr id="8" name="Rectangles 7"/>
        <dsp:cNvSpPr/>
      </dsp:nvSpPr>
      <dsp:spPr bwMode="white">
        <a:xfrm>
          <a:off x="5804701" y="1036637"/>
          <a:ext cx="2545921" cy="5257165"/>
        </a:xfrm>
        <a:prstGeom prst="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lIns="96012" tIns="96012" rIns="128016" bIns="14401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gn="l" rtl="0">
            <a:lnSpc>
              <a:spcPct val="100000"/>
            </a:lnSpc>
            <a:spcBef>
              <a:spcPct val="0"/>
            </a:spcBef>
            <a:spcAft>
              <a:spcPct val="15000"/>
            </a:spcAft>
            <a:buChar char="•"/>
          </a:pPr>
          <a:r>
            <a:rPr lang="en-US" altLang="ar-JO" dirty="0">
              <a:solidFill>
                <a:schemeClr val="accent4">
                  <a:lumMod val="50000"/>
                </a:schemeClr>
              </a:solidFill>
              <a:latin typeface="Calibri" panose="020F0502020204030204" pitchFamily="34" charset="0"/>
              <a:cs typeface="Calibri" panose="020F0502020204030204" pitchFamily="34" charset="0"/>
            </a:rPr>
            <a:t>severe anxiety/hives (itchy skin rash)/swelling of the lips and face/difficulty breathing/LOC </a:t>
          </a: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dirty="0">
              <a:solidFill>
                <a:schemeClr val="accent4">
                  <a:lumMod val="50000"/>
                </a:schemeClr>
              </a:solidFill>
              <a:latin typeface="Calibri" panose="020F0502020204030204" pitchFamily="34" charset="0"/>
              <a:cs typeface="Calibri" panose="020F0502020204030204" pitchFamily="34" charset="0"/>
            </a:rPr>
            <a:t>Within </a:t>
          </a:r>
          <a:r>
            <a:rPr lang="en-US" altLang="ar-JO" b="1" dirty="0">
              <a:solidFill>
                <a:schemeClr val="accent5"/>
              </a:solidFill>
              <a:latin typeface="Calibri" panose="020F0502020204030204" pitchFamily="34" charset="0"/>
              <a:cs typeface="Calibri" panose="020F0502020204030204" pitchFamily="34" charset="0"/>
            </a:rPr>
            <a:t>5-30 min</a:t>
          </a:r>
          <a:r>
            <a:rPr lang="en-US" altLang="ar-JO" dirty="0">
              <a:solidFill>
                <a:schemeClr val="accent4">
                  <a:lumMod val="50000"/>
                </a:schemeClr>
              </a:solidFill>
              <a:latin typeface="Calibri" panose="020F0502020204030204" pitchFamily="34" charset="0"/>
              <a:cs typeface="Calibri" panose="020F0502020204030204" pitchFamily="34" charset="0"/>
            </a:rPr>
            <a:t> after the vaccination .</a:t>
          </a: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b="1" dirty="0">
              <a:solidFill>
                <a:schemeClr val="accent4">
                  <a:lumMod val="50000"/>
                </a:schemeClr>
              </a:solidFill>
              <a:latin typeface="Calibri" panose="020F0502020204030204" pitchFamily="34" charset="0"/>
              <a:cs typeface="Calibri" panose="020F0502020204030204" pitchFamily="34" charset="0"/>
            </a:rPr>
            <a:t>Rare</a:t>
          </a:r>
          <a:r>
            <a:rPr lang="en-US" altLang="ar-JO" dirty="0">
              <a:solidFill>
                <a:schemeClr val="accent4">
                  <a:lumMod val="50000"/>
                </a:schemeClr>
              </a:solidFill>
              <a:latin typeface="Calibri" panose="020F0502020204030204" pitchFamily="34" charset="0"/>
              <a:cs typeface="Calibri" panose="020F0502020204030204" pitchFamily="34" charset="0"/>
            </a:rPr>
            <a:t>: in about 1 in every million.</a:t>
          </a: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pPr lvl="1" algn="l" rtl="0">
            <a:lnSpc>
              <a:spcPct val="100000"/>
            </a:lnSpc>
            <a:spcBef>
              <a:spcPct val="0"/>
            </a:spcBef>
            <a:spcAft>
              <a:spcPct val="15000"/>
            </a:spcAft>
            <a:buChar char="•"/>
          </a:pPr>
          <a:r>
            <a:rPr lang="en-US" altLang="ar-JO" dirty="0">
              <a:solidFill>
                <a:schemeClr val="accent4">
                  <a:lumMod val="50000"/>
                </a:schemeClr>
              </a:solidFill>
              <a:latin typeface="Calibri" panose="020F0502020204030204" pitchFamily="34" charset="0"/>
              <a:cs typeface="Calibri" panose="020F0502020204030204" pitchFamily="34" charset="0"/>
            </a:rPr>
            <a:t>The treatment for anaphylaxis </a:t>
          </a:r>
          <a:r>
            <a:rPr lang="en-US" altLang="ar-JO" dirty="0" err="1">
              <a:solidFill>
                <a:schemeClr val="accent4">
                  <a:lumMod val="50000"/>
                </a:schemeClr>
              </a:solidFill>
              <a:latin typeface="Calibri" panose="020F0502020204030204" pitchFamily="34" charset="0"/>
              <a:cs typeface="Calibri" panose="020F0502020204030204" pitchFamily="34" charset="0"/>
            </a:rPr>
            <a:t>is</a:t>
          </a:r>
          <a:r>
            <a:rPr lang="en-US" altLang="ar-JO" dirty="0" err="1">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a:t>
          </a:r>
          <a:r>
            <a:rPr lang="en-US" altLang="ar-JO" dirty="0" err="1">
              <a:solidFill>
                <a:schemeClr val="accent4">
                  <a:lumMod val="50000"/>
                </a:schemeClr>
              </a:solidFill>
              <a:latin typeface="Calibri" panose="020F0502020204030204" pitchFamily="34" charset="0"/>
              <a:cs typeface="Calibri" panose="020F0502020204030204" pitchFamily="34" charset="0"/>
            </a:rPr>
            <a:t>immediate</a:t>
          </a:r>
          <a:r>
            <a:rPr lang="en-US" altLang="ar-JO" dirty="0">
              <a:solidFill>
                <a:schemeClr val="accent4">
                  <a:lumMod val="50000"/>
                </a:schemeClr>
              </a:solidFill>
              <a:latin typeface="Calibri" panose="020F0502020204030204" pitchFamily="34" charset="0"/>
              <a:cs typeface="Calibri" panose="020F0502020204030204" pitchFamily="34" charset="0"/>
            </a:rPr>
            <a:t> injection of </a:t>
          </a:r>
          <a:r>
            <a:rPr lang="en-US" altLang="ar-JO" b="1" dirty="0">
              <a:solidFill>
                <a:schemeClr val="accent4">
                  <a:lumMod val="50000"/>
                </a:schemeClr>
              </a:solidFill>
              <a:latin typeface="Calibri" panose="020F0502020204030204" pitchFamily="34" charset="0"/>
              <a:cs typeface="Calibri" panose="020F0502020204030204" pitchFamily="34" charset="0"/>
            </a:rPr>
            <a:t>adrenaline</a:t>
          </a:r>
          <a:endParaRPr lang="en-US" b="1" dirty="0">
            <a:solidFill>
              <a:schemeClr val="accent4">
                <a:lumMod val="50000"/>
              </a:schemeClr>
            </a:solidFill>
            <a:latin typeface="Calibri" panose="020F0502020204030204" pitchFamily="34" charset="0"/>
            <a:cs typeface="Calibri" panose="020F0502020204030204" pitchFamily="34" charset="0"/>
          </a:endParaRPr>
        </a:p>
        <a:p>
          <a:pPr lvl="1" rtl="0">
            <a:lnSpc>
              <a:spcPct val="100000"/>
            </a:lnSpc>
            <a:spcBef>
              <a:spcPct val="0"/>
            </a:spcBef>
            <a:spcAft>
              <a:spcPct val="15000"/>
            </a:spcAft>
            <a:buChar char="•"/>
          </a:pPr>
          <a:endParaRPr lang="en-US" dirty="0">
            <a:solidFill>
              <a:schemeClr val="accent4">
                <a:lumMod val="50000"/>
              </a:schemeClr>
            </a:solidFill>
            <a:latin typeface="Calibri" panose="020F0502020204030204" pitchFamily="34" charset="0"/>
            <a:cs typeface="Calibri" panose="020F0502020204030204" pitchFamily="34" charset="0"/>
          </a:endParaRPr>
        </a:p>
      </dsp:txBody>
      <dsp:txXfrm>
        <a:off x="5804701" y="1036637"/>
        <a:ext cx="2545921" cy="525716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170073" cy="4425077"/>
        <a:chOff x="0" y="0"/>
        <a:chExt cx="7170073" cy="4425077"/>
      </a:xfrm>
    </dsp:grpSpPr>
    <dsp:sp modelId="{4FB3640E-9354-C74D-BBCF-F0AA553E3EC9}">
      <dsp:nvSpPr>
        <dsp:cNvPr id="3" name="Rounded Rectangle 2"/>
        <dsp:cNvSpPr/>
      </dsp:nvSpPr>
      <dsp:spPr bwMode="white">
        <a:xfrm>
          <a:off x="0" y="0"/>
          <a:ext cx="7170073" cy="1029088"/>
        </a:xfrm>
        <a:prstGeom prst="roundRect">
          <a:avLst>
            <a:gd name="adj" fmla="val 10000"/>
          </a:avLst>
        </a:prstGeom>
      </dsp:spPr>
      <dsp:style>
        <a:lnRef idx="2">
          <a:schemeClr val="lt1"/>
        </a:lnRef>
        <a:fillRef idx="1">
          <a:schemeClr val="accent3">
            <a:alpha val="90000"/>
            <a:hueOff val="0"/>
            <a:satOff val="0"/>
            <a:lumOff val="0"/>
            <a:alpha val="90196"/>
          </a:schemeClr>
        </a:fillRef>
        <a:effectRef idx="0">
          <a:scrgbClr r="0" g="0" b="0"/>
        </a:effectRef>
        <a:fontRef idx="minor">
          <a:schemeClr val="lt1"/>
        </a:fontRef>
      </dsp:style>
      <dsp:txBody>
        <a:bodyPr lIns="57150" tIns="57150" rIns="57150" bIns="57150" anchor="t"/>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rtl="0">
            <a:lnSpc>
              <a:spcPct val="100000"/>
            </a:lnSpc>
            <a:spcBef>
              <a:spcPct val="0"/>
            </a:spcBef>
            <a:spcAft>
              <a:spcPct val="35000"/>
            </a:spcAft>
          </a:pPr>
          <a:r>
            <a:rPr lang="en-US">
              <a:latin typeface="Arial" panose="020B0604020202020204"/>
            </a:rPr>
            <a:t>Inactivated virus Vaccine</a:t>
          </a:r>
          <a:endParaRPr lang="en-US"/>
        </a:p>
        <a:p>
          <a:pPr lvl="1">
            <a:lnSpc>
              <a:spcPct val="100000"/>
            </a:lnSpc>
            <a:spcBef>
              <a:spcPct val="0"/>
            </a:spcBef>
            <a:spcAft>
              <a:spcPct val="15000"/>
            </a:spcAft>
            <a:buChar char="•"/>
          </a:pPr>
          <a:r>
            <a:rPr lang="en-US">
              <a:latin typeface="Arial" panose="020B0604020202020204"/>
            </a:rPr>
            <a:t>Sinopharm</a:t>
          </a:r>
          <a:endParaRPr lang="en-US"/>
        </a:p>
        <a:p>
          <a:pPr lvl="1" rtl="0">
            <a:lnSpc>
              <a:spcPct val="100000"/>
            </a:lnSpc>
            <a:spcBef>
              <a:spcPct val="0"/>
            </a:spcBef>
            <a:spcAft>
              <a:spcPct val="15000"/>
            </a:spcAft>
            <a:buChar char="•"/>
          </a:pPr>
          <a:r>
            <a:rPr lang="en-US" err="1">
              <a:latin typeface="Arial" panose="020B0604020202020204"/>
            </a:rPr>
            <a:t>Bahrat</a:t>
          </a:r>
          <a:r>
            <a:rPr lang="en-US">
              <a:latin typeface="Arial" panose="020B0604020202020204"/>
            </a:rPr>
            <a:t> Biotech(not in the seminare)</a:t>
          </a:r>
          <a:endParaRPr lang="en-US"/>
        </a:p>
      </dsp:txBody>
      <dsp:txXfrm>
        <a:off x="0" y="0"/>
        <a:ext cx="7170073" cy="1029088"/>
      </dsp:txXfrm>
    </dsp:sp>
    <dsp:sp modelId="{3B495A3C-B0DF-DF41-AD11-68E39ABC77DC}">
      <dsp:nvSpPr>
        <dsp:cNvPr id="4" name="Rounded Rectangle 3"/>
        <dsp:cNvSpPr/>
      </dsp:nvSpPr>
      <dsp:spPr bwMode="white">
        <a:xfrm>
          <a:off x="102909" y="102909"/>
          <a:ext cx="1434015" cy="823270"/>
        </a:xfrm>
        <a:prstGeom prst="roundRect">
          <a:avLst>
            <a:gd name="adj" fmla="val 10000"/>
          </a:avLst>
        </a:prstGeom>
        <a:blipFill>
          <a:blip r:embed="rId1"/>
          <a:srcRect/>
          <a:stretch>
            <a:fillRect t="-9000" b="-9000"/>
          </a:stretch>
        </a:blipFill>
      </dsp:spPr>
      <dsp:style>
        <a:lnRef idx="2">
          <a:schemeClr val="lt1"/>
        </a:lnRef>
        <a:fillRef idx="1">
          <a:schemeClr val="accent3">
            <a:tint val="50000"/>
            <a:alpha val="90000"/>
            <a:hueOff val="0"/>
            <a:satOff val="0"/>
            <a:lumOff val="0"/>
            <a:alpha val="90196"/>
          </a:schemeClr>
        </a:fillRef>
        <a:effectRef idx="0">
          <a:scrgbClr r="0" g="0" b="0"/>
        </a:effectRef>
        <a:fontRef idx="minor"/>
      </dsp:style>
      <dsp:txXfrm>
        <a:off x="102909" y="102909"/>
        <a:ext cx="1434015" cy="823270"/>
      </dsp:txXfrm>
    </dsp:sp>
    <dsp:sp modelId="{BAACFC29-47B8-B543-920F-148CE96F6389}">
      <dsp:nvSpPr>
        <dsp:cNvPr id="5" name="Rounded Rectangle 4"/>
        <dsp:cNvSpPr/>
      </dsp:nvSpPr>
      <dsp:spPr bwMode="white">
        <a:xfrm>
          <a:off x="0" y="1131996"/>
          <a:ext cx="7170073" cy="1029088"/>
        </a:xfrm>
        <a:prstGeom prst="roundRect">
          <a:avLst>
            <a:gd name="adj" fmla="val 10000"/>
          </a:avLst>
        </a:prstGeom>
      </dsp:spPr>
      <dsp:style>
        <a:lnRef idx="2">
          <a:schemeClr val="lt1"/>
        </a:lnRef>
        <a:fillRef idx="1">
          <a:schemeClr val="accent3">
            <a:alpha val="90000"/>
            <a:hueOff val="0"/>
            <a:satOff val="0"/>
            <a:lumOff val="0"/>
            <a:alpha val="76863"/>
          </a:schemeClr>
        </a:fillRef>
        <a:effectRef idx="0">
          <a:scrgbClr r="0" g="0" b="0"/>
        </a:effectRef>
        <a:fontRef idx="minor">
          <a:schemeClr val="lt1"/>
        </a:fontRef>
      </dsp:style>
      <dsp:txBody>
        <a:bodyPr lIns="57150" tIns="57150" rIns="57150" bIns="57150" anchor="t"/>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rtl="0">
            <a:lnSpc>
              <a:spcPct val="100000"/>
            </a:lnSpc>
            <a:spcBef>
              <a:spcPct val="0"/>
            </a:spcBef>
            <a:spcAft>
              <a:spcPct val="35000"/>
            </a:spcAft>
          </a:pPr>
          <a:r>
            <a:rPr lang="en-US">
              <a:latin typeface="Arial" panose="020B0604020202020204"/>
            </a:rPr>
            <a:t>Virus like Particle Vaccine</a:t>
          </a:r>
          <a:endParaRPr lang="en-US"/>
        </a:p>
        <a:p>
          <a:pPr lvl="1">
            <a:lnSpc>
              <a:spcPct val="100000"/>
            </a:lnSpc>
            <a:spcBef>
              <a:spcPct val="0"/>
            </a:spcBef>
            <a:spcAft>
              <a:spcPct val="15000"/>
            </a:spcAft>
            <a:buChar char="•"/>
          </a:pPr>
          <a:r>
            <a:rPr lang="en-US">
              <a:latin typeface="Arial" panose="020B0604020202020204"/>
            </a:rPr>
            <a:t>Novavax</a:t>
          </a:r>
          <a:r>
            <a:rPr lang="ar-SA">
              <a:latin typeface="Arial" panose="020B0604020202020204"/>
            </a:rPr>
            <a:t>)</a:t>
          </a:r>
          <a:r>
            <a:rPr lang="en-US">
              <a:latin typeface="Arial" panose="020B0604020202020204"/>
            </a:rPr>
            <a:t>not mentioned in the seminar) </a:t>
          </a:r>
          <a:endParaRPr lang="en-US"/>
        </a:p>
      </dsp:txBody>
      <dsp:txXfrm>
        <a:off x="0" y="1131996"/>
        <a:ext cx="7170073" cy="1029088"/>
      </dsp:txXfrm>
    </dsp:sp>
    <dsp:sp modelId="{2109E959-2AD5-7545-A3D2-9DBEDC4574C1}">
      <dsp:nvSpPr>
        <dsp:cNvPr id="6" name="Rounded Rectangle 5"/>
        <dsp:cNvSpPr/>
      </dsp:nvSpPr>
      <dsp:spPr bwMode="white">
        <a:xfrm>
          <a:off x="102909" y="1234905"/>
          <a:ext cx="1434015" cy="823270"/>
        </a:xfrm>
        <a:prstGeom prst="roundRect">
          <a:avLst>
            <a:gd name="adj" fmla="val 10000"/>
          </a:avLst>
        </a:prstGeom>
        <a:blipFill>
          <a:blip r:embed="rId2"/>
          <a:srcRect/>
          <a:stretch>
            <a:fillRect t="-4000" b="-4000"/>
          </a:stretch>
        </a:blipFill>
      </dsp:spPr>
      <dsp:style>
        <a:lnRef idx="2">
          <a:schemeClr val="lt1"/>
        </a:lnRef>
        <a:fillRef idx="1">
          <a:schemeClr val="accent3">
            <a:tint val="50000"/>
            <a:alpha val="90000"/>
            <a:hueOff val="-20000"/>
            <a:satOff val="-1306"/>
            <a:lumOff val="3268"/>
            <a:alpha val="76863"/>
          </a:schemeClr>
        </a:fillRef>
        <a:effectRef idx="0">
          <a:scrgbClr r="0" g="0" b="0"/>
        </a:effectRef>
        <a:fontRef idx="minor"/>
      </dsp:style>
      <dsp:txXfrm>
        <a:off x="102909" y="1234905"/>
        <a:ext cx="1434015" cy="823270"/>
      </dsp:txXfrm>
    </dsp:sp>
    <dsp:sp modelId="{6BD0329F-E20E-B946-BB12-3A4927931762}">
      <dsp:nvSpPr>
        <dsp:cNvPr id="7" name="Rounded Rectangle 6"/>
        <dsp:cNvSpPr/>
      </dsp:nvSpPr>
      <dsp:spPr bwMode="white">
        <a:xfrm>
          <a:off x="0" y="2263993"/>
          <a:ext cx="7170073" cy="1029088"/>
        </a:xfrm>
        <a:prstGeom prst="roundRect">
          <a:avLst>
            <a:gd name="adj" fmla="val 10000"/>
          </a:avLst>
        </a:prstGeom>
      </dsp:spPr>
      <dsp:style>
        <a:lnRef idx="2">
          <a:schemeClr val="lt1"/>
        </a:lnRef>
        <a:fillRef idx="1">
          <a:schemeClr val="accent3">
            <a:alpha val="90000"/>
            <a:hueOff val="0"/>
            <a:satOff val="0"/>
            <a:lumOff val="0"/>
            <a:alpha val="63529"/>
          </a:schemeClr>
        </a:fillRef>
        <a:effectRef idx="0">
          <a:scrgbClr r="0" g="0" b="0"/>
        </a:effectRef>
        <a:fontRef idx="minor">
          <a:schemeClr val="lt1"/>
        </a:fontRef>
      </dsp:style>
      <dsp:txBody>
        <a:bodyPr lIns="57150" tIns="57150" rIns="57150" bIns="57150" anchor="t"/>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en-US">
              <a:latin typeface="Arial" panose="020B0604020202020204"/>
            </a:rPr>
            <a:t>Viral vector Vaccine</a:t>
          </a:r>
          <a:endParaRPr lang="en-US"/>
        </a:p>
        <a:p>
          <a:pPr lvl="1">
            <a:lnSpc>
              <a:spcPct val="100000"/>
            </a:lnSpc>
            <a:spcBef>
              <a:spcPct val="0"/>
            </a:spcBef>
            <a:spcAft>
              <a:spcPct val="15000"/>
            </a:spcAft>
            <a:buChar char="•"/>
          </a:pPr>
          <a:r>
            <a:rPr lang="en-US">
              <a:latin typeface="Arial" panose="020B0604020202020204"/>
            </a:rPr>
            <a:t>Jonson&amp;Jonson</a:t>
          </a:r>
          <a:endParaRPr lang="en-US">
            <a:latin typeface="Arial" panose="020B0604020202020204"/>
          </a:endParaRPr>
        </a:p>
        <a:p>
          <a:pPr lvl="1" rtl="0">
            <a:lnSpc>
              <a:spcPct val="100000"/>
            </a:lnSpc>
            <a:spcBef>
              <a:spcPct val="0"/>
            </a:spcBef>
            <a:spcAft>
              <a:spcPct val="15000"/>
            </a:spcAft>
            <a:buChar char="•"/>
          </a:pPr>
          <a:r>
            <a:rPr lang="en-US">
              <a:latin typeface="Arial" panose="020B0604020202020204"/>
            </a:rPr>
            <a:t>Gamaleya(Sputnik V)</a:t>
          </a:r>
          <a:endParaRPr lang="en-US">
            <a:latin typeface="Arial" panose="020B0604020202020204"/>
          </a:endParaRPr>
        </a:p>
        <a:p>
          <a:pPr lvl="1">
            <a:lnSpc>
              <a:spcPct val="100000"/>
            </a:lnSpc>
            <a:spcBef>
              <a:spcPct val="0"/>
            </a:spcBef>
            <a:spcAft>
              <a:spcPct val="15000"/>
            </a:spcAft>
            <a:buChar char="•"/>
          </a:pPr>
          <a:r>
            <a:rPr lang="en-US">
              <a:latin typeface="Arial" panose="020B0604020202020204"/>
            </a:rPr>
            <a:t>Oxford/AstraZeneca</a:t>
          </a:r>
          <a:endParaRPr lang="en-US"/>
        </a:p>
      </dsp:txBody>
      <dsp:txXfrm>
        <a:off x="0" y="2263993"/>
        <a:ext cx="7170073" cy="1029088"/>
      </dsp:txXfrm>
    </dsp:sp>
    <dsp:sp modelId="{5A917985-CD1B-B449-B32F-D1415ABD7CFF}">
      <dsp:nvSpPr>
        <dsp:cNvPr id="8" name="Rounded Rectangle 7"/>
        <dsp:cNvSpPr/>
      </dsp:nvSpPr>
      <dsp:spPr bwMode="white">
        <a:xfrm>
          <a:off x="102909" y="2366902"/>
          <a:ext cx="1434015" cy="823270"/>
        </a:xfrm>
        <a:prstGeom prst="roundRect">
          <a:avLst>
            <a:gd name="adj" fmla="val 10000"/>
          </a:avLst>
        </a:prstGeom>
        <a:blipFill>
          <a:blip r:embed="rId3"/>
          <a:srcRect/>
          <a:stretch>
            <a:fillRect t="-13000" b="-13000"/>
          </a:stretch>
        </a:blipFill>
      </dsp:spPr>
      <dsp:style>
        <a:lnRef idx="2">
          <a:schemeClr val="lt1"/>
        </a:lnRef>
        <a:fillRef idx="1">
          <a:schemeClr val="accent3">
            <a:tint val="50000"/>
            <a:alpha val="90000"/>
            <a:hueOff val="-40000"/>
            <a:satOff val="-2613"/>
            <a:lumOff val="6536"/>
            <a:alpha val="63529"/>
          </a:schemeClr>
        </a:fillRef>
        <a:effectRef idx="0">
          <a:scrgbClr r="0" g="0" b="0"/>
        </a:effectRef>
        <a:fontRef idx="minor"/>
      </dsp:style>
      <dsp:txXfrm>
        <a:off x="102909" y="2366902"/>
        <a:ext cx="1434015" cy="823270"/>
      </dsp:txXfrm>
    </dsp:sp>
    <dsp:sp modelId="{B0822C6C-884D-3D48-9575-49E33FAB2896}">
      <dsp:nvSpPr>
        <dsp:cNvPr id="9" name="Rounded Rectangle 8"/>
        <dsp:cNvSpPr/>
      </dsp:nvSpPr>
      <dsp:spPr bwMode="white">
        <a:xfrm>
          <a:off x="0" y="3395989"/>
          <a:ext cx="7170073" cy="1029088"/>
        </a:xfrm>
        <a:prstGeom prst="roundRect">
          <a:avLst>
            <a:gd name="adj" fmla="val 10000"/>
          </a:avLst>
        </a:prstGeom>
      </dsp:spPr>
      <dsp:style>
        <a:lnRef idx="2">
          <a:schemeClr val="lt1"/>
        </a:lnRef>
        <a:fillRef idx="1">
          <a:schemeClr val="accent3">
            <a:alpha val="90000"/>
            <a:hueOff val="0"/>
            <a:satOff val="0"/>
            <a:lumOff val="0"/>
            <a:alpha val="50196"/>
          </a:schemeClr>
        </a:fillRef>
        <a:effectRef idx="0">
          <a:scrgbClr r="0" g="0" b="0"/>
        </a:effectRef>
        <a:fontRef idx="minor">
          <a:schemeClr val="lt1"/>
        </a:fontRef>
      </dsp:style>
      <dsp:txBody>
        <a:bodyPr lIns="57150" tIns="57150" rIns="57150" bIns="57150" anchor="t"/>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rtl="0">
            <a:lnSpc>
              <a:spcPct val="100000"/>
            </a:lnSpc>
            <a:spcBef>
              <a:spcPct val="0"/>
            </a:spcBef>
            <a:spcAft>
              <a:spcPct val="35000"/>
            </a:spcAft>
          </a:pPr>
          <a:r>
            <a:rPr lang="en-US">
              <a:latin typeface="Arial" panose="020B0604020202020204"/>
            </a:rPr>
            <a:t>Encapsulated mRNA Vaccine</a:t>
          </a:r>
          <a:endParaRPr lang="en-US">
            <a:latin typeface="Arial" panose="020B0604020202020204"/>
          </a:endParaRPr>
        </a:p>
        <a:p>
          <a:pPr lvl="1" rtl="0">
            <a:lnSpc>
              <a:spcPct val="100000"/>
            </a:lnSpc>
            <a:spcBef>
              <a:spcPct val="0"/>
            </a:spcBef>
            <a:spcAft>
              <a:spcPct val="15000"/>
            </a:spcAft>
            <a:buChar char="•"/>
          </a:pPr>
          <a:r>
            <a:rPr lang="en-US">
              <a:latin typeface="Arial" panose="020B0604020202020204"/>
            </a:rPr>
            <a:t>BioNTech/Pfizer</a:t>
          </a:r>
          <a:endParaRPr lang="en-US">
            <a:latin typeface="Arial" panose="020B0604020202020204"/>
          </a:endParaRPr>
        </a:p>
        <a:p>
          <a:pPr lvl="1">
            <a:lnSpc>
              <a:spcPct val="100000"/>
            </a:lnSpc>
            <a:spcBef>
              <a:spcPct val="0"/>
            </a:spcBef>
            <a:spcAft>
              <a:spcPct val="15000"/>
            </a:spcAft>
            <a:buChar char="•"/>
          </a:pPr>
          <a:r>
            <a:rPr lang="en-US">
              <a:latin typeface="Arial" panose="020B0604020202020204"/>
            </a:rPr>
            <a:t>Moderna</a:t>
          </a:r>
        </a:p>
      </dsp:txBody>
      <dsp:txXfrm>
        <a:off x="0" y="3395989"/>
        <a:ext cx="7170073" cy="1029088"/>
      </dsp:txXfrm>
    </dsp:sp>
    <dsp:sp modelId="{A45246AA-4E51-8D43-8985-308C456B012C}">
      <dsp:nvSpPr>
        <dsp:cNvPr id="10" name="Rounded Rectangle 9"/>
        <dsp:cNvSpPr/>
      </dsp:nvSpPr>
      <dsp:spPr bwMode="white">
        <a:xfrm>
          <a:off x="102909" y="3498898"/>
          <a:ext cx="1434015" cy="823270"/>
        </a:xfrm>
        <a:prstGeom prst="roundRect">
          <a:avLst>
            <a:gd name="adj" fmla="val 10000"/>
          </a:avLst>
        </a:prstGeom>
        <a:blipFill>
          <a:blip r:embed="rId4"/>
          <a:srcRect/>
          <a:stretch>
            <a:fillRect t="-14000" b="-14000"/>
          </a:stretch>
        </a:blipFill>
      </dsp:spPr>
      <dsp:style>
        <a:lnRef idx="2">
          <a:schemeClr val="lt1"/>
        </a:lnRef>
        <a:fillRef idx="1">
          <a:schemeClr val="accent3">
            <a:tint val="50000"/>
            <a:alpha val="90000"/>
            <a:hueOff val="-60000"/>
            <a:satOff val="-3921"/>
            <a:lumOff val="9804"/>
            <a:alpha val="50196"/>
          </a:schemeClr>
        </a:fillRef>
        <a:effectRef idx="0">
          <a:scrgbClr r="0" g="0" b="0"/>
        </a:effectRef>
        <a:fontRef idx="minor"/>
      </dsp:style>
      <dsp:txXfrm>
        <a:off x="102909" y="3498898"/>
        <a:ext cx="1434015" cy="823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Antigens" TargetMode="External"/><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Central_nervous_system" TargetMode="External"/><Relationship Id="rId7" Type="http://schemas.openxmlformats.org/officeDocument/2006/relationships/hyperlink" Target="https://en.wikipedia.org/wiki/IgM" TargetMode="External"/><Relationship Id="rId6" Type="http://schemas.openxmlformats.org/officeDocument/2006/relationships/hyperlink" Target="https://en.wikipedia.org/wiki/IgG" TargetMode="External"/><Relationship Id="rId5" Type="http://schemas.openxmlformats.org/officeDocument/2006/relationships/hyperlink" Target="https://en.wikipedia.org/wiki/Tonsil" TargetMode="External"/><Relationship Id="rId4" Type="http://schemas.openxmlformats.org/officeDocument/2006/relationships/hyperlink" Target="https://en.wikipedia.org/wiki/Antibodies" TargetMode="External"/><Relationship Id="rId3" Type="http://schemas.openxmlformats.org/officeDocument/2006/relationships/hyperlink" Target="https://en.wikipedia.org/wiki/IgA" TargetMode="External"/><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Say, you’ve got ten people.</a:t>
            </a:r>
            <a:r>
              <a:rPr lang="en-US" baseline="0" dirty="0"/>
              <a:t> One of them gets infected with </a:t>
            </a:r>
            <a:r>
              <a:rPr lang="en-US" baseline="0" dirty="0" err="1"/>
              <a:t>checken</a:t>
            </a:r>
            <a:r>
              <a:rPr lang="en-US" baseline="0" dirty="0"/>
              <a:t> pox, the other nine will get it too. However if you vaccinate, let’s say, seven out of the ten, then the spread of infection will be restricted. And if one of those three that haven’t been vaccinated has a contraindication like being </a:t>
            </a:r>
            <a:r>
              <a:rPr lang="en-US" baseline="0" dirty="0" err="1"/>
              <a:t>immunocompromised</a:t>
            </a:r>
            <a:r>
              <a:rPr lang="en-US" baseline="0" dirty="0"/>
              <a:t>, they will be protected too, because the others won’t spread the infection to them.</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Rot-1 (</a:t>
            </a:r>
            <a:r>
              <a:rPr lang="en-US" sz="1200" b="0" i="0" kern="1200" dirty="0" err="1">
                <a:solidFill>
                  <a:schemeClr val="tx1"/>
                </a:solidFill>
                <a:latin typeface="+mn-lt"/>
                <a:ea typeface="+mn-ea"/>
                <a:cs typeface="+mn-cs"/>
              </a:rPr>
              <a:t>Rotarix</a:t>
            </a:r>
            <a:r>
              <a:rPr lang="en-US" sz="1200" b="0" i="0" kern="1200" dirty="0">
                <a:solidFill>
                  <a:schemeClr val="tx1"/>
                </a:solidFill>
                <a:latin typeface="+mn-lt"/>
                <a:ea typeface="+mn-ea"/>
                <a:cs typeface="+mn-cs"/>
              </a:rPr>
              <a:t>™) requires 2 doses (at least 4 weeks apart) and Rot-5 (</a:t>
            </a:r>
            <a:r>
              <a:rPr lang="en-US" sz="1200" b="0" i="0" kern="1200" dirty="0" err="1">
                <a:solidFill>
                  <a:schemeClr val="tx1"/>
                </a:solidFill>
                <a:latin typeface="+mn-lt"/>
                <a:ea typeface="+mn-ea"/>
                <a:cs typeface="+mn-cs"/>
              </a:rPr>
              <a:t>RotaTeq</a:t>
            </a:r>
            <a:r>
              <a:rPr lang="en-US" sz="1200" b="0" i="0" kern="1200" dirty="0">
                <a:solidFill>
                  <a:schemeClr val="tx1"/>
                </a:solidFill>
                <a:latin typeface="+mn-lt"/>
                <a:ea typeface="+mn-ea"/>
                <a:cs typeface="+mn-cs"/>
              </a:rPr>
              <a:t>™) requires 3 doses (4-10 weeks apart).</a:t>
            </a:r>
            <a:endParaRPr lang="en-US" sz="1200" b="0" i="0" kern="1200" dirty="0">
              <a:solidFill>
                <a:schemeClr val="tx1"/>
              </a:solidFill>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8B3AD61-3193-4848-90FD-C77F744F988D}" type="slidenum">
              <a:rPr lang="en-US" smtClean="0"/>
            </a:fld>
            <a:endParaRPr lang="en-US"/>
          </a:p>
        </p:txBody>
      </p:sp>
      <p:sp>
        <p:nvSpPr>
          <p:cNvPr id="46083" name="Slide Image Placeholder 1"/>
          <p:cNvSpPr>
            <a:spLocks noGrp="1" noRot="1" noChangeAspect="1" noTextEdit="1"/>
          </p:cNvSpPr>
          <p:nvPr>
            <p:ph type="sldImg"/>
          </p:nvPr>
        </p:nvSpPr>
        <p:spPr>
          <a:xfrm>
            <a:off x="1195388" y="704850"/>
            <a:ext cx="4638675" cy="3478213"/>
          </a:xfrm>
        </p:spPr>
      </p:sp>
      <p:sp>
        <p:nvSpPr>
          <p:cNvPr id="46084" name="Notes Placeholder 2"/>
          <p:cNvSpPr>
            <a:spLocks noGrp="1"/>
          </p:cNvSpPr>
          <p:nvPr>
            <p:ph type="body" idx="1"/>
          </p:nvPr>
        </p:nvSpPr>
        <p:spPr>
          <a:xfrm>
            <a:off x="291004" y="4433136"/>
            <a:ext cx="6445970" cy="4583439"/>
          </a:xfrm>
          <a:noFill/>
        </p:spPr>
        <p:txBody>
          <a:bodyPr lIns="96121" tIns="47217" rIns="96121" bIns="47217"/>
          <a:lstStyle/>
          <a:p>
            <a:endParaRPr lang="en-US" sz="1800" dirty="0"/>
          </a:p>
        </p:txBody>
      </p:sp>
      <p:sp>
        <p:nvSpPr>
          <p:cNvPr id="46085" name="Slide Number Placeholder 3"/>
          <p:cNvSpPr txBox="1">
            <a:spLocks noGrp="1"/>
          </p:cNvSpPr>
          <p:nvPr/>
        </p:nvSpPr>
        <p:spPr bwMode="auto">
          <a:xfrm>
            <a:off x="3978132" y="8842029"/>
            <a:ext cx="3043343" cy="465455"/>
          </a:xfrm>
          <a:prstGeom prst="rect">
            <a:avLst/>
          </a:prstGeom>
          <a:noFill/>
          <a:ln w="9525">
            <a:noFill/>
            <a:miter lim="800000"/>
          </a:ln>
        </p:spPr>
        <p:txBody>
          <a:bodyPr lIns="93319" tIns="46660" rIns="93319" bIns="46660"/>
          <a:lstStyle/>
          <a:p>
            <a:pPr algn="ctr" defTabSz="915670" eaLnBrk="0" hangingPunct="0"/>
            <a:fld id="{D5D4C40B-F77D-4049-9E89-2F8D6C73FB67}" type="slidenum">
              <a:rPr lang="ar-SA" sz="3600"/>
            </a:fld>
            <a:endParaRPr lang="en-US" sz="3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Two outbreaks coinciding with pilgrimage seasons for Hajj/</a:t>
            </a:r>
            <a:r>
              <a:rPr lang="en-US" sz="1200" b="0" i="0" kern="1200" dirty="0" err="1">
                <a:solidFill>
                  <a:schemeClr val="tx1"/>
                </a:solidFill>
                <a:latin typeface="+mn-lt"/>
                <a:ea typeface="+mn-ea"/>
                <a:cs typeface="+mn-cs"/>
              </a:rPr>
              <a:t>Umra</a:t>
            </a:r>
            <a:r>
              <a:rPr lang="en-US" sz="1200" b="0" i="0" kern="1200" dirty="0">
                <a:solidFill>
                  <a:schemeClr val="tx1"/>
                </a:solidFill>
                <a:latin typeface="+mn-lt"/>
                <a:ea typeface="+mn-ea"/>
                <a:cs typeface="+mn-cs"/>
              </a:rPr>
              <a:t> in 2000 and 2001 have been associated with </a:t>
            </a:r>
            <a:r>
              <a:rPr lang="en-US" sz="1200" b="0" i="1" kern="1200" dirty="0" err="1">
                <a:solidFill>
                  <a:schemeClr val="tx1"/>
                </a:solidFill>
                <a:latin typeface="+mn-lt"/>
                <a:ea typeface="+mn-ea"/>
                <a:cs typeface="+mn-cs"/>
              </a:rPr>
              <a:t>N.meningitidis</a:t>
            </a:r>
            <a:r>
              <a:rPr lang="en-US" sz="1200" b="0" i="1" kern="1200" dirty="0">
                <a:solidFill>
                  <a:schemeClr val="tx1"/>
                </a:solidFill>
                <a:latin typeface="+mn-lt"/>
                <a:ea typeface="+mn-ea"/>
                <a:cs typeface="+mn-cs"/>
              </a:rPr>
              <a:t> </a:t>
            </a:r>
            <a:r>
              <a:rPr lang="en-US" sz="1200" b="0" i="0" kern="1200" dirty="0">
                <a:solidFill>
                  <a:schemeClr val="tx1"/>
                </a:solidFill>
                <a:latin typeface="+mn-lt"/>
                <a:ea typeface="+mn-ea"/>
                <a:cs typeface="+mn-cs"/>
              </a:rPr>
              <a:t>W135.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kern="1200" dirty="0">
                <a:solidFill>
                  <a:schemeClr val="tx1"/>
                </a:solidFill>
                <a:latin typeface="+mn-lt"/>
                <a:ea typeface="+mn-ea"/>
                <a:cs typeface="+mn-cs"/>
              </a:rPr>
              <a:t>the capsular polysaccharide on the type B bacterium is too similar to human neural </a:t>
            </a:r>
            <a:r>
              <a:rPr lang="en-US" sz="1200" b="0" i="0" u="none" strike="noStrike" kern="1200" dirty="0">
                <a:solidFill>
                  <a:schemeClr val="tx1"/>
                </a:solidFill>
                <a:latin typeface="+mn-lt"/>
                <a:ea typeface="+mn-ea"/>
                <a:cs typeface="+mn-cs"/>
                <a:hlinkClick r:id="rId3" tooltip="Antigens"/>
              </a:rPr>
              <a:t>antigens</a:t>
            </a:r>
            <a:r>
              <a:rPr lang="en-US" sz="1200" b="0" i="0" kern="1200" dirty="0">
                <a:solidFill>
                  <a:schemeClr val="tx1"/>
                </a:solidFill>
                <a:latin typeface="+mn-lt"/>
                <a:ea typeface="+mn-ea"/>
                <a:cs typeface="+mn-cs"/>
              </a:rPr>
              <a:t> to be a useful target.</a:t>
            </a: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Encapsulated bacteria need antibodies</a:t>
            </a:r>
            <a:r>
              <a:rPr lang="en-US" baseline="0" dirty="0"/>
              <a:t> and complements and </a:t>
            </a:r>
            <a:r>
              <a:rPr lang="en-US" baseline="0" dirty="0" err="1"/>
              <a:t>opsonins</a:t>
            </a:r>
            <a:r>
              <a:rPr lang="en-US" baseline="0" dirty="0"/>
              <a:t> (produced by the spleen) to be </a:t>
            </a:r>
            <a:r>
              <a:rPr lang="en-US" baseline="0" dirty="0" err="1"/>
              <a:t>phagocytosed</a:t>
            </a:r>
            <a:r>
              <a:rPr lang="en-US" baseline="0" dirty="0"/>
              <a:t> by macrophages in the spleen and elsewhere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Viral stability refers to the ability of a virus to remain infectious over time and under different conditions. Viral assembly refers to the process by which a virus is assembled from its component parts</a:t>
            </a:r>
            <a:r>
              <a:rPr lang="en-US"/>
              <a:t>.  </a:t>
            </a:r>
            <a:endParaRPr lang="en-US"/>
          </a:p>
          <a:p>
            <a:pPr marL="0" lvl="0" indent="0" algn="l" rtl="0">
              <a:spcBef>
                <a:spcPts val="0"/>
              </a:spcBef>
              <a:spcAft>
                <a:spcPts val="0"/>
              </a:spcAft>
              <a:buNone/>
            </a:pPr>
            <a:r>
              <a:rPr lang="en-US"/>
              <a:t>tropism , fusion of envelope , assemply.</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increase and plateu </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ln>
        </p:spPr>
      </p:sp>
      <p:sp>
        <p:nvSpPr>
          <p:cNvPr id="81923" name="Notes Placeholder 2"/>
          <p:cNvSpPr>
            <a:spLocks noGrp="1"/>
          </p:cNvSpPr>
          <p:nvPr>
            <p:ph type="body" idx="1"/>
          </p:nvPr>
        </p:nvSpPr>
        <p:spPr bwMode="auto">
          <a:noFill/>
        </p:spPr>
        <p:txBody>
          <a:bodyPr/>
          <a:lstStyle/>
          <a:p>
            <a:pPr eaLnBrk="1" hangingPunct="1"/>
            <a:r>
              <a:rPr lang="en-US" altLang="ar-JO" dirty="0">
                <a:latin typeface="Garamond" panose="02020404030301010803" pitchFamily="18" charset="0"/>
              </a:rPr>
              <a:t>Nonliving vaccines administered </a:t>
            </a:r>
            <a:r>
              <a:rPr lang="en-US" altLang="ar-JO" dirty="0" err="1">
                <a:latin typeface="Garamond" panose="02020404030301010803" pitchFamily="18" charset="0"/>
              </a:rPr>
              <a:t>parenterally</a:t>
            </a:r>
            <a:r>
              <a:rPr lang="en-US" altLang="ar-JO" dirty="0">
                <a:latin typeface="Garamond" panose="02020404030301010803" pitchFamily="18" charset="0"/>
              </a:rPr>
              <a:t> </a:t>
            </a:r>
            <a:r>
              <a:rPr lang="en-US" altLang="ar-JO" b="1" dirty="0">
                <a:solidFill>
                  <a:srgbClr val="000099"/>
                </a:solidFill>
                <a:latin typeface="Garamond" panose="02020404030301010803" pitchFamily="18" charset="0"/>
              </a:rPr>
              <a:t>fail to induce mucosal immunity</a:t>
            </a:r>
            <a:r>
              <a:rPr lang="en-US" altLang="ar-JO" dirty="0">
                <a:solidFill>
                  <a:srgbClr val="0070C0"/>
                </a:solidFill>
                <a:latin typeface="Garamond" panose="02020404030301010803" pitchFamily="18" charset="0"/>
              </a:rPr>
              <a:t> </a:t>
            </a:r>
            <a:r>
              <a:rPr lang="en-US" altLang="ar-JO" dirty="0">
                <a:latin typeface="Garamond" panose="02020404030301010803" pitchFamily="18" charset="0"/>
              </a:rPr>
              <a:t>because they lack a delivery system that can effectively transport them to local mucosal antigen-processing cells.</a:t>
            </a:r>
            <a:endParaRPr lang="en-US" altLang="ar-JO" dirty="0">
              <a:latin typeface="Garamond" panose="02020404030301010803" pitchFamily="18" charset="0"/>
            </a:endParaRPr>
          </a:p>
          <a:p>
            <a:pPr eaLnBrk="1" hangingPunct="1"/>
            <a:r>
              <a:rPr lang="en-US" altLang="ar-JO" dirty="0">
                <a:latin typeface="Garamond" panose="02020404030301010803" pitchFamily="18" charset="0"/>
              </a:rPr>
              <a:t>It also Typically require multiple doses and periodic boosters for the maintenance of immunity because antibody titer falls with time.</a:t>
            </a:r>
            <a:r>
              <a:rPr lang="ar-JO" altLang="ar-JO" dirty="0">
                <a:latin typeface="Garamond" panose="02020404030301010803" pitchFamily="18" charset="0"/>
              </a:rPr>
              <a:t> </a:t>
            </a:r>
            <a:endParaRPr lang="en-US" altLang="ar-JO" dirty="0">
              <a:latin typeface="Garamond" panose="02020404030301010803" pitchFamily="18" charset="0"/>
            </a:endParaRPr>
          </a:p>
          <a:p>
            <a:pPr eaLnBrk="1" hangingPunct="1"/>
            <a:endParaRPr lang="en-US" altLang="ar-JO" dirty="0">
              <a:latin typeface="Garamond" panose="02020404030301010803" pitchFamily="18" charset="0"/>
            </a:endParaRPr>
          </a:p>
          <a:p>
            <a:pPr eaLnBrk="1" hangingPunct="1"/>
            <a:endParaRPr lang="ar-JO" altLang="ar-JO" dirty="0"/>
          </a:p>
        </p:txBody>
      </p:sp>
      <p:sp>
        <p:nvSpPr>
          <p:cNvPr id="8090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46F8140-1923-4023-8D91-7889597A3394}" type="slidenum">
              <a:rPr lang="ar-SA" altLang="ar-JO" smtClean="0">
                <a:solidFill>
                  <a:srgbClr val="000000"/>
                </a:solidFill>
                <a:latin typeface="Arial" panose="020B0604020202020204" pitchFamily="34" charset="0"/>
              </a:rPr>
            </a:fld>
            <a:endParaRPr lang="en-US" altLang="ar-JO">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pople have it more severe </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multi organ dysfunction </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talk about the misconception that it changes the dna , and the mechanisms , efficacy , oral intake </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oral intaek againt omecron , as afourth dose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t>Disorders of </a:t>
            </a:r>
            <a:r>
              <a:rPr lang="en-US" dirty="0" err="1"/>
              <a:t>Humoral</a:t>
            </a:r>
            <a:r>
              <a:rPr lang="en-US" dirty="0"/>
              <a:t> </a:t>
            </a:r>
            <a:r>
              <a:rPr lang="en-US" dirty="0" err="1"/>
              <a:t>Immunity:There</a:t>
            </a:r>
            <a:r>
              <a:rPr lang="en-US" dirty="0"/>
              <a:t> is a spectrum of disease within this category ranging from patients with an inability to make any type of antibody response to patients whose only defect is making an </a:t>
            </a:r>
            <a:r>
              <a:rPr lang="en-US" dirty="0" err="1"/>
              <a:t>IgA</a:t>
            </a:r>
            <a:r>
              <a:rPr lang="en-US" dirty="0"/>
              <a:t> antibody response. Patients with severe deficiencies of </a:t>
            </a:r>
            <a:r>
              <a:rPr lang="en-US" dirty="0" err="1"/>
              <a:t>humoral</a:t>
            </a:r>
            <a:r>
              <a:rPr lang="en-US" dirty="0"/>
              <a:t> immunity (X-linked </a:t>
            </a:r>
            <a:r>
              <a:rPr lang="en-US" dirty="0" err="1"/>
              <a:t>agammaglobulinemia</a:t>
            </a:r>
            <a:r>
              <a:rPr lang="en-US" dirty="0"/>
              <a:t> and common variable immunodeficiency) have little or no ability to mount antibody responses to vaccines or microbial pathogens. They are highly susceptible to infections caused by encapsulated bacteria and </a:t>
            </a:r>
            <a:r>
              <a:rPr lang="en-US" dirty="0" err="1"/>
              <a:t>enteroviruses</a:t>
            </a:r>
            <a:r>
              <a:rPr lang="en-US" dirty="0"/>
              <a:t>, including polio and </a:t>
            </a:r>
            <a:r>
              <a:rPr lang="en-US" dirty="0" err="1"/>
              <a:t>coxsackie</a:t>
            </a:r>
            <a:r>
              <a:rPr lang="en-US" dirty="0"/>
              <a:t> viruses. Treatment with prophylactic intravenous infusions of gamma globulin (IVIG) is effective at preventing bacterial sepsis and meningitis, but may be less helpful for preventing sinusitis and bronchitis. Less severe forms of </a:t>
            </a:r>
            <a:r>
              <a:rPr lang="en-US" dirty="0" err="1"/>
              <a:t>humoral</a:t>
            </a:r>
            <a:r>
              <a:rPr lang="en-US" dirty="0"/>
              <a:t> immune deficiency include patients with selective inability to produce antibodies of a specific class (</a:t>
            </a:r>
            <a:r>
              <a:rPr lang="en-US" dirty="0" err="1"/>
              <a:t>IgA</a:t>
            </a:r>
            <a:r>
              <a:rPr lang="en-US" dirty="0"/>
              <a:t> deficiency) or subclass (</a:t>
            </a:r>
            <a:r>
              <a:rPr lang="en-US" dirty="0" err="1"/>
              <a:t>IgG</a:t>
            </a:r>
            <a:r>
              <a:rPr lang="en-US" dirty="0"/>
              <a:t> subclass deficiency). They generally have less severe problems with infection since some elements of </a:t>
            </a:r>
            <a:r>
              <a:rPr lang="en-US" dirty="0" err="1"/>
              <a:t>humoral</a:t>
            </a:r>
            <a:r>
              <a:rPr lang="en-US" dirty="0"/>
              <a:t> immunity are intact. </a:t>
            </a:r>
            <a:r>
              <a:rPr lang="en-US" dirty="0" err="1"/>
              <a:t>IgA</a:t>
            </a:r>
            <a:r>
              <a:rPr lang="en-US" dirty="0"/>
              <a:t> deficient patients typically develop infections along mucosal surfaces (</a:t>
            </a:r>
            <a:r>
              <a:rPr lang="en-US" dirty="0" err="1"/>
              <a:t>otitis</a:t>
            </a:r>
            <a:r>
              <a:rPr lang="en-US" dirty="0"/>
              <a:t>, sinusitis and bronchitis) but rarely develop tissue invasive infections because they have normal ability</a:t>
            </a:r>
            <a:endParaRPr lang="en-US" dirty="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t>
            </a:r>
            <a:r>
              <a:rPr lang="en-US" dirty="0" err="1"/>
              <a:t>immunosuppre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altLang="ar-JO" b="1" dirty="0">
                <a:solidFill>
                  <a:schemeClr val="accent2"/>
                </a:solidFill>
                <a:latin typeface="Calibri" panose="020F0502020204030204" pitchFamily="34" charset="0"/>
                <a:cs typeface="Calibri" panose="020F0502020204030204" pitchFamily="34" charset="0"/>
              </a:rPr>
              <a:t>Severe </a:t>
            </a:r>
            <a:r>
              <a:rPr lang="en-US" altLang="ar-JO" b="1" dirty="0" err="1">
                <a:solidFill>
                  <a:schemeClr val="accent2"/>
                </a:solidFill>
                <a:latin typeface="Calibri" panose="020F0502020204030204" pitchFamily="34" charset="0"/>
                <a:cs typeface="Calibri" panose="020F0502020204030204" pitchFamily="34" charset="0"/>
              </a:rPr>
              <a:t>immunosuppression</a:t>
            </a:r>
            <a:r>
              <a:rPr lang="en-US" altLang="ar-JO" b="1" dirty="0">
                <a:solidFill>
                  <a:schemeClr val="accent2"/>
                </a:solidFill>
                <a:latin typeface="Calibri" panose="020F0502020204030204" pitchFamily="34" charset="0"/>
                <a:cs typeface="Calibri" panose="020F0502020204030204" pitchFamily="34" charset="0"/>
              </a:rPr>
              <a:t> </a:t>
            </a:r>
            <a:r>
              <a:rPr lang="en-US" altLang="ar-JO" sz="1200" b="1" dirty="0">
                <a:solidFill>
                  <a:schemeClr val="accent2"/>
                </a:solidFill>
                <a:latin typeface="Calibri" panose="020F0502020204030204" pitchFamily="34" charset="0"/>
                <a:cs typeface="Calibri" panose="020F0502020204030204" pitchFamily="34" charset="0"/>
              </a:rPr>
              <a:t>(</a:t>
            </a:r>
            <a:r>
              <a:rPr lang="en-US" altLang="ar-JO" sz="1200" dirty="0">
                <a:solidFill>
                  <a:schemeClr val="accent4">
                    <a:lumMod val="50000"/>
                  </a:schemeClr>
                </a:solidFill>
                <a:latin typeface="Calibri" panose="020F0502020204030204" pitchFamily="34" charset="0"/>
                <a:cs typeface="Calibri" panose="020F0502020204030204" pitchFamily="34" charset="0"/>
              </a:rPr>
              <a:t>congenital immunodeficiency /HIV infection/ leukemia / lymphoma / cancer therapy / a prolonged course of high-dose corticosteroids (≥2 mg/kg/day for &gt;2 weeks) </a:t>
            </a:r>
            <a:r>
              <a:rPr lang="en-US" altLang="ar-JO" sz="1200" dirty="0">
                <a:solidFill>
                  <a:schemeClr val="accent2"/>
                </a:solidFill>
                <a:latin typeface="Calibri" panose="020F0502020204030204" pitchFamily="34" charset="0"/>
                <a:cs typeface="Calibri" panose="020F0502020204030204" pitchFamily="34" charset="0"/>
              </a:rPr>
              <a:t>)</a:t>
            </a:r>
            <a:endParaRPr lang="en-US" altLang="ar-JO" sz="1200" dirty="0">
              <a:solidFill>
                <a:schemeClr val="accent2"/>
              </a:solidFill>
              <a:latin typeface="Calibri" panose="020F0502020204030204" pitchFamily="34" charset="0"/>
              <a:cs typeface="Calibri" panose="020F0502020204030204" pitchFamily="34" charset="0"/>
            </a:endParaRPr>
          </a:p>
          <a:p>
            <a:r>
              <a:rPr lang="en-US" dirty="0" err="1"/>
              <a:t>ssion</a:t>
            </a:r>
            <a:r>
              <a:rPr lang="en-US" dirty="0"/>
              <a:t> during</a:t>
            </a:r>
            <a:r>
              <a:rPr lang="en-US" baseline="0" dirty="0"/>
              <a:t> pregnancy so that the body doesn’t attack the fetus as a foreign body</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In immune individuals, </a:t>
            </a:r>
            <a:r>
              <a:rPr lang="en-US" sz="1200" b="0" i="0" u="none" strike="noStrike" kern="1200" dirty="0" err="1">
                <a:solidFill>
                  <a:schemeClr val="tx1"/>
                </a:solidFill>
                <a:latin typeface="+mn-lt"/>
                <a:ea typeface="+mn-ea"/>
                <a:cs typeface="+mn-cs"/>
                <a:hlinkClick r:id="rId3" tooltip="IgA"/>
              </a:rPr>
              <a:t>IgA</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hlinkClick r:id="rId4" tooltip="Antibodies"/>
              </a:rPr>
              <a:t>antibodies</a:t>
            </a:r>
            <a:r>
              <a:rPr lang="en-US" sz="1200" b="0" i="0" kern="1200" dirty="0">
                <a:solidFill>
                  <a:schemeClr val="tx1"/>
                </a:solidFill>
                <a:latin typeface="+mn-lt"/>
                <a:ea typeface="+mn-ea"/>
                <a:cs typeface="+mn-cs"/>
              </a:rPr>
              <a:t> against poliovirus are present in the </a:t>
            </a:r>
            <a:r>
              <a:rPr lang="en-US" sz="1200" b="0" i="0" u="none" strike="noStrike" kern="1200" dirty="0">
                <a:solidFill>
                  <a:schemeClr val="tx1"/>
                </a:solidFill>
                <a:latin typeface="+mn-lt"/>
                <a:ea typeface="+mn-ea"/>
                <a:cs typeface="+mn-cs"/>
                <a:hlinkClick r:id="rId5" tooltip="Tonsil"/>
              </a:rPr>
              <a:t>tonsils</a:t>
            </a:r>
            <a:r>
              <a:rPr lang="en-US" sz="1200" b="0" i="0" kern="1200" dirty="0">
                <a:solidFill>
                  <a:schemeClr val="tx1"/>
                </a:solidFill>
                <a:latin typeface="+mn-lt"/>
                <a:ea typeface="+mn-ea"/>
                <a:cs typeface="+mn-cs"/>
              </a:rPr>
              <a:t> and gastrointestinal tract, and are able to block virus replication; </a:t>
            </a:r>
            <a:r>
              <a:rPr lang="en-US" sz="1200" b="0" i="0" u="none" strike="noStrike" kern="1200" dirty="0" err="1">
                <a:solidFill>
                  <a:schemeClr val="tx1"/>
                </a:solidFill>
                <a:latin typeface="+mn-lt"/>
                <a:ea typeface="+mn-ea"/>
                <a:cs typeface="+mn-cs"/>
                <a:hlinkClick r:id="rId6" tooltip="IgG"/>
              </a:rPr>
              <a:t>IgG</a:t>
            </a:r>
            <a:r>
              <a:rPr lang="en-US" sz="1200" b="0" i="0" kern="1200" dirty="0" err="1">
                <a:solidFill>
                  <a:schemeClr val="tx1"/>
                </a:solidFill>
                <a:latin typeface="+mn-lt"/>
                <a:ea typeface="+mn-ea"/>
                <a:cs typeface="+mn-cs"/>
              </a:rPr>
              <a:t>and</a:t>
            </a:r>
            <a:r>
              <a:rPr lang="en-US" sz="1200" b="0" i="0"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hlinkClick r:id="rId7" tooltip="IgM"/>
              </a:rPr>
              <a:t>IgM</a:t>
            </a:r>
            <a:r>
              <a:rPr lang="en-US" sz="1200" b="0" i="0" kern="1200" dirty="0">
                <a:solidFill>
                  <a:schemeClr val="tx1"/>
                </a:solidFill>
                <a:latin typeface="+mn-lt"/>
                <a:ea typeface="+mn-ea"/>
                <a:cs typeface="+mn-cs"/>
              </a:rPr>
              <a:t> antibodies against PV can prevent the spread of the virus to motor neurons of the </a:t>
            </a:r>
            <a:r>
              <a:rPr lang="en-US" sz="1200" b="0" i="0" u="none" strike="noStrike" kern="1200" dirty="0">
                <a:solidFill>
                  <a:schemeClr val="tx1"/>
                </a:solidFill>
                <a:latin typeface="+mn-lt"/>
                <a:ea typeface="+mn-ea"/>
                <a:cs typeface="+mn-cs"/>
                <a:hlinkClick r:id="rId8" tooltip="Central nervous system"/>
              </a:rPr>
              <a:t>central nervous system</a:t>
            </a:r>
            <a:r>
              <a:rPr lang="en-US" sz="1200" b="0" i="0" kern="1200" dirty="0">
                <a:solidFill>
                  <a:schemeClr val="tx1"/>
                </a:solidFill>
                <a:latin typeface="+mn-lt"/>
                <a:ea typeface="+mn-ea"/>
                <a:cs typeface="+mn-cs"/>
              </a:rPr>
              <a:t>.</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Polio </a:t>
            </a:r>
            <a:r>
              <a:rPr lang="en-US" sz="1200" b="0" i="0" kern="1200" dirty="0" err="1">
                <a:solidFill>
                  <a:schemeClr val="tx1"/>
                </a:solidFill>
                <a:latin typeface="+mn-lt"/>
                <a:ea typeface="+mn-ea"/>
                <a:cs typeface="+mn-cs"/>
              </a:rPr>
              <a:t>vacc</a:t>
            </a:r>
            <a:r>
              <a:rPr lang="en-US" sz="1200" b="0" i="0" kern="1200" dirty="0">
                <a:solidFill>
                  <a:schemeClr val="tx1"/>
                </a:solidFill>
                <a:latin typeface="+mn-lt"/>
                <a:ea typeface="+mn-ea"/>
                <a:cs typeface="+mn-cs"/>
              </a:rPr>
              <a:t> provide immunity against polio</a:t>
            </a:r>
            <a:r>
              <a:rPr lang="en-US" sz="1200" b="0" i="0" kern="1200" baseline="0" dirty="0">
                <a:solidFill>
                  <a:schemeClr val="tx1"/>
                </a:solidFill>
                <a:latin typeface="+mn-lt"/>
                <a:ea typeface="+mn-ea"/>
                <a:cs typeface="+mn-cs"/>
              </a:rPr>
              <a:t> 1,2,3</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Contact immunity: a person vaccinated with </a:t>
            </a:r>
            <a:r>
              <a:rPr lang="en-US" dirty="0" err="1"/>
              <a:t>Opv</a:t>
            </a:r>
            <a:r>
              <a:rPr lang="en-US" dirty="0"/>
              <a:t> will shed the virus in</a:t>
            </a:r>
            <a:r>
              <a:rPr lang="en-US" baseline="0" dirty="0"/>
              <a:t> their feces. Healthy </a:t>
            </a:r>
            <a:r>
              <a:rPr lang="en-US" baseline="0" dirty="0" err="1"/>
              <a:t>immunocompetent</a:t>
            </a:r>
            <a:r>
              <a:rPr lang="en-US" baseline="0" dirty="0"/>
              <a:t> people who come in contact with that person will acquire the viral particles and develop immunity without having to be vaccinated.</a:t>
            </a:r>
            <a:endParaRPr lang="en-US" baseline="0" dirty="0"/>
          </a:p>
          <a:p>
            <a:endParaRPr lang="en-US" baseline="0" dirty="0"/>
          </a:p>
          <a:p>
            <a:r>
              <a:rPr lang="en-US" baseline="0" dirty="0"/>
              <a:t>This shedding of viral particles in the feces of vaccinated individuals puts their </a:t>
            </a:r>
            <a:r>
              <a:rPr lang="en-US" baseline="0" dirty="0" err="1"/>
              <a:t>immunocompromised</a:t>
            </a:r>
            <a:r>
              <a:rPr lang="en-US" baseline="0" dirty="0"/>
              <a:t> contacts at risk of poliomyelitis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http://www.researchgate.net/publication/49743936_Nafi_O._Rotavirus_gastroenteritis_among_children_aged_under_5_years_in_Al_Karak_Jordan</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ar-JO"/>
          </a:p>
        </p:txBody>
      </p:sp>
      <p:sp>
        <p:nvSpPr>
          <p:cNvPr id="3" name="Table Placeholder 2"/>
          <p:cNvSpPr>
            <a:spLocks noGrp="1"/>
          </p:cNvSpPr>
          <p:nvPr>
            <p:ph type="tbl" idx="1"/>
          </p:nvPr>
        </p:nvSpPr>
        <p:spPr>
          <a:xfrm>
            <a:off x="457200" y="1600200"/>
            <a:ext cx="8229600" cy="4530725"/>
          </a:xfrm>
        </p:spPr>
        <p:txBody>
          <a:bodyPr/>
          <a:lstStyle/>
          <a:p>
            <a:pPr lvl="0"/>
            <a:endParaRPr lang="ar-JO"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023C35F-E7E3-416E-B57A-6166C8CEC885}" type="slidenum">
              <a:rPr lang="ar-SA"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bg>
      <p:bgPr>
        <a:solidFill>
          <a:schemeClr val="accent1"/>
        </a:solidFill>
        <a:effectLst/>
      </p:bgPr>
    </p:bg>
    <p:spTree>
      <p:nvGrpSpPr>
        <p:cNvPr id="1" name="Shape 45"/>
        <p:cNvGrpSpPr/>
        <p:nvPr/>
      </p:nvGrpSpPr>
      <p:grpSpPr>
        <a:xfrm>
          <a:off x="0" y="0"/>
          <a:ext cx="0" cy="0"/>
          <a:chOff x="0" y="0"/>
          <a:chExt cx="0" cy="0"/>
        </a:xfrm>
      </p:grpSpPr>
      <p:grpSp>
        <p:nvGrpSpPr>
          <p:cNvPr id="46" name="Google Shape;46;p5"/>
          <p:cNvGrpSpPr/>
          <p:nvPr/>
        </p:nvGrpSpPr>
        <p:grpSpPr>
          <a:xfrm>
            <a:off x="0" y="1"/>
            <a:ext cx="9143654" cy="6858025"/>
            <a:chOff x="0" y="0"/>
            <a:chExt cx="7124000" cy="4749325"/>
          </a:xfrm>
        </p:grpSpPr>
        <p:sp>
          <p:nvSpPr>
            <p:cNvPr id="47" name="Google Shape;47;p5"/>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5"/>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5"/>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5"/>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5"/>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6" name="Google Shape;56;p5"/>
          <p:cNvSpPr txBox="1">
            <a:spLocks noGrp="1"/>
          </p:cNvSpPr>
          <p:nvPr>
            <p:ph type="title"/>
          </p:nvPr>
        </p:nvSpPr>
        <p:spPr>
          <a:xfrm>
            <a:off x="713225" y="719333"/>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5"/>
          <p:cNvSpPr txBox="1">
            <a:spLocks noGrp="1"/>
          </p:cNvSpPr>
          <p:nvPr>
            <p:ph type="body" idx="1"/>
          </p:nvPr>
        </p:nvSpPr>
        <p:spPr>
          <a:xfrm>
            <a:off x="996098" y="2383667"/>
            <a:ext cx="3139800" cy="2662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58" name="Google Shape;58;p5"/>
          <p:cNvSpPr txBox="1">
            <a:spLocks noGrp="1"/>
          </p:cNvSpPr>
          <p:nvPr>
            <p:ph type="body" idx="2"/>
          </p:nvPr>
        </p:nvSpPr>
        <p:spPr>
          <a:xfrm>
            <a:off x="4909175" y="2383667"/>
            <a:ext cx="3139800" cy="2662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32"/>
        <p:cNvGrpSpPr/>
        <p:nvPr/>
      </p:nvGrpSpPr>
      <p:grpSpPr>
        <a:xfrm>
          <a:off x="0" y="0"/>
          <a:ext cx="0" cy="0"/>
          <a:chOff x="0" y="0"/>
          <a:chExt cx="0" cy="0"/>
        </a:xfrm>
      </p:grpSpPr>
      <p:grpSp>
        <p:nvGrpSpPr>
          <p:cNvPr id="33" name="Google Shape;33;p4"/>
          <p:cNvGrpSpPr/>
          <p:nvPr/>
        </p:nvGrpSpPr>
        <p:grpSpPr>
          <a:xfrm flipH="1">
            <a:off x="0" y="1"/>
            <a:ext cx="9143654" cy="6858025"/>
            <a:chOff x="0" y="0"/>
            <a:chExt cx="7124000" cy="4749325"/>
          </a:xfrm>
        </p:grpSpPr>
        <p:sp>
          <p:nvSpPr>
            <p:cNvPr id="34" name="Google Shape;34;p4"/>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4"/>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4"/>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4"/>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4"/>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4"/>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4"/>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3" name="Google Shape;43;p4"/>
          <p:cNvSpPr txBox="1">
            <a:spLocks noGrp="1"/>
          </p:cNvSpPr>
          <p:nvPr>
            <p:ph type="title"/>
          </p:nvPr>
        </p:nvSpPr>
        <p:spPr>
          <a:xfrm>
            <a:off x="713225" y="719333"/>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4"/>
          <p:cNvSpPr txBox="1">
            <a:spLocks noGrp="1"/>
          </p:cNvSpPr>
          <p:nvPr>
            <p:ph type="body" idx="1"/>
          </p:nvPr>
        </p:nvSpPr>
        <p:spPr>
          <a:xfrm>
            <a:off x="713225" y="1566356"/>
            <a:ext cx="7717500" cy="4596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grpSp>
        <p:nvGrpSpPr>
          <p:cNvPr id="62" name="Google Shape;62;p7"/>
          <p:cNvGrpSpPr/>
          <p:nvPr/>
        </p:nvGrpSpPr>
        <p:grpSpPr>
          <a:xfrm>
            <a:off x="0" y="1"/>
            <a:ext cx="9143654" cy="6858025"/>
            <a:chOff x="0" y="0"/>
            <a:chExt cx="7124000" cy="4749325"/>
          </a:xfrm>
        </p:grpSpPr>
        <p:sp>
          <p:nvSpPr>
            <p:cNvPr id="63" name="Google Shape;63;p7"/>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7"/>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7"/>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7"/>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7"/>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7"/>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7"/>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title"/>
          </p:nvPr>
        </p:nvSpPr>
        <p:spPr>
          <a:xfrm>
            <a:off x="713225" y="1803367"/>
            <a:ext cx="3327300" cy="86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3" name="Google Shape;73;p7"/>
          <p:cNvSpPr txBox="1">
            <a:spLocks noGrp="1"/>
          </p:cNvSpPr>
          <p:nvPr>
            <p:ph type="body" idx="1"/>
          </p:nvPr>
        </p:nvSpPr>
        <p:spPr>
          <a:xfrm>
            <a:off x="713225" y="2758667"/>
            <a:ext cx="3033600" cy="1955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p:cSld name="Three columns">
    <p:bg>
      <p:bgPr>
        <a:solidFill>
          <a:schemeClr val="accent3"/>
        </a:solidFill>
        <a:effectLst/>
      </p:bgPr>
    </p:bg>
    <p:spTree>
      <p:nvGrpSpPr>
        <p:cNvPr id="1" name="Shape 174"/>
        <p:cNvGrpSpPr/>
        <p:nvPr/>
      </p:nvGrpSpPr>
      <p:grpSpPr>
        <a:xfrm>
          <a:off x="0" y="0"/>
          <a:ext cx="0" cy="0"/>
          <a:chOff x="0" y="0"/>
          <a:chExt cx="0" cy="0"/>
        </a:xfrm>
      </p:grpSpPr>
      <p:grpSp>
        <p:nvGrpSpPr>
          <p:cNvPr id="175" name="Google Shape;175;p17"/>
          <p:cNvGrpSpPr/>
          <p:nvPr/>
        </p:nvGrpSpPr>
        <p:grpSpPr>
          <a:xfrm>
            <a:off x="0" y="1"/>
            <a:ext cx="9143654" cy="6858025"/>
            <a:chOff x="0" y="0"/>
            <a:chExt cx="7124000" cy="4749325"/>
          </a:xfrm>
        </p:grpSpPr>
        <p:sp>
          <p:nvSpPr>
            <p:cNvPr id="176" name="Google Shape;176;p17"/>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17"/>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17"/>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17"/>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17"/>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17"/>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7"/>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7"/>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17"/>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5" name="Google Shape;185;p17"/>
          <p:cNvSpPr txBox="1">
            <a:spLocks noGrp="1"/>
          </p:cNvSpPr>
          <p:nvPr>
            <p:ph type="title"/>
          </p:nvPr>
        </p:nvSpPr>
        <p:spPr>
          <a:xfrm>
            <a:off x="713225" y="719333"/>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1"/>
                </a:solidFill>
                <a:latin typeface="Open Sans" panose="020B0606030504020204"/>
                <a:ea typeface="Open Sans" panose="020B0606030504020204"/>
                <a:cs typeface="Open Sans" panose="020B0606030504020204"/>
                <a:sym typeface="Open Sans" panose="020B0606030504020204"/>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p:txBody>
      </p:sp>
      <p:sp>
        <p:nvSpPr>
          <p:cNvPr id="186" name="Google Shape;186;p17"/>
          <p:cNvSpPr txBox="1">
            <a:spLocks noGrp="1"/>
          </p:cNvSpPr>
          <p:nvPr>
            <p:ph type="subTitle" idx="1"/>
          </p:nvPr>
        </p:nvSpPr>
        <p:spPr>
          <a:xfrm>
            <a:off x="866925" y="3355233"/>
            <a:ext cx="1969800" cy="14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7" name="Google Shape;187;p17"/>
          <p:cNvSpPr txBox="1">
            <a:spLocks noGrp="1"/>
          </p:cNvSpPr>
          <p:nvPr>
            <p:ph type="subTitle" idx="2"/>
          </p:nvPr>
        </p:nvSpPr>
        <p:spPr>
          <a:xfrm>
            <a:off x="3586875" y="3355233"/>
            <a:ext cx="1969800" cy="14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8" name="Google Shape;188;p17"/>
          <p:cNvSpPr txBox="1">
            <a:spLocks noGrp="1"/>
          </p:cNvSpPr>
          <p:nvPr>
            <p:ph type="subTitle" idx="3"/>
          </p:nvPr>
        </p:nvSpPr>
        <p:spPr>
          <a:xfrm>
            <a:off x="6306824" y="3355233"/>
            <a:ext cx="1969800" cy="14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ly title 2">
  <p:cSld name="Only title 2">
    <p:bg>
      <p:bgPr>
        <a:solidFill>
          <a:schemeClr val="accent3"/>
        </a:solidFill>
        <a:effectLst/>
      </p:bgPr>
    </p:bg>
    <p:spTree>
      <p:nvGrpSpPr>
        <p:cNvPr id="1" name="Shape 295"/>
        <p:cNvGrpSpPr/>
        <p:nvPr/>
      </p:nvGrpSpPr>
      <p:grpSpPr>
        <a:xfrm>
          <a:off x="0" y="0"/>
          <a:ext cx="0" cy="0"/>
          <a:chOff x="0" y="0"/>
          <a:chExt cx="0" cy="0"/>
        </a:xfrm>
      </p:grpSpPr>
      <p:grpSp>
        <p:nvGrpSpPr>
          <p:cNvPr id="296" name="Google Shape;296;p24"/>
          <p:cNvGrpSpPr/>
          <p:nvPr/>
        </p:nvGrpSpPr>
        <p:grpSpPr>
          <a:xfrm>
            <a:off x="0" y="1"/>
            <a:ext cx="9143654" cy="6858025"/>
            <a:chOff x="0" y="0"/>
            <a:chExt cx="7124000" cy="4749325"/>
          </a:xfrm>
        </p:grpSpPr>
        <p:sp>
          <p:nvSpPr>
            <p:cNvPr id="297" name="Google Shape;297;p24"/>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24"/>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4"/>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24"/>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24"/>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4"/>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24"/>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04" name="Google Shape;304;p24"/>
          <p:cNvSpPr txBox="1">
            <a:spLocks noGrp="1"/>
          </p:cNvSpPr>
          <p:nvPr>
            <p:ph type="title"/>
          </p:nvPr>
        </p:nvSpPr>
        <p:spPr>
          <a:xfrm>
            <a:off x="713225" y="719333"/>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FF0622-75E4-48B8-A617-5428CA5926CE}" type="datetimeFigureOut">
              <a:rPr lang="en-US" smtClean="0"/>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A875541-8164-4CC7-9F2F-6F0C49BB858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image" Target="../media/image13.GI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image" Target="../media/image19.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GIF"/></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23.jpeg"/></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image" Target="../media/image26.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image" Target="../media/image2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979" y="1381809"/>
            <a:ext cx="7017020" cy="2054963"/>
          </a:xfrm>
        </p:spPr>
        <p:txBody>
          <a:bodyPr/>
          <a:lstStyle/>
          <a:p>
            <a:pPr algn="ctr"/>
            <a:r>
              <a:rPr lang="en-US" sz="4400" dirty="0">
                <a:solidFill>
                  <a:schemeClr val="accent3">
                    <a:lumMod val="50000"/>
                  </a:schemeClr>
                </a:solidFill>
              </a:rPr>
              <a:t>IMMUNIZATION</a:t>
            </a:r>
            <a:br>
              <a:rPr lang="en-US" sz="4400" dirty="0">
                <a:solidFill>
                  <a:schemeClr val="accent3">
                    <a:lumMod val="50000"/>
                  </a:schemeClr>
                </a:solidFill>
              </a:rPr>
            </a:br>
            <a:r>
              <a:rPr lang="ar-SA" sz="4400" dirty="0">
                <a:solidFill>
                  <a:schemeClr val="accent3">
                    <a:lumMod val="50000"/>
                  </a:schemeClr>
                </a:solidFill>
              </a:rPr>
              <a:t> </a:t>
            </a:r>
            <a:r>
              <a:rPr lang="en-US" sz="4400" dirty="0">
                <a:solidFill>
                  <a:schemeClr val="accent3">
                    <a:lumMod val="50000"/>
                  </a:schemeClr>
                </a:solidFill>
              </a:rPr>
              <a:t>&amp; </a:t>
            </a:r>
            <a:br>
              <a:rPr lang="en-US" sz="4400" dirty="0">
                <a:solidFill>
                  <a:schemeClr val="accent3">
                    <a:lumMod val="50000"/>
                  </a:schemeClr>
                </a:solidFill>
              </a:rPr>
            </a:br>
            <a:r>
              <a:rPr lang="en-US" sz="4400" dirty="0">
                <a:solidFill>
                  <a:schemeClr val="accent3">
                    <a:lumMod val="50000"/>
                  </a:schemeClr>
                </a:solidFill>
              </a:rPr>
              <a:t>COVID19 VACCINE</a:t>
            </a:r>
            <a:endParaRPr lang="en-US" sz="4400" dirty="0">
              <a:solidFill>
                <a:schemeClr val="accent3">
                  <a:lumMod val="50000"/>
                </a:schemeClr>
              </a:solidFill>
            </a:endParaRPr>
          </a:p>
        </p:txBody>
      </p:sp>
      <p:sp>
        <p:nvSpPr>
          <p:cNvPr id="3" name="Subtitle 2"/>
          <p:cNvSpPr>
            <a:spLocks noGrp="1"/>
          </p:cNvSpPr>
          <p:nvPr>
            <p:ph type="subTitle" idx="1"/>
          </p:nvPr>
        </p:nvSpPr>
        <p:spPr>
          <a:xfrm>
            <a:off x="466970" y="2743198"/>
            <a:ext cx="7521039" cy="3435551"/>
          </a:xfrm>
        </p:spPr>
        <p:txBody>
          <a:bodyPr>
            <a:normAutofit fontScale="50000"/>
          </a:bodyPr>
          <a:lstStyle/>
          <a:p>
            <a:endParaRPr lang="en-US" sz="2800" b="1" dirty="0">
              <a:solidFill>
                <a:schemeClr val="accent1">
                  <a:lumMod val="75000"/>
                </a:schemeClr>
              </a:solidFill>
            </a:endParaRPr>
          </a:p>
          <a:p>
            <a:endParaRPr lang="en-US" sz="2800" b="1" dirty="0">
              <a:solidFill>
                <a:schemeClr val="accent1">
                  <a:lumMod val="75000"/>
                </a:schemeClr>
              </a:solidFill>
            </a:endParaRPr>
          </a:p>
          <a:p>
            <a:pPr algn="ctr"/>
            <a:r>
              <a:rPr lang="en-US" sz="2800" b="1" dirty="0">
                <a:solidFill>
                  <a:schemeClr val="accent1">
                    <a:lumMod val="75000"/>
                  </a:schemeClr>
                </a:solidFill>
              </a:rPr>
              <a:t>Ibraheem M.alkhawldeh</a:t>
            </a:r>
            <a:endParaRPr lang="en-US" sz="2800" b="1" dirty="0">
              <a:solidFill>
                <a:schemeClr val="accent1">
                  <a:lumMod val="75000"/>
                </a:schemeClr>
              </a:solidFill>
            </a:endParaRPr>
          </a:p>
          <a:p>
            <a:pPr algn="ctr"/>
            <a:r>
              <a:rPr lang="en-US" sz="2800" b="1" dirty="0">
                <a:solidFill>
                  <a:schemeClr val="accent1">
                    <a:lumMod val="75000"/>
                  </a:schemeClr>
                </a:solidFill>
              </a:rPr>
              <a:t>maysa eyalsalman</a:t>
            </a:r>
            <a:endParaRPr lang="en-US" sz="2800" b="1" dirty="0">
              <a:solidFill>
                <a:schemeClr val="accent1">
                  <a:lumMod val="75000"/>
                </a:schemeClr>
              </a:solidFill>
            </a:endParaRPr>
          </a:p>
          <a:p>
            <a:pPr algn="ctr"/>
            <a:r>
              <a:rPr lang="en-US" sz="2800" b="1" dirty="0">
                <a:solidFill>
                  <a:schemeClr val="accent1">
                    <a:lumMod val="75000"/>
                  </a:schemeClr>
                </a:solidFill>
              </a:rPr>
              <a:t>salsabeel almanaseer </a:t>
            </a:r>
            <a:endParaRPr lang="en-US" sz="2800" b="1" dirty="0">
              <a:solidFill>
                <a:schemeClr val="accent1">
                  <a:lumMod val="75000"/>
                </a:schemeClr>
              </a:solidFill>
            </a:endParaRPr>
          </a:p>
          <a:p>
            <a:pPr algn="ctr"/>
            <a:r>
              <a:rPr lang="en-US" sz="2800" b="1" dirty="0">
                <a:solidFill>
                  <a:schemeClr val="accent1">
                    <a:lumMod val="75000"/>
                  </a:schemeClr>
                </a:solidFill>
              </a:rPr>
              <a:t>abdalsalam ibraheem  </a:t>
            </a:r>
            <a:endParaRPr lang="en-US" sz="2800" b="1" dirty="0">
              <a:solidFill>
                <a:schemeClr val="accent1">
                  <a:lumMod val="75000"/>
                </a:schemeClr>
              </a:solidFill>
            </a:endParaRPr>
          </a:p>
          <a:p>
            <a:pPr algn="ctr"/>
            <a:r>
              <a:rPr lang="en-US" sz="2800" b="1" dirty="0">
                <a:solidFill>
                  <a:schemeClr val="accent1">
                    <a:lumMod val="75000"/>
                  </a:schemeClr>
                </a:solidFill>
              </a:rPr>
              <a:t>mohammad almashaqbah</a:t>
            </a:r>
            <a:endParaRPr lang="en-US" sz="2800" b="1" dirty="0">
              <a:solidFill>
                <a:schemeClr val="accent1">
                  <a:lumMod val="75000"/>
                </a:schemeClr>
              </a:solidFill>
            </a:endParaRPr>
          </a:p>
          <a:p>
            <a:pPr algn="ctr"/>
            <a:r>
              <a:rPr lang="en-US" sz="2800" b="1" dirty="0">
                <a:solidFill>
                  <a:schemeClr val="accent1">
                    <a:lumMod val="75000"/>
                  </a:schemeClr>
                </a:solidFill>
              </a:rPr>
              <a:t>Supervised by: prof . Omar </a:t>
            </a:r>
            <a:r>
              <a:rPr lang="en-US" sz="2800" b="1" dirty="0" err="1">
                <a:solidFill>
                  <a:schemeClr val="accent1">
                    <a:lumMod val="75000"/>
                  </a:schemeClr>
                </a:solidFill>
              </a:rPr>
              <a:t>Nafi</a:t>
            </a:r>
            <a:endParaRPr lang="en-US" sz="2800" b="1" dirty="0">
              <a:solidFill>
                <a:schemeClr val="accent1">
                  <a:lumMod val="75000"/>
                </a:schemeClr>
              </a:solidFill>
            </a:endParaRPr>
          </a:p>
          <a:p>
            <a:pPr algn="ctr"/>
            <a:endParaRPr lang="en-US" sz="2800" b="1" dirty="0">
              <a:solidFill>
                <a:schemeClr val="accent1">
                  <a:lumMod val="75000"/>
                </a:schemeClr>
              </a:solidFill>
            </a:endParaRPr>
          </a:p>
          <a:p>
            <a:pPr algn="ctr"/>
            <a:r>
              <a:rPr lang="en-US" sz="2800" b="1">
                <a:solidFill>
                  <a:schemeClr val="accent1">
                    <a:lumMod val="75000"/>
                  </a:schemeClr>
                </a:solidFill>
              </a:rPr>
              <a:t>Updated 2022</a:t>
            </a:r>
            <a:endParaRPr lang="en-US" sz="2800" b="1">
              <a:solidFill>
                <a:schemeClr val="accent1">
                  <a:lumMod val="75000"/>
                </a:schemeClr>
              </a:solidFill>
            </a:endParaRPr>
          </a:p>
          <a:p>
            <a:pPr algn="ctr"/>
            <a:endParaRPr lang="en-US" sz="2800" b="1" dirty="0">
              <a:solidFill>
                <a:schemeClr val="accent1">
                  <a:lumMod val="75000"/>
                </a:schemeClr>
              </a:solidFill>
            </a:endParaRPr>
          </a:p>
          <a:p>
            <a:endParaRPr lang="en-US" sz="2800" b="1"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02085" y="629149"/>
          <a:ext cx="7764820" cy="4728152"/>
        </p:xfrm>
        <a:graphic>
          <a:graphicData uri="http://schemas.openxmlformats.org/drawingml/2006/table">
            <a:tbl>
              <a:tblPr firstRow="1" bandRow="1">
                <a:tableStyleId>{5C22544A-7EE6-4342-B048-85BDC9FD1C3A}</a:tableStyleId>
              </a:tblPr>
              <a:tblGrid>
                <a:gridCol w="1552964"/>
                <a:gridCol w="1552964"/>
                <a:gridCol w="1552964"/>
                <a:gridCol w="1552964"/>
                <a:gridCol w="1552964"/>
              </a:tblGrid>
              <a:tr h="747698">
                <a:tc>
                  <a:txBody>
                    <a:bodyPr/>
                    <a:lstStyle/>
                    <a:p>
                      <a:pPr algn="ctr"/>
                      <a:r>
                        <a:rPr lang="en-US" b="1" dirty="0">
                          <a:solidFill>
                            <a:schemeClr val="accent4">
                              <a:lumMod val="50000"/>
                            </a:schemeClr>
                          </a:solidFill>
                        </a:rPr>
                        <a:t>Extinction</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Control</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Elimination</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Eradication</a:t>
                      </a:r>
                      <a:endParaRPr lang="en-US" b="1" dirty="0">
                        <a:solidFill>
                          <a:schemeClr val="accent4">
                            <a:lumMod val="50000"/>
                          </a:schemeClr>
                        </a:solidFill>
                      </a:endParaRPr>
                    </a:p>
                  </a:txBody>
                  <a:tcPr/>
                </a:tc>
                <a:tc>
                  <a:txBody>
                    <a:bodyPr/>
                    <a:lstStyle/>
                    <a:p>
                      <a:pPr algn="ctr"/>
                      <a:endParaRPr lang="en-US" b="1" dirty="0">
                        <a:solidFill>
                          <a:schemeClr val="accent4">
                            <a:lumMod val="50000"/>
                          </a:schemeClr>
                        </a:solidFill>
                      </a:endParaRPr>
                    </a:p>
                  </a:txBody>
                  <a:tcPr/>
                </a:tc>
              </a:tr>
              <a:tr h="747698">
                <a:tc>
                  <a:txBody>
                    <a:bodyPr/>
                    <a:lstStyle/>
                    <a:p>
                      <a:pPr algn="ctr"/>
                      <a:r>
                        <a:rPr lang="en-US" b="1" dirty="0">
                          <a:solidFill>
                            <a:schemeClr val="accent4">
                              <a:lumMod val="50000"/>
                            </a:schemeClr>
                          </a:solidFill>
                        </a:rPr>
                        <a:t>0</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Acceptable low levels</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0</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0</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Incidence</a:t>
                      </a:r>
                      <a:endParaRPr lang="en-US" b="1" dirty="0">
                        <a:solidFill>
                          <a:schemeClr val="accent4">
                            <a:lumMod val="50000"/>
                          </a:schemeClr>
                        </a:solidFill>
                      </a:endParaRPr>
                    </a:p>
                  </a:txBody>
                  <a:tcPr>
                    <a:solidFill>
                      <a:schemeClr val="accent1"/>
                    </a:solidFill>
                  </a:tcPr>
                </a:tc>
              </a:tr>
              <a:tr h="747698">
                <a:tc>
                  <a:txBody>
                    <a:bodyPr/>
                    <a:lstStyle/>
                    <a:p>
                      <a:pPr algn="ctr"/>
                      <a:r>
                        <a:rPr lang="en-US" b="1" dirty="0">
                          <a:solidFill>
                            <a:schemeClr val="accent4">
                              <a:lumMod val="50000"/>
                            </a:schemeClr>
                          </a:solidFill>
                        </a:rPr>
                        <a:t>Worldwide</a:t>
                      </a:r>
                      <a:endParaRPr lang="en-US" b="1" dirty="0">
                        <a:solidFill>
                          <a:schemeClr val="accent4">
                            <a:lumMod val="50000"/>
                          </a:schemeClr>
                        </a:solidFill>
                      </a:endParaRPr>
                    </a:p>
                  </a:txBody>
                  <a:tcPr/>
                </a:tc>
                <a:tc>
                  <a:txBody>
                    <a:bodyPr/>
                    <a:lstStyle/>
                    <a:p>
                      <a:pPr algn="ct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Definite area</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Worldwide</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Geographic area</a:t>
                      </a:r>
                      <a:endParaRPr lang="en-US" b="1" dirty="0">
                        <a:solidFill>
                          <a:schemeClr val="accent4">
                            <a:lumMod val="50000"/>
                          </a:schemeClr>
                        </a:solidFill>
                      </a:endParaRPr>
                    </a:p>
                  </a:txBody>
                  <a:tcPr>
                    <a:solidFill>
                      <a:schemeClr val="accent1"/>
                    </a:solidFill>
                  </a:tcPr>
                </a:tc>
              </a:tr>
              <a:tr h="747698">
                <a:tc>
                  <a:txBody>
                    <a:bodyPr/>
                    <a:lstStyle/>
                    <a:p>
                      <a:pPr algn="ctr"/>
                      <a:r>
                        <a:rPr lang="en-US" b="1" dirty="0">
                          <a:solidFill>
                            <a:schemeClr val="accent4">
                              <a:lumMod val="50000"/>
                            </a:schemeClr>
                          </a:solidFill>
                        </a:rPr>
                        <a:t>No</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No</a:t>
                      </a:r>
                      <a:endParaRPr lang="en-US" b="1" dirty="0">
                        <a:solidFill>
                          <a:schemeClr val="accent4">
                            <a:lumMod val="50000"/>
                          </a:schemeClr>
                        </a:solidFill>
                      </a:endParaRPr>
                    </a:p>
                  </a:txBody>
                  <a:tcPr/>
                </a:tc>
                <a:tc>
                  <a:txBody>
                    <a:bodyPr/>
                    <a:lstStyle/>
                    <a:p>
                      <a:pPr algn="ctr"/>
                      <a:r>
                        <a:rPr lang="en-US" sz="1600" b="1" dirty="0">
                          <a:solidFill>
                            <a:schemeClr val="accent4">
                              <a:lumMod val="50000"/>
                            </a:schemeClr>
                          </a:solidFill>
                        </a:rPr>
                        <a:t>Need for further control</a:t>
                      </a:r>
                      <a:endParaRPr lang="en-US" sz="1600" b="1" dirty="0">
                        <a:solidFill>
                          <a:schemeClr val="accent4">
                            <a:lumMod val="50000"/>
                          </a:schemeClr>
                        </a:solidFill>
                      </a:endParaRPr>
                    </a:p>
                  </a:txBody>
                  <a:tcPr>
                    <a:solidFill>
                      <a:schemeClr val="accent1"/>
                    </a:solidFill>
                  </a:tcPr>
                </a:tc>
              </a:tr>
              <a:tr h="747698">
                <a:tc>
                  <a:txBody>
                    <a:bodyPr/>
                    <a:lstStyle/>
                    <a:p>
                      <a:pPr algn="ctr"/>
                      <a:r>
                        <a:rPr lang="en-US" b="1" dirty="0">
                          <a:solidFill>
                            <a:schemeClr val="accent4">
                              <a:lumMod val="50000"/>
                            </a:schemeClr>
                          </a:solidFill>
                        </a:rPr>
                        <a:t>No</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Causative agent still exists?</a:t>
                      </a:r>
                      <a:endParaRPr lang="en-US" b="1" dirty="0">
                        <a:solidFill>
                          <a:schemeClr val="accent4">
                            <a:lumMod val="50000"/>
                          </a:schemeClr>
                        </a:solidFill>
                      </a:endParaRPr>
                    </a:p>
                  </a:txBody>
                  <a:tcPr>
                    <a:solidFill>
                      <a:schemeClr val="accent1"/>
                    </a:solidFill>
                  </a:tcPr>
                </a:tc>
              </a:tr>
              <a:tr h="747698">
                <a:tc>
                  <a:txBody>
                    <a:bodyPr/>
                    <a:lstStyle/>
                    <a:p>
                      <a:pPr algn="ctr"/>
                      <a:r>
                        <a:rPr lang="en-US" b="1" dirty="0">
                          <a:solidFill>
                            <a:schemeClr val="accent4">
                              <a:lumMod val="50000"/>
                            </a:schemeClr>
                          </a:solidFill>
                        </a:rPr>
                        <a:t>None</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Diarrheal disease</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Measles</a:t>
                      </a:r>
                      <a:endParaRPr lang="en-US" b="1" dirty="0">
                        <a:solidFill>
                          <a:schemeClr val="accent4">
                            <a:lumMod val="50000"/>
                          </a:schemeClr>
                        </a:solidFill>
                      </a:endParaRPr>
                    </a:p>
                    <a:p>
                      <a:pPr algn="ctr"/>
                      <a:r>
                        <a:rPr lang="en-US" b="1" dirty="0">
                          <a:solidFill>
                            <a:schemeClr val="accent4">
                              <a:lumMod val="50000"/>
                            </a:schemeClr>
                          </a:solidFill>
                        </a:rPr>
                        <a:t>Polio</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Smallpox</a:t>
                      </a: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Example</a:t>
                      </a:r>
                      <a:endParaRPr lang="en-US" b="1" dirty="0">
                        <a:solidFill>
                          <a:schemeClr val="accent4">
                            <a:lumMod val="50000"/>
                          </a:schemeClr>
                        </a:solidFill>
                      </a:endParaRPr>
                    </a:p>
                  </a:txBody>
                  <a:tcPr>
                    <a:solidFill>
                      <a:schemeClr val="accent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Calibri" panose="020F0502020204030204" pitchFamily="34" charset="0"/>
                <a:cs typeface="Calibri" panose="020F0502020204030204" pitchFamily="34" charset="0"/>
              </a:rPr>
              <a:t>Types Of Vaccines</a:t>
            </a:r>
            <a:endParaRPr lang="en-US" b="1" dirty="0">
              <a:solidFill>
                <a:schemeClr val="accent2"/>
              </a:solidFill>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1051943" y="1397000"/>
          <a:ext cx="8023328" cy="474830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3DA618-B86C-4A2F-9F38-F4E790FFD27C}"/>
                                            </p:graphicEl>
                                          </p:spTgt>
                                        </p:tgtEl>
                                        <p:attrNameLst>
                                          <p:attrName>style.visibility</p:attrName>
                                        </p:attrNameLst>
                                      </p:cBhvr>
                                      <p:to>
                                        <p:strVal val="visible"/>
                                      </p:to>
                                    </p:set>
                                    <p:animEffect transition="in" filter="fade">
                                      <p:cBhvr>
                                        <p:cTn id="7" dur="2000"/>
                                        <p:tgtEl>
                                          <p:spTgt spid="4">
                                            <p:graphicEl>
                                              <a:dgm id="{803DA618-B86C-4A2F-9F38-F4E790FFD27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C3D5F3-D4D1-4F24-9E13-A3171329BEA6}"/>
                                            </p:graphicEl>
                                          </p:spTgt>
                                        </p:tgtEl>
                                        <p:attrNameLst>
                                          <p:attrName>style.visibility</p:attrName>
                                        </p:attrNameLst>
                                      </p:cBhvr>
                                      <p:to>
                                        <p:strVal val="visible"/>
                                      </p:to>
                                    </p:set>
                                    <p:animEffect transition="in" filter="fade">
                                      <p:cBhvr>
                                        <p:cTn id="10" dur="2000"/>
                                        <p:tgtEl>
                                          <p:spTgt spid="4">
                                            <p:graphicEl>
                                              <a:dgm id="{DAC3D5F3-D4D1-4F24-9E13-A3171329BEA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B4FBDE0-119D-4794-B4EE-7D544EFB599A}"/>
                                            </p:graphicEl>
                                          </p:spTgt>
                                        </p:tgtEl>
                                        <p:attrNameLst>
                                          <p:attrName>style.visibility</p:attrName>
                                        </p:attrNameLst>
                                      </p:cBhvr>
                                      <p:to>
                                        <p:strVal val="visible"/>
                                      </p:to>
                                    </p:set>
                                    <p:animEffect transition="in" filter="fade">
                                      <p:cBhvr>
                                        <p:cTn id="15" dur="2000"/>
                                        <p:tgtEl>
                                          <p:spTgt spid="4">
                                            <p:graphicEl>
                                              <a:dgm id="{FB4FBDE0-119D-4794-B4EE-7D544EFB599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481D9EB-BD8B-4488-A03E-2DE7AD25C891}"/>
                                            </p:graphicEl>
                                          </p:spTgt>
                                        </p:tgtEl>
                                        <p:attrNameLst>
                                          <p:attrName>style.visibility</p:attrName>
                                        </p:attrNameLst>
                                      </p:cBhvr>
                                      <p:to>
                                        <p:strVal val="visible"/>
                                      </p:to>
                                    </p:set>
                                    <p:animEffect transition="in" filter="fade">
                                      <p:cBhvr>
                                        <p:cTn id="18" dur="2000"/>
                                        <p:tgtEl>
                                          <p:spTgt spid="4">
                                            <p:graphicEl>
                                              <a:dgm id="{5481D9EB-BD8B-4488-A03E-2DE7AD25C89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34702C6-0201-46B4-82EF-B22447EEED82}"/>
                                            </p:graphicEl>
                                          </p:spTgt>
                                        </p:tgtEl>
                                        <p:attrNameLst>
                                          <p:attrName>style.visibility</p:attrName>
                                        </p:attrNameLst>
                                      </p:cBhvr>
                                      <p:to>
                                        <p:strVal val="visible"/>
                                      </p:to>
                                    </p:set>
                                    <p:animEffect transition="in" filter="fade">
                                      <p:cBhvr>
                                        <p:cTn id="23" dur="2000"/>
                                        <p:tgtEl>
                                          <p:spTgt spid="4">
                                            <p:graphicEl>
                                              <a:dgm id="{734702C6-0201-46B4-82EF-B22447EEED8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841A6EB-47AC-44A6-9030-FD1DC531D453}"/>
                                            </p:graphicEl>
                                          </p:spTgt>
                                        </p:tgtEl>
                                        <p:attrNameLst>
                                          <p:attrName>style.visibility</p:attrName>
                                        </p:attrNameLst>
                                      </p:cBhvr>
                                      <p:to>
                                        <p:strVal val="visible"/>
                                      </p:to>
                                    </p:set>
                                    <p:animEffect transition="in" filter="fade">
                                      <p:cBhvr>
                                        <p:cTn id="26" dur="2000"/>
                                        <p:tgtEl>
                                          <p:spTgt spid="4">
                                            <p:graphicEl>
                                              <a:dgm id="{D841A6EB-47AC-44A6-9030-FD1DC531D45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11DEBDB1-ECCA-4FFC-924A-8785F5BEA29D}"/>
                                            </p:graphicEl>
                                          </p:spTgt>
                                        </p:tgtEl>
                                        <p:attrNameLst>
                                          <p:attrName>style.visibility</p:attrName>
                                        </p:attrNameLst>
                                      </p:cBhvr>
                                      <p:to>
                                        <p:strVal val="visible"/>
                                      </p:to>
                                    </p:set>
                                    <p:animEffect transition="in" filter="fade">
                                      <p:cBhvr>
                                        <p:cTn id="31" dur="2000"/>
                                        <p:tgtEl>
                                          <p:spTgt spid="4">
                                            <p:graphicEl>
                                              <a:dgm id="{11DEBDB1-ECCA-4FFC-924A-8785F5BEA29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30F9D4C-A23C-4EA4-BAF0-266B6D642316}"/>
                                            </p:graphicEl>
                                          </p:spTgt>
                                        </p:tgtEl>
                                        <p:attrNameLst>
                                          <p:attrName>style.visibility</p:attrName>
                                        </p:attrNameLst>
                                      </p:cBhvr>
                                      <p:to>
                                        <p:strVal val="visible"/>
                                      </p:to>
                                    </p:set>
                                    <p:animEffect transition="in" filter="fade">
                                      <p:cBhvr>
                                        <p:cTn id="34" dur="2000"/>
                                        <p:tgtEl>
                                          <p:spTgt spid="4">
                                            <p:graphicEl>
                                              <a:dgm id="{F30F9D4C-A23C-4EA4-BAF0-266B6D64231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7441B410-EC5D-4777-AA49-8FC77657A00D}"/>
                                            </p:graphicEl>
                                          </p:spTgt>
                                        </p:tgtEl>
                                        <p:attrNameLst>
                                          <p:attrName>style.visibility</p:attrName>
                                        </p:attrNameLst>
                                      </p:cBhvr>
                                      <p:to>
                                        <p:strVal val="visible"/>
                                      </p:to>
                                    </p:set>
                                    <p:animEffect transition="in" filter="fade">
                                      <p:cBhvr>
                                        <p:cTn id="37" dur="2000"/>
                                        <p:tgtEl>
                                          <p:spTgt spid="4">
                                            <p:graphicEl>
                                              <a:dgm id="{7441B410-EC5D-4777-AA49-8FC77657A00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03E13D9C-81F2-4519-BDBD-02C7C89B8E25}"/>
                                            </p:graphicEl>
                                          </p:spTgt>
                                        </p:tgtEl>
                                        <p:attrNameLst>
                                          <p:attrName>style.visibility</p:attrName>
                                        </p:attrNameLst>
                                      </p:cBhvr>
                                      <p:to>
                                        <p:strVal val="visible"/>
                                      </p:to>
                                    </p:set>
                                    <p:animEffect transition="in" filter="fade">
                                      <p:cBhvr>
                                        <p:cTn id="42" dur="2000"/>
                                        <p:tgtEl>
                                          <p:spTgt spid="4">
                                            <p:graphicEl>
                                              <a:dgm id="{03E13D9C-81F2-4519-BDBD-02C7C89B8E25}"/>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CDCDEBBC-8B11-40D8-975E-B7579AAC108A}"/>
                                            </p:graphicEl>
                                          </p:spTgt>
                                        </p:tgtEl>
                                        <p:attrNameLst>
                                          <p:attrName>style.visibility</p:attrName>
                                        </p:attrNameLst>
                                      </p:cBhvr>
                                      <p:to>
                                        <p:strVal val="visible"/>
                                      </p:to>
                                    </p:set>
                                    <p:animEffect transition="in" filter="fade">
                                      <p:cBhvr>
                                        <p:cTn id="45" dur="2000"/>
                                        <p:tgtEl>
                                          <p:spTgt spid="4">
                                            <p:graphicEl>
                                              <a:dgm id="{CDCDEBBC-8B11-40D8-975E-B7579AAC108A}"/>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8F89F47E-367A-4835-B1F1-E325EA564339}"/>
                                            </p:graphicEl>
                                          </p:spTgt>
                                        </p:tgtEl>
                                        <p:attrNameLst>
                                          <p:attrName>style.visibility</p:attrName>
                                        </p:attrNameLst>
                                      </p:cBhvr>
                                      <p:to>
                                        <p:strVal val="visible"/>
                                      </p:to>
                                    </p:set>
                                    <p:animEffect transition="in" filter="fade">
                                      <p:cBhvr>
                                        <p:cTn id="48" dur="2000"/>
                                        <p:tgtEl>
                                          <p:spTgt spid="4">
                                            <p:graphicEl>
                                              <a:dgm id="{8F89F47E-367A-4835-B1F1-E325EA56433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graphicEl>
                                              <a:dgm id="{3C4F90E5-6AE5-4C9B-BB07-E4D74F397706}"/>
                                            </p:graphicEl>
                                          </p:spTgt>
                                        </p:tgtEl>
                                        <p:attrNameLst>
                                          <p:attrName>style.visibility</p:attrName>
                                        </p:attrNameLst>
                                      </p:cBhvr>
                                      <p:to>
                                        <p:strVal val="visible"/>
                                      </p:to>
                                    </p:set>
                                    <p:animEffect transition="in" filter="fade">
                                      <p:cBhvr>
                                        <p:cTn id="53" dur="2000"/>
                                        <p:tgtEl>
                                          <p:spTgt spid="4">
                                            <p:graphicEl>
                                              <a:dgm id="{3C4F90E5-6AE5-4C9B-BB07-E4D74F397706}"/>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graphicEl>
                                              <a:dgm id="{DBE86182-499F-4A9D-9C6C-F287F914F987}"/>
                                            </p:graphicEl>
                                          </p:spTgt>
                                        </p:tgtEl>
                                        <p:attrNameLst>
                                          <p:attrName>style.visibility</p:attrName>
                                        </p:attrNameLst>
                                      </p:cBhvr>
                                      <p:to>
                                        <p:strVal val="visible"/>
                                      </p:to>
                                    </p:set>
                                    <p:animEffect transition="in" filter="fade">
                                      <p:cBhvr>
                                        <p:cTn id="56" dur="2000"/>
                                        <p:tgtEl>
                                          <p:spTgt spid="4">
                                            <p:graphicEl>
                                              <a:dgm id="{DBE86182-499F-4A9D-9C6C-F287F914F987}"/>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0D133943-7114-4BAD-9B76-9B0EA9A79125}"/>
                                            </p:graphicEl>
                                          </p:spTgt>
                                        </p:tgtEl>
                                        <p:attrNameLst>
                                          <p:attrName>style.visibility</p:attrName>
                                        </p:attrNameLst>
                                      </p:cBhvr>
                                      <p:to>
                                        <p:strVal val="visible"/>
                                      </p:to>
                                    </p:set>
                                    <p:animEffect transition="in" filter="fade">
                                      <p:cBhvr>
                                        <p:cTn id="59" dur="2000"/>
                                        <p:tgtEl>
                                          <p:spTgt spid="4">
                                            <p:graphicEl>
                                              <a:dgm id="{0D133943-7114-4BAD-9B76-9B0EA9A7912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graphicEl>
                                              <a:dgm id="{AE31DE34-0B98-469F-A22D-40469D0D6E8C}"/>
                                            </p:graphicEl>
                                          </p:spTgt>
                                        </p:tgtEl>
                                        <p:attrNameLst>
                                          <p:attrName>style.visibility</p:attrName>
                                        </p:attrNameLst>
                                      </p:cBhvr>
                                      <p:to>
                                        <p:strVal val="visible"/>
                                      </p:to>
                                    </p:set>
                                    <p:animEffect transition="in" filter="fade">
                                      <p:cBhvr>
                                        <p:cTn id="64" dur="2000"/>
                                        <p:tgtEl>
                                          <p:spTgt spid="4">
                                            <p:graphicEl>
                                              <a:dgm id="{AE31DE34-0B98-469F-A22D-40469D0D6E8C}"/>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1CA1B080-5B68-40C1-81FD-23EBE1B3443E}"/>
                                            </p:graphicEl>
                                          </p:spTgt>
                                        </p:tgtEl>
                                        <p:attrNameLst>
                                          <p:attrName>style.visibility</p:attrName>
                                        </p:attrNameLst>
                                      </p:cBhvr>
                                      <p:to>
                                        <p:strVal val="visible"/>
                                      </p:to>
                                    </p:set>
                                    <p:animEffect transition="in" filter="fade">
                                      <p:cBhvr>
                                        <p:cTn id="67" dur="2000"/>
                                        <p:tgtEl>
                                          <p:spTgt spid="4">
                                            <p:graphicEl>
                                              <a:dgm id="{1CA1B080-5B68-40C1-81FD-23EBE1B3443E}"/>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graphicEl>
                                              <a:dgm id="{53E95BB8-78BE-44BD-BFAD-E8CE97D4AD07}"/>
                                            </p:graphicEl>
                                          </p:spTgt>
                                        </p:tgtEl>
                                        <p:attrNameLst>
                                          <p:attrName>style.visibility</p:attrName>
                                        </p:attrNameLst>
                                      </p:cBhvr>
                                      <p:to>
                                        <p:strVal val="visible"/>
                                      </p:to>
                                    </p:set>
                                    <p:animEffect transition="in" filter="fade">
                                      <p:cBhvr>
                                        <p:cTn id="70" dur="2000"/>
                                        <p:tgtEl>
                                          <p:spTgt spid="4">
                                            <p:graphicEl>
                                              <a:dgm id="{53E95BB8-78BE-44BD-BFAD-E8CE97D4AD0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graphicEl>
                                              <a:dgm id="{9DD640D3-CE25-45B9-95D4-22515DB86922}"/>
                                            </p:graphicEl>
                                          </p:spTgt>
                                        </p:tgtEl>
                                        <p:attrNameLst>
                                          <p:attrName>style.visibility</p:attrName>
                                        </p:attrNameLst>
                                      </p:cBhvr>
                                      <p:to>
                                        <p:strVal val="visible"/>
                                      </p:to>
                                    </p:set>
                                    <p:animEffect transition="in" filter="fade">
                                      <p:cBhvr>
                                        <p:cTn id="75" dur="2000"/>
                                        <p:tgtEl>
                                          <p:spTgt spid="4">
                                            <p:graphicEl>
                                              <a:dgm id="{9DD640D3-CE25-45B9-95D4-22515DB86922}"/>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graphicEl>
                                              <a:dgm id="{24E7D9AE-2E35-4BFD-A8DB-A9316D9BE979}"/>
                                            </p:graphicEl>
                                          </p:spTgt>
                                        </p:tgtEl>
                                        <p:attrNameLst>
                                          <p:attrName>style.visibility</p:attrName>
                                        </p:attrNameLst>
                                      </p:cBhvr>
                                      <p:to>
                                        <p:strVal val="visible"/>
                                      </p:to>
                                    </p:set>
                                    <p:animEffect transition="in" filter="fade">
                                      <p:cBhvr>
                                        <p:cTn id="78" dur="2000"/>
                                        <p:tgtEl>
                                          <p:spTgt spid="4">
                                            <p:graphicEl>
                                              <a:dgm id="{24E7D9AE-2E35-4BFD-A8DB-A9316D9BE979}"/>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
                                            <p:graphicEl>
                                              <a:dgm id="{A491EC28-4349-459F-8D11-1D5136973CEA}"/>
                                            </p:graphicEl>
                                          </p:spTgt>
                                        </p:tgtEl>
                                        <p:attrNameLst>
                                          <p:attrName>style.visibility</p:attrName>
                                        </p:attrNameLst>
                                      </p:cBhvr>
                                      <p:to>
                                        <p:strVal val="visible"/>
                                      </p:to>
                                    </p:set>
                                    <p:animEffect transition="in" filter="fade">
                                      <p:cBhvr>
                                        <p:cTn id="81" dur="2000"/>
                                        <p:tgtEl>
                                          <p:spTgt spid="4">
                                            <p:graphicEl>
                                              <a:dgm id="{A491EC28-4349-459F-8D11-1D5136973CE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
                                            <p:graphicEl>
                                              <a:dgm id="{0C186A4F-CD42-4BCF-B19D-1BC454499983}"/>
                                            </p:graphicEl>
                                          </p:spTgt>
                                        </p:tgtEl>
                                        <p:attrNameLst>
                                          <p:attrName>style.visibility</p:attrName>
                                        </p:attrNameLst>
                                      </p:cBhvr>
                                      <p:to>
                                        <p:strVal val="visible"/>
                                      </p:to>
                                    </p:set>
                                    <p:animEffect transition="in" filter="fade">
                                      <p:cBhvr>
                                        <p:cTn id="86" dur="2000"/>
                                        <p:tgtEl>
                                          <p:spTgt spid="4">
                                            <p:graphicEl>
                                              <a:dgm id="{0C186A4F-CD42-4BCF-B19D-1BC454499983}"/>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
                                            <p:graphicEl>
                                              <a:dgm id="{102DFE7B-5C03-4F29-ADD3-E5404D812007}"/>
                                            </p:graphicEl>
                                          </p:spTgt>
                                        </p:tgtEl>
                                        <p:attrNameLst>
                                          <p:attrName>style.visibility</p:attrName>
                                        </p:attrNameLst>
                                      </p:cBhvr>
                                      <p:to>
                                        <p:strVal val="visible"/>
                                      </p:to>
                                    </p:set>
                                    <p:animEffect transition="in" filter="fade">
                                      <p:cBhvr>
                                        <p:cTn id="89" dur="2000"/>
                                        <p:tgtEl>
                                          <p:spTgt spid="4">
                                            <p:graphicEl>
                                              <a:dgm id="{102DFE7B-5C03-4F29-ADD3-E5404D812007}"/>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
                                            <p:graphicEl>
                                              <a:dgm id="{B3DA3462-6E9C-454F-B32F-D794E9A1B1EF}"/>
                                            </p:graphicEl>
                                          </p:spTgt>
                                        </p:tgtEl>
                                        <p:attrNameLst>
                                          <p:attrName>style.visibility</p:attrName>
                                        </p:attrNameLst>
                                      </p:cBhvr>
                                      <p:to>
                                        <p:strVal val="visible"/>
                                      </p:to>
                                    </p:set>
                                    <p:animEffect transition="in" filter="fade">
                                      <p:cBhvr>
                                        <p:cTn id="92" dur="2000"/>
                                        <p:tgtEl>
                                          <p:spTgt spid="4">
                                            <p:graphicEl>
                                              <a:dgm id="{B3DA3462-6E9C-454F-B32F-D794E9A1B1E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graphicEl>
                                              <a:dgm id="{3A4557A1-4484-4E6D-8876-04EB5D16D562}"/>
                                            </p:graphicEl>
                                          </p:spTgt>
                                        </p:tgtEl>
                                        <p:attrNameLst>
                                          <p:attrName>style.visibility</p:attrName>
                                        </p:attrNameLst>
                                      </p:cBhvr>
                                      <p:to>
                                        <p:strVal val="visible"/>
                                      </p:to>
                                    </p:set>
                                    <p:animEffect transition="in" filter="fade">
                                      <p:cBhvr>
                                        <p:cTn id="97" dur="2000"/>
                                        <p:tgtEl>
                                          <p:spTgt spid="4">
                                            <p:graphicEl>
                                              <a:dgm id="{3A4557A1-4484-4E6D-8876-04EB5D16D562}"/>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graphicEl>
                                              <a:dgm id="{6F7D5D2D-DD54-4F78-BBF2-4F2F94B6B426}"/>
                                            </p:graphicEl>
                                          </p:spTgt>
                                        </p:tgtEl>
                                        <p:attrNameLst>
                                          <p:attrName>style.visibility</p:attrName>
                                        </p:attrNameLst>
                                      </p:cBhvr>
                                      <p:to>
                                        <p:strVal val="visible"/>
                                      </p:to>
                                    </p:set>
                                    <p:animEffect transition="in" filter="fade">
                                      <p:cBhvr>
                                        <p:cTn id="100" dur="2000"/>
                                        <p:tgtEl>
                                          <p:spTgt spid="4">
                                            <p:graphicEl>
                                              <a:dgm id="{6F7D5D2D-DD54-4F78-BBF2-4F2F94B6B426}"/>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4E3B30CB-66A8-43D4-AA60-73E9C098A7FA}"/>
                                            </p:graphicEl>
                                          </p:spTgt>
                                        </p:tgtEl>
                                        <p:attrNameLst>
                                          <p:attrName>style.visibility</p:attrName>
                                        </p:attrNameLst>
                                      </p:cBhvr>
                                      <p:to>
                                        <p:strVal val="visible"/>
                                      </p:to>
                                    </p:set>
                                    <p:animEffect transition="in" filter="fade">
                                      <p:cBhvr>
                                        <p:cTn id="103" dur="2000"/>
                                        <p:tgtEl>
                                          <p:spTgt spid="4">
                                            <p:graphicEl>
                                              <a:dgm id="{4E3B30CB-66A8-43D4-AA60-73E9C098A7FA}"/>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graphicEl>
                                              <a:dgm id="{8CD6188A-EC7A-4905-9481-0BD49BF3375C}"/>
                                            </p:graphicEl>
                                          </p:spTgt>
                                        </p:tgtEl>
                                        <p:attrNameLst>
                                          <p:attrName>style.visibility</p:attrName>
                                        </p:attrNameLst>
                                      </p:cBhvr>
                                      <p:to>
                                        <p:strVal val="visible"/>
                                      </p:to>
                                    </p:set>
                                    <p:animEffect transition="in" filter="fade">
                                      <p:cBhvr>
                                        <p:cTn id="108" dur="2000"/>
                                        <p:tgtEl>
                                          <p:spTgt spid="4">
                                            <p:graphicEl>
                                              <a:dgm id="{8CD6188A-EC7A-4905-9481-0BD49BF3375C}"/>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B00D8185-6BD2-42C5-8FAD-CF7805485D66}"/>
                                            </p:graphicEl>
                                          </p:spTgt>
                                        </p:tgtEl>
                                        <p:attrNameLst>
                                          <p:attrName>style.visibility</p:attrName>
                                        </p:attrNameLst>
                                      </p:cBhvr>
                                      <p:to>
                                        <p:strVal val="visible"/>
                                      </p:to>
                                    </p:set>
                                    <p:animEffect transition="in" filter="fade">
                                      <p:cBhvr>
                                        <p:cTn id="111" dur="2000"/>
                                        <p:tgtEl>
                                          <p:spTgt spid="4">
                                            <p:graphicEl>
                                              <a:dgm id="{B00D8185-6BD2-42C5-8FAD-CF7805485D66}"/>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
                                            <p:graphicEl>
                                              <a:dgm id="{E1203356-194F-4860-B03E-34716ECF49C7}"/>
                                            </p:graphicEl>
                                          </p:spTgt>
                                        </p:tgtEl>
                                        <p:attrNameLst>
                                          <p:attrName>style.visibility</p:attrName>
                                        </p:attrNameLst>
                                      </p:cBhvr>
                                      <p:to>
                                        <p:strVal val="visible"/>
                                      </p:to>
                                    </p:set>
                                    <p:animEffect transition="in" filter="fade">
                                      <p:cBhvr>
                                        <p:cTn id="114" dur="2000"/>
                                        <p:tgtEl>
                                          <p:spTgt spid="4">
                                            <p:graphicEl>
                                              <a:dgm id="{E1203356-194F-4860-B03E-34716ECF49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0" name="Group 30"/>
          <p:cNvGraphicFramePr>
            <a:graphicFrameLocks noGrp="1"/>
          </p:cNvGraphicFramePr>
          <p:nvPr>
            <p:ph type="tbl" idx="1"/>
          </p:nvPr>
        </p:nvGraphicFramePr>
        <p:xfrm>
          <a:off x="0" y="177671"/>
          <a:ext cx="9144000" cy="6680329"/>
        </p:xfrm>
        <a:graphic>
          <a:graphicData uri="http://schemas.openxmlformats.org/drawingml/2006/table">
            <a:tbl>
              <a:tblPr>
                <a:tableStyleId>{69CF1AB2-1976-4502-BF36-3FF5EA218861}</a:tableStyleId>
              </a:tblPr>
              <a:tblGrid>
                <a:gridCol w="4572000"/>
                <a:gridCol w="4572000"/>
              </a:tblGrid>
              <a:tr h="47954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400" u="none" strike="noStrike" cap="none" normalizeH="0" baseline="0" dirty="0">
                          <a:ln>
                            <a:noFill/>
                          </a:ln>
                          <a:effectLst/>
                        </a:rPr>
                        <a:t>Inactivated vaccine</a:t>
                      </a:r>
                      <a:endParaRPr kumimoji="0" lang="ar-JO" sz="2400" b="1" i="0" u="none" strike="noStrike" cap="none" normalizeH="0" baseline="0" dirty="0">
                        <a:ln>
                          <a:noFill/>
                        </a:ln>
                        <a:solidFill>
                          <a:schemeClr val="accent6"/>
                        </a:solidFill>
                        <a:effectLst/>
                        <a:latin typeface="Calibri" panose="020F0502020204030204" pitchFamily="34" charset="0"/>
                        <a:cs typeface="Arial" panose="020B0604020202020204"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400" u="none" strike="noStrike" cap="none" normalizeH="0" baseline="0" dirty="0">
                          <a:ln>
                            <a:noFill/>
                          </a:ln>
                          <a:effectLst/>
                        </a:rPr>
                        <a:t>Live attenuated </a:t>
                      </a:r>
                      <a:endParaRPr kumimoji="0" lang="ar-JO" sz="2400" b="1" i="0" u="none" strike="noStrike" cap="none" normalizeH="0" baseline="0" dirty="0">
                        <a:ln>
                          <a:noFill/>
                        </a:ln>
                        <a:solidFill>
                          <a:schemeClr val="accent3"/>
                        </a:solidFill>
                        <a:effectLst/>
                        <a:latin typeface="Calibri" panose="020F0502020204030204" pitchFamily="34" charset="0"/>
                        <a:cs typeface="Arial" panose="020B0604020202020204" pitchFamily="34" charset="0"/>
                      </a:endParaRPr>
                    </a:p>
                  </a:txBody>
                  <a:tcPr marT="45726" marB="45726" horzOverflow="overflow"/>
                </a:tc>
              </a:tr>
              <a:tr h="104369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Killed organisms </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400" u="none" strike="noStrike" cap="none" normalizeH="0" baseline="0" dirty="0">
                          <a:ln>
                            <a:noFill/>
                          </a:ln>
                          <a:effectLst/>
                        </a:rPr>
                        <a:t>(by heat/chemicals [formaldehyde]).</a:t>
                      </a:r>
                      <a:endParaRPr kumimoji="0" lang="en-US" sz="1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ar-JO" sz="1800" b="1" i="0" u="none" strike="noStrike" cap="none" normalizeH="0" baseline="0" dirty="0">
                        <a:ln>
                          <a:noFill/>
                        </a:ln>
                        <a:solidFill>
                          <a:schemeClr val="accent6"/>
                        </a:solidFill>
                        <a:effectLst/>
                        <a:latin typeface="Calibri" panose="020F0502020204030204" pitchFamily="34" charset="0"/>
                        <a:cs typeface="Arial" panose="020B0604020202020204"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Live organisms</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400" u="none" strike="noStrike" cap="none" normalizeH="0" baseline="0" dirty="0">
                          <a:ln>
                            <a:noFill/>
                          </a:ln>
                          <a:effectLst/>
                        </a:rPr>
                        <a:t>Lost ability to induce the disease</a:t>
                      </a:r>
                      <a:endParaRPr kumimoji="0" lang="en-US" sz="1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400" u="none" strike="noStrike" cap="none" normalizeH="0" baseline="0" dirty="0">
                          <a:ln>
                            <a:noFill/>
                          </a:ln>
                          <a:effectLst/>
                        </a:rPr>
                        <a:t>Retain capacity to grow but slowly and locally only</a:t>
                      </a:r>
                      <a:endParaRPr kumimoji="0" lang="en-US" sz="1400" b="0" i="0" u="none" strike="noStrike" cap="none" normalizeH="0" baseline="0" dirty="0">
                        <a:ln>
                          <a:noFill/>
                        </a:ln>
                        <a:solidFill>
                          <a:schemeClr val="accent3"/>
                        </a:solidFill>
                        <a:effectLst/>
                        <a:latin typeface="Calibri" panose="020F0502020204030204" pitchFamily="34" charset="0"/>
                        <a:cs typeface="Calibri" panose="020F0502020204030204" pitchFamily="34" charset="0"/>
                      </a:endParaRPr>
                    </a:p>
                  </a:txBody>
                  <a:tcPr marT="45726" marB="45726" horzOverflow="overflow"/>
                </a:tc>
              </a:tr>
              <a:tr h="1214487">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Cannot keep producing antigens:</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Less potent</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Need booster doses</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Shorter immunity</a:t>
                      </a:r>
                      <a:endParaRPr kumimoji="0" lang="ar-JO" sz="1800" b="0" i="0" u="none" strike="noStrike" cap="none" normalizeH="0" baseline="0" dirty="0">
                        <a:ln>
                          <a:noFill/>
                        </a:ln>
                        <a:solidFill>
                          <a:schemeClr val="accent6"/>
                        </a:solidFill>
                        <a:effectLst/>
                        <a:latin typeface="Calibri" panose="020F0502020204030204" pitchFamily="34" charset="0"/>
                        <a:cs typeface="Arial" panose="020B0604020202020204"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Can produce antigens continuously:</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More potent</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1 Dose is sufficient</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Longer immunity</a:t>
                      </a:r>
                      <a:endParaRPr kumimoji="0" lang="ar-JO" sz="1800" b="0" i="0" u="none" strike="noStrike" cap="none" normalizeH="0" baseline="0" dirty="0">
                        <a:ln>
                          <a:noFill/>
                        </a:ln>
                        <a:solidFill>
                          <a:schemeClr val="accent3"/>
                        </a:solidFill>
                        <a:effectLst/>
                        <a:latin typeface="Calibri" panose="020F0502020204030204" pitchFamily="34" charset="0"/>
                        <a:cs typeface="Arial" panose="020B0604020202020204" pitchFamily="34" charset="0"/>
                      </a:endParaRPr>
                    </a:p>
                  </a:txBody>
                  <a:tcPr marT="45726" marB="45726" horzOverflow="overflow"/>
                </a:tc>
              </a:tr>
              <a:tr h="65396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defRPr/>
                      </a:pPr>
                      <a:r>
                        <a:rPr lang="en-US" sz="1800" dirty="0"/>
                        <a:t>Induce </a:t>
                      </a:r>
                      <a:r>
                        <a:rPr lang="en-US" sz="1800" dirty="0" err="1"/>
                        <a:t>humoral</a:t>
                      </a:r>
                      <a:r>
                        <a:rPr lang="en-US" sz="1800" baseline="0" dirty="0"/>
                        <a:t> immunity only</a:t>
                      </a:r>
                      <a:endParaRPr lang="en-US" sz="1800" baseline="0" dirty="0"/>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defRPr/>
                      </a:pPr>
                      <a:r>
                        <a:rPr lang="en-US" sz="1800" baseline="0" dirty="0"/>
                        <a:t>Antibody titers fall with time</a:t>
                      </a:r>
                      <a:endParaRPr lang="en-US" sz="1800" b="0" dirty="0">
                        <a:solidFill>
                          <a:schemeClr val="accent6"/>
                        </a:solidFill>
                        <a:latin typeface="Calibri" panose="020F0502020204030204" pitchFamily="34" charset="0"/>
                        <a:cs typeface="Calibri" panose="020F0502020204030204"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Induce </a:t>
                      </a:r>
                      <a:r>
                        <a:rPr kumimoji="0" lang="en-US" sz="1800" u="none" strike="noStrike" cap="none" normalizeH="0" baseline="0" dirty="0" err="1">
                          <a:ln>
                            <a:noFill/>
                          </a:ln>
                          <a:effectLst/>
                        </a:rPr>
                        <a:t>humoral</a:t>
                      </a:r>
                      <a:r>
                        <a:rPr kumimoji="0" lang="en-US" sz="1800" u="none" strike="noStrike" cap="none" normalizeH="0" baseline="0" dirty="0">
                          <a:ln>
                            <a:noFill/>
                          </a:ln>
                          <a:effectLst/>
                        </a:rPr>
                        <a:t> &amp; cellular immunity</a:t>
                      </a:r>
                      <a:endParaRPr kumimoji="0" lang="ar-JO" sz="1800" b="1" i="0" u="none" strike="noStrike" cap="none" normalizeH="0" baseline="0" dirty="0">
                        <a:ln>
                          <a:noFill/>
                        </a:ln>
                        <a:solidFill>
                          <a:schemeClr val="accent3"/>
                        </a:solidFill>
                        <a:effectLst/>
                        <a:latin typeface="Calibri" panose="020F0502020204030204" pitchFamily="34" charset="0"/>
                        <a:cs typeface="Arial" panose="020B0604020202020204" pitchFamily="34" charset="0"/>
                      </a:endParaRPr>
                    </a:p>
                  </a:txBody>
                  <a:tcPr marT="45726" marB="45726" horzOverflow="overflow"/>
                </a:tc>
              </a:tr>
              <a:tr h="890983">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No risk of infection</a:t>
                      </a:r>
                      <a:endParaRPr kumimoji="0" lang="ar-JO" sz="1800" b="1" i="0" u="none" strike="noStrike" cap="none" normalizeH="0" baseline="0" dirty="0">
                        <a:ln>
                          <a:noFill/>
                        </a:ln>
                        <a:solidFill>
                          <a:schemeClr val="accent6"/>
                        </a:solidFill>
                        <a:effectLst/>
                        <a:latin typeface="Calibri" panose="020F0502020204030204" pitchFamily="34" charset="0"/>
                        <a:cs typeface="Arial" panose="020B0604020202020204"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u="none" strike="noStrike" cap="none" normalizeH="0" baseline="0" dirty="0">
                          <a:ln>
                            <a:noFill/>
                          </a:ln>
                          <a:effectLst/>
                        </a:rPr>
                        <a:t>Risk of infection</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Char char="Ø"/>
                      </a:pPr>
                      <a:r>
                        <a:rPr kumimoji="0" lang="en-US" sz="1800" u="none" strike="noStrike" cap="none" normalizeH="0" baseline="0" dirty="0">
                          <a:ln>
                            <a:noFill/>
                          </a:ln>
                          <a:effectLst/>
                        </a:rPr>
                        <a:t>Can mutate back to its virulent form</a:t>
                      </a:r>
                      <a:endParaRPr kumimoji="0" lang="ar-JO" sz="1800" b="0" i="0" u="none" strike="noStrike" cap="none" normalizeH="0" baseline="0" dirty="0">
                        <a:ln>
                          <a:noFill/>
                        </a:ln>
                        <a:solidFill>
                          <a:schemeClr val="accent3"/>
                        </a:solidFill>
                        <a:effectLst/>
                        <a:latin typeface="Calibri" panose="020F0502020204030204" pitchFamily="34" charset="0"/>
                        <a:cs typeface="Arial" panose="020B0604020202020204" pitchFamily="34" charset="0"/>
                      </a:endParaRPr>
                    </a:p>
                  </a:txBody>
                  <a:tcPr marT="45726" marB="45726" horzOverflow="overflow"/>
                </a:tc>
              </a:tr>
              <a:tr h="2397663">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2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2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400" u="none" strike="noStrike" cap="none" normalizeH="0" baseline="0" dirty="0">
                          <a:ln>
                            <a:noFill/>
                          </a:ln>
                          <a:effectLst/>
                        </a:rPr>
                        <a:t>Safe</a:t>
                      </a:r>
                      <a:endParaRPr kumimoji="0" lang="ar-JO" sz="1800" b="1" i="0" u="none" strike="noStrike" cap="none" normalizeH="0" baseline="0" dirty="0">
                        <a:ln>
                          <a:noFill/>
                        </a:ln>
                        <a:solidFill>
                          <a:schemeClr val="accent6"/>
                        </a:solidFill>
                        <a:effectLst/>
                        <a:latin typeface="Calibri" panose="020F0502020204030204" pitchFamily="34" charset="0"/>
                        <a:cs typeface="Arial" panose="020B0604020202020204" pitchFamily="34" charset="0"/>
                      </a:endParaRPr>
                    </a:p>
                  </a:txBody>
                  <a:tcPr marT="45726" marB="45726" horzOverflow="overflow"/>
                </a:tc>
                <a:tc>
                  <a:txBody>
                    <a:bodyPr/>
                    <a:lstStyle/>
                    <a:p>
                      <a:pPr algn="ctr" rtl="0">
                        <a:lnSpc>
                          <a:spcPct val="80000"/>
                        </a:lnSpc>
                        <a:buFont typeface="Wingdings" panose="05000000000000000000" pitchFamily="2" charset="2"/>
                        <a:buChar char="§"/>
                      </a:pPr>
                      <a:r>
                        <a:rPr lang="en-US" sz="1800" dirty="0"/>
                        <a:t>Not safe for </a:t>
                      </a:r>
                      <a:r>
                        <a:rPr lang="en-US" sz="1800" dirty="0" err="1"/>
                        <a:t>immunocompromised</a:t>
                      </a:r>
                      <a:r>
                        <a:rPr lang="en-US" sz="1800" dirty="0"/>
                        <a:t> people</a:t>
                      </a:r>
                      <a:endParaRPr lang="en-US" sz="1600" dirty="0"/>
                    </a:p>
                    <a:p>
                      <a:pPr algn="l" rtl="0">
                        <a:lnSpc>
                          <a:spcPct val="80000"/>
                        </a:lnSpc>
                        <a:buFont typeface="Wingdings" panose="05000000000000000000" pitchFamily="2" charset="2"/>
                        <a:buNone/>
                      </a:pPr>
                      <a:r>
                        <a:rPr lang="en-US" sz="1800" dirty="0"/>
                        <a:t>1-immunocompromised individuals.</a:t>
                      </a:r>
                      <a:endParaRPr lang="en-US" sz="1800" dirty="0"/>
                    </a:p>
                    <a:p>
                      <a:pPr algn="l" rtl="0">
                        <a:lnSpc>
                          <a:spcPct val="80000"/>
                        </a:lnSpc>
                        <a:buFont typeface="Wingdings 2" panose="05020102010507070707" pitchFamily="18" charset="2"/>
                        <a:buNone/>
                      </a:pPr>
                      <a:r>
                        <a:rPr lang="en-US" sz="1800" dirty="0"/>
                        <a:t>     </a:t>
                      </a:r>
                      <a:endParaRPr lang="en-US" sz="1800" dirty="0"/>
                    </a:p>
                    <a:p>
                      <a:pPr algn="l" rtl="0">
                        <a:lnSpc>
                          <a:spcPct val="80000"/>
                        </a:lnSpc>
                        <a:buFont typeface="Wingdings 2" panose="05020102010507070707" pitchFamily="18" charset="2"/>
                        <a:buNone/>
                      </a:pPr>
                      <a:r>
                        <a:rPr lang="en-US" sz="1800" dirty="0"/>
                        <a:t>2-People being treated for certain chronic illnesses</a:t>
                      </a:r>
                      <a:r>
                        <a:rPr lang="en-US" sz="1800" baseline="0" dirty="0"/>
                        <a:t> (steroids used)</a:t>
                      </a:r>
                      <a:endParaRPr lang="en-US" sz="1800" dirty="0"/>
                    </a:p>
                    <a:p>
                      <a:pPr algn="l" rtl="0">
                        <a:lnSpc>
                          <a:spcPct val="80000"/>
                        </a:lnSpc>
                        <a:buFont typeface="Wingdings 2" panose="05020102010507070707" pitchFamily="18" charset="2"/>
                        <a:buNone/>
                      </a:pPr>
                      <a:endParaRPr lang="en-US" sz="1800" dirty="0"/>
                    </a:p>
                    <a:p>
                      <a:pPr algn="l" rtl="0">
                        <a:lnSpc>
                          <a:spcPct val="80000"/>
                        </a:lnSpc>
                        <a:buFont typeface="Wingdings 2" panose="05020102010507070707" pitchFamily="18" charset="2"/>
                        <a:buNone/>
                      </a:pPr>
                      <a:r>
                        <a:rPr lang="en-US" sz="1800" dirty="0"/>
                        <a:t>3-Pregnant women unless absolutely necessary.</a:t>
                      </a:r>
                      <a:endParaRPr lang="en-US" sz="1600" dirty="0"/>
                    </a:p>
                    <a:p>
                      <a:pPr marL="0" marR="0" lvl="0" indent="0" algn="l" defTabSz="914400" rtl="0" eaLnBrk="1" fontAlgn="base" latinLnBrk="0" hangingPunct="1">
                        <a:lnSpc>
                          <a:spcPct val="100000"/>
                        </a:lnSpc>
                        <a:spcBef>
                          <a:spcPct val="0"/>
                        </a:spcBef>
                        <a:spcAft>
                          <a:spcPct val="0"/>
                        </a:spcAft>
                        <a:buClr>
                          <a:schemeClr val="accent1"/>
                        </a:buClr>
                        <a:buSzPct val="65000"/>
                        <a:buFontTx/>
                        <a:buNone/>
                      </a:pPr>
                      <a:endParaRPr kumimoji="0" lang="ar-JO" sz="1800" b="1" i="0" u="none" strike="noStrike" cap="none" normalizeH="0" baseline="0" dirty="0">
                        <a:ln>
                          <a:noFill/>
                        </a:ln>
                        <a:solidFill>
                          <a:schemeClr val="accent3"/>
                        </a:solidFill>
                        <a:effectLst/>
                        <a:latin typeface="Calibri" panose="020F0502020204030204" pitchFamily="34" charset="0"/>
                        <a:cs typeface="Arial" panose="020B0604020202020204" pitchFamily="34" charset="0"/>
                      </a:endParaRPr>
                    </a:p>
                  </a:txBody>
                  <a:tcPr marT="45726" marB="45726" horzOverflow="overflow"/>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00669"/>
            <a:ext cx="6347713" cy="1320800"/>
          </a:xfrm>
        </p:spPr>
        <p:txBody>
          <a:bodyPr/>
          <a:lstStyle/>
          <a:p>
            <a:r>
              <a:rPr lang="en-US" b="1" dirty="0">
                <a:solidFill>
                  <a:schemeClr val="accent2"/>
                </a:solidFill>
                <a:latin typeface="Calibri" panose="020F0502020204030204" pitchFamily="34" charset="0"/>
                <a:cs typeface="Calibri" panose="020F0502020204030204" pitchFamily="34" charset="0"/>
              </a:rPr>
              <a:t>Recombinant Vaccines</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a:solidFill>
                  <a:schemeClr val="accent4"/>
                </a:solidFill>
                <a:latin typeface="Calibri" panose="020F0502020204030204" pitchFamily="34" charset="0"/>
                <a:cs typeface="Calibri" panose="020F0502020204030204" pitchFamily="34" charset="0"/>
              </a:rPr>
              <a:t>They are made by </a:t>
            </a:r>
            <a:r>
              <a:rPr lang="en-US" sz="2800" b="1" dirty="0">
                <a:solidFill>
                  <a:schemeClr val="accent4"/>
                </a:solidFill>
                <a:latin typeface="Calibri" panose="020F0502020204030204" pitchFamily="34" charset="0"/>
                <a:cs typeface="Calibri" panose="020F0502020204030204" pitchFamily="34" charset="0"/>
              </a:rPr>
              <a:t>inserting viral genes </a:t>
            </a:r>
            <a:r>
              <a:rPr lang="en-US" sz="2800" dirty="0">
                <a:solidFill>
                  <a:schemeClr val="accent4"/>
                </a:solidFill>
                <a:latin typeface="Calibri" panose="020F0502020204030204" pitchFamily="34" charset="0"/>
                <a:cs typeface="Calibri" panose="020F0502020204030204" pitchFamily="34" charset="0"/>
              </a:rPr>
              <a:t>that code for important antigens </a:t>
            </a:r>
            <a:r>
              <a:rPr lang="en-US" sz="2800" b="1" dirty="0">
                <a:solidFill>
                  <a:schemeClr val="accent4"/>
                </a:solidFill>
                <a:latin typeface="Calibri" panose="020F0502020204030204" pitchFamily="34" charset="0"/>
                <a:cs typeface="Calibri" panose="020F0502020204030204" pitchFamily="34" charset="0"/>
              </a:rPr>
              <a:t>into</a:t>
            </a:r>
            <a:r>
              <a:rPr lang="en-US" sz="2800" dirty="0">
                <a:solidFill>
                  <a:schemeClr val="accent4"/>
                </a:solidFill>
                <a:latin typeface="Calibri" panose="020F0502020204030204" pitchFamily="34" charset="0"/>
                <a:cs typeface="Calibri" panose="020F0502020204030204" pitchFamily="34" charset="0"/>
              </a:rPr>
              <a:t> common baker’s </a:t>
            </a:r>
            <a:r>
              <a:rPr lang="en-US" sz="2800" b="1" dirty="0">
                <a:solidFill>
                  <a:schemeClr val="accent4"/>
                </a:solidFill>
                <a:latin typeface="Calibri" panose="020F0502020204030204" pitchFamily="34" charset="0"/>
                <a:cs typeface="Calibri" panose="020F0502020204030204" pitchFamily="34" charset="0"/>
              </a:rPr>
              <a:t>yeast</a:t>
            </a:r>
            <a:r>
              <a:rPr lang="en-US" sz="2800" dirty="0">
                <a:solidFill>
                  <a:schemeClr val="accent4"/>
                </a:solidFill>
                <a:latin typeface="Calibri" panose="020F0502020204030204" pitchFamily="34" charset="0"/>
                <a:cs typeface="Calibri" panose="020F0502020204030204" pitchFamily="34" charset="0"/>
              </a:rPr>
              <a:t>. The yeast then </a:t>
            </a:r>
            <a:r>
              <a:rPr lang="en-US" sz="2800" b="1" dirty="0">
                <a:solidFill>
                  <a:schemeClr val="accent4"/>
                </a:solidFill>
                <a:latin typeface="Calibri" panose="020F0502020204030204" pitchFamily="34" charset="0"/>
                <a:cs typeface="Calibri" panose="020F0502020204030204" pitchFamily="34" charset="0"/>
              </a:rPr>
              <a:t>produces the antigens</a:t>
            </a:r>
            <a:r>
              <a:rPr lang="en-US" sz="2800" dirty="0">
                <a:solidFill>
                  <a:schemeClr val="accent4"/>
                </a:solidFill>
                <a:latin typeface="Calibri" panose="020F0502020204030204" pitchFamily="34" charset="0"/>
                <a:cs typeface="Calibri" panose="020F0502020204030204" pitchFamily="34" charset="0"/>
              </a:rPr>
              <a:t>, which are collected and </a:t>
            </a:r>
            <a:r>
              <a:rPr lang="en-US" sz="2800" b="1" dirty="0">
                <a:solidFill>
                  <a:schemeClr val="accent4"/>
                </a:solidFill>
                <a:latin typeface="Calibri" panose="020F0502020204030204" pitchFamily="34" charset="0"/>
                <a:cs typeface="Calibri" panose="020F0502020204030204" pitchFamily="34" charset="0"/>
              </a:rPr>
              <a:t>purified</a:t>
            </a:r>
            <a:r>
              <a:rPr lang="en-US" sz="2800" dirty="0">
                <a:solidFill>
                  <a:schemeClr val="accent4"/>
                </a:solidFill>
                <a:latin typeface="Calibri" panose="020F0502020204030204" pitchFamily="34" charset="0"/>
                <a:cs typeface="Calibri" panose="020F0502020204030204" pitchFamily="34" charset="0"/>
              </a:rPr>
              <a:t> for use in the </a:t>
            </a:r>
            <a:r>
              <a:rPr lang="en-US" sz="2800" b="1" dirty="0">
                <a:solidFill>
                  <a:schemeClr val="accent4"/>
                </a:solidFill>
                <a:latin typeface="Calibri" panose="020F0502020204030204" pitchFamily="34" charset="0"/>
                <a:cs typeface="Calibri" panose="020F0502020204030204" pitchFamily="34" charset="0"/>
              </a:rPr>
              <a:t>vaccine</a:t>
            </a:r>
            <a:endParaRPr lang="en-US" sz="2800" b="1" dirty="0">
              <a:solidFill>
                <a:schemeClr val="accent4"/>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lth4.jpg"/>
          <p:cNvPicPr>
            <a:picLocks noGrp="1" noChangeAspect="1"/>
          </p:cNvPicPr>
          <p:nvPr>
            <p:ph idx="1"/>
          </p:nvPr>
        </p:nvPicPr>
        <p:blipFill>
          <a:blip r:embed="rId1" cstate="print"/>
          <a:stretch>
            <a:fillRect/>
          </a:stretch>
        </p:blipFill>
        <p:spPr>
          <a:xfrm>
            <a:off x="397739" y="403412"/>
            <a:ext cx="8361344" cy="6113930"/>
          </a:xfrm>
        </p:spPr>
      </p:pic>
      <p:sp>
        <p:nvSpPr>
          <p:cNvPr id="6" name="Text Box 5"/>
          <p:cNvSpPr txBox="1"/>
          <p:nvPr/>
        </p:nvSpPr>
        <p:spPr>
          <a:xfrm>
            <a:off x="-476250" y="3521075"/>
            <a:ext cx="309880" cy="368300"/>
          </a:xfrm>
          <a:prstGeom prst="rect">
            <a:avLst/>
          </a:prstGeom>
          <a:noFill/>
        </p:spPr>
        <p:txBody>
          <a:bodyPr wrap="none" rtlCol="0">
            <a:spAutoFit/>
          </a:bodyPr>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1" y="363941"/>
            <a:ext cx="6347713" cy="1320800"/>
          </a:xfrm>
        </p:spPr>
        <p:txBody>
          <a:bodyPr/>
          <a:lstStyle/>
          <a:p>
            <a:r>
              <a:rPr lang="en-US" b="1" dirty="0">
                <a:solidFill>
                  <a:schemeClr val="accent2"/>
                </a:solidFill>
                <a:latin typeface="Calibri" panose="020F0502020204030204" pitchFamily="34" charset="0"/>
                <a:cs typeface="Calibri" panose="020F0502020204030204" pitchFamily="34" charset="0"/>
              </a:rPr>
              <a:t>Polysaccharide-based Vaccines</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68940" y="1344706"/>
            <a:ext cx="6468035" cy="5432611"/>
          </a:xfrm>
        </p:spPr>
        <p:txBody>
          <a:bodyPr>
            <a:normAutofit fontScale="77500" lnSpcReduction="20000"/>
          </a:bodyPr>
          <a:lstStyle/>
          <a:p>
            <a:pPr marL="457200" indent="-457200">
              <a:buFont typeface="+mj-lt"/>
              <a:buAutoNum type="arabicPeriod"/>
            </a:pPr>
            <a:r>
              <a:rPr lang="en-US" sz="2600" b="1" dirty="0" err="1">
                <a:solidFill>
                  <a:schemeClr val="accent5"/>
                </a:solidFill>
                <a:latin typeface="Calibri" panose="020F0502020204030204" pitchFamily="34" charset="0"/>
                <a:cs typeface="Calibri" panose="020F0502020204030204" pitchFamily="34" charset="0"/>
              </a:rPr>
              <a:t>Hemophilus</a:t>
            </a:r>
            <a:r>
              <a:rPr lang="en-US" sz="2600" b="1" dirty="0">
                <a:solidFill>
                  <a:schemeClr val="accent5"/>
                </a:solidFill>
                <a:latin typeface="Calibri" panose="020F0502020204030204" pitchFamily="34" charset="0"/>
                <a:cs typeface="Calibri" panose="020F0502020204030204" pitchFamily="34" charset="0"/>
              </a:rPr>
              <a:t> </a:t>
            </a:r>
            <a:r>
              <a:rPr lang="en-US" sz="2600" b="1" dirty="0" err="1">
                <a:solidFill>
                  <a:schemeClr val="accent5"/>
                </a:solidFill>
                <a:latin typeface="Calibri" panose="020F0502020204030204" pitchFamily="34" charset="0"/>
                <a:cs typeface="Calibri" panose="020F0502020204030204" pitchFamily="34" charset="0"/>
              </a:rPr>
              <a:t>influenzae</a:t>
            </a:r>
            <a:r>
              <a:rPr lang="en-US" sz="2600" b="1" dirty="0">
                <a:solidFill>
                  <a:schemeClr val="accent5"/>
                </a:solidFill>
                <a:latin typeface="Calibri" panose="020F0502020204030204" pitchFamily="34" charset="0"/>
                <a:cs typeface="Calibri" panose="020F0502020204030204" pitchFamily="34" charset="0"/>
              </a:rPr>
              <a:t> B</a:t>
            </a:r>
            <a:endParaRPr lang="en-US" sz="2600" dirty="0">
              <a:solidFill>
                <a:schemeClr val="accent4"/>
              </a:solidFill>
              <a:latin typeface="Calibri" panose="020F0502020204030204" pitchFamily="34" charset="0"/>
              <a:cs typeface="Calibri" panose="020F0502020204030204" pitchFamily="34" charset="0"/>
            </a:endParaRPr>
          </a:p>
          <a:p>
            <a:pPr marL="457200" indent="-457200">
              <a:buFont typeface="+mj-lt"/>
              <a:buAutoNum type="arabicPeriod"/>
            </a:pPr>
            <a:r>
              <a:rPr lang="en-US" sz="2600" b="1" dirty="0">
                <a:solidFill>
                  <a:schemeClr val="accent5"/>
                </a:solidFill>
                <a:latin typeface="Calibri" panose="020F0502020204030204" pitchFamily="34" charset="0"/>
                <a:cs typeface="Calibri" panose="020F0502020204030204" pitchFamily="34" charset="0"/>
              </a:rPr>
              <a:t>Streptococcus </a:t>
            </a:r>
            <a:r>
              <a:rPr lang="en-US" sz="2600" b="1" dirty="0" err="1">
                <a:solidFill>
                  <a:schemeClr val="accent5"/>
                </a:solidFill>
                <a:latin typeface="Calibri" panose="020F0502020204030204" pitchFamily="34" charset="0"/>
                <a:cs typeface="Calibri" panose="020F0502020204030204" pitchFamily="34" charset="0"/>
              </a:rPr>
              <a:t>pneumoniae</a:t>
            </a:r>
            <a:r>
              <a:rPr lang="en-US" sz="2600" b="1" dirty="0">
                <a:solidFill>
                  <a:schemeClr val="accent5"/>
                </a:solidFill>
                <a:latin typeface="Calibri" panose="020F0502020204030204" pitchFamily="34" charset="0"/>
                <a:cs typeface="Calibri" panose="020F0502020204030204" pitchFamily="34" charset="0"/>
              </a:rPr>
              <a:t> </a:t>
            </a:r>
            <a:endParaRPr lang="en-US" sz="2600" dirty="0">
              <a:solidFill>
                <a:schemeClr val="accent4"/>
              </a:solidFill>
              <a:latin typeface="Calibri" panose="020F0502020204030204" pitchFamily="34" charset="0"/>
              <a:cs typeface="Calibri" panose="020F0502020204030204" pitchFamily="34" charset="0"/>
            </a:endParaRPr>
          </a:p>
          <a:p>
            <a:pPr marL="457200" indent="-457200">
              <a:buFont typeface="+mj-lt"/>
              <a:buAutoNum type="arabicPeriod"/>
            </a:pPr>
            <a:r>
              <a:rPr lang="en-US" sz="2600" b="1" dirty="0" err="1">
                <a:solidFill>
                  <a:schemeClr val="accent5"/>
                </a:solidFill>
                <a:latin typeface="Calibri" panose="020F0502020204030204" pitchFamily="34" charset="0"/>
                <a:cs typeface="Calibri" panose="020F0502020204030204" pitchFamily="34" charset="0"/>
              </a:rPr>
              <a:t>Nisseria</a:t>
            </a:r>
            <a:r>
              <a:rPr lang="en-US" sz="2600" b="1" dirty="0">
                <a:solidFill>
                  <a:schemeClr val="accent5"/>
                </a:solidFill>
                <a:latin typeface="Calibri" panose="020F0502020204030204" pitchFamily="34" charset="0"/>
                <a:cs typeface="Calibri" panose="020F0502020204030204" pitchFamily="34" charset="0"/>
              </a:rPr>
              <a:t> </a:t>
            </a:r>
            <a:r>
              <a:rPr lang="en-US" sz="2600" b="1" dirty="0" err="1">
                <a:solidFill>
                  <a:schemeClr val="accent5"/>
                </a:solidFill>
                <a:latin typeface="Calibri" panose="020F0502020204030204" pitchFamily="34" charset="0"/>
                <a:cs typeface="Calibri" panose="020F0502020204030204" pitchFamily="34" charset="0"/>
              </a:rPr>
              <a:t>meningitidis</a:t>
            </a:r>
            <a:r>
              <a:rPr lang="en-US" sz="2600" b="1" dirty="0">
                <a:solidFill>
                  <a:schemeClr val="accent5"/>
                </a:solidFill>
                <a:latin typeface="Calibri" panose="020F0502020204030204" pitchFamily="34" charset="0"/>
                <a:cs typeface="Calibri" panose="020F0502020204030204" pitchFamily="34" charset="0"/>
              </a:rPr>
              <a:t> </a:t>
            </a:r>
            <a:endParaRPr lang="en-US" sz="2600" b="1" dirty="0">
              <a:solidFill>
                <a:schemeClr val="accent5"/>
              </a:solidFill>
              <a:latin typeface="Calibri" panose="020F0502020204030204" pitchFamily="34" charset="0"/>
              <a:cs typeface="Calibri" panose="020F0502020204030204" pitchFamily="34" charset="0"/>
            </a:endParaRPr>
          </a:p>
          <a:p>
            <a:r>
              <a:rPr lang="en-US" sz="2300" dirty="0">
                <a:solidFill>
                  <a:schemeClr val="accent4"/>
                </a:solidFill>
                <a:latin typeface="Calibri" panose="020F0502020204030204" pitchFamily="34" charset="0"/>
                <a:cs typeface="Calibri" panose="020F0502020204030204" pitchFamily="34" charset="0"/>
              </a:rPr>
              <a:t>All of the above posses a </a:t>
            </a:r>
            <a:r>
              <a:rPr lang="en-US" sz="2300" b="1" dirty="0">
                <a:solidFill>
                  <a:schemeClr val="accent4"/>
                </a:solidFill>
                <a:latin typeface="Calibri" panose="020F0502020204030204" pitchFamily="34" charset="0"/>
                <a:cs typeface="Calibri" panose="020F0502020204030204" pitchFamily="34" charset="0"/>
              </a:rPr>
              <a:t>polysaccharide</a:t>
            </a:r>
            <a:r>
              <a:rPr lang="en-US" sz="2300" dirty="0">
                <a:solidFill>
                  <a:schemeClr val="accent4"/>
                </a:solidFill>
                <a:latin typeface="Calibri" panose="020F0502020204030204" pitchFamily="34" charset="0"/>
                <a:cs typeface="Calibri" panose="020F0502020204030204" pitchFamily="34" charset="0"/>
              </a:rPr>
              <a:t> layer that forms a large capsule outside the bacterial cell wall.</a:t>
            </a:r>
            <a:endParaRPr lang="en-US" sz="2300" dirty="0">
              <a:solidFill>
                <a:schemeClr val="accent4"/>
              </a:solidFill>
              <a:latin typeface="Calibri" panose="020F0502020204030204" pitchFamily="34" charset="0"/>
              <a:cs typeface="Calibri" panose="020F0502020204030204" pitchFamily="34" charset="0"/>
            </a:endParaRPr>
          </a:p>
          <a:p>
            <a:pPr>
              <a:buNone/>
            </a:pPr>
            <a:r>
              <a:rPr lang="en-US" sz="2300" dirty="0">
                <a:solidFill>
                  <a:schemeClr val="accent4"/>
                </a:solidFill>
                <a:latin typeface="Calibri" panose="020F0502020204030204" pitchFamily="34" charset="0"/>
                <a:cs typeface="Calibri" panose="020F0502020204030204" pitchFamily="34" charset="0"/>
              </a:rPr>
              <a:t> </a:t>
            </a:r>
            <a:endParaRPr lang="en-US" sz="2300" dirty="0">
              <a:solidFill>
                <a:schemeClr val="accent4"/>
              </a:solidFill>
              <a:latin typeface="Calibri" panose="020F0502020204030204" pitchFamily="34" charset="0"/>
              <a:cs typeface="Calibri" panose="020F0502020204030204" pitchFamily="34" charset="0"/>
            </a:endParaRPr>
          </a:p>
          <a:p>
            <a:r>
              <a:rPr lang="en-US" sz="3600" b="1" u="sng" dirty="0">
                <a:solidFill>
                  <a:schemeClr val="accent4"/>
                </a:solidFill>
                <a:latin typeface="Calibri" panose="020F0502020204030204" pitchFamily="34" charset="0"/>
                <a:cs typeface="Calibri" panose="020F0502020204030204" pitchFamily="34" charset="0"/>
              </a:rPr>
              <a:t>Pure</a:t>
            </a:r>
            <a:r>
              <a:rPr lang="en-US" sz="3600" b="1" dirty="0">
                <a:solidFill>
                  <a:schemeClr val="accent4"/>
                </a:solidFill>
                <a:latin typeface="Calibri" panose="020F0502020204030204" pitchFamily="34" charset="0"/>
                <a:cs typeface="Calibri" panose="020F0502020204030204" pitchFamily="34" charset="0"/>
              </a:rPr>
              <a:t> </a:t>
            </a:r>
            <a:r>
              <a:rPr lang="en-US" sz="2600" b="1" dirty="0">
                <a:solidFill>
                  <a:schemeClr val="accent4"/>
                </a:solidFill>
                <a:latin typeface="Calibri" panose="020F0502020204030204" pitchFamily="34" charset="0"/>
                <a:cs typeface="Calibri" panose="020F0502020204030204" pitchFamily="34" charset="0"/>
              </a:rPr>
              <a:t>polysaccharide vaccines:</a:t>
            </a:r>
            <a:endParaRPr lang="en-US" sz="2600" b="1" dirty="0">
              <a:solidFill>
                <a:schemeClr val="accent4"/>
              </a:solidFill>
              <a:latin typeface="Calibri" panose="020F0502020204030204" pitchFamily="34" charset="0"/>
              <a:cs typeface="Calibri" panose="020F0502020204030204" pitchFamily="34" charset="0"/>
            </a:endParaRPr>
          </a:p>
          <a:p>
            <a:pPr lvl="1"/>
            <a:r>
              <a:rPr lang="en-US" sz="2300" dirty="0">
                <a:solidFill>
                  <a:schemeClr val="accent4"/>
                </a:solidFill>
                <a:latin typeface="Calibri" panose="020F0502020204030204" pitchFamily="34" charset="0"/>
                <a:cs typeface="Calibri" panose="020F0502020204030204" pitchFamily="34" charset="0"/>
              </a:rPr>
              <a:t>They</a:t>
            </a:r>
            <a:r>
              <a:rPr lang="en-US" sz="2300" b="1" dirty="0">
                <a:solidFill>
                  <a:schemeClr val="accent4"/>
                </a:solidFill>
                <a:latin typeface="Calibri" panose="020F0502020204030204" pitchFamily="34" charset="0"/>
                <a:cs typeface="Calibri" panose="020F0502020204030204" pitchFamily="34" charset="0"/>
              </a:rPr>
              <a:t> </a:t>
            </a:r>
            <a:r>
              <a:rPr lang="en-US" sz="2300" dirty="0">
                <a:solidFill>
                  <a:schemeClr val="accent4"/>
                </a:solidFill>
                <a:latin typeface="Calibri" panose="020F0502020204030204" pitchFamily="34" charset="0"/>
                <a:cs typeface="Calibri" panose="020F0502020204030204" pitchFamily="34" charset="0"/>
              </a:rPr>
              <a:t>induce a T-cell INDEPENDENT immune response. This means that they </a:t>
            </a:r>
            <a:r>
              <a:rPr lang="en-US" sz="2300" b="1" dirty="0">
                <a:solidFill>
                  <a:schemeClr val="accent4"/>
                </a:solidFill>
                <a:latin typeface="Calibri" panose="020F0502020204030204" pitchFamily="34" charset="0"/>
                <a:cs typeface="Calibri" panose="020F0502020204030204" pitchFamily="34" charset="0"/>
              </a:rPr>
              <a:t>stimulate B cells without the need for T helper cells </a:t>
            </a:r>
            <a:r>
              <a:rPr lang="en-US" sz="2300" dirty="0">
                <a:solidFill>
                  <a:schemeClr val="accent4"/>
                </a:solidFill>
                <a:latin typeface="Calibri" panose="020F0502020204030204" pitchFamily="34" charset="0"/>
                <a:cs typeface="Calibri" panose="020F0502020204030204" pitchFamily="34" charset="0"/>
              </a:rPr>
              <a:t>(</a:t>
            </a:r>
            <a:r>
              <a:rPr lang="en-US" sz="2300" dirty="0" err="1">
                <a:solidFill>
                  <a:schemeClr val="accent4"/>
                </a:solidFill>
                <a:latin typeface="Calibri" panose="020F0502020204030204" pitchFamily="34" charset="0"/>
                <a:cs typeface="Calibri" panose="020F0502020204030204" pitchFamily="34" charset="0"/>
              </a:rPr>
              <a:t>humoral</a:t>
            </a:r>
            <a:r>
              <a:rPr lang="en-US" sz="2300" dirty="0">
                <a:solidFill>
                  <a:schemeClr val="accent4"/>
                </a:solidFill>
                <a:latin typeface="Calibri" panose="020F0502020204030204" pitchFamily="34" charset="0"/>
                <a:cs typeface="Calibri" panose="020F0502020204030204" pitchFamily="34" charset="0"/>
              </a:rPr>
              <a:t> immunity only)</a:t>
            </a:r>
            <a:endParaRPr lang="en-US" sz="2300" dirty="0">
              <a:solidFill>
                <a:schemeClr val="accent4"/>
              </a:solidFill>
              <a:latin typeface="Calibri" panose="020F0502020204030204" pitchFamily="34" charset="0"/>
              <a:cs typeface="Calibri" panose="020F0502020204030204" pitchFamily="34" charset="0"/>
            </a:endParaRPr>
          </a:p>
          <a:p>
            <a:pPr lvl="1"/>
            <a:r>
              <a:rPr lang="en-US" sz="2300" u="sng" dirty="0">
                <a:solidFill>
                  <a:schemeClr val="accent4"/>
                </a:solidFill>
                <a:latin typeface="Calibri" panose="020F0502020204030204" pitchFamily="34" charset="0"/>
                <a:cs typeface="Calibri" panose="020F0502020204030204" pitchFamily="34" charset="0"/>
              </a:rPr>
              <a:t>This causes them to have weaknesses:</a:t>
            </a:r>
            <a:endParaRPr lang="en-US" sz="2300" u="sng" dirty="0">
              <a:solidFill>
                <a:schemeClr val="accent4"/>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2300" dirty="0">
                <a:solidFill>
                  <a:schemeClr val="accent5"/>
                </a:solidFill>
                <a:latin typeface="Calibri" panose="020F0502020204030204" pitchFamily="34" charset="0"/>
                <a:cs typeface="Calibri" panose="020F0502020204030204" pitchFamily="34" charset="0"/>
              </a:rPr>
              <a:t>Not immunogenic in children younger than 2 years of age  </a:t>
            </a:r>
            <a:r>
              <a:rPr lang="en-US" sz="2300" dirty="0">
                <a:solidFill>
                  <a:schemeClr val="accent4"/>
                </a:solidFill>
                <a:latin typeface="Calibri" panose="020F0502020204030204" pitchFamily="34" charset="0"/>
                <a:cs typeface="Calibri" panose="020F0502020204030204" pitchFamily="34" charset="0"/>
              </a:rPr>
              <a:t>(underdeveloped immune system. B cells must be activated through T cells)</a:t>
            </a:r>
            <a:endParaRPr lang="en-US" sz="2300" dirty="0">
              <a:solidFill>
                <a:schemeClr val="accent4"/>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2300" dirty="0">
                <a:solidFill>
                  <a:schemeClr val="accent5"/>
                </a:solidFill>
                <a:latin typeface="Calibri" panose="020F0502020204030204" pitchFamily="34" charset="0"/>
                <a:cs typeface="Calibri" panose="020F0502020204030204" pitchFamily="34" charset="0"/>
              </a:rPr>
              <a:t>No booster response in adults </a:t>
            </a:r>
            <a:r>
              <a:rPr lang="en-US" sz="2300" dirty="0">
                <a:solidFill>
                  <a:schemeClr val="accent4"/>
                </a:solidFill>
                <a:latin typeface="Calibri" panose="020F0502020204030204" pitchFamily="34" charset="0"/>
                <a:cs typeface="Calibri" panose="020F0502020204030204" pitchFamily="34" charset="0"/>
              </a:rPr>
              <a:t>(antibody titers don’t increase</a:t>
            </a:r>
            <a:r>
              <a:rPr lang="en-US" sz="2100" dirty="0">
                <a:solidFill>
                  <a:schemeClr val="accent4"/>
                </a:solidFill>
                <a:latin typeface="Calibri" panose="020F0502020204030204" pitchFamily="34" charset="0"/>
                <a:cs typeface="Calibri" panose="020F0502020204030204" pitchFamily="34" charset="0"/>
              </a:rPr>
              <a:t>).</a:t>
            </a:r>
            <a:endParaRPr lang="en-US" sz="2100" dirty="0">
              <a:solidFill>
                <a:schemeClr val="accent4"/>
              </a:solidFill>
              <a:latin typeface="Calibri" panose="020F0502020204030204" pitchFamily="34" charset="0"/>
              <a:cs typeface="Calibri" panose="020F0502020204030204" pitchFamily="34" charset="0"/>
            </a:endParaRPr>
          </a:p>
          <a:p>
            <a:endParaRPr lang="en-US" sz="2300" dirty="0">
              <a:solidFill>
                <a:schemeClr val="accent4"/>
              </a:solidFill>
              <a:latin typeface="Calibri" panose="020F0502020204030204" pitchFamily="34" charset="0"/>
              <a:cs typeface="Calibri" panose="020F0502020204030204" pitchFamily="34" charset="0"/>
            </a:endParaRPr>
          </a:p>
        </p:txBody>
      </p:sp>
      <p:pic>
        <p:nvPicPr>
          <p:cNvPr id="5" name="Picture 4" descr="FIG23.28.D_MICROB3_CH23.jpg"/>
          <p:cNvPicPr>
            <a:picLocks noChangeAspect="1"/>
          </p:cNvPicPr>
          <p:nvPr/>
        </p:nvPicPr>
        <p:blipFill>
          <a:blip r:embed="rId1" cstate="print"/>
          <a:stretch>
            <a:fillRect/>
          </a:stretch>
        </p:blipFill>
        <p:spPr>
          <a:xfrm>
            <a:off x="6763551" y="1887594"/>
            <a:ext cx="2380449" cy="3181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2000"/>
                                        <p:tgtEl>
                                          <p:spTgt spid="3">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248" y="582707"/>
            <a:ext cx="6931470" cy="5952565"/>
          </a:xfrm>
        </p:spPr>
        <p:txBody>
          <a:bodyPr>
            <a:normAutofit/>
          </a:bodyPr>
          <a:lstStyle/>
          <a:p>
            <a:r>
              <a:rPr lang="en-US" sz="2400" dirty="0">
                <a:solidFill>
                  <a:schemeClr val="accent4"/>
                </a:solidFill>
                <a:latin typeface="Calibri" panose="020F0502020204030204" pitchFamily="34" charset="0"/>
                <a:cs typeface="Calibri" panose="020F0502020204030204" pitchFamily="34" charset="0"/>
              </a:rPr>
              <a:t>How was this problem solved?</a:t>
            </a:r>
            <a:endParaRPr lang="en-US" sz="2400" dirty="0">
              <a:solidFill>
                <a:schemeClr val="accent4"/>
              </a:solidFill>
              <a:latin typeface="Calibri" panose="020F0502020204030204" pitchFamily="34" charset="0"/>
              <a:cs typeface="Calibri" panose="020F0502020204030204" pitchFamily="34" charset="0"/>
            </a:endParaRPr>
          </a:p>
          <a:p>
            <a:pPr lvl="1"/>
            <a:r>
              <a:rPr lang="en-US" sz="2200" dirty="0">
                <a:solidFill>
                  <a:schemeClr val="accent4"/>
                </a:solidFill>
                <a:latin typeface="Calibri" panose="020F0502020204030204" pitchFamily="34" charset="0"/>
                <a:cs typeface="Calibri" panose="020F0502020204030204" pitchFamily="34" charset="0"/>
              </a:rPr>
              <a:t>By </a:t>
            </a:r>
            <a:r>
              <a:rPr lang="en-US" sz="2200" dirty="0">
                <a:solidFill>
                  <a:schemeClr val="accent5"/>
                </a:solidFill>
                <a:latin typeface="Calibri" panose="020F0502020204030204" pitchFamily="34" charset="0"/>
                <a:cs typeface="Calibri" panose="020F0502020204030204" pitchFamily="34" charset="0"/>
              </a:rPr>
              <a:t>joining</a:t>
            </a:r>
            <a:r>
              <a:rPr lang="en-US" sz="2200" dirty="0">
                <a:solidFill>
                  <a:schemeClr val="accent4"/>
                </a:solidFill>
                <a:latin typeface="Calibri" panose="020F0502020204030204" pitchFamily="34" charset="0"/>
                <a:cs typeface="Calibri" panose="020F0502020204030204" pitchFamily="34" charset="0"/>
              </a:rPr>
              <a:t> the polysaccharide molecule </a:t>
            </a:r>
            <a:r>
              <a:rPr lang="en-US" sz="2200" dirty="0">
                <a:solidFill>
                  <a:schemeClr val="accent5"/>
                </a:solidFill>
                <a:latin typeface="Calibri" panose="020F0502020204030204" pitchFamily="34" charset="0"/>
                <a:cs typeface="Calibri" panose="020F0502020204030204" pitchFamily="34" charset="0"/>
              </a:rPr>
              <a:t>to a protein </a:t>
            </a:r>
            <a:r>
              <a:rPr lang="en-US" sz="2200" dirty="0">
                <a:solidFill>
                  <a:schemeClr val="accent4"/>
                </a:solidFill>
                <a:latin typeface="Calibri" panose="020F0502020204030204" pitchFamily="34" charset="0"/>
                <a:cs typeface="Calibri" panose="020F0502020204030204" pitchFamily="34" charset="0"/>
              </a:rPr>
              <a:t>molecule and making a </a:t>
            </a:r>
            <a:r>
              <a:rPr lang="en-US" sz="2400" b="1" dirty="0">
                <a:solidFill>
                  <a:schemeClr val="accent5"/>
                </a:solidFill>
                <a:latin typeface="Calibri" panose="020F0502020204030204" pitchFamily="34" charset="0"/>
                <a:cs typeface="Calibri" panose="020F0502020204030204" pitchFamily="34" charset="0"/>
              </a:rPr>
              <a:t>conjugated</a:t>
            </a:r>
            <a:r>
              <a:rPr lang="en-US" sz="2400" b="1" dirty="0">
                <a:solidFill>
                  <a:schemeClr val="accent4"/>
                </a:solidFill>
                <a:latin typeface="Calibri" panose="020F0502020204030204" pitchFamily="34" charset="0"/>
                <a:cs typeface="Calibri" panose="020F0502020204030204" pitchFamily="34" charset="0"/>
              </a:rPr>
              <a:t> </a:t>
            </a:r>
            <a:r>
              <a:rPr lang="en-US" sz="2400" dirty="0">
                <a:solidFill>
                  <a:schemeClr val="accent4"/>
                </a:solidFill>
                <a:latin typeface="Calibri" panose="020F0502020204030204" pitchFamily="34" charset="0"/>
                <a:cs typeface="Calibri" panose="020F0502020204030204" pitchFamily="34" charset="0"/>
              </a:rPr>
              <a:t>polysaccharide vaccines</a:t>
            </a:r>
            <a:r>
              <a:rPr lang="en-US" sz="3000" b="1" dirty="0">
                <a:solidFill>
                  <a:schemeClr val="accent4"/>
                </a:solidFill>
                <a:latin typeface="Calibri" panose="020F0502020204030204" pitchFamily="34" charset="0"/>
                <a:cs typeface="Calibri" panose="020F0502020204030204" pitchFamily="34" charset="0"/>
              </a:rPr>
              <a:t>.</a:t>
            </a:r>
            <a:endParaRPr lang="en-US" sz="2200" b="1" dirty="0">
              <a:solidFill>
                <a:schemeClr val="accent4"/>
              </a:solidFill>
              <a:latin typeface="Calibri" panose="020F0502020204030204" pitchFamily="34" charset="0"/>
              <a:cs typeface="Calibri" panose="020F0502020204030204" pitchFamily="34" charset="0"/>
            </a:endParaRPr>
          </a:p>
          <a:p>
            <a:endParaRPr lang="en-US" sz="2400" dirty="0">
              <a:solidFill>
                <a:schemeClr val="accent4"/>
              </a:solidFill>
              <a:latin typeface="Calibri" panose="020F0502020204030204" pitchFamily="34" charset="0"/>
              <a:cs typeface="Calibri" panose="020F0502020204030204" pitchFamily="34" charset="0"/>
            </a:endParaRPr>
          </a:p>
          <a:p>
            <a:r>
              <a:rPr lang="en-US" sz="2400" dirty="0">
                <a:solidFill>
                  <a:schemeClr val="accent4"/>
                </a:solidFill>
                <a:latin typeface="Calibri" panose="020F0502020204030204" pitchFamily="34" charset="0"/>
                <a:cs typeface="Calibri" panose="020F0502020204030204" pitchFamily="34" charset="0"/>
              </a:rPr>
              <a:t>This way the polysaccharide vaccine will stimulate a </a:t>
            </a:r>
            <a:r>
              <a:rPr lang="en-US" sz="2400" dirty="0">
                <a:solidFill>
                  <a:schemeClr val="accent5"/>
                </a:solidFill>
                <a:latin typeface="Calibri" panose="020F0502020204030204" pitchFamily="34" charset="0"/>
                <a:cs typeface="Calibri" panose="020F0502020204030204" pitchFamily="34" charset="0"/>
              </a:rPr>
              <a:t>T cell DEPENDENT </a:t>
            </a:r>
            <a:r>
              <a:rPr lang="en-US" sz="2400" dirty="0">
                <a:solidFill>
                  <a:schemeClr val="accent4"/>
                </a:solidFill>
                <a:latin typeface="Calibri" panose="020F0502020204030204" pitchFamily="34" charset="0"/>
                <a:cs typeface="Calibri" panose="020F0502020204030204" pitchFamily="34" charset="0"/>
              </a:rPr>
              <a:t>immune response.</a:t>
            </a:r>
            <a:endParaRPr lang="en-US" sz="2400" dirty="0">
              <a:solidFill>
                <a:schemeClr val="accent4"/>
              </a:solidFill>
              <a:latin typeface="Calibri" panose="020F0502020204030204" pitchFamily="34" charset="0"/>
              <a:cs typeface="Calibri" panose="020F0502020204030204" pitchFamily="34" charset="0"/>
            </a:endParaRPr>
          </a:p>
          <a:p>
            <a:endParaRPr lang="en-US" sz="2400" b="1" dirty="0">
              <a:solidFill>
                <a:schemeClr val="accent4"/>
              </a:solidFill>
              <a:latin typeface="Calibri" panose="020F0502020204030204" pitchFamily="34" charset="0"/>
              <a:cs typeface="Calibri" panose="020F0502020204030204" pitchFamily="34" charset="0"/>
            </a:endParaRPr>
          </a:p>
          <a:p>
            <a:r>
              <a:rPr lang="en-US" sz="2400" b="1" dirty="0">
                <a:solidFill>
                  <a:schemeClr val="accent4"/>
                </a:solidFill>
                <a:latin typeface="Calibri" panose="020F0502020204030204" pitchFamily="34" charset="0"/>
                <a:cs typeface="Calibri" panose="020F0502020204030204" pitchFamily="34" charset="0"/>
              </a:rPr>
              <a:t>Conjugated vaccines:</a:t>
            </a:r>
            <a:endParaRPr lang="en-US" sz="2400" b="1" dirty="0">
              <a:solidFill>
                <a:schemeClr val="accent4"/>
              </a:solidFill>
              <a:latin typeface="Calibri" panose="020F0502020204030204" pitchFamily="34" charset="0"/>
              <a:cs typeface="Calibri" panose="020F0502020204030204" pitchFamily="34" charset="0"/>
            </a:endParaRPr>
          </a:p>
          <a:p>
            <a:pPr marL="914400" lvl="1" indent="-457200">
              <a:buFont typeface="+mj-lt"/>
              <a:buAutoNum type="arabicPeriod"/>
            </a:pPr>
            <a:r>
              <a:rPr lang="en-US" sz="2200" dirty="0">
                <a:solidFill>
                  <a:schemeClr val="accent5"/>
                </a:solidFill>
                <a:latin typeface="Calibri" panose="020F0502020204030204" pitchFamily="34" charset="0"/>
                <a:cs typeface="Calibri" panose="020F0502020204030204" pitchFamily="34" charset="0"/>
              </a:rPr>
              <a:t>Induce an immune response in children younger than 2 years</a:t>
            </a:r>
            <a:endParaRPr lang="en-US" sz="2200" dirty="0">
              <a:solidFill>
                <a:schemeClr val="accent4"/>
              </a:solidFill>
              <a:latin typeface="Calibri" panose="020F0502020204030204" pitchFamily="34" charset="0"/>
              <a:cs typeface="Calibri" panose="020F0502020204030204" pitchFamily="34" charset="0"/>
            </a:endParaRPr>
          </a:p>
          <a:p>
            <a:pPr marL="914400" lvl="1" indent="-457200">
              <a:buFont typeface="+mj-lt"/>
              <a:buAutoNum type="arabicPeriod"/>
            </a:pPr>
            <a:r>
              <a:rPr lang="en-US" sz="2200" dirty="0">
                <a:solidFill>
                  <a:schemeClr val="accent4"/>
                </a:solidFill>
                <a:latin typeface="Calibri" panose="020F0502020204030204" pitchFamily="34" charset="0"/>
                <a:cs typeface="Calibri" panose="020F0502020204030204" pitchFamily="34" charset="0"/>
              </a:rPr>
              <a:t>have a booster response.</a:t>
            </a:r>
            <a:endParaRPr lang="en-US" sz="2200" dirty="0">
              <a:solidFill>
                <a:schemeClr val="accent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libri" panose="020F0502020204030204" pitchFamily="34" charset="0"/>
                <a:cs typeface="Calibri" panose="020F0502020204030204" pitchFamily="34" charset="0"/>
              </a:rPr>
              <a:t>Examples For Each Type Of Vaccines</a:t>
            </a:r>
            <a:endParaRPr lang="en-US" b="1" dirty="0">
              <a:solidFill>
                <a:schemeClr val="accent2"/>
              </a:solidFill>
              <a:latin typeface="Calibri" panose="020F0502020204030204" pitchFamily="34" charset="0"/>
              <a:cs typeface="Calibri" panose="020F0502020204030204" pitchFamily="34" charset="0"/>
            </a:endParaRPr>
          </a:p>
        </p:txBody>
      </p:sp>
      <p:graphicFrame>
        <p:nvGraphicFramePr>
          <p:cNvPr id="9" name="Content Placeholder 8"/>
          <p:cNvGraphicFramePr>
            <a:graphicFrameLocks noGrp="1"/>
          </p:cNvGraphicFramePr>
          <p:nvPr>
            <p:ph idx="1"/>
          </p:nvPr>
        </p:nvGraphicFramePr>
        <p:xfrm>
          <a:off x="304800" y="1701800"/>
          <a:ext cx="8686800" cy="4940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16286891-50BF-401C-AC41-BD83C484193A}"/>
                                            </p:graphicEl>
                                          </p:spTgt>
                                        </p:tgtEl>
                                        <p:attrNameLst>
                                          <p:attrName>style.visibility</p:attrName>
                                        </p:attrNameLst>
                                      </p:cBhvr>
                                      <p:to>
                                        <p:strVal val="visible"/>
                                      </p:to>
                                    </p:set>
                                    <p:animEffect transition="in" filter="fade">
                                      <p:cBhvr>
                                        <p:cTn id="7" dur="2000"/>
                                        <p:tgtEl>
                                          <p:spTgt spid="9">
                                            <p:graphicEl>
                                              <a:dgm id="{16286891-50BF-401C-AC41-BD83C484193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A5A88DA6-3735-4E1F-A391-F61B6F781DC2}"/>
                                            </p:graphicEl>
                                          </p:spTgt>
                                        </p:tgtEl>
                                        <p:attrNameLst>
                                          <p:attrName>style.visibility</p:attrName>
                                        </p:attrNameLst>
                                      </p:cBhvr>
                                      <p:to>
                                        <p:strVal val="visible"/>
                                      </p:to>
                                    </p:set>
                                    <p:animEffect transition="in" filter="fade">
                                      <p:cBhvr>
                                        <p:cTn id="12" dur="2000"/>
                                        <p:tgtEl>
                                          <p:spTgt spid="9">
                                            <p:graphicEl>
                                              <a:dgm id="{A5A88DA6-3735-4E1F-A391-F61B6F781DC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568258A5-2478-4FCC-AF35-09BF330BC650}"/>
                                            </p:graphicEl>
                                          </p:spTgt>
                                        </p:tgtEl>
                                        <p:attrNameLst>
                                          <p:attrName>style.visibility</p:attrName>
                                        </p:attrNameLst>
                                      </p:cBhvr>
                                      <p:to>
                                        <p:strVal val="visible"/>
                                      </p:to>
                                    </p:set>
                                    <p:animEffect transition="in" filter="fade">
                                      <p:cBhvr>
                                        <p:cTn id="17" dur="2000"/>
                                        <p:tgtEl>
                                          <p:spTgt spid="9">
                                            <p:graphicEl>
                                              <a:dgm id="{568258A5-2478-4FCC-AF35-09BF330BC65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42F77932-40F8-4E36-A0CC-B9EFCA54DFDC}"/>
                                            </p:graphicEl>
                                          </p:spTgt>
                                        </p:tgtEl>
                                        <p:attrNameLst>
                                          <p:attrName>style.visibility</p:attrName>
                                        </p:attrNameLst>
                                      </p:cBhvr>
                                      <p:to>
                                        <p:strVal val="visible"/>
                                      </p:to>
                                    </p:set>
                                    <p:animEffect transition="in" filter="fade">
                                      <p:cBhvr>
                                        <p:cTn id="22" dur="2000"/>
                                        <p:tgtEl>
                                          <p:spTgt spid="9">
                                            <p:graphicEl>
                                              <a:dgm id="{42F77932-40F8-4E36-A0CC-B9EFCA54DF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8B4D5662-E63E-471D-BB80-9602F7B01653}"/>
                                            </p:graphicEl>
                                          </p:spTgt>
                                        </p:tgtEl>
                                        <p:attrNameLst>
                                          <p:attrName>style.visibility</p:attrName>
                                        </p:attrNameLst>
                                      </p:cBhvr>
                                      <p:to>
                                        <p:strVal val="visible"/>
                                      </p:to>
                                    </p:set>
                                    <p:animEffect transition="in" filter="fade">
                                      <p:cBhvr>
                                        <p:cTn id="27" dur="2000"/>
                                        <p:tgtEl>
                                          <p:spTgt spid="9">
                                            <p:graphicEl>
                                              <a:dgm id="{8B4D5662-E63E-471D-BB80-9602F7B0165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FCAC7943-91D3-4A85-BB27-BE1B442244CC}"/>
                                            </p:graphicEl>
                                          </p:spTgt>
                                        </p:tgtEl>
                                        <p:attrNameLst>
                                          <p:attrName>style.visibility</p:attrName>
                                        </p:attrNameLst>
                                      </p:cBhvr>
                                      <p:to>
                                        <p:strVal val="visible"/>
                                      </p:to>
                                    </p:set>
                                    <p:animEffect transition="in" filter="fade">
                                      <p:cBhvr>
                                        <p:cTn id="32" dur="2000"/>
                                        <p:tgtEl>
                                          <p:spTgt spid="9">
                                            <p:graphicEl>
                                              <a:dgm id="{FCAC7943-91D3-4A85-BB27-BE1B442244C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graphicEl>
                                              <a:dgm id="{070C1A16-4BF6-4DC1-BB91-938485ED2F1E}"/>
                                            </p:graphicEl>
                                          </p:spTgt>
                                        </p:tgtEl>
                                        <p:attrNameLst>
                                          <p:attrName>style.visibility</p:attrName>
                                        </p:attrNameLst>
                                      </p:cBhvr>
                                      <p:to>
                                        <p:strVal val="visible"/>
                                      </p:to>
                                    </p:set>
                                    <p:animEffect transition="in" filter="fade">
                                      <p:cBhvr>
                                        <p:cTn id="37" dur="2000"/>
                                        <p:tgtEl>
                                          <p:spTgt spid="9">
                                            <p:graphicEl>
                                              <a:dgm id="{070C1A16-4BF6-4DC1-BB91-938485ED2F1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640E019B-BBAE-4558-9BA5-8BC2DF8AECE1}"/>
                                            </p:graphicEl>
                                          </p:spTgt>
                                        </p:tgtEl>
                                        <p:attrNameLst>
                                          <p:attrName>style.visibility</p:attrName>
                                        </p:attrNameLst>
                                      </p:cBhvr>
                                      <p:to>
                                        <p:strVal val="visible"/>
                                      </p:to>
                                    </p:set>
                                    <p:animEffect transition="in" filter="fade">
                                      <p:cBhvr>
                                        <p:cTn id="42" dur="2000"/>
                                        <p:tgtEl>
                                          <p:spTgt spid="9">
                                            <p:graphicEl>
                                              <a:dgm id="{640E019B-BBAE-4558-9BA5-8BC2DF8AECE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30407A80-4674-4585-B82F-3F042F2D6E4F}"/>
                                            </p:graphicEl>
                                          </p:spTgt>
                                        </p:tgtEl>
                                        <p:attrNameLst>
                                          <p:attrName>style.visibility</p:attrName>
                                        </p:attrNameLst>
                                      </p:cBhvr>
                                      <p:to>
                                        <p:strVal val="visible"/>
                                      </p:to>
                                    </p:set>
                                    <p:animEffect transition="in" filter="fade">
                                      <p:cBhvr>
                                        <p:cTn id="47" dur="2000"/>
                                        <p:tgtEl>
                                          <p:spTgt spid="9">
                                            <p:graphicEl>
                                              <a:dgm id="{30407A80-4674-4585-B82F-3F042F2D6E4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BEFAEBC6-D516-44A5-9587-2BA696F2A513}"/>
                                            </p:graphicEl>
                                          </p:spTgt>
                                        </p:tgtEl>
                                        <p:attrNameLst>
                                          <p:attrName>style.visibility</p:attrName>
                                        </p:attrNameLst>
                                      </p:cBhvr>
                                      <p:to>
                                        <p:strVal val="visible"/>
                                      </p:to>
                                    </p:set>
                                    <p:animEffect transition="in" filter="fade">
                                      <p:cBhvr>
                                        <p:cTn id="52" dur="2000"/>
                                        <p:tgtEl>
                                          <p:spTgt spid="9">
                                            <p:graphicEl>
                                              <a:dgm id="{BEFAEBC6-D516-44A5-9587-2BA696F2A5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007" y="2168606"/>
            <a:ext cx="6347715" cy="1826581"/>
          </a:xfrm>
        </p:spPr>
        <p:txBody>
          <a:bodyPr>
            <a:noAutofit/>
          </a:bodyPr>
          <a:lstStyle/>
          <a:p>
            <a:pPr algn="ctr"/>
            <a:r>
              <a:rPr lang="en-US" sz="5400" b="1" dirty="0">
                <a:solidFill>
                  <a:schemeClr val="accent2"/>
                </a:solidFill>
              </a:rPr>
              <a:t>Artificial Passive Immunization</a:t>
            </a:r>
            <a:endParaRPr lang="en-US" sz="5400" b="1" dirty="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313899"/>
            <a:ext cx="8884693" cy="5784374"/>
          </a:xfrm>
        </p:spPr>
        <p:txBody>
          <a:bodyPr>
            <a:noAutofit/>
          </a:bodyPr>
          <a:lstStyle/>
          <a:p>
            <a:r>
              <a:rPr lang="en-US" b="1" u="sng" dirty="0">
                <a:solidFill>
                  <a:schemeClr val="tx1"/>
                </a:solidFill>
                <a:latin typeface="Calibri" panose="020F0502020204030204" pitchFamily="34" charset="0"/>
                <a:cs typeface="Calibri" panose="020F0502020204030204" pitchFamily="34" charset="0"/>
              </a:rPr>
              <a:t>What is it?</a:t>
            </a:r>
            <a:endParaRPr lang="en-US" b="1" u="sng" dirty="0">
              <a:solidFill>
                <a:schemeClr val="tx1"/>
              </a:solidFill>
              <a:latin typeface="Calibri" panose="020F0502020204030204" pitchFamily="34" charset="0"/>
              <a:cs typeface="Calibri" panose="020F0502020204030204" pitchFamily="34" charset="0"/>
            </a:endParaRPr>
          </a:p>
          <a:p>
            <a:pPr lvl="1"/>
            <a:r>
              <a:rPr lang="en-US" sz="2000" dirty="0">
                <a:solidFill>
                  <a:schemeClr val="tx1"/>
                </a:solidFill>
                <a:latin typeface="Calibri" panose="020F0502020204030204" pitchFamily="34" charset="0"/>
                <a:cs typeface="Calibri" panose="020F0502020204030204" pitchFamily="34" charset="0"/>
              </a:rPr>
              <a:t>It is giving ready-made antibodies from another source to provide a temporary immunization.</a:t>
            </a:r>
            <a:endParaRPr lang="en-US" sz="2000" dirty="0">
              <a:solidFill>
                <a:schemeClr val="tx1"/>
              </a:solidFill>
              <a:latin typeface="Calibri" panose="020F0502020204030204" pitchFamily="34" charset="0"/>
              <a:cs typeface="Calibri" panose="020F0502020204030204" pitchFamily="34" charset="0"/>
            </a:endParaRPr>
          </a:p>
          <a:p>
            <a:pPr lvl="1"/>
            <a:endParaRPr lang="en-US" sz="2000" dirty="0">
              <a:solidFill>
                <a:schemeClr val="tx1"/>
              </a:solidFill>
              <a:latin typeface="Calibri" panose="020F0502020204030204" pitchFamily="34" charset="0"/>
              <a:cs typeface="Calibri" panose="020F0502020204030204" pitchFamily="34" charset="0"/>
            </a:endParaRPr>
          </a:p>
          <a:p>
            <a:r>
              <a:rPr lang="en-US" b="1" u="sng" dirty="0">
                <a:solidFill>
                  <a:schemeClr val="tx1"/>
                </a:solidFill>
                <a:latin typeface="Calibri" panose="020F0502020204030204" pitchFamily="34" charset="0"/>
                <a:cs typeface="Calibri" panose="020F0502020204030204" pitchFamily="34" charset="0"/>
              </a:rPr>
              <a:t>When is it used?</a:t>
            </a:r>
            <a:endParaRPr lang="en-US" b="1" u="sng" dirty="0">
              <a:solidFill>
                <a:schemeClr val="tx1"/>
              </a:solidFill>
              <a:latin typeface="Calibri" panose="020F0502020204030204" pitchFamily="34" charset="0"/>
              <a:cs typeface="Calibri" panose="020F0502020204030204" pitchFamily="34" charset="0"/>
            </a:endParaRPr>
          </a:p>
          <a:p>
            <a:pPr lvl="1"/>
            <a:r>
              <a:rPr lang="en-US" sz="2000" dirty="0">
                <a:solidFill>
                  <a:schemeClr val="tx1"/>
                </a:solidFill>
                <a:latin typeface="Calibri" panose="020F0502020204030204" pitchFamily="34" charset="0"/>
                <a:cs typeface="Calibri" panose="020F0502020204030204" pitchFamily="34" charset="0"/>
              </a:rPr>
              <a:t>When </a:t>
            </a:r>
            <a:r>
              <a:rPr lang="en-US" sz="2000" u="sng" dirty="0">
                <a:solidFill>
                  <a:schemeClr val="tx1"/>
                </a:solidFill>
                <a:latin typeface="Calibri" panose="020F0502020204030204" pitchFamily="34" charset="0"/>
                <a:cs typeface="Calibri" panose="020F0502020204030204" pitchFamily="34" charset="0"/>
              </a:rPr>
              <a:t>instant immunization </a:t>
            </a:r>
            <a:r>
              <a:rPr lang="en-US" sz="2000" dirty="0">
                <a:solidFill>
                  <a:schemeClr val="tx1"/>
                </a:solidFill>
                <a:latin typeface="Calibri" panose="020F0502020204030204" pitchFamily="34" charset="0"/>
                <a:cs typeface="Calibri" panose="020F0502020204030204" pitchFamily="34" charset="0"/>
              </a:rPr>
              <a:t>is needed</a:t>
            </a:r>
            <a:endParaRPr lang="en-US" sz="20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Person cannot be vaccinated (</a:t>
            </a:r>
            <a:r>
              <a:rPr lang="en-US" sz="2000" dirty="0" err="1">
                <a:solidFill>
                  <a:schemeClr val="tx1"/>
                </a:solidFill>
                <a:latin typeface="Calibri" panose="020F0502020204030204" pitchFamily="34" charset="0"/>
                <a:cs typeface="Calibri" panose="020F0502020204030204" pitchFamily="34" charset="0"/>
              </a:rPr>
              <a:t>eg</a:t>
            </a:r>
            <a:r>
              <a:rPr lang="en-US" sz="2000" dirty="0">
                <a:solidFill>
                  <a:schemeClr val="tx1"/>
                </a:solidFill>
                <a:latin typeface="Calibri" panose="020F0502020204030204" pitchFamily="34" charset="0"/>
                <a:cs typeface="Calibri" panose="020F0502020204030204" pitchFamily="34" charset="0"/>
              </a:rPr>
              <a:t>. due to a contraindication)</a:t>
            </a:r>
            <a:endParaRPr lang="en-US" sz="20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Person hasn’t received the vaccine yet </a:t>
            </a:r>
            <a:endParaRPr lang="en-US" sz="2000" dirty="0">
              <a:solidFill>
                <a:schemeClr val="tx1"/>
              </a:solidFill>
              <a:latin typeface="Calibri" panose="020F0502020204030204" pitchFamily="34" charset="0"/>
              <a:cs typeface="Calibri" panose="020F0502020204030204" pitchFamily="34" charset="0"/>
            </a:endParaRPr>
          </a:p>
          <a:p>
            <a:endParaRPr lang="en-US" b="1" u="sng" dirty="0">
              <a:solidFill>
                <a:schemeClr val="tx1"/>
              </a:solidFill>
              <a:latin typeface="Calibri" panose="020F0502020204030204" pitchFamily="34" charset="0"/>
              <a:cs typeface="Calibri" panose="020F0502020204030204" pitchFamily="34" charset="0"/>
            </a:endParaRPr>
          </a:p>
          <a:p>
            <a:r>
              <a:rPr lang="en-US" b="1" u="sng" dirty="0">
                <a:solidFill>
                  <a:schemeClr val="tx1"/>
                </a:solidFill>
                <a:latin typeface="Calibri" panose="020F0502020204030204" pitchFamily="34" charset="0"/>
                <a:cs typeface="Calibri" panose="020F0502020204030204" pitchFamily="34" charset="0"/>
              </a:rPr>
              <a:t>What are the benefits?</a:t>
            </a:r>
            <a:endParaRPr lang="en-US" b="1" u="sng" dirty="0">
              <a:solidFill>
                <a:schemeClr val="tx1"/>
              </a:solidFill>
              <a:latin typeface="Calibri" panose="020F0502020204030204" pitchFamily="34" charset="0"/>
              <a:cs typeface="Calibri" panose="020F0502020204030204" pitchFamily="34" charset="0"/>
            </a:endParaRPr>
          </a:p>
          <a:p>
            <a:pPr lvl="1"/>
            <a:r>
              <a:rPr lang="en-US" sz="2000" dirty="0">
                <a:solidFill>
                  <a:schemeClr val="tx1"/>
                </a:solidFill>
                <a:latin typeface="Calibri" panose="020F0502020204030204" pitchFamily="34" charset="0"/>
                <a:cs typeface="Calibri" panose="020F0502020204030204" pitchFamily="34" charset="0"/>
              </a:rPr>
              <a:t>Preventing severe complications of the disease.</a:t>
            </a:r>
            <a:endParaRPr lang="en-US" sz="2000" dirty="0">
              <a:solidFill>
                <a:schemeClr val="tx1"/>
              </a:solidFill>
              <a:latin typeface="Calibri" panose="020F0502020204030204" pitchFamily="34" charset="0"/>
              <a:cs typeface="Calibri" panose="020F0502020204030204" pitchFamily="34" charset="0"/>
            </a:endParaRPr>
          </a:p>
          <a:p>
            <a:endParaRPr lang="en-US" b="1" u="sng" dirty="0">
              <a:solidFill>
                <a:schemeClr val="tx1"/>
              </a:solidFill>
              <a:latin typeface="Calibri" panose="020F0502020204030204" pitchFamily="34" charset="0"/>
              <a:cs typeface="Calibri" panose="020F0502020204030204" pitchFamily="34" charset="0"/>
            </a:endParaRPr>
          </a:p>
          <a:p>
            <a:r>
              <a:rPr lang="en-US" b="1" u="sng" dirty="0">
                <a:solidFill>
                  <a:schemeClr val="tx1"/>
                </a:solidFill>
                <a:latin typeface="Calibri" panose="020F0502020204030204" pitchFamily="34" charset="0"/>
                <a:cs typeface="Calibri" panose="020F0502020204030204" pitchFamily="34" charset="0"/>
              </a:rPr>
              <a:t>What are the drawbacks?</a:t>
            </a:r>
            <a:endParaRPr lang="en-US" b="1" u="sng" dirty="0">
              <a:solidFill>
                <a:schemeClr val="tx1"/>
              </a:solidFill>
              <a:latin typeface="Calibri" panose="020F0502020204030204" pitchFamily="34" charset="0"/>
              <a:cs typeface="Calibri" panose="020F0502020204030204" pitchFamily="34" charset="0"/>
            </a:endParaRPr>
          </a:p>
          <a:p>
            <a:pPr lvl="1"/>
            <a:r>
              <a:rPr lang="en-US" sz="2000" dirty="0">
                <a:solidFill>
                  <a:schemeClr val="tx1"/>
                </a:solidFill>
                <a:latin typeface="Calibri" panose="020F0502020204030204" pitchFamily="34" charset="0"/>
                <a:cs typeface="Calibri" panose="020F0502020204030204" pitchFamily="34" charset="0"/>
              </a:rPr>
              <a:t>The acquired immunity is </a:t>
            </a:r>
            <a:r>
              <a:rPr lang="en-US" sz="2000" u="sng" dirty="0">
                <a:solidFill>
                  <a:schemeClr val="tx1"/>
                </a:solidFill>
                <a:latin typeface="Calibri" panose="020F0502020204030204" pitchFamily="34" charset="0"/>
                <a:cs typeface="Calibri" panose="020F0502020204030204" pitchFamily="34" charset="0"/>
              </a:rPr>
              <a:t>temporary</a:t>
            </a:r>
            <a:r>
              <a:rPr lang="en-US" sz="2000" dirty="0">
                <a:solidFill>
                  <a:schemeClr val="tx1"/>
                </a:solidFill>
                <a:latin typeface="Calibri" panose="020F0502020204030204" pitchFamily="34" charset="0"/>
                <a:cs typeface="Calibri" panose="020F0502020204030204" pitchFamily="34" charset="0"/>
              </a:rPr>
              <a:t> and of a short duration.</a:t>
            </a:r>
            <a:endParaRPr lang="en-US" sz="2000" dirty="0">
              <a:solidFill>
                <a:schemeClr val="tx1"/>
              </a:solidFill>
              <a:latin typeface="Calibri" panose="020F0502020204030204" pitchFamily="34" charset="0"/>
              <a:cs typeface="Calibri" panose="020F0502020204030204" pitchFamily="34" charset="0"/>
            </a:endParaRPr>
          </a:p>
          <a:p>
            <a:pPr lvl="2"/>
            <a:endParaRPr lang="en-US" sz="2000" dirty="0">
              <a:solidFill>
                <a:schemeClr val="tx1"/>
              </a:solidFill>
              <a:latin typeface="Calibri" panose="020F0502020204030204" pitchFamily="34" charset="0"/>
              <a:cs typeface="Calibri" panose="020F0502020204030204" pitchFamily="34" charset="0"/>
            </a:endParaRPr>
          </a:p>
          <a:p>
            <a:pPr lvl="1"/>
            <a:endParaRPr lang="en-US" sz="200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29" y="236113"/>
            <a:ext cx="6347713" cy="907571"/>
          </a:xfrm>
        </p:spPr>
        <p:txBody>
          <a:bodyPr/>
          <a:lstStyle/>
          <a:p>
            <a:pPr algn="ctr"/>
            <a:r>
              <a:rPr lang="en-US" sz="4400" b="1" dirty="0">
                <a:solidFill>
                  <a:schemeClr val="accent2"/>
                </a:solidFill>
                <a:latin typeface="Calibri" panose="020F0502020204030204" pitchFamily="34" charset="0"/>
                <a:cs typeface="Calibri" panose="020F0502020204030204" pitchFamily="34" charset="0"/>
              </a:rPr>
              <a:t>TYPES OF IMMUNITY</a:t>
            </a:r>
            <a:endParaRPr lang="en-US" sz="4400" b="1" dirty="0">
              <a:solidFill>
                <a:schemeClr val="accent2"/>
              </a:solidFill>
              <a:latin typeface="Calibri" panose="020F0502020204030204" pitchFamily="34" charset="0"/>
              <a:cs typeface="Calibri" panose="020F0502020204030204" pitchFamily="34" charset="0"/>
            </a:endParaRPr>
          </a:p>
        </p:txBody>
      </p:sp>
      <p:sp>
        <p:nvSpPr>
          <p:cNvPr id="16" name="TextBox 15"/>
          <p:cNvSpPr txBox="1"/>
          <p:nvPr/>
        </p:nvSpPr>
        <p:spPr>
          <a:xfrm>
            <a:off x="5065600" y="1517171"/>
            <a:ext cx="2222301" cy="738664"/>
          </a:xfrm>
          <a:prstGeom prst="rect">
            <a:avLst/>
          </a:prstGeom>
          <a:solidFill>
            <a:schemeClr val="accent4">
              <a:lumMod val="40000"/>
              <a:lumOff val="60000"/>
            </a:schemeClr>
          </a:solidFill>
          <a:ln>
            <a:solidFill>
              <a:schemeClr val="accent4">
                <a:lumMod val="60000"/>
                <a:lumOff val="40000"/>
              </a:schemeClr>
            </a:solidFill>
          </a:ln>
        </p:spPr>
        <p:txBody>
          <a:bodyPr wrap="square" rtlCol="1">
            <a:spAutoFit/>
          </a:bodyPr>
          <a:lstStyle/>
          <a:p>
            <a:pPr algn="ctr"/>
            <a:r>
              <a:rPr lang="en-US" sz="2800" b="1" dirty="0">
                <a:solidFill>
                  <a:schemeClr val="accent4"/>
                </a:solidFill>
              </a:rPr>
              <a:t>ACQUIRED</a:t>
            </a:r>
            <a:endParaRPr lang="en-US" sz="2000" b="1" dirty="0">
              <a:solidFill>
                <a:schemeClr val="accent4"/>
              </a:solidFill>
            </a:endParaRPr>
          </a:p>
          <a:p>
            <a:pPr algn="ctr"/>
            <a:r>
              <a:rPr lang="en-US" sz="1400" b="1" dirty="0">
                <a:solidFill>
                  <a:schemeClr val="accent4"/>
                </a:solidFill>
              </a:rPr>
              <a:t>Specific </a:t>
            </a:r>
            <a:endParaRPr lang="en-US" sz="2000" b="1" dirty="0">
              <a:solidFill>
                <a:schemeClr val="accent4"/>
              </a:solidFill>
            </a:endParaRPr>
          </a:p>
        </p:txBody>
      </p:sp>
      <p:sp>
        <p:nvSpPr>
          <p:cNvPr id="17" name="TextBox 16"/>
          <p:cNvSpPr txBox="1"/>
          <p:nvPr/>
        </p:nvSpPr>
        <p:spPr>
          <a:xfrm>
            <a:off x="602766" y="2813727"/>
            <a:ext cx="1937982" cy="707886"/>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Physical Barriers</a:t>
            </a:r>
            <a:endParaRPr lang="en-US" sz="2000" b="1" dirty="0">
              <a:solidFill>
                <a:schemeClr val="accent4"/>
              </a:solidFill>
            </a:endParaRPr>
          </a:p>
        </p:txBody>
      </p:sp>
      <p:sp>
        <p:nvSpPr>
          <p:cNvPr id="18" name="TextBox 17"/>
          <p:cNvSpPr txBox="1"/>
          <p:nvPr/>
        </p:nvSpPr>
        <p:spPr>
          <a:xfrm>
            <a:off x="605040" y="3935124"/>
            <a:ext cx="1937982" cy="707886"/>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Blood (Phagocytes)</a:t>
            </a:r>
            <a:endParaRPr lang="en-US" sz="2000" b="1" dirty="0">
              <a:solidFill>
                <a:schemeClr val="accent4"/>
              </a:solidFill>
            </a:endParaRPr>
          </a:p>
        </p:txBody>
      </p:sp>
      <p:sp>
        <p:nvSpPr>
          <p:cNvPr id="19" name="TextBox 18"/>
          <p:cNvSpPr txBox="1"/>
          <p:nvPr/>
        </p:nvSpPr>
        <p:spPr>
          <a:xfrm>
            <a:off x="3675794" y="2679513"/>
            <a:ext cx="1937982" cy="892552"/>
          </a:xfrm>
          <a:prstGeom prst="rect">
            <a:avLst/>
          </a:prstGeom>
          <a:solidFill>
            <a:schemeClr val="accent1">
              <a:lumMod val="20000"/>
              <a:lumOff val="80000"/>
            </a:schemeClr>
          </a:solidFill>
          <a:ln>
            <a:solidFill>
              <a:schemeClr val="accent2"/>
            </a:solidFill>
          </a:ln>
        </p:spPr>
        <p:txBody>
          <a:bodyPr wrap="square" rtlCol="1">
            <a:spAutoFit/>
          </a:bodyPr>
          <a:lstStyle/>
          <a:p>
            <a:pPr algn="ctr"/>
            <a:r>
              <a:rPr lang="en-US" sz="2800" b="1" dirty="0">
                <a:solidFill>
                  <a:schemeClr val="accent4"/>
                </a:solidFill>
              </a:rPr>
              <a:t>Active</a:t>
            </a:r>
            <a:endParaRPr lang="en-US" sz="2000" b="1" dirty="0">
              <a:solidFill>
                <a:schemeClr val="accent4"/>
              </a:solidFill>
            </a:endParaRPr>
          </a:p>
          <a:p>
            <a:pPr algn="ctr"/>
            <a:r>
              <a:rPr lang="en-US" sz="1200" b="1" dirty="0">
                <a:solidFill>
                  <a:schemeClr val="accent4"/>
                </a:solidFill>
              </a:rPr>
              <a:t>Form your own antibodies</a:t>
            </a:r>
            <a:endParaRPr lang="en-US" sz="1200" b="1" dirty="0">
              <a:solidFill>
                <a:schemeClr val="accent4"/>
              </a:solidFill>
            </a:endParaRPr>
          </a:p>
        </p:txBody>
      </p:sp>
      <p:sp>
        <p:nvSpPr>
          <p:cNvPr id="20" name="TextBox 19"/>
          <p:cNvSpPr txBox="1"/>
          <p:nvPr/>
        </p:nvSpPr>
        <p:spPr>
          <a:xfrm>
            <a:off x="6393972" y="2668143"/>
            <a:ext cx="1937982" cy="892552"/>
          </a:xfrm>
          <a:prstGeom prst="rect">
            <a:avLst/>
          </a:prstGeom>
          <a:solidFill>
            <a:schemeClr val="accent1">
              <a:lumMod val="20000"/>
              <a:lumOff val="80000"/>
            </a:schemeClr>
          </a:solidFill>
          <a:ln>
            <a:solidFill>
              <a:schemeClr val="accent2"/>
            </a:solidFill>
          </a:ln>
        </p:spPr>
        <p:txBody>
          <a:bodyPr wrap="square" rtlCol="1">
            <a:spAutoFit/>
          </a:bodyPr>
          <a:lstStyle/>
          <a:p>
            <a:pPr algn="ctr"/>
            <a:r>
              <a:rPr lang="en-US" sz="2800" b="1" dirty="0">
                <a:solidFill>
                  <a:schemeClr val="accent4"/>
                </a:solidFill>
              </a:rPr>
              <a:t>Passive</a:t>
            </a:r>
            <a:endParaRPr lang="en-US" sz="2000" b="1" dirty="0">
              <a:solidFill>
                <a:schemeClr val="accent4"/>
              </a:solidFill>
            </a:endParaRPr>
          </a:p>
          <a:p>
            <a:pPr algn="ctr"/>
            <a:r>
              <a:rPr lang="en-US" sz="1200" b="1" dirty="0">
                <a:solidFill>
                  <a:schemeClr val="accent4"/>
                </a:solidFill>
              </a:rPr>
              <a:t>Ready-made antibodies</a:t>
            </a:r>
            <a:endParaRPr lang="en-US" sz="1200" b="1" dirty="0">
              <a:solidFill>
                <a:schemeClr val="accent4"/>
              </a:solidFill>
            </a:endParaRPr>
          </a:p>
        </p:txBody>
      </p:sp>
      <p:sp>
        <p:nvSpPr>
          <p:cNvPr id="21" name="TextBox 20"/>
          <p:cNvSpPr txBox="1"/>
          <p:nvPr/>
        </p:nvSpPr>
        <p:spPr>
          <a:xfrm>
            <a:off x="3910086" y="3923742"/>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Natural</a:t>
            </a:r>
            <a:endParaRPr lang="en-US" sz="1200" b="1" dirty="0">
              <a:solidFill>
                <a:schemeClr val="accent4"/>
              </a:solidFill>
            </a:endParaRPr>
          </a:p>
        </p:txBody>
      </p:sp>
      <p:sp>
        <p:nvSpPr>
          <p:cNvPr id="22" name="TextBox 21"/>
          <p:cNvSpPr txBox="1"/>
          <p:nvPr/>
        </p:nvSpPr>
        <p:spPr>
          <a:xfrm>
            <a:off x="3926005" y="4895008"/>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Artificial</a:t>
            </a:r>
            <a:endParaRPr lang="en-US" sz="1200" b="1" dirty="0">
              <a:solidFill>
                <a:schemeClr val="accent4"/>
              </a:solidFill>
            </a:endParaRPr>
          </a:p>
        </p:txBody>
      </p:sp>
      <p:sp>
        <p:nvSpPr>
          <p:cNvPr id="23" name="TextBox 22"/>
          <p:cNvSpPr txBox="1"/>
          <p:nvPr/>
        </p:nvSpPr>
        <p:spPr>
          <a:xfrm>
            <a:off x="6614618" y="3898718"/>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Natural</a:t>
            </a:r>
            <a:endParaRPr lang="en-US" sz="1200" b="1" dirty="0">
              <a:solidFill>
                <a:schemeClr val="accent4"/>
              </a:solidFill>
            </a:endParaRPr>
          </a:p>
        </p:txBody>
      </p:sp>
      <p:sp>
        <p:nvSpPr>
          <p:cNvPr id="24" name="TextBox 23"/>
          <p:cNvSpPr txBox="1"/>
          <p:nvPr/>
        </p:nvSpPr>
        <p:spPr>
          <a:xfrm>
            <a:off x="6644186" y="4897282"/>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Artificial</a:t>
            </a:r>
            <a:endParaRPr lang="en-US" sz="1200" b="1" dirty="0">
              <a:solidFill>
                <a:schemeClr val="accent4"/>
              </a:solidFill>
            </a:endParaRPr>
          </a:p>
        </p:txBody>
      </p:sp>
      <p:sp>
        <p:nvSpPr>
          <p:cNvPr id="31" name="Bent-Up Arrow 30"/>
          <p:cNvSpPr/>
          <p:nvPr/>
        </p:nvSpPr>
        <p:spPr>
          <a:xfrm rot="5400000">
            <a:off x="53379" y="2503587"/>
            <a:ext cx="1078173" cy="477672"/>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2" name="Bent-Up Arrow 31"/>
          <p:cNvSpPr/>
          <p:nvPr/>
        </p:nvSpPr>
        <p:spPr>
          <a:xfrm rot="5400000">
            <a:off x="43213" y="3537055"/>
            <a:ext cx="1078173" cy="477672"/>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3" name="Bent-Up Arrow 32"/>
          <p:cNvSpPr/>
          <p:nvPr/>
        </p:nvSpPr>
        <p:spPr>
          <a:xfrm rot="5400000">
            <a:off x="3591645" y="3673522"/>
            <a:ext cx="623234"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4" name="Bent-Up Arrow 33"/>
          <p:cNvSpPr/>
          <p:nvPr/>
        </p:nvSpPr>
        <p:spPr>
          <a:xfrm rot="5400000">
            <a:off x="3366445" y="4471922"/>
            <a:ext cx="1078176"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5" name="Bent-Up Arrow 34"/>
          <p:cNvSpPr/>
          <p:nvPr/>
        </p:nvSpPr>
        <p:spPr>
          <a:xfrm rot="5400000">
            <a:off x="6296176" y="3675798"/>
            <a:ext cx="623234"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6" name="Bent-Up Arrow 35"/>
          <p:cNvSpPr/>
          <p:nvPr/>
        </p:nvSpPr>
        <p:spPr>
          <a:xfrm rot="5400000">
            <a:off x="6070976" y="4474198"/>
            <a:ext cx="1078176"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7" name="TextBox 36"/>
          <p:cNvSpPr txBox="1"/>
          <p:nvPr/>
        </p:nvSpPr>
        <p:spPr>
          <a:xfrm>
            <a:off x="4203509" y="4380931"/>
            <a:ext cx="1354858" cy="400110"/>
          </a:xfrm>
          <a:prstGeom prst="rect">
            <a:avLst/>
          </a:prstGeom>
          <a:noFill/>
        </p:spPr>
        <p:txBody>
          <a:bodyPr wrap="none" rtlCol="1">
            <a:spAutoFit/>
          </a:bodyPr>
          <a:lstStyle/>
          <a:p>
            <a:pPr>
              <a:buFont typeface="Arial" panose="020B0604020202020204" pitchFamily="34" charset="0"/>
              <a:buChar char="•"/>
            </a:pPr>
            <a:r>
              <a:rPr lang="en-US" sz="2000" b="1" dirty="0">
                <a:solidFill>
                  <a:schemeClr val="accent2"/>
                </a:solidFill>
              </a:rPr>
              <a:t>Infection</a:t>
            </a:r>
            <a:endParaRPr lang="en-US" sz="2000" b="1" dirty="0">
              <a:solidFill>
                <a:schemeClr val="accent2"/>
              </a:solidFill>
            </a:endParaRPr>
          </a:p>
        </p:txBody>
      </p:sp>
      <p:sp>
        <p:nvSpPr>
          <p:cNvPr id="38" name="TextBox 37"/>
          <p:cNvSpPr txBox="1"/>
          <p:nvPr/>
        </p:nvSpPr>
        <p:spPr>
          <a:xfrm>
            <a:off x="4192133" y="5311267"/>
            <a:ext cx="1790875" cy="400110"/>
          </a:xfrm>
          <a:prstGeom prst="rect">
            <a:avLst/>
          </a:prstGeom>
          <a:noFill/>
        </p:spPr>
        <p:txBody>
          <a:bodyPr wrap="none" rtlCol="1">
            <a:spAutoFit/>
          </a:bodyPr>
          <a:lstStyle/>
          <a:p>
            <a:pPr>
              <a:buFont typeface="Arial" panose="020B0604020202020204" pitchFamily="34" charset="0"/>
              <a:buChar char="•"/>
            </a:pPr>
            <a:r>
              <a:rPr lang="en-US" sz="2000" b="1" dirty="0">
                <a:solidFill>
                  <a:schemeClr val="accent2"/>
                </a:solidFill>
              </a:rPr>
              <a:t>Vaccination</a:t>
            </a:r>
            <a:endParaRPr lang="en-US" sz="2000" b="1" dirty="0">
              <a:solidFill>
                <a:schemeClr val="accent2"/>
              </a:solidFill>
            </a:endParaRPr>
          </a:p>
        </p:txBody>
      </p:sp>
      <p:sp>
        <p:nvSpPr>
          <p:cNvPr id="39" name="TextBox 38"/>
          <p:cNvSpPr txBox="1"/>
          <p:nvPr/>
        </p:nvSpPr>
        <p:spPr>
          <a:xfrm>
            <a:off x="6785208" y="4246726"/>
            <a:ext cx="2089033" cy="707886"/>
          </a:xfrm>
          <a:prstGeom prst="rect">
            <a:avLst/>
          </a:prstGeom>
          <a:noFill/>
        </p:spPr>
        <p:txBody>
          <a:bodyPr wrap="none" rtlCol="1">
            <a:spAutoFit/>
          </a:bodyPr>
          <a:lstStyle/>
          <a:p>
            <a:pPr>
              <a:buFont typeface="Arial" panose="020B0604020202020204" pitchFamily="34" charset="0"/>
              <a:buChar char="•"/>
            </a:pPr>
            <a:r>
              <a:rPr lang="en-US" sz="2000" b="1" dirty="0" err="1">
                <a:solidFill>
                  <a:schemeClr val="accent2"/>
                </a:solidFill>
              </a:rPr>
              <a:t>Transplacental</a:t>
            </a:r>
            <a:endParaRPr lang="en-US" sz="2000" b="1" dirty="0">
              <a:solidFill>
                <a:schemeClr val="accent2"/>
              </a:solidFill>
            </a:endParaRPr>
          </a:p>
          <a:p>
            <a:pPr>
              <a:buFont typeface="Arial" panose="020B0604020202020204" pitchFamily="34" charset="0"/>
              <a:buChar char="•"/>
            </a:pPr>
            <a:r>
              <a:rPr lang="en-US" sz="2000" b="1" dirty="0">
                <a:solidFill>
                  <a:schemeClr val="accent2"/>
                </a:solidFill>
              </a:rPr>
              <a:t>Breast milk</a:t>
            </a:r>
            <a:endParaRPr lang="en-US" sz="2000" b="1" dirty="0">
              <a:solidFill>
                <a:schemeClr val="accent2"/>
              </a:solidFill>
            </a:endParaRPr>
          </a:p>
        </p:txBody>
      </p:sp>
      <p:sp>
        <p:nvSpPr>
          <p:cNvPr id="9" name="TextBox 8"/>
          <p:cNvSpPr txBox="1"/>
          <p:nvPr/>
        </p:nvSpPr>
        <p:spPr>
          <a:xfrm>
            <a:off x="327534" y="1555839"/>
            <a:ext cx="1937982" cy="738664"/>
          </a:xfrm>
          <a:prstGeom prst="rect">
            <a:avLst/>
          </a:prstGeom>
          <a:solidFill>
            <a:schemeClr val="accent4">
              <a:lumMod val="40000"/>
              <a:lumOff val="60000"/>
            </a:schemeClr>
          </a:solidFill>
          <a:ln>
            <a:solidFill>
              <a:schemeClr val="accent4">
                <a:lumMod val="60000"/>
                <a:lumOff val="40000"/>
              </a:schemeClr>
            </a:solidFill>
          </a:ln>
        </p:spPr>
        <p:txBody>
          <a:bodyPr wrap="square" rtlCol="1">
            <a:spAutoFit/>
          </a:bodyPr>
          <a:lstStyle/>
          <a:p>
            <a:pPr algn="ctr"/>
            <a:r>
              <a:rPr lang="en-US" sz="2800" b="1" dirty="0">
                <a:solidFill>
                  <a:schemeClr val="accent4"/>
                </a:solidFill>
              </a:rPr>
              <a:t>INNATE</a:t>
            </a:r>
            <a:endParaRPr lang="en-US" sz="2800" b="1" dirty="0">
              <a:solidFill>
                <a:schemeClr val="accent4"/>
              </a:solidFill>
            </a:endParaRPr>
          </a:p>
          <a:p>
            <a:pPr algn="ctr"/>
            <a:r>
              <a:rPr lang="en-US" sz="1400" b="1" dirty="0">
                <a:solidFill>
                  <a:schemeClr val="accent4"/>
                </a:solidFill>
              </a:rPr>
              <a:t>Non-specific</a:t>
            </a:r>
            <a:endParaRPr lang="en-US" sz="2000" b="1" dirty="0">
              <a:solidFill>
                <a:schemeClr val="accent4"/>
              </a:solidFill>
            </a:endParaRPr>
          </a:p>
        </p:txBody>
      </p:sp>
      <p:sp>
        <p:nvSpPr>
          <p:cNvPr id="42" name="TextBox 41"/>
          <p:cNvSpPr txBox="1"/>
          <p:nvPr/>
        </p:nvSpPr>
        <p:spPr>
          <a:xfrm>
            <a:off x="6651005" y="5409060"/>
            <a:ext cx="2225289" cy="1015663"/>
          </a:xfrm>
          <a:prstGeom prst="rect">
            <a:avLst/>
          </a:prstGeom>
          <a:noFill/>
        </p:spPr>
        <p:txBody>
          <a:bodyPr wrap="none" rtlCol="1">
            <a:spAutoFit/>
          </a:bodyPr>
          <a:lstStyle/>
          <a:p>
            <a:pPr>
              <a:buFont typeface="Arial" panose="020B0604020202020204" pitchFamily="34" charset="0"/>
              <a:buChar char="•"/>
            </a:pPr>
            <a:r>
              <a:rPr lang="en-US" sz="2000" b="1" dirty="0">
                <a:solidFill>
                  <a:schemeClr val="accent2"/>
                </a:solidFill>
              </a:rPr>
              <a:t>Antibodies from</a:t>
            </a:r>
            <a:br>
              <a:rPr lang="en-US" sz="2000" b="1" dirty="0">
                <a:solidFill>
                  <a:schemeClr val="accent2"/>
                </a:solidFill>
              </a:rPr>
            </a:br>
            <a:r>
              <a:rPr lang="en-US" sz="2000" b="1" dirty="0">
                <a:solidFill>
                  <a:schemeClr val="accent2"/>
                </a:solidFill>
              </a:rPr>
              <a:t>other sources </a:t>
            </a:r>
            <a:br>
              <a:rPr lang="en-US" sz="2000" b="1" dirty="0">
                <a:solidFill>
                  <a:schemeClr val="accent2"/>
                </a:solidFill>
              </a:rPr>
            </a:br>
            <a:r>
              <a:rPr lang="en-US" sz="2000" b="1" dirty="0">
                <a:solidFill>
                  <a:schemeClr val="accent2"/>
                </a:solidFill>
              </a:rPr>
              <a:t>(IVIG)</a:t>
            </a:r>
            <a:endParaRPr lang="en-US" sz="2000" b="1" dirty="0">
              <a:solidFill>
                <a:schemeClr val="accent2"/>
              </a:solidFill>
            </a:endParaRPr>
          </a:p>
        </p:txBody>
      </p:sp>
      <p:sp>
        <p:nvSpPr>
          <p:cNvPr id="43" name="TextBox 42"/>
          <p:cNvSpPr txBox="1"/>
          <p:nvPr/>
        </p:nvSpPr>
        <p:spPr>
          <a:xfrm>
            <a:off x="3753132" y="3589358"/>
            <a:ext cx="2154756" cy="338554"/>
          </a:xfrm>
          <a:prstGeom prst="rect">
            <a:avLst/>
          </a:prstGeom>
          <a:noFill/>
        </p:spPr>
        <p:txBody>
          <a:bodyPr wrap="none" rtlCol="1">
            <a:spAutoFit/>
          </a:bodyPr>
          <a:lstStyle/>
          <a:p>
            <a:r>
              <a:rPr lang="en-US" sz="1600" b="1" i="1" dirty="0">
                <a:solidFill>
                  <a:schemeClr val="accent5"/>
                </a:solidFill>
              </a:rPr>
              <a:t>Exposure to antigen</a:t>
            </a:r>
            <a:endParaRPr lang="en-US" sz="1600" b="1" i="1" dirty="0">
              <a:solidFill>
                <a:schemeClr val="accent5"/>
              </a:solidFill>
            </a:endParaRPr>
          </a:p>
        </p:txBody>
      </p:sp>
      <p:sp>
        <p:nvSpPr>
          <p:cNvPr id="44" name="TextBox 43"/>
          <p:cNvSpPr txBox="1"/>
          <p:nvPr/>
        </p:nvSpPr>
        <p:spPr>
          <a:xfrm>
            <a:off x="6580493" y="3564337"/>
            <a:ext cx="2520242" cy="338554"/>
          </a:xfrm>
          <a:prstGeom prst="rect">
            <a:avLst/>
          </a:prstGeom>
          <a:noFill/>
        </p:spPr>
        <p:txBody>
          <a:bodyPr wrap="none" rtlCol="1">
            <a:spAutoFit/>
          </a:bodyPr>
          <a:lstStyle/>
          <a:p>
            <a:r>
              <a:rPr lang="en-US" sz="1600" b="1" i="1" dirty="0">
                <a:solidFill>
                  <a:schemeClr val="accent5"/>
                </a:solidFill>
              </a:rPr>
              <a:t>No exposure to antigen</a:t>
            </a:r>
            <a:endParaRPr lang="en-US" sz="1600" b="1" i="1" dirty="0">
              <a:solidFill>
                <a:schemeClr val="accent5"/>
              </a:solidFill>
            </a:endParaRPr>
          </a:p>
        </p:txBody>
      </p:sp>
      <p:sp>
        <p:nvSpPr>
          <p:cNvPr id="45" name="TextBox 44"/>
          <p:cNvSpPr txBox="1"/>
          <p:nvPr/>
        </p:nvSpPr>
        <p:spPr>
          <a:xfrm>
            <a:off x="436725" y="2320117"/>
            <a:ext cx="2191626" cy="307777"/>
          </a:xfrm>
          <a:prstGeom prst="rect">
            <a:avLst/>
          </a:prstGeom>
          <a:noFill/>
        </p:spPr>
        <p:txBody>
          <a:bodyPr wrap="none" rtlCol="1">
            <a:spAutoFit/>
          </a:bodyPr>
          <a:lstStyle/>
          <a:p>
            <a:r>
              <a:rPr lang="en-US" sz="1400" b="1" i="1" dirty="0">
                <a:solidFill>
                  <a:schemeClr val="accent5"/>
                </a:solidFill>
              </a:rPr>
              <a:t>No antibodies involved</a:t>
            </a:r>
            <a:endParaRPr lang="en-US" sz="1400" b="1" i="1" dirty="0">
              <a:solidFill>
                <a:schemeClr val="accent5"/>
              </a:solidFill>
            </a:endParaRPr>
          </a:p>
        </p:txBody>
      </p:sp>
      <p:sp>
        <p:nvSpPr>
          <p:cNvPr id="46" name="TextBox 45"/>
          <p:cNvSpPr txBox="1"/>
          <p:nvPr/>
        </p:nvSpPr>
        <p:spPr>
          <a:xfrm>
            <a:off x="5106534" y="2240504"/>
            <a:ext cx="2156360" cy="338554"/>
          </a:xfrm>
          <a:prstGeom prst="rect">
            <a:avLst/>
          </a:prstGeom>
          <a:noFill/>
        </p:spPr>
        <p:txBody>
          <a:bodyPr wrap="none" rtlCol="1">
            <a:spAutoFit/>
          </a:bodyPr>
          <a:lstStyle/>
          <a:p>
            <a:r>
              <a:rPr lang="en-US" sz="1600" b="1" i="1" dirty="0">
                <a:solidFill>
                  <a:schemeClr val="accent5"/>
                </a:solidFill>
              </a:rPr>
              <a:t>Antibodies involved</a:t>
            </a:r>
            <a:endParaRPr lang="en-US" sz="1600" b="1" i="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fade">
                                      <p:cBhvr>
                                        <p:cTn id="18" dur="2000"/>
                                        <p:tgtEl>
                                          <p:spTgt spid="4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xEl>
                                              <p:pRg st="0" end="0"/>
                                            </p:txEl>
                                          </p:spTgt>
                                        </p:tgtEl>
                                        <p:attrNameLst>
                                          <p:attrName>style.visibility</p:attrName>
                                        </p:attrNameLst>
                                      </p:cBhvr>
                                      <p:to>
                                        <p:strVal val="visible"/>
                                      </p:to>
                                    </p:set>
                                    <p:animEffect transition="in" filter="fade">
                                      <p:cBhvr>
                                        <p:cTn id="23" dur="2000"/>
                                        <p:tgtEl>
                                          <p:spTgt spid="4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bg/>
                                          </p:spTgt>
                                        </p:tgtEl>
                                        <p:attrNameLst>
                                          <p:attrName>style.visibility</p:attrName>
                                        </p:attrNameLst>
                                      </p:cBhvr>
                                      <p:to>
                                        <p:strVal val="visible"/>
                                      </p:to>
                                    </p:set>
                                    <p:animEffect transition="in" filter="fade">
                                      <p:cBhvr>
                                        <p:cTn id="26" dur="2000"/>
                                        <p:tgtEl>
                                          <p:spTgt spid="1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2000"/>
                                        <p:tgtEl>
                                          <p:spTgt spid="1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20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fade">
                                      <p:cBhvr>
                                        <p:cTn id="56" dur="20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Effect transition="in" filter="fade">
                                      <p:cBhvr>
                                        <p:cTn id="61" dur="2000"/>
                                        <p:tgtEl>
                                          <p:spTgt spid="4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20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0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20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0"/>
                                        <p:tgtEl>
                                          <p:spTgt spid="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2000"/>
                                        <p:tgtEl>
                                          <p:spTgt spid="3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2000"/>
                                        <p:tgtEl>
                                          <p:spTgt spid="2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build="allAtOnce"/>
      <p:bldP spid="17" grpId="0" animBg="1"/>
      <p:bldP spid="18" grpId="0" animBg="1"/>
      <p:bldP spid="19" grpId="0" animBg="1"/>
      <p:bldP spid="20" grpId="0" animBg="1"/>
      <p:bldP spid="21" grpId="0" animBg="1"/>
      <p:bldP spid="22" grpId="0" animBg="1"/>
      <p:bldP spid="23" grpId="0" animBg="1"/>
      <p:bldP spid="24" grpId="0" animBg="1"/>
      <p:bldP spid="31" grpId="0" animBg="1"/>
      <p:bldP spid="32" grpId="0" animBg="1"/>
      <p:bldP spid="33" grpId="0" animBg="1"/>
      <p:bldP spid="34" grpId="0" animBg="1"/>
      <p:bldP spid="35" grpId="0" animBg="1"/>
      <p:bldP spid="36" grpId="0" animBg="1"/>
      <p:bldP spid="37" grpId="0"/>
      <p:bldP spid="38" grpId="0"/>
      <p:bldP spid="39" grpId="0"/>
      <p:bldP spid="9" grpId="0" animBg="1" build="allAtOnce"/>
      <p:bldP spid="42" grpId="0"/>
      <p:bldP spid="43" grpId="0" build="allAtOnce"/>
      <p:bldP spid="44" grpId="0" build="allAtOnce"/>
      <p:bldP spid="45" grpId="0" build="allAtOnce"/>
      <p:bldP spid="4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44" y="350292"/>
            <a:ext cx="6347713" cy="1320800"/>
          </a:xfrm>
        </p:spPr>
        <p:txBody>
          <a:bodyPr/>
          <a:lstStyle/>
          <a:p>
            <a:pPr algn="ctr"/>
            <a:r>
              <a:rPr lang="en-US" dirty="0">
                <a:solidFill>
                  <a:schemeClr val="accent2"/>
                </a:solidFill>
                <a:latin typeface="Calibri" panose="020F0502020204030204" pitchFamily="34" charset="0"/>
                <a:cs typeface="Calibri" panose="020F0502020204030204" pitchFamily="34" charset="0"/>
              </a:rPr>
              <a:t>Approaches To Passive </a:t>
            </a:r>
            <a:r>
              <a:rPr lang="en-US" dirty="0" err="1">
                <a:solidFill>
                  <a:schemeClr val="accent2"/>
                </a:solidFill>
                <a:latin typeface="Calibri" panose="020F0502020204030204" pitchFamily="34" charset="0"/>
                <a:cs typeface="Calibri" panose="020F0502020204030204" pitchFamily="34" charset="0"/>
              </a:rPr>
              <a:t>Imunization</a:t>
            </a:r>
            <a:endParaRPr lang="en-US"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95472" y="1875498"/>
            <a:ext cx="7388468" cy="4195481"/>
          </a:xfrm>
        </p:spPr>
        <p:txBody>
          <a:bodyPr>
            <a:noAutofit/>
          </a:bodyPr>
          <a:lstStyle/>
          <a:p>
            <a:pPr marL="457200" indent="-457200">
              <a:buFont typeface="+mj-lt"/>
              <a:buAutoNum type="arabicPeriod"/>
            </a:pPr>
            <a:r>
              <a:rPr lang="en-US" sz="2800" b="1" dirty="0">
                <a:solidFill>
                  <a:schemeClr val="accent4"/>
                </a:solidFill>
                <a:latin typeface="Calibri" panose="020F0502020204030204" pitchFamily="34" charset="0"/>
                <a:cs typeface="Calibri" panose="020F0502020204030204" pitchFamily="34" charset="0"/>
              </a:rPr>
              <a:t>Standard human serum </a:t>
            </a:r>
            <a:r>
              <a:rPr lang="en-US" sz="2800" b="1" dirty="0" err="1">
                <a:solidFill>
                  <a:schemeClr val="accent4"/>
                </a:solidFill>
                <a:latin typeface="Calibri" panose="020F0502020204030204" pitchFamily="34" charset="0"/>
                <a:cs typeface="Calibri" panose="020F0502020204030204" pitchFamily="34" charset="0"/>
              </a:rPr>
              <a:t>immunoglobulins</a:t>
            </a:r>
            <a:endParaRPr lang="en-US" sz="2800" b="1" dirty="0">
              <a:solidFill>
                <a:schemeClr val="accent4"/>
              </a:solidFill>
              <a:latin typeface="Calibri" panose="020F0502020204030204" pitchFamily="34" charset="0"/>
              <a:cs typeface="Calibri" panose="020F0502020204030204" pitchFamily="34" charset="0"/>
            </a:endParaRPr>
          </a:p>
          <a:p>
            <a:pPr marL="800100" lvl="1" indent="-342900"/>
            <a:r>
              <a:rPr lang="en-US" sz="2400" dirty="0" err="1">
                <a:solidFill>
                  <a:schemeClr val="accent4"/>
                </a:solidFill>
                <a:latin typeface="Calibri" panose="020F0502020204030204" pitchFamily="34" charset="0"/>
                <a:cs typeface="Calibri" panose="020F0502020204030204" pitchFamily="34" charset="0"/>
              </a:rPr>
              <a:t>Ig</a:t>
            </a:r>
            <a:r>
              <a:rPr lang="en-US" sz="2400" dirty="0">
                <a:solidFill>
                  <a:schemeClr val="accent4"/>
                </a:solidFill>
                <a:latin typeface="Calibri" panose="020F0502020204030204" pitchFamily="34" charset="0"/>
                <a:cs typeface="Calibri" panose="020F0502020204030204" pitchFamily="34" charset="0"/>
              </a:rPr>
              <a:t> </a:t>
            </a:r>
            <a:r>
              <a:rPr lang="en-US" sz="2400" u="sng" dirty="0">
                <a:solidFill>
                  <a:schemeClr val="accent5"/>
                </a:solidFill>
                <a:latin typeface="Calibri" panose="020F0502020204030204" pitchFamily="34" charset="0"/>
                <a:cs typeface="Calibri" panose="020F0502020204030204" pitchFamily="34" charset="0"/>
              </a:rPr>
              <a:t>not specific </a:t>
            </a:r>
            <a:r>
              <a:rPr lang="en-US" sz="2400" dirty="0">
                <a:solidFill>
                  <a:schemeClr val="accent4"/>
                </a:solidFill>
                <a:latin typeface="Calibri" panose="020F0502020204030204" pitchFamily="34" charset="0"/>
                <a:cs typeface="Calibri" panose="020F0502020204030204" pitchFamily="34" charset="0"/>
              </a:rPr>
              <a:t>for a disease</a:t>
            </a:r>
            <a:endParaRPr lang="en-US" sz="2400" dirty="0">
              <a:solidFill>
                <a:schemeClr val="accent4"/>
              </a:solidFill>
              <a:latin typeface="Calibri" panose="020F0502020204030204" pitchFamily="34" charset="0"/>
              <a:cs typeface="Calibri" panose="020F0502020204030204" pitchFamily="34" charset="0"/>
            </a:endParaRPr>
          </a:p>
          <a:p>
            <a:pPr marL="800100" lvl="1" indent="-342900">
              <a:buFont typeface="+mj-lt"/>
              <a:buAutoNum type="arabicPeriod"/>
            </a:pPr>
            <a:endParaRPr lang="en-US" sz="2400" dirty="0">
              <a:solidFill>
                <a:schemeClr val="accent4"/>
              </a:solidFill>
              <a:latin typeface="Calibri" panose="020F0502020204030204" pitchFamily="34" charset="0"/>
              <a:cs typeface="Calibri" panose="020F0502020204030204" pitchFamily="34" charset="0"/>
            </a:endParaRPr>
          </a:p>
          <a:p>
            <a:pPr marL="457200" indent="-457200">
              <a:buFont typeface="+mj-lt"/>
              <a:buAutoNum type="arabicPeriod"/>
            </a:pPr>
            <a:r>
              <a:rPr lang="en-US" sz="2800" b="1" dirty="0">
                <a:solidFill>
                  <a:schemeClr val="accent4"/>
                </a:solidFill>
                <a:latin typeface="Calibri" panose="020F0502020204030204" pitchFamily="34" charset="0"/>
                <a:cs typeface="Calibri" panose="020F0502020204030204" pitchFamily="34" charset="0"/>
              </a:rPr>
              <a:t>Specific human </a:t>
            </a:r>
            <a:r>
              <a:rPr lang="en-US" sz="2800" b="1" dirty="0" err="1">
                <a:solidFill>
                  <a:schemeClr val="accent4"/>
                </a:solidFill>
                <a:latin typeface="Calibri" panose="020F0502020204030204" pitchFamily="34" charset="0"/>
                <a:cs typeface="Calibri" panose="020F0502020204030204" pitchFamily="34" charset="0"/>
              </a:rPr>
              <a:t>immunoglobulins</a:t>
            </a:r>
            <a:r>
              <a:rPr lang="en-US" sz="2800" b="1" dirty="0">
                <a:solidFill>
                  <a:schemeClr val="accent4"/>
                </a:solidFill>
                <a:latin typeface="Calibri" panose="020F0502020204030204" pitchFamily="34" charset="0"/>
                <a:cs typeface="Calibri" panose="020F0502020204030204" pitchFamily="34" charset="0"/>
              </a:rPr>
              <a:t> from an </a:t>
            </a:r>
            <a:r>
              <a:rPr lang="en-US" sz="2800" b="1" u="sng" dirty="0">
                <a:solidFill>
                  <a:schemeClr val="accent4"/>
                </a:solidFill>
                <a:latin typeface="Calibri" panose="020F0502020204030204" pitchFamily="34" charset="0"/>
                <a:cs typeface="Calibri" panose="020F0502020204030204" pitchFamily="34" charset="0"/>
              </a:rPr>
              <a:t>immunized donor</a:t>
            </a:r>
            <a:endParaRPr lang="en-US" sz="2800" b="1" u="sng" dirty="0">
              <a:solidFill>
                <a:schemeClr val="accent4"/>
              </a:solidFill>
              <a:latin typeface="Calibri" panose="020F0502020204030204" pitchFamily="34" charset="0"/>
              <a:cs typeface="Calibri" panose="020F0502020204030204" pitchFamily="34" charset="0"/>
            </a:endParaRPr>
          </a:p>
          <a:p>
            <a:pPr marL="800100" lvl="1" indent="-342900"/>
            <a:r>
              <a:rPr lang="en-US" sz="2400" dirty="0" err="1">
                <a:solidFill>
                  <a:schemeClr val="accent4"/>
                </a:solidFill>
                <a:latin typeface="Calibri" panose="020F0502020204030204" pitchFamily="34" charset="0"/>
                <a:cs typeface="Calibri" panose="020F0502020204030204" pitchFamily="34" charset="0"/>
              </a:rPr>
              <a:t>Ig</a:t>
            </a:r>
            <a:r>
              <a:rPr lang="en-US" sz="2400" dirty="0">
                <a:solidFill>
                  <a:schemeClr val="accent4"/>
                </a:solidFill>
                <a:latin typeface="Calibri" panose="020F0502020204030204" pitchFamily="34" charset="0"/>
                <a:cs typeface="Calibri" panose="020F0502020204030204" pitchFamily="34" charset="0"/>
              </a:rPr>
              <a:t> against </a:t>
            </a:r>
            <a:r>
              <a:rPr lang="en-US" sz="2400" dirty="0">
                <a:solidFill>
                  <a:schemeClr val="accent5"/>
                </a:solidFill>
                <a:latin typeface="Calibri" panose="020F0502020204030204" pitchFamily="34" charset="0"/>
                <a:cs typeface="Calibri" panose="020F0502020204030204" pitchFamily="34" charset="0"/>
              </a:rPr>
              <a:t>specific</a:t>
            </a:r>
            <a:r>
              <a:rPr lang="en-US" sz="2400" dirty="0">
                <a:solidFill>
                  <a:schemeClr val="accent4"/>
                </a:solidFill>
                <a:latin typeface="Calibri" panose="020F0502020204030204" pitchFamily="34" charset="0"/>
                <a:cs typeface="Calibri" panose="020F0502020204030204" pitchFamily="34" charset="0"/>
              </a:rPr>
              <a:t> disease</a:t>
            </a:r>
            <a:endParaRPr lang="en-US" sz="2400" dirty="0">
              <a:solidFill>
                <a:schemeClr val="accent4"/>
              </a:solidFill>
              <a:latin typeface="Calibri" panose="020F0502020204030204" pitchFamily="34" charset="0"/>
              <a:cs typeface="Calibri" panose="020F0502020204030204" pitchFamily="34" charset="0"/>
            </a:endParaRPr>
          </a:p>
          <a:p>
            <a:pPr marL="800100" lvl="1" indent="-342900">
              <a:buFont typeface="+mj-lt"/>
              <a:buAutoNum type="arabicPeriod"/>
            </a:pPr>
            <a:endParaRPr lang="en-US" sz="2400" dirty="0">
              <a:solidFill>
                <a:schemeClr val="accent4"/>
              </a:solidFill>
              <a:latin typeface="Calibri" panose="020F0502020204030204" pitchFamily="34" charset="0"/>
              <a:cs typeface="Calibri" panose="020F0502020204030204" pitchFamily="34" charset="0"/>
            </a:endParaRPr>
          </a:p>
          <a:p>
            <a:pPr marL="457200" indent="-457200">
              <a:buFont typeface="+mj-lt"/>
              <a:buAutoNum type="arabicPeriod"/>
            </a:pPr>
            <a:r>
              <a:rPr lang="en-US" sz="2800" b="1" dirty="0">
                <a:solidFill>
                  <a:schemeClr val="accent4"/>
                </a:solidFill>
                <a:latin typeface="Calibri" panose="020F0502020204030204" pitchFamily="34" charset="0"/>
                <a:cs typeface="Calibri" panose="020F0502020204030204" pitchFamily="34" charset="0"/>
              </a:rPr>
              <a:t>Specific </a:t>
            </a:r>
            <a:r>
              <a:rPr lang="en-US" sz="2800" b="1" dirty="0">
                <a:solidFill>
                  <a:schemeClr val="accent5"/>
                </a:solidFill>
                <a:latin typeface="Calibri" panose="020F0502020204030204" pitchFamily="34" charset="0"/>
                <a:cs typeface="Calibri" panose="020F0502020204030204" pitchFamily="34" charset="0"/>
              </a:rPr>
              <a:t>animal</a:t>
            </a:r>
            <a:r>
              <a:rPr lang="en-US" sz="2800" b="1" dirty="0">
                <a:solidFill>
                  <a:schemeClr val="accent4"/>
                </a:solidFill>
                <a:latin typeface="Calibri" panose="020F0502020204030204" pitchFamily="34" charset="0"/>
                <a:cs typeface="Calibri" panose="020F0502020204030204" pitchFamily="34" charset="0"/>
              </a:rPr>
              <a:t> </a:t>
            </a:r>
            <a:r>
              <a:rPr lang="en-US" sz="2800" b="1" dirty="0" err="1">
                <a:solidFill>
                  <a:schemeClr val="accent4"/>
                </a:solidFill>
                <a:latin typeface="Calibri" panose="020F0502020204030204" pitchFamily="34" charset="0"/>
                <a:cs typeface="Calibri" panose="020F0502020204030204" pitchFamily="34" charset="0"/>
              </a:rPr>
              <a:t>immunoglobulins</a:t>
            </a:r>
            <a:endParaRPr lang="en-US" sz="2800" b="1" dirty="0">
              <a:solidFill>
                <a:schemeClr val="accent4"/>
              </a:solidFill>
              <a:latin typeface="Calibri" panose="020F0502020204030204" pitchFamily="34" charset="0"/>
              <a:cs typeface="Calibri" panose="020F0502020204030204" pitchFamily="34" charset="0"/>
            </a:endParaRPr>
          </a:p>
          <a:p>
            <a:pPr lvl="1"/>
            <a:r>
              <a:rPr lang="en-US" sz="2400" dirty="0" err="1">
                <a:solidFill>
                  <a:schemeClr val="accent4"/>
                </a:solidFill>
                <a:latin typeface="Calibri" panose="020F0502020204030204" pitchFamily="34" charset="0"/>
                <a:cs typeface="Calibri" panose="020F0502020204030204" pitchFamily="34" charset="0"/>
              </a:rPr>
              <a:t>Eg</a:t>
            </a:r>
            <a:r>
              <a:rPr lang="en-US" sz="2400" dirty="0">
                <a:solidFill>
                  <a:schemeClr val="accent4"/>
                </a:solidFill>
                <a:latin typeface="Calibri" panose="020F0502020204030204" pitchFamily="34" charset="0"/>
                <a:cs typeface="Calibri" panose="020F0502020204030204" pitchFamily="34" charset="0"/>
              </a:rPr>
              <a:t>. Horse </a:t>
            </a:r>
            <a:r>
              <a:rPr lang="en-US" sz="2400" dirty="0" err="1">
                <a:solidFill>
                  <a:schemeClr val="accent4"/>
                </a:solidFill>
                <a:latin typeface="Calibri" panose="020F0502020204030204" pitchFamily="34" charset="0"/>
                <a:cs typeface="Calibri" panose="020F0502020204030204" pitchFamily="34" charset="0"/>
              </a:rPr>
              <a:t>Ig</a:t>
            </a:r>
            <a:r>
              <a:rPr lang="en-US" sz="2400" dirty="0">
                <a:solidFill>
                  <a:schemeClr val="accent4"/>
                </a:solidFill>
                <a:latin typeface="Calibri" panose="020F0502020204030204" pitchFamily="34" charset="0"/>
                <a:cs typeface="Calibri" panose="020F0502020204030204" pitchFamily="34" charset="0"/>
              </a:rPr>
              <a:t> against tetanus toxin.</a:t>
            </a:r>
            <a:endParaRPr lang="en-US" sz="2400" dirty="0">
              <a:solidFill>
                <a:schemeClr val="accent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chemeClr val="accent2"/>
                </a:solidFill>
                <a:latin typeface="Calibri" panose="020F0502020204030204" pitchFamily="34" charset="0"/>
                <a:cs typeface="Calibri" panose="020F0502020204030204" pitchFamily="34" charset="0"/>
              </a:rPr>
              <a:t>Examples </a:t>
            </a:r>
            <a:endParaRPr lang="en-US" sz="6600"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a:solidFill>
                  <a:schemeClr val="accent4"/>
                </a:solidFill>
                <a:latin typeface="Calibri" panose="020F0502020204030204" pitchFamily="34" charset="0"/>
                <a:cs typeface="Calibri" panose="020F0502020204030204" pitchFamily="34" charset="0"/>
              </a:rPr>
              <a:t>Tetanus </a:t>
            </a:r>
            <a:r>
              <a:rPr lang="en-US" sz="4400" dirty="0" err="1">
                <a:solidFill>
                  <a:schemeClr val="accent4"/>
                </a:solidFill>
                <a:latin typeface="Calibri" panose="020F0502020204030204" pitchFamily="34" charset="0"/>
                <a:cs typeface="Calibri" panose="020F0502020204030204" pitchFamily="34" charset="0"/>
              </a:rPr>
              <a:t>Ig</a:t>
            </a:r>
            <a:endParaRPr lang="en-US" sz="4400" dirty="0">
              <a:solidFill>
                <a:schemeClr val="accent4"/>
              </a:solidFill>
              <a:latin typeface="Calibri" panose="020F0502020204030204" pitchFamily="34" charset="0"/>
              <a:cs typeface="Calibri" panose="020F0502020204030204" pitchFamily="34" charset="0"/>
            </a:endParaRPr>
          </a:p>
          <a:p>
            <a:pPr marL="742950" indent="-742950">
              <a:buFont typeface="+mj-lt"/>
              <a:buAutoNum type="arabicPeriod"/>
            </a:pPr>
            <a:r>
              <a:rPr lang="en-US" sz="4400" dirty="0">
                <a:solidFill>
                  <a:schemeClr val="accent4"/>
                </a:solidFill>
                <a:latin typeface="Calibri" panose="020F0502020204030204" pitchFamily="34" charset="0"/>
                <a:cs typeface="Calibri" panose="020F0502020204030204" pitchFamily="34" charset="0"/>
              </a:rPr>
              <a:t>Rabies </a:t>
            </a:r>
            <a:r>
              <a:rPr lang="en-US" sz="4400" dirty="0" err="1">
                <a:solidFill>
                  <a:schemeClr val="accent4"/>
                </a:solidFill>
                <a:latin typeface="Calibri" panose="020F0502020204030204" pitchFamily="34" charset="0"/>
                <a:cs typeface="Calibri" panose="020F0502020204030204" pitchFamily="34" charset="0"/>
              </a:rPr>
              <a:t>Ig</a:t>
            </a:r>
            <a:endParaRPr lang="en-US" sz="4400" dirty="0">
              <a:solidFill>
                <a:schemeClr val="accent4"/>
              </a:solidFill>
              <a:latin typeface="Calibri" panose="020F0502020204030204" pitchFamily="34" charset="0"/>
              <a:cs typeface="Calibri" panose="020F0502020204030204" pitchFamily="34" charset="0"/>
            </a:endParaRPr>
          </a:p>
          <a:p>
            <a:pPr marL="742950" indent="-742950">
              <a:buFont typeface="+mj-lt"/>
              <a:buAutoNum type="arabicPeriod"/>
            </a:pPr>
            <a:r>
              <a:rPr lang="en-US" sz="4400" dirty="0">
                <a:solidFill>
                  <a:schemeClr val="accent4"/>
                </a:solidFill>
                <a:latin typeface="Calibri" panose="020F0502020204030204" pitchFamily="34" charset="0"/>
                <a:cs typeface="Calibri" panose="020F0502020204030204" pitchFamily="34" charset="0"/>
              </a:rPr>
              <a:t>Hepatitis A + B </a:t>
            </a:r>
            <a:r>
              <a:rPr lang="en-US" sz="4400" dirty="0" err="1">
                <a:solidFill>
                  <a:schemeClr val="accent4"/>
                </a:solidFill>
                <a:latin typeface="Calibri" panose="020F0502020204030204" pitchFamily="34" charset="0"/>
                <a:cs typeface="Calibri" panose="020F0502020204030204" pitchFamily="34" charset="0"/>
              </a:rPr>
              <a:t>Ig</a:t>
            </a:r>
            <a:endParaRPr lang="en-US" sz="4400" dirty="0">
              <a:solidFill>
                <a:schemeClr val="accent4"/>
              </a:solidFill>
              <a:latin typeface="Calibri" panose="020F0502020204030204" pitchFamily="34" charset="0"/>
              <a:cs typeface="Calibri" panose="020F0502020204030204" pitchFamily="34" charset="0"/>
            </a:endParaRPr>
          </a:p>
          <a:p>
            <a:pPr marL="742950" indent="-742950">
              <a:buFont typeface="+mj-lt"/>
              <a:buAutoNum type="arabicPeriod"/>
            </a:pPr>
            <a:r>
              <a:rPr lang="en-US" sz="4400" dirty="0" err="1">
                <a:solidFill>
                  <a:schemeClr val="accent4"/>
                </a:solidFill>
                <a:latin typeface="Calibri" panose="020F0502020204030204" pitchFamily="34" charset="0"/>
                <a:cs typeface="Calibri" panose="020F0502020204030204" pitchFamily="34" charset="0"/>
              </a:rPr>
              <a:t>Varicella</a:t>
            </a:r>
            <a:r>
              <a:rPr lang="en-US" sz="4400" dirty="0">
                <a:solidFill>
                  <a:schemeClr val="accent4"/>
                </a:solidFill>
                <a:latin typeface="Calibri" panose="020F0502020204030204" pitchFamily="34" charset="0"/>
                <a:cs typeface="Calibri" panose="020F0502020204030204" pitchFamily="34" charset="0"/>
              </a:rPr>
              <a:t> </a:t>
            </a:r>
            <a:r>
              <a:rPr lang="en-US" sz="4400" dirty="0" err="1">
                <a:solidFill>
                  <a:schemeClr val="accent4"/>
                </a:solidFill>
                <a:latin typeface="Calibri" panose="020F0502020204030204" pitchFamily="34" charset="0"/>
                <a:cs typeface="Calibri" panose="020F0502020204030204" pitchFamily="34" charset="0"/>
              </a:rPr>
              <a:t>Ig</a:t>
            </a:r>
            <a:endParaRPr lang="en-US" sz="4400" dirty="0">
              <a:solidFill>
                <a:schemeClr val="accent4"/>
              </a:solidFill>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Calibri" panose="020F0502020204030204" pitchFamily="34" charset="0"/>
                <a:cs typeface="Calibri" panose="020F0502020204030204" pitchFamily="34" charset="0"/>
              </a:rPr>
              <a:t>How Can Passive Immunization Interfere With Vaccination?</a:t>
            </a:r>
            <a:endParaRPr lang="en-US"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27484" y="2052918"/>
            <a:ext cx="8007234" cy="4805081"/>
          </a:xfrm>
        </p:spPr>
        <p:txBody>
          <a:bodyPr>
            <a:normAutofit fontScale="92500" lnSpcReduction="10000"/>
          </a:bodyPr>
          <a:lstStyle/>
          <a:p>
            <a:r>
              <a:rPr lang="en-US" sz="2200" dirty="0">
                <a:solidFill>
                  <a:schemeClr val="accent4"/>
                </a:solidFill>
                <a:latin typeface="Calibri" panose="020F0502020204030204" pitchFamily="34" charset="0"/>
                <a:cs typeface="Calibri" panose="020F0502020204030204" pitchFamily="34" charset="0"/>
              </a:rPr>
              <a:t>Antibody from any source (e.g., </a:t>
            </a:r>
            <a:r>
              <a:rPr lang="en-US" sz="2200" dirty="0" err="1">
                <a:solidFill>
                  <a:schemeClr val="accent4"/>
                </a:solidFill>
                <a:latin typeface="Calibri" panose="020F0502020204030204" pitchFamily="34" charset="0"/>
                <a:cs typeface="Calibri" panose="020F0502020204030204" pitchFamily="34" charset="0"/>
              </a:rPr>
              <a:t>transplacental</a:t>
            </a:r>
            <a:r>
              <a:rPr lang="en-US" sz="2200" dirty="0">
                <a:solidFill>
                  <a:schemeClr val="accent4"/>
                </a:solidFill>
                <a:latin typeface="Calibri" panose="020F0502020204030204" pitchFamily="34" charset="0"/>
                <a:cs typeface="Calibri" panose="020F0502020204030204" pitchFamily="34" charset="0"/>
              </a:rPr>
              <a:t>, transfusion) can </a:t>
            </a:r>
            <a:r>
              <a:rPr lang="en-US" sz="2200" b="1" dirty="0">
                <a:solidFill>
                  <a:schemeClr val="accent4"/>
                </a:solidFill>
                <a:latin typeface="Calibri" panose="020F0502020204030204" pitchFamily="34" charset="0"/>
                <a:cs typeface="Calibri" panose="020F0502020204030204" pitchFamily="34" charset="0"/>
              </a:rPr>
              <a:t>interfere with </a:t>
            </a:r>
            <a:r>
              <a:rPr lang="en-US" sz="2200" b="1" i="1" u="sng" dirty="0">
                <a:solidFill>
                  <a:schemeClr val="accent4"/>
                </a:solidFill>
                <a:latin typeface="Calibri" panose="020F0502020204030204" pitchFamily="34" charset="0"/>
                <a:cs typeface="Calibri" panose="020F0502020204030204" pitchFamily="34" charset="0"/>
              </a:rPr>
              <a:t>replication</a:t>
            </a:r>
            <a:r>
              <a:rPr lang="en-US" sz="2200" b="1" dirty="0">
                <a:solidFill>
                  <a:schemeClr val="accent4"/>
                </a:solidFill>
                <a:latin typeface="Calibri" panose="020F0502020204030204" pitchFamily="34" charset="0"/>
                <a:cs typeface="Calibri" panose="020F0502020204030204" pitchFamily="34" charset="0"/>
              </a:rPr>
              <a:t> </a:t>
            </a:r>
            <a:r>
              <a:rPr lang="en-US" sz="2200" dirty="0">
                <a:solidFill>
                  <a:schemeClr val="accent4"/>
                </a:solidFill>
                <a:latin typeface="Calibri" panose="020F0502020204030204" pitchFamily="34" charset="0"/>
                <a:cs typeface="Calibri" panose="020F0502020204030204" pitchFamily="34" charset="0"/>
              </a:rPr>
              <a:t>of the vaccine organism and lead to </a:t>
            </a:r>
            <a:r>
              <a:rPr lang="en-US" sz="2200" b="1" dirty="0">
                <a:solidFill>
                  <a:schemeClr val="accent4"/>
                </a:solidFill>
                <a:latin typeface="Calibri" panose="020F0502020204030204" pitchFamily="34" charset="0"/>
                <a:cs typeface="Calibri" panose="020F0502020204030204" pitchFamily="34" charset="0"/>
              </a:rPr>
              <a:t>poor response or no response </a:t>
            </a:r>
            <a:r>
              <a:rPr lang="en-US" sz="2200" dirty="0">
                <a:solidFill>
                  <a:schemeClr val="accent4"/>
                </a:solidFill>
                <a:latin typeface="Calibri" panose="020F0502020204030204" pitchFamily="34" charset="0"/>
                <a:cs typeface="Calibri" panose="020F0502020204030204" pitchFamily="34" charset="0"/>
              </a:rPr>
              <a:t>to the vaccine (also known as </a:t>
            </a:r>
            <a:r>
              <a:rPr lang="en-US" sz="2200" b="1" u="sng" dirty="0">
                <a:solidFill>
                  <a:schemeClr val="accent5"/>
                </a:solidFill>
                <a:latin typeface="Calibri" panose="020F0502020204030204" pitchFamily="34" charset="0"/>
                <a:cs typeface="Calibri" panose="020F0502020204030204" pitchFamily="34" charset="0"/>
              </a:rPr>
              <a:t>vaccine failure</a:t>
            </a:r>
            <a:r>
              <a:rPr lang="en-US" sz="2200" dirty="0">
                <a:solidFill>
                  <a:schemeClr val="accent4"/>
                </a:solidFill>
                <a:latin typeface="Calibri" panose="020F0502020204030204" pitchFamily="34" charset="0"/>
                <a:cs typeface="Calibri" panose="020F0502020204030204" pitchFamily="34" charset="0"/>
              </a:rPr>
              <a:t>).</a:t>
            </a:r>
            <a:endParaRPr lang="en-US" sz="2200" dirty="0">
              <a:solidFill>
                <a:schemeClr val="accent4"/>
              </a:solidFill>
              <a:latin typeface="Calibri" panose="020F0502020204030204" pitchFamily="34" charset="0"/>
              <a:cs typeface="Calibri" panose="020F0502020204030204" pitchFamily="34" charset="0"/>
            </a:endParaRPr>
          </a:p>
          <a:p>
            <a:endParaRPr lang="en-US" dirty="0">
              <a:solidFill>
                <a:schemeClr val="accent4"/>
              </a:solidFill>
              <a:latin typeface="Calibri" panose="020F0502020204030204" pitchFamily="34" charset="0"/>
              <a:cs typeface="Calibri" panose="020F0502020204030204" pitchFamily="34" charset="0"/>
            </a:endParaRPr>
          </a:p>
          <a:p>
            <a:r>
              <a:rPr lang="en-US" sz="2200" b="1" dirty="0">
                <a:solidFill>
                  <a:schemeClr val="accent4"/>
                </a:solidFill>
                <a:latin typeface="Calibri" panose="020F0502020204030204" pitchFamily="34" charset="0"/>
                <a:cs typeface="Calibri" panose="020F0502020204030204" pitchFamily="34" charset="0"/>
              </a:rPr>
              <a:t>Which type of vaccines is </a:t>
            </a:r>
            <a:r>
              <a:rPr lang="en-US" sz="2200" b="1" dirty="0">
                <a:solidFill>
                  <a:schemeClr val="accent5"/>
                </a:solidFill>
                <a:latin typeface="Calibri" panose="020F0502020204030204" pitchFamily="34" charset="0"/>
                <a:cs typeface="Calibri" panose="020F0502020204030204" pitchFamily="34" charset="0"/>
              </a:rPr>
              <a:t>affected</a:t>
            </a:r>
            <a:r>
              <a:rPr lang="en-US" sz="2200" b="1" dirty="0">
                <a:solidFill>
                  <a:schemeClr val="accent4"/>
                </a:solidFill>
                <a:latin typeface="Calibri" panose="020F0502020204030204" pitchFamily="34" charset="0"/>
                <a:cs typeface="Calibri" panose="020F0502020204030204" pitchFamily="34" charset="0"/>
              </a:rPr>
              <a:t> by passive immunization?</a:t>
            </a:r>
            <a:endParaRPr lang="en-US" sz="2200" b="1" dirty="0">
              <a:solidFill>
                <a:schemeClr val="accent4"/>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u="sng" dirty="0">
                <a:solidFill>
                  <a:schemeClr val="accent5"/>
                </a:solidFill>
                <a:latin typeface="Calibri" panose="020F0502020204030204" pitchFamily="34" charset="0"/>
                <a:cs typeface="Calibri" panose="020F0502020204030204" pitchFamily="34" charset="0"/>
              </a:rPr>
              <a:t>Live attenuated </a:t>
            </a:r>
            <a:r>
              <a:rPr lang="en-US" dirty="0">
                <a:solidFill>
                  <a:schemeClr val="accent4"/>
                </a:solidFill>
                <a:latin typeface="Calibri" panose="020F0502020204030204" pitchFamily="34" charset="0"/>
                <a:cs typeface="Calibri" panose="020F0502020204030204" pitchFamily="34" charset="0"/>
              </a:rPr>
              <a:t>vaccines.</a:t>
            </a:r>
            <a:endParaRPr lang="en-US" dirty="0">
              <a:solidFill>
                <a:schemeClr val="accent4"/>
              </a:solidFill>
              <a:latin typeface="Calibri" panose="020F0502020204030204" pitchFamily="34" charset="0"/>
              <a:cs typeface="Calibri" panose="020F0502020204030204" pitchFamily="34" charset="0"/>
            </a:endParaRPr>
          </a:p>
          <a:p>
            <a:endParaRPr lang="en-US" dirty="0">
              <a:solidFill>
                <a:schemeClr val="accent4"/>
              </a:solidFill>
              <a:latin typeface="Calibri" panose="020F0502020204030204" pitchFamily="34" charset="0"/>
              <a:cs typeface="Calibri" panose="020F0502020204030204" pitchFamily="34" charset="0"/>
            </a:endParaRPr>
          </a:p>
          <a:p>
            <a:r>
              <a:rPr lang="en-US" sz="2200" b="1" dirty="0">
                <a:solidFill>
                  <a:schemeClr val="accent4"/>
                </a:solidFill>
                <a:latin typeface="Calibri" panose="020F0502020204030204" pitchFamily="34" charset="0"/>
                <a:cs typeface="Calibri" panose="020F0502020204030204" pitchFamily="34" charset="0"/>
              </a:rPr>
              <a:t>Which vaccine types are </a:t>
            </a:r>
            <a:r>
              <a:rPr lang="en-US" sz="2200" b="1" dirty="0">
                <a:solidFill>
                  <a:schemeClr val="accent5"/>
                </a:solidFill>
                <a:latin typeface="Calibri" panose="020F0502020204030204" pitchFamily="34" charset="0"/>
                <a:cs typeface="Calibri" panose="020F0502020204030204" pitchFamily="34" charset="0"/>
              </a:rPr>
              <a:t>not affected </a:t>
            </a:r>
            <a:r>
              <a:rPr lang="en-US" sz="2200" b="1" dirty="0">
                <a:solidFill>
                  <a:schemeClr val="accent4"/>
                </a:solidFill>
                <a:latin typeface="Calibri" panose="020F0502020204030204" pitchFamily="34" charset="0"/>
                <a:cs typeface="Calibri" panose="020F0502020204030204" pitchFamily="34" charset="0"/>
              </a:rPr>
              <a:t>by passive immunization?</a:t>
            </a:r>
            <a:endParaRPr lang="en-US" sz="2200" b="1" dirty="0">
              <a:solidFill>
                <a:schemeClr val="accent4"/>
              </a:solidFill>
              <a:latin typeface="Calibri" panose="020F0502020204030204" pitchFamily="34" charset="0"/>
              <a:cs typeface="Calibri" panose="020F0502020204030204" pitchFamily="34" charset="0"/>
            </a:endParaRPr>
          </a:p>
          <a:p>
            <a:pPr marL="457200" indent="-457200">
              <a:buFont typeface="+mj-lt"/>
              <a:buAutoNum type="arabicPeriod"/>
            </a:pPr>
            <a:r>
              <a:rPr lang="en-US" dirty="0">
                <a:solidFill>
                  <a:schemeClr val="accent5"/>
                </a:solidFill>
                <a:latin typeface="Calibri" panose="020F0502020204030204" pitchFamily="34" charset="0"/>
                <a:cs typeface="Calibri" panose="020F0502020204030204" pitchFamily="34" charset="0"/>
              </a:rPr>
              <a:t>Inactivated</a:t>
            </a:r>
            <a:r>
              <a:rPr lang="en-US" dirty="0">
                <a:solidFill>
                  <a:schemeClr val="accent4"/>
                </a:solidFill>
                <a:latin typeface="Calibri" panose="020F0502020204030204" pitchFamily="34" charset="0"/>
                <a:cs typeface="Calibri" panose="020F0502020204030204" pitchFamily="34" charset="0"/>
              </a:rPr>
              <a:t> vaccines</a:t>
            </a:r>
            <a:endParaRPr lang="en-US" dirty="0">
              <a:solidFill>
                <a:schemeClr val="accent4"/>
              </a:solidFill>
              <a:latin typeface="Calibri" panose="020F0502020204030204" pitchFamily="34" charset="0"/>
              <a:cs typeface="Calibri" panose="020F0502020204030204" pitchFamily="34" charset="0"/>
            </a:endParaRPr>
          </a:p>
          <a:p>
            <a:pPr marL="457200" indent="-457200">
              <a:buFont typeface="+mj-lt"/>
              <a:buAutoNum type="arabicPeriod"/>
            </a:pPr>
            <a:r>
              <a:rPr lang="en-US" dirty="0">
                <a:solidFill>
                  <a:schemeClr val="accent5"/>
                </a:solidFill>
                <a:latin typeface="Calibri" panose="020F0502020204030204" pitchFamily="34" charset="0"/>
                <a:cs typeface="Calibri" panose="020F0502020204030204" pitchFamily="34" charset="0"/>
              </a:rPr>
              <a:t>Some types of live attenuated vaccines</a:t>
            </a:r>
            <a:endParaRPr lang="en-US" dirty="0">
              <a:solidFill>
                <a:schemeClr val="accent5"/>
              </a:solidFill>
              <a:latin typeface="Calibri" panose="020F0502020204030204" pitchFamily="34" charset="0"/>
              <a:cs typeface="Calibri" panose="020F0502020204030204" pitchFamily="34" charset="0"/>
            </a:endParaRPr>
          </a:p>
          <a:p>
            <a:pPr lvl="1"/>
            <a:r>
              <a:rPr lang="en-US" b="1" dirty="0">
                <a:solidFill>
                  <a:schemeClr val="accent4"/>
                </a:solidFill>
                <a:latin typeface="Calibri" panose="020F0502020204030204" pitchFamily="34" charset="0"/>
                <a:cs typeface="Calibri" panose="020F0502020204030204" pitchFamily="34" charset="0"/>
              </a:rPr>
              <a:t>BCG</a:t>
            </a:r>
            <a:endParaRPr lang="en-US" b="1" dirty="0">
              <a:solidFill>
                <a:schemeClr val="accent4"/>
              </a:solidFill>
              <a:latin typeface="Calibri" panose="020F0502020204030204" pitchFamily="34" charset="0"/>
              <a:cs typeface="Calibri" panose="020F0502020204030204" pitchFamily="34" charset="0"/>
            </a:endParaRPr>
          </a:p>
          <a:p>
            <a:pPr lvl="1"/>
            <a:r>
              <a:rPr lang="en-US" b="1" u="sng" dirty="0">
                <a:solidFill>
                  <a:schemeClr val="accent4"/>
                </a:solidFill>
                <a:latin typeface="Calibri" panose="020F0502020204030204" pitchFamily="34" charset="0"/>
                <a:cs typeface="Calibri" panose="020F0502020204030204" pitchFamily="34" charset="0"/>
              </a:rPr>
              <a:t>Oral</a:t>
            </a:r>
            <a:r>
              <a:rPr lang="en-US" b="1" dirty="0">
                <a:solidFill>
                  <a:schemeClr val="accent4"/>
                </a:solidFill>
                <a:latin typeface="Calibri" panose="020F0502020204030204" pitchFamily="34" charset="0"/>
                <a:cs typeface="Calibri" panose="020F0502020204030204" pitchFamily="34" charset="0"/>
              </a:rPr>
              <a:t> Polio</a:t>
            </a:r>
            <a:endParaRPr lang="en-US" b="1" dirty="0">
              <a:solidFill>
                <a:schemeClr val="accent4"/>
              </a:solidFill>
              <a:latin typeface="Calibri" panose="020F0502020204030204" pitchFamily="34" charset="0"/>
              <a:cs typeface="Calibri" panose="020F0502020204030204" pitchFamily="34" charset="0"/>
            </a:endParaRPr>
          </a:p>
          <a:p>
            <a:pPr lvl="1"/>
            <a:r>
              <a:rPr lang="en-US" b="1" u="sng" dirty="0">
                <a:solidFill>
                  <a:schemeClr val="accent4"/>
                </a:solidFill>
                <a:latin typeface="Calibri" panose="020F0502020204030204" pitchFamily="34" charset="0"/>
                <a:cs typeface="Calibri" panose="020F0502020204030204" pitchFamily="34" charset="0"/>
              </a:rPr>
              <a:t>Intranasal</a:t>
            </a:r>
            <a:r>
              <a:rPr lang="en-US" b="1" dirty="0">
                <a:solidFill>
                  <a:schemeClr val="accent4"/>
                </a:solidFill>
                <a:latin typeface="Calibri" panose="020F0502020204030204" pitchFamily="34" charset="0"/>
                <a:cs typeface="Calibri" panose="020F0502020204030204" pitchFamily="34" charset="0"/>
              </a:rPr>
              <a:t> live flu vaccine</a:t>
            </a:r>
            <a:endParaRPr lang="en-US" b="1" dirty="0">
              <a:solidFill>
                <a:schemeClr val="accent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3371" y="2632631"/>
            <a:ext cx="6347715" cy="1826581"/>
          </a:xfrm>
        </p:spPr>
        <p:txBody>
          <a:bodyPr>
            <a:noAutofit/>
          </a:bodyPr>
          <a:lstStyle/>
          <a:p>
            <a:pPr algn="ctr"/>
            <a:r>
              <a:rPr lang="en-US" sz="4800" b="1" dirty="0">
                <a:solidFill>
                  <a:schemeClr val="accent2"/>
                </a:solidFill>
                <a:latin typeface="Calibri" panose="020F0502020204030204" pitchFamily="34" charset="0"/>
                <a:cs typeface="Calibri" panose="020F0502020204030204" pitchFamily="34" charset="0"/>
              </a:rPr>
              <a:t>Route &amp; Site of Administration for Vaccines</a:t>
            </a:r>
            <a:endParaRPr lang="en-US" sz="4800"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6643" y="404884"/>
            <a:ext cx="6773841" cy="1320800"/>
          </a:xfrm>
        </p:spPr>
        <p:txBody>
          <a:bodyPr>
            <a:normAutofit fontScale="90000"/>
          </a:bodyPr>
          <a:lstStyle/>
          <a:p>
            <a:r>
              <a:rPr lang="en-US" sz="3600" b="1" dirty="0">
                <a:solidFill>
                  <a:schemeClr val="accent2"/>
                </a:solidFill>
                <a:latin typeface="Calibri" panose="020F0502020204030204" pitchFamily="34" charset="0"/>
                <a:cs typeface="Calibri" panose="020F0502020204030204" pitchFamily="34" charset="0"/>
              </a:rPr>
              <a:t>Why are there different routes of administration for each vaccine?</a:t>
            </a:r>
            <a:br>
              <a:rPr lang="en-US" sz="3600" b="1" dirty="0">
                <a:solidFill>
                  <a:schemeClr val="accent2"/>
                </a:solidFill>
                <a:latin typeface="Calibri" panose="020F0502020204030204" pitchFamily="34" charset="0"/>
                <a:cs typeface="Calibri" panose="020F0502020204030204" pitchFamily="34" charset="0"/>
              </a:rPr>
            </a:br>
            <a:endParaRPr lang="en-US" sz="3600" dirty="0">
              <a:solidFill>
                <a:schemeClr val="accent2"/>
              </a:solidFill>
              <a:latin typeface="Calibri" panose="020F0502020204030204" pitchFamily="34" charset="0"/>
              <a:cs typeface="Calibri" panose="020F0502020204030204" pitchFamily="34" charset="0"/>
            </a:endParaRPr>
          </a:p>
        </p:txBody>
      </p:sp>
      <p:sp>
        <p:nvSpPr>
          <p:cNvPr id="9" name="Content Placeholder 8"/>
          <p:cNvSpPr>
            <a:spLocks noGrp="1"/>
          </p:cNvSpPr>
          <p:nvPr>
            <p:ph idx="1"/>
          </p:nvPr>
        </p:nvSpPr>
        <p:spPr>
          <a:xfrm>
            <a:off x="264926" y="1816356"/>
            <a:ext cx="7960660" cy="4917139"/>
          </a:xfrm>
        </p:spPr>
        <p:txBody>
          <a:bodyPr>
            <a:noAutofit/>
          </a:bodyPr>
          <a:lstStyle/>
          <a:p>
            <a:r>
              <a:rPr lang="en-US" sz="2000" dirty="0">
                <a:solidFill>
                  <a:schemeClr val="tx1"/>
                </a:solidFill>
                <a:latin typeface="Calibri" panose="020F0502020204030204" pitchFamily="34" charset="0"/>
                <a:cs typeface="Calibri" panose="020F0502020204030204" pitchFamily="34" charset="0"/>
              </a:rPr>
              <a:t>Route of administration affects:</a:t>
            </a:r>
            <a:endParaRPr lang="en-US" sz="20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The immune response </a:t>
            </a:r>
            <a:endParaRPr lang="en-US" sz="18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Rate of adverse injection site reaction</a:t>
            </a:r>
            <a:endParaRPr lang="en-US" sz="18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At the beginning, all vaccines (except BCG vaccine) were given </a:t>
            </a:r>
            <a:r>
              <a:rPr lang="en-US" sz="2000" b="1" dirty="0">
                <a:solidFill>
                  <a:schemeClr val="tx1"/>
                </a:solidFill>
                <a:latin typeface="Calibri" panose="020F0502020204030204" pitchFamily="34" charset="0"/>
                <a:cs typeface="Calibri" panose="020F0502020204030204" pitchFamily="34" charset="0"/>
              </a:rPr>
              <a:t>subcutaneously</a:t>
            </a:r>
            <a:r>
              <a:rPr lang="en-US" sz="2000" dirty="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However, SC injections of vaccines with </a:t>
            </a:r>
            <a:r>
              <a:rPr lang="en-US" sz="2000" b="1" dirty="0" err="1">
                <a:solidFill>
                  <a:schemeClr val="tx1"/>
                </a:solidFill>
                <a:latin typeface="Calibri" panose="020F0502020204030204" pitchFamily="34" charset="0"/>
                <a:cs typeface="Calibri" panose="020F0502020204030204" pitchFamily="34" charset="0"/>
              </a:rPr>
              <a:t>adjuvants</a:t>
            </a:r>
            <a:r>
              <a:rPr lang="en-US" sz="2000" dirty="0">
                <a:solidFill>
                  <a:schemeClr val="tx1"/>
                </a:solidFill>
                <a:latin typeface="Calibri" panose="020F0502020204030204" pitchFamily="34" charset="0"/>
                <a:cs typeface="Calibri" panose="020F0502020204030204" pitchFamily="34" charset="0"/>
              </a:rPr>
              <a:t> were associated with:</a:t>
            </a:r>
            <a:endParaRPr lang="en-US" sz="2000" dirty="0">
              <a:solidFill>
                <a:schemeClr val="tx1"/>
              </a:solidFill>
              <a:latin typeface="Calibri" panose="020F0502020204030204" pitchFamily="34" charset="0"/>
              <a:cs typeface="Calibri" panose="020F0502020204030204" pitchFamily="34" charset="0"/>
            </a:endParaRPr>
          </a:p>
          <a:p>
            <a:pPr lvl="1"/>
            <a:r>
              <a:rPr lang="en-US" sz="1800" dirty="0">
                <a:solidFill>
                  <a:schemeClr val="tx1"/>
                </a:solidFill>
                <a:latin typeface="Calibri" panose="020F0502020204030204" pitchFamily="34" charset="0"/>
                <a:cs typeface="Calibri" panose="020F0502020204030204" pitchFamily="34" charset="0"/>
              </a:rPr>
              <a:t>High rate of injection site adverse reactions </a:t>
            </a:r>
            <a:endParaRPr lang="en-US" sz="1800" dirty="0">
              <a:solidFill>
                <a:schemeClr val="tx1"/>
              </a:solidFill>
              <a:latin typeface="Calibri" panose="020F0502020204030204" pitchFamily="34" charset="0"/>
              <a:cs typeface="Calibri" panose="020F0502020204030204" pitchFamily="34" charset="0"/>
            </a:endParaRPr>
          </a:p>
          <a:p>
            <a:pPr lvl="1"/>
            <a:r>
              <a:rPr lang="en-US" sz="1800" dirty="0">
                <a:solidFill>
                  <a:schemeClr val="tx1"/>
                </a:solidFill>
                <a:latin typeface="Calibri" panose="020F0502020204030204" pitchFamily="34" charset="0"/>
                <a:cs typeface="Calibri" panose="020F0502020204030204" pitchFamily="34" charset="0"/>
              </a:rPr>
              <a:t>Low immunogenicity </a:t>
            </a:r>
            <a:endParaRPr lang="en-US" sz="18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Therefore, another route was proposed for vaccines with </a:t>
            </a:r>
            <a:r>
              <a:rPr lang="en-US" sz="2000" dirty="0" err="1">
                <a:solidFill>
                  <a:schemeClr val="tx1"/>
                </a:solidFill>
                <a:latin typeface="Calibri" panose="020F0502020204030204" pitchFamily="34" charset="0"/>
                <a:cs typeface="Calibri" panose="020F0502020204030204" pitchFamily="34" charset="0"/>
              </a:rPr>
              <a:t>adjuvants</a:t>
            </a:r>
            <a:r>
              <a:rPr lang="en-US" sz="2000" dirty="0">
                <a:solidFill>
                  <a:schemeClr val="tx1"/>
                </a:solidFill>
                <a:latin typeface="Calibri" panose="020F0502020204030204" pitchFamily="34" charset="0"/>
                <a:cs typeface="Calibri" panose="020F0502020204030204" pitchFamily="34" charset="0"/>
              </a:rPr>
              <a:t>; the </a:t>
            </a:r>
            <a:r>
              <a:rPr lang="en-US" sz="2000" b="1" dirty="0">
                <a:solidFill>
                  <a:schemeClr val="tx1"/>
                </a:solidFill>
                <a:latin typeface="Calibri" panose="020F0502020204030204" pitchFamily="34" charset="0"/>
                <a:cs typeface="Calibri" panose="020F0502020204030204" pitchFamily="34" charset="0"/>
              </a:rPr>
              <a:t>intramuscular</a:t>
            </a:r>
            <a:r>
              <a:rPr lang="en-US" sz="2000" dirty="0">
                <a:solidFill>
                  <a:schemeClr val="tx1"/>
                </a:solidFill>
                <a:latin typeface="Calibri" panose="020F0502020204030204" pitchFamily="34" charset="0"/>
                <a:cs typeface="Calibri" panose="020F0502020204030204" pitchFamily="34" charset="0"/>
              </a:rPr>
              <a:t> route.</a:t>
            </a:r>
            <a:endParaRPr lang="en-US" sz="2000" dirty="0">
              <a:solidFill>
                <a:schemeClr val="tx1"/>
              </a:solidFill>
              <a:latin typeface="Calibri" panose="020F0502020204030204" pitchFamily="34" charset="0"/>
              <a:cs typeface="Calibri" panose="020F0502020204030204" pitchFamily="34" charset="0"/>
            </a:endParaRPr>
          </a:p>
          <a:p>
            <a:pPr lvl="1"/>
            <a:r>
              <a:rPr lang="en-US" sz="1800" dirty="0">
                <a:solidFill>
                  <a:schemeClr val="tx1"/>
                </a:solidFill>
                <a:latin typeface="Calibri" panose="020F0502020204030204" pitchFamily="34" charset="0"/>
                <a:cs typeface="Calibri" panose="020F0502020204030204" pitchFamily="34" charset="0"/>
              </a:rPr>
              <a:t>Lesser injection site reaction</a:t>
            </a:r>
            <a:endParaRPr lang="en-US" sz="1800" dirty="0">
              <a:solidFill>
                <a:schemeClr val="tx1"/>
              </a:solidFill>
              <a:latin typeface="Calibri" panose="020F0502020204030204" pitchFamily="34" charset="0"/>
              <a:cs typeface="Calibri" panose="020F0502020204030204" pitchFamily="34" charset="0"/>
            </a:endParaRPr>
          </a:p>
          <a:p>
            <a:pPr lvl="1"/>
            <a:r>
              <a:rPr lang="en-US" sz="1800" dirty="0">
                <a:solidFill>
                  <a:schemeClr val="tx1"/>
                </a:solidFill>
                <a:latin typeface="Calibri" panose="020F0502020204030204" pitchFamily="34" charset="0"/>
                <a:cs typeface="Calibri" panose="020F0502020204030204" pitchFamily="34" charset="0"/>
              </a:rPr>
              <a:t>Higher immunogenicity</a:t>
            </a:r>
            <a:endParaRPr lang="en-US" sz="1800" dirty="0">
              <a:solidFill>
                <a:schemeClr val="tx1"/>
              </a:solidFill>
              <a:latin typeface="Calibri" panose="020F0502020204030204" pitchFamily="34" charset="0"/>
              <a:cs typeface="Calibri" panose="020F0502020204030204" pitchFamily="34" charset="0"/>
            </a:endParaRPr>
          </a:p>
          <a:p>
            <a:pPr>
              <a:buNone/>
            </a:pPr>
            <a:br>
              <a:rPr lang="en-US" sz="2000" b="1" dirty="0">
                <a:solidFill>
                  <a:schemeClr val="tx1"/>
                </a:solidFill>
                <a:latin typeface="Calibri" panose="020F0502020204030204" pitchFamily="34" charset="0"/>
                <a:cs typeface="Calibri" panose="020F0502020204030204" pitchFamily="34" charset="0"/>
              </a:rPr>
            </a:br>
            <a:endParaRPr lang="en-US"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20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20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2000"/>
                                        <p:tgtEl>
                                          <p:spTgt spid="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2000"/>
                                        <p:tgtEl>
                                          <p:spTgt spid="9">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2000"/>
                                        <p:tgtEl>
                                          <p:spTgt spid="9">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fade">
                                      <p:cBhvr>
                                        <p:cTn id="40" dur="2000"/>
                                        <p:tgtEl>
                                          <p:spTgt spid="9">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fade">
                                      <p:cBhvr>
                                        <p:cTn id="45"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10" y="383810"/>
            <a:ext cx="7073768" cy="5750859"/>
          </a:xfrm>
        </p:spPr>
        <p:txBody>
          <a:bodyPr>
            <a:normAutofit/>
          </a:bodyPr>
          <a:lstStyle/>
          <a:p>
            <a:r>
              <a:rPr lang="en-US" sz="2400" dirty="0">
                <a:solidFill>
                  <a:schemeClr val="tx1"/>
                </a:solidFill>
                <a:latin typeface="Calibri" panose="020F0502020204030204" pitchFamily="34" charset="0"/>
                <a:cs typeface="Calibri" panose="020F0502020204030204" pitchFamily="34" charset="0"/>
              </a:rPr>
              <a:t>The </a:t>
            </a:r>
            <a:r>
              <a:rPr lang="en-US" sz="2400" b="1" dirty="0">
                <a:solidFill>
                  <a:schemeClr val="tx1"/>
                </a:solidFill>
                <a:latin typeface="Calibri" panose="020F0502020204030204" pitchFamily="34" charset="0"/>
                <a:cs typeface="Calibri" panose="020F0502020204030204" pitchFamily="34" charset="0"/>
              </a:rPr>
              <a:t>oral route </a:t>
            </a:r>
            <a:r>
              <a:rPr lang="en-US" sz="2400" dirty="0">
                <a:solidFill>
                  <a:schemeClr val="tx1"/>
                </a:solidFill>
                <a:latin typeface="Calibri" panose="020F0502020204030204" pitchFamily="34" charset="0"/>
                <a:cs typeface="Calibri" panose="020F0502020204030204" pitchFamily="34" charset="0"/>
              </a:rPr>
              <a:t>is mostly used for pathogens infecting the intestinal tract to </a:t>
            </a:r>
            <a:r>
              <a:rPr lang="en-US" sz="2400" u="sng" dirty="0">
                <a:solidFill>
                  <a:schemeClr val="tx1"/>
                </a:solidFill>
                <a:latin typeface="Calibri" panose="020F0502020204030204" pitchFamily="34" charset="0"/>
                <a:cs typeface="Calibri" panose="020F0502020204030204" pitchFamily="34" charset="0"/>
              </a:rPr>
              <a:t>induce a mucosal immunity (</a:t>
            </a:r>
            <a:r>
              <a:rPr lang="en-US" sz="2400" u="sng" dirty="0" err="1">
                <a:solidFill>
                  <a:schemeClr val="tx1"/>
                </a:solidFill>
                <a:latin typeface="Calibri" panose="020F0502020204030204" pitchFamily="34" charset="0"/>
                <a:cs typeface="Calibri" panose="020F0502020204030204" pitchFamily="34" charset="0"/>
              </a:rPr>
              <a:t>IgA</a:t>
            </a:r>
            <a:r>
              <a:rPr lang="en-US" sz="2400" u="sng" dirty="0">
                <a:solidFill>
                  <a:schemeClr val="tx1"/>
                </a:solidFill>
                <a:latin typeface="Calibri" panose="020F0502020204030204" pitchFamily="34" charset="0"/>
                <a:cs typeface="Calibri" panose="020F0502020204030204" pitchFamily="34" charset="0"/>
              </a:rPr>
              <a:t>):</a:t>
            </a:r>
            <a:endParaRPr lang="en-US" sz="2400" u="sng" dirty="0">
              <a:solidFill>
                <a:schemeClr val="tx1"/>
              </a:solidFill>
              <a:latin typeface="Calibri" panose="020F0502020204030204" pitchFamily="34" charset="0"/>
              <a:cs typeface="Calibri" panose="020F0502020204030204" pitchFamily="34" charset="0"/>
            </a:endParaRPr>
          </a:p>
          <a:p>
            <a:pPr lvl="1"/>
            <a:r>
              <a:rPr lang="en-US" sz="2000" b="1" dirty="0">
                <a:solidFill>
                  <a:schemeClr val="tx1"/>
                </a:solidFill>
                <a:latin typeface="Calibri" panose="020F0502020204030204" pitchFamily="34" charset="0"/>
                <a:cs typeface="Calibri" panose="020F0502020204030204" pitchFamily="34" charset="0"/>
              </a:rPr>
              <a:t>Polio</a:t>
            </a:r>
            <a:endParaRPr lang="en-US" sz="2000" b="1" dirty="0">
              <a:solidFill>
                <a:schemeClr val="tx1"/>
              </a:solidFill>
              <a:latin typeface="Calibri" panose="020F0502020204030204" pitchFamily="34" charset="0"/>
              <a:cs typeface="Calibri" panose="020F0502020204030204" pitchFamily="34" charset="0"/>
            </a:endParaRPr>
          </a:p>
          <a:p>
            <a:pPr lvl="1"/>
            <a:r>
              <a:rPr lang="en-US" sz="2000" b="1" dirty="0">
                <a:solidFill>
                  <a:schemeClr val="tx1"/>
                </a:solidFill>
                <a:latin typeface="Calibri" panose="020F0502020204030204" pitchFamily="34" charset="0"/>
                <a:cs typeface="Calibri" panose="020F0502020204030204" pitchFamily="34" charset="0"/>
              </a:rPr>
              <a:t>Rotavirus</a:t>
            </a:r>
            <a:endParaRPr lang="en-US" sz="2000" b="1"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r>
              <a:rPr lang="en-US" sz="2400" b="1" dirty="0">
                <a:solidFill>
                  <a:schemeClr val="tx1"/>
                </a:solidFill>
                <a:latin typeface="Calibri" panose="020F0502020204030204" pitchFamily="34" charset="0"/>
                <a:cs typeface="Calibri" panose="020F0502020204030204" pitchFamily="34" charset="0"/>
              </a:rPr>
              <a:t>The BCG vaccine </a:t>
            </a:r>
            <a:r>
              <a:rPr lang="en-US" sz="2400" dirty="0">
                <a:solidFill>
                  <a:schemeClr val="tx1"/>
                </a:solidFill>
                <a:latin typeface="Calibri" panose="020F0502020204030204" pitchFamily="34" charset="0"/>
                <a:cs typeface="Calibri" panose="020F0502020204030204" pitchFamily="34" charset="0"/>
              </a:rPr>
              <a:t>is given </a:t>
            </a:r>
            <a:r>
              <a:rPr lang="en-US" sz="2400" b="1" dirty="0" err="1">
                <a:solidFill>
                  <a:schemeClr val="tx1"/>
                </a:solidFill>
                <a:latin typeface="Calibri" panose="020F0502020204030204" pitchFamily="34" charset="0"/>
                <a:cs typeface="Calibri" panose="020F0502020204030204" pitchFamily="34" charset="0"/>
              </a:rPr>
              <a:t>intradermally</a:t>
            </a:r>
            <a:r>
              <a:rPr lang="en-US" sz="2400" dirty="0">
                <a:solidFill>
                  <a:schemeClr val="tx1"/>
                </a:solidFill>
                <a:latin typeface="Calibri" panose="020F0502020204030204" pitchFamily="34" charset="0"/>
                <a:cs typeface="Calibri" panose="020F0502020204030204" pitchFamily="34" charset="0"/>
              </a:rPr>
              <a:t> only because if it’s given </a:t>
            </a:r>
            <a:r>
              <a:rPr lang="en-US" sz="2400" dirty="0" err="1">
                <a:solidFill>
                  <a:schemeClr val="tx1"/>
                </a:solidFill>
                <a:latin typeface="Calibri" panose="020F0502020204030204" pitchFamily="34" charset="0"/>
                <a:cs typeface="Calibri" panose="020F0502020204030204" pitchFamily="34" charset="0"/>
              </a:rPr>
              <a:t>suncutaneously</a:t>
            </a:r>
            <a:r>
              <a:rPr lang="en-US" sz="2400" dirty="0">
                <a:solidFill>
                  <a:schemeClr val="tx1"/>
                </a:solidFill>
                <a:latin typeface="Calibri" panose="020F0502020204030204" pitchFamily="34" charset="0"/>
                <a:cs typeface="Calibri" panose="020F0502020204030204" pitchFamily="34" charset="0"/>
              </a:rPr>
              <a:t>, a </a:t>
            </a:r>
            <a:r>
              <a:rPr lang="en-US" sz="2400" b="1" dirty="0">
                <a:solidFill>
                  <a:schemeClr val="tx1"/>
                </a:solidFill>
                <a:latin typeface="Calibri" panose="020F0502020204030204" pitchFamily="34" charset="0"/>
                <a:cs typeface="Calibri" panose="020F0502020204030204" pitchFamily="34" charset="0"/>
              </a:rPr>
              <a:t>local</a:t>
            </a:r>
            <a:r>
              <a:rPr lang="en-US" sz="2400"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abscess</a:t>
            </a:r>
            <a:r>
              <a:rPr lang="en-US" sz="2400" dirty="0">
                <a:solidFill>
                  <a:schemeClr val="tx1"/>
                </a:solidFill>
                <a:latin typeface="Calibri" panose="020F0502020204030204" pitchFamily="34" charset="0"/>
                <a:cs typeface="Calibri" panose="020F0502020204030204" pitchFamily="34" charset="0"/>
              </a:rPr>
              <a:t> may form that can sometimes ulcerate, and may require treatment with antibiotics immediately. Otherwise, without treatment, it could spread the infection causing severe damage to vital organs.</a:t>
            </a:r>
            <a:endParaRPr lang="en-US" sz="24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descr="injection-types.png"/>
          <p:cNvPicPr>
            <a:picLocks noGrp="1" noChangeAspect="1"/>
          </p:cNvPicPr>
          <p:nvPr>
            <p:ph idx="1"/>
          </p:nvPr>
        </p:nvPicPr>
        <p:blipFill>
          <a:blip r:embed="rId1" cstate="print"/>
          <a:stretch>
            <a:fillRect/>
          </a:stretch>
        </p:blipFill>
        <p:spPr>
          <a:xfrm>
            <a:off x="1501526" y="3545761"/>
            <a:ext cx="6348413" cy="3158255"/>
          </a:xfrm>
        </p:spPr>
      </p:pic>
      <p:grpSp>
        <p:nvGrpSpPr>
          <p:cNvPr id="8" name="Group 7"/>
          <p:cNvGrpSpPr/>
          <p:nvPr/>
        </p:nvGrpSpPr>
        <p:grpSpPr>
          <a:xfrm>
            <a:off x="433637" y="242048"/>
            <a:ext cx="8484192" cy="2959474"/>
            <a:chOff x="433637" y="336177"/>
            <a:chExt cx="8484192" cy="2959474"/>
          </a:xfrm>
        </p:grpSpPr>
        <p:pic>
          <p:nvPicPr>
            <p:cNvPr id="4" name="Picture 4" descr="http://www.vaccine-safety-training.org/tl_files/vs/images2/02-routes-of-administration.gif"/>
            <p:cNvPicPr>
              <a:picLocks noChangeAspect="1" noChangeArrowheads="1"/>
            </p:cNvPicPr>
            <p:nvPr/>
          </p:nvPicPr>
          <p:blipFill>
            <a:blip r:embed="rId2" cstate="print"/>
            <a:srcRect/>
            <a:stretch>
              <a:fillRect/>
            </a:stretch>
          </p:blipFill>
          <p:spPr bwMode="auto">
            <a:xfrm>
              <a:off x="433637" y="336177"/>
              <a:ext cx="8484192" cy="2959474"/>
            </a:xfrm>
            <a:prstGeom prst="rect">
              <a:avLst/>
            </a:prstGeom>
            <a:noFill/>
            <a:ln w="9525">
              <a:noFill/>
              <a:miter lim="800000"/>
              <a:headEnd/>
              <a:tailEnd/>
            </a:ln>
          </p:spPr>
        </p:pic>
        <p:sp>
          <p:nvSpPr>
            <p:cNvPr id="6" name="Rectangle 5"/>
            <p:cNvSpPr/>
            <p:nvPr/>
          </p:nvSpPr>
          <p:spPr>
            <a:xfrm>
              <a:off x="5620871" y="1788459"/>
              <a:ext cx="2958353" cy="1398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p:cNvSpPr/>
            <p:nvPr/>
          </p:nvSpPr>
          <p:spPr>
            <a:xfrm>
              <a:off x="658906" y="1801906"/>
              <a:ext cx="2164976" cy="145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04" y="377588"/>
            <a:ext cx="6347713" cy="1320800"/>
          </a:xfrm>
        </p:spPr>
        <p:txBody>
          <a:bodyPr/>
          <a:lstStyle/>
          <a:p>
            <a:r>
              <a:rPr lang="en-US" b="1" dirty="0">
                <a:solidFill>
                  <a:schemeClr val="accent2"/>
                </a:solidFill>
                <a:latin typeface="Calibri" panose="020F0502020204030204" pitchFamily="34" charset="0"/>
                <a:cs typeface="Calibri" panose="020F0502020204030204" pitchFamily="34" charset="0"/>
              </a:rPr>
              <a:t>Site of Administration</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9963" y="1243886"/>
            <a:ext cx="8565778" cy="4195481"/>
          </a:xfrm>
        </p:spPr>
        <p:txBody>
          <a:bodyPr>
            <a:normAutofit/>
          </a:bodyPr>
          <a:lstStyle/>
          <a:p>
            <a:pPr>
              <a:lnSpc>
                <a:spcPct val="80000"/>
              </a:lnSpc>
            </a:pPr>
            <a:r>
              <a:rPr lang="en-US" altLang="ar-JO" sz="2400" dirty="0">
                <a:solidFill>
                  <a:schemeClr val="accent4">
                    <a:lumMod val="50000"/>
                  </a:schemeClr>
                </a:solidFill>
                <a:latin typeface="Calibri" panose="020F0502020204030204" pitchFamily="34" charset="0"/>
                <a:cs typeface="Calibri" panose="020F0502020204030204" pitchFamily="34" charset="0"/>
              </a:rPr>
              <a:t>You must </a:t>
            </a:r>
            <a:r>
              <a:rPr lang="en-US" altLang="ar-JO" sz="2400" dirty="0">
                <a:solidFill>
                  <a:schemeClr val="accent5"/>
                </a:solidFill>
                <a:latin typeface="Calibri" panose="020F0502020204030204" pitchFamily="34" charset="0"/>
                <a:cs typeface="Calibri" panose="020F0502020204030204" pitchFamily="34" charset="0"/>
              </a:rPr>
              <a:t>avoid vascular, neural or tissue injury</a:t>
            </a:r>
            <a:r>
              <a:rPr lang="en-US" altLang="ar-JO" sz="2400" dirty="0">
                <a:latin typeface="Calibri" panose="020F0502020204030204" pitchFamily="34" charset="0"/>
                <a:cs typeface="Calibri" panose="020F0502020204030204" pitchFamily="34" charset="0"/>
              </a:rPr>
              <a:t> </a:t>
            </a:r>
            <a:r>
              <a:rPr lang="en-US" altLang="ar-JO" sz="2400" dirty="0">
                <a:solidFill>
                  <a:schemeClr val="accent4">
                    <a:lumMod val="50000"/>
                  </a:schemeClr>
                </a:solidFill>
                <a:latin typeface="Calibri" panose="020F0502020204030204" pitchFamily="34" charset="0"/>
                <a:cs typeface="Calibri" panose="020F0502020204030204" pitchFamily="34" charset="0"/>
              </a:rPr>
              <a:t>when injecting the vaccine.</a:t>
            </a:r>
            <a:endParaRPr lang="en-US" altLang="ar-JO" sz="2400" dirty="0">
              <a:solidFill>
                <a:schemeClr val="accent4">
                  <a:lumMod val="50000"/>
                </a:schemeClr>
              </a:solidFill>
              <a:latin typeface="Calibri" panose="020F0502020204030204" pitchFamily="34" charset="0"/>
              <a:cs typeface="Calibri" panose="020F0502020204030204" pitchFamily="34" charset="0"/>
            </a:endParaRPr>
          </a:p>
          <a:p>
            <a:pPr>
              <a:lnSpc>
                <a:spcPct val="80000"/>
              </a:lnSpc>
            </a:pPr>
            <a:endParaRPr lang="en-US" altLang="ar-JO" sz="2400" dirty="0">
              <a:solidFill>
                <a:schemeClr val="accent4">
                  <a:lumMod val="50000"/>
                </a:schemeClr>
              </a:solidFill>
              <a:latin typeface="Calibri" panose="020F0502020204030204" pitchFamily="34" charset="0"/>
              <a:cs typeface="Calibri" panose="020F0502020204030204" pitchFamily="34" charset="0"/>
            </a:endParaRPr>
          </a:p>
          <a:p>
            <a:pPr>
              <a:lnSpc>
                <a:spcPct val="80000"/>
              </a:lnSpc>
            </a:pPr>
            <a:r>
              <a:rPr lang="en-US" altLang="ar-JO" sz="2400" dirty="0">
                <a:solidFill>
                  <a:schemeClr val="accent4">
                    <a:lumMod val="50000"/>
                  </a:schemeClr>
                </a:solidFill>
                <a:latin typeface="Calibri" panose="020F0502020204030204" pitchFamily="34" charset="0"/>
                <a:cs typeface="Calibri" panose="020F0502020204030204" pitchFamily="34" charset="0"/>
              </a:rPr>
              <a:t>The preferred sites </a:t>
            </a:r>
            <a:r>
              <a:rPr lang="en-US" altLang="ar-JO" sz="2400" dirty="0">
                <a:solidFill>
                  <a:schemeClr val="accent5"/>
                </a:solidFill>
                <a:latin typeface="Calibri" panose="020F0502020204030204" pitchFamily="34" charset="0"/>
                <a:cs typeface="Calibri" panose="020F0502020204030204" pitchFamily="34" charset="0"/>
              </a:rPr>
              <a:t>for IM administration </a:t>
            </a:r>
            <a:r>
              <a:rPr lang="en-US" altLang="ar-JO" sz="2400" dirty="0">
                <a:solidFill>
                  <a:schemeClr val="accent4">
                    <a:lumMod val="50000"/>
                  </a:schemeClr>
                </a:solidFill>
                <a:latin typeface="Calibri" panose="020F0502020204030204" pitchFamily="34" charset="0"/>
                <a:cs typeface="Calibri" panose="020F0502020204030204" pitchFamily="34" charset="0"/>
              </a:rPr>
              <a:t>are:</a:t>
            </a:r>
            <a:endParaRPr lang="en-US" altLang="ar-JO" sz="2400" dirty="0">
              <a:solidFill>
                <a:schemeClr val="accent4">
                  <a:lumMod val="50000"/>
                </a:schemeClr>
              </a:solidFill>
              <a:latin typeface="Calibri" panose="020F0502020204030204" pitchFamily="34" charset="0"/>
              <a:cs typeface="Calibri" panose="020F0502020204030204" pitchFamily="34" charset="0"/>
            </a:endParaRPr>
          </a:p>
          <a:p>
            <a:pPr lvl="1">
              <a:lnSpc>
                <a:spcPct val="80000"/>
              </a:lnSpc>
            </a:pPr>
            <a:r>
              <a:rPr lang="en-US" altLang="ar-JO" sz="2000" b="1" dirty="0" err="1">
                <a:solidFill>
                  <a:schemeClr val="accent4">
                    <a:lumMod val="50000"/>
                  </a:schemeClr>
                </a:solidFill>
                <a:latin typeface="Calibri" panose="020F0502020204030204" pitchFamily="34" charset="0"/>
                <a:cs typeface="Calibri" panose="020F0502020204030204" pitchFamily="34" charset="0"/>
              </a:rPr>
              <a:t>Anterolateral</a:t>
            </a:r>
            <a:r>
              <a:rPr lang="en-US" altLang="ar-JO" sz="2000" dirty="0">
                <a:solidFill>
                  <a:schemeClr val="accent4">
                    <a:lumMod val="50000"/>
                  </a:schemeClr>
                </a:solidFill>
                <a:latin typeface="Calibri" panose="020F0502020204030204" pitchFamily="34" charset="0"/>
                <a:cs typeface="Calibri" panose="020F0502020204030204" pitchFamily="34" charset="0"/>
              </a:rPr>
              <a:t> aspect of the </a:t>
            </a:r>
            <a:r>
              <a:rPr lang="en-US" altLang="ar-JO" sz="2000" b="1" dirty="0">
                <a:solidFill>
                  <a:schemeClr val="accent4">
                    <a:lumMod val="50000"/>
                  </a:schemeClr>
                </a:solidFill>
                <a:latin typeface="Calibri" panose="020F0502020204030204" pitchFamily="34" charset="0"/>
                <a:cs typeface="Calibri" panose="020F0502020204030204" pitchFamily="34" charset="0"/>
              </a:rPr>
              <a:t>thigh in infants</a:t>
            </a:r>
            <a:r>
              <a:rPr lang="en-US" altLang="ar-JO" sz="2000" dirty="0">
                <a:solidFill>
                  <a:schemeClr val="accent4">
                    <a:lumMod val="50000"/>
                  </a:schemeClr>
                </a:solidFill>
                <a:latin typeface="Calibri" panose="020F0502020204030204" pitchFamily="34" charset="0"/>
                <a:cs typeface="Calibri" panose="020F0502020204030204" pitchFamily="34" charset="0"/>
              </a:rPr>
              <a:t> </a:t>
            </a:r>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pPr lvl="1">
              <a:lnSpc>
                <a:spcPct val="80000"/>
              </a:lnSpc>
            </a:pPr>
            <a:r>
              <a:rPr lang="en-US" altLang="ar-JO" sz="2000" dirty="0">
                <a:solidFill>
                  <a:schemeClr val="accent4">
                    <a:lumMod val="50000"/>
                  </a:schemeClr>
                </a:solidFill>
                <a:latin typeface="Calibri" panose="020F0502020204030204" pitchFamily="34" charset="0"/>
                <a:cs typeface="Calibri" panose="020F0502020204030204" pitchFamily="34" charset="0"/>
              </a:rPr>
              <a:t>The </a:t>
            </a:r>
            <a:r>
              <a:rPr lang="en-US" altLang="ar-JO" sz="2000" b="1" dirty="0">
                <a:solidFill>
                  <a:schemeClr val="accent4">
                    <a:lumMod val="50000"/>
                  </a:schemeClr>
                </a:solidFill>
                <a:latin typeface="Calibri" panose="020F0502020204030204" pitchFamily="34" charset="0"/>
                <a:cs typeface="Calibri" panose="020F0502020204030204" pitchFamily="34" charset="0"/>
              </a:rPr>
              <a:t>deltoid</a:t>
            </a:r>
            <a:r>
              <a:rPr lang="en-US" altLang="ar-JO" sz="2000" dirty="0">
                <a:solidFill>
                  <a:schemeClr val="accent4">
                    <a:lumMod val="50000"/>
                  </a:schemeClr>
                </a:solidFill>
                <a:latin typeface="Calibri" panose="020F0502020204030204" pitchFamily="34" charset="0"/>
                <a:cs typeface="Calibri" panose="020F0502020204030204" pitchFamily="34" charset="0"/>
              </a:rPr>
              <a:t> region in </a:t>
            </a:r>
            <a:r>
              <a:rPr lang="en-US" altLang="ar-JO" sz="2000" b="1" dirty="0">
                <a:solidFill>
                  <a:schemeClr val="accent4">
                    <a:lumMod val="50000"/>
                  </a:schemeClr>
                </a:solidFill>
                <a:latin typeface="Calibri" panose="020F0502020204030204" pitchFamily="34" charset="0"/>
                <a:cs typeface="Calibri" panose="020F0502020204030204" pitchFamily="34" charset="0"/>
              </a:rPr>
              <a:t>children and adults</a:t>
            </a:r>
            <a:r>
              <a:rPr lang="ar-SA" altLang="ar-JO" sz="2000" b="1" dirty="0">
                <a:solidFill>
                  <a:schemeClr val="accent4">
                    <a:lumMod val="50000"/>
                  </a:schemeClr>
                </a:solidFill>
                <a:latin typeface="Calibri" panose="020F0502020204030204" pitchFamily="34" charset="0"/>
              </a:rPr>
              <a:t>. </a:t>
            </a:r>
            <a:endParaRPr lang="en-US" altLang="ar-JO" sz="2000" b="1" dirty="0">
              <a:solidFill>
                <a:schemeClr val="accent4">
                  <a:lumMod val="50000"/>
                </a:schemeClr>
              </a:solidFill>
              <a:latin typeface="Calibri" panose="020F0502020204030204" pitchFamily="34" charset="0"/>
            </a:endParaRPr>
          </a:p>
          <a:p>
            <a:pPr>
              <a:lnSpc>
                <a:spcPct val="80000"/>
              </a:lnSpc>
              <a:buFont typeface="Courier New" panose="02070309020205020404" pitchFamily="49" charset="0"/>
              <a:buChar char="o"/>
            </a:pPr>
            <a:endParaRPr lang="en-US" altLang="ar-JO" sz="2400" b="1" dirty="0">
              <a:solidFill>
                <a:srgbClr val="FF0000"/>
              </a:solidFill>
              <a:latin typeface="Calibri" panose="020F0502020204030204" pitchFamily="34" charset="0"/>
              <a:cs typeface="Calibri" panose="020F0502020204030204" pitchFamily="34" charset="0"/>
            </a:endParaRPr>
          </a:p>
          <a:p>
            <a:pPr lvl="1">
              <a:lnSpc>
                <a:spcPct val="80000"/>
              </a:lnSpc>
            </a:pPr>
            <a:endParaRPr lang="en-US" altLang="ar-JO" sz="2000" b="1" dirty="0">
              <a:solidFill>
                <a:schemeClr val="accent4">
                  <a:lumMod val="50000"/>
                </a:schemeClr>
              </a:solidFill>
              <a:latin typeface="Calibri" panose="020F0502020204030204" pitchFamily="34" charset="0"/>
              <a:cs typeface="Calibri" panose="020F0502020204030204" pitchFamily="34" charset="0"/>
            </a:endParaRPr>
          </a:p>
          <a:p>
            <a:pPr>
              <a:lnSpc>
                <a:spcPct val="80000"/>
              </a:lnSpc>
            </a:pPr>
            <a:endParaRPr lang="en-US" altLang="ar-JO" sz="2400" dirty="0">
              <a:solidFill>
                <a:schemeClr val="accent4">
                  <a:lumMod val="50000"/>
                </a:schemeClr>
              </a:solidFill>
              <a:latin typeface="Calibri" panose="020F0502020204030204" pitchFamily="34" charset="0"/>
              <a:cs typeface="Calibri" panose="020F0502020204030204" pitchFamily="34" charset="0"/>
            </a:endParaRPr>
          </a:p>
          <a:p>
            <a:pPr>
              <a:lnSpc>
                <a:spcPct val="80000"/>
              </a:lnSpc>
            </a:pPr>
            <a:endParaRPr lang="en-US" altLang="ar-JO" sz="2400" dirty="0">
              <a:latin typeface="Calibri" panose="020F0502020204030204" pitchFamily="34" charset="0"/>
              <a:cs typeface="Calibri" panose="020F0502020204030204" pitchFamily="34" charset="0"/>
            </a:endParaRPr>
          </a:p>
          <a:p>
            <a:pPr>
              <a:lnSpc>
                <a:spcPct val="80000"/>
              </a:lnSpc>
            </a:pPr>
            <a:endParaRPr lang="en-US" altLang="ar-JO"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7" name="Picture 6" descr="figure-art.png"/>
          <p:cNvPicPr>
            <a:picLocks noChangeAspect="1"/>
          </p:cNvPicPr>
          <p:nvPr/>
        </p:nvPicPr>
        <p:blipFill rotWithShape="1">
          <a:blip r:embed="rId1" cstate="print"/>
          <a:srcRect b="21294"/>
          <a:stretch>
            <a:fillRect/>
          </a:stretch>
        </p:blipFill>
        <p:spPr>
          <a:xfrm>
            <a:off x="1666527" y="3837527"/>
            <a:ext cx="5908583" cy="2658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193" y="5609230"/>
            <a:ext cx="8041347" cy="955343"/>
          </a:xfrm>
        </p:spPr>
        <p:txBody>
          <a:bodyPr>
            <a:normAutofit/>
          </a:bodyPr>
          <a:lstStyle/>
          <a:p>
            <a:pPr algn="ctr"/>
            <a:r>
              <a:rPr lang="en-US" altLang="ar-JO" sz="2800" b="1" dirty="0">
                <a:solidFill>
                  <a:schemeClr val="accent4">
                    <a:lumMod val="50000"/>
                  </a:schemeClr>
                </a:solidFill>
                <a:latin typeface="Calibri" panose="020F0502020204030204" pitchFamily="34" charset="0"/>
                <a:cs typeface="Calibri" panose="020F0502020204030204" pitchFamily="34" charset="0"/>
              </a:rPr>
              <a:t>The </a:t>
            </a:r>
            <a:r>
              <a:rPr lang="en-US" altLang="ar-JO" sz="2800" b="1" dirty="0">
                <a:solidFill>
                  <a:schemeClr val="accent5"/>
                </a:solidFill>
                <a:latin typeface="Calibri" panose="020F0502020204030204" pitchFamily="34" charset="0"/>
                <a:cs typeface="Calibri" panose="020F0502020204030204" pitchFamily="34" charset="0"/>
              </a:rPr>
              <a:t>sciatic nerve </a:t>
            </a:r>
            <a:r>
              <a:rPr lang="en-US" altLang="ar-JO" sz="2800" b="1" dirty="0">
                <a:solidFill>
                  <a:schemeClr val="accent4">
                    <a:lumMod val="50000"/>
                  </a:schemeClr>
                </a:solidFill>
                <a:latin typeface="Calibri" panose="020F0502020204030204" pitchFamily="34" charset="0"/>
                <a:cs typeface="Calibri" panose="020F0502020204030204" pitchFamily="34" charset="0"/>
              </a:rPr>
              <a:t>may be injured by deep </a:t>
            </a:r>
            <a:r>
              <a:rPr lang="en-US" altLang="ar-JO" sz="2800" b="1" dirty="0" err="1">
                <a:solidFill>
                  <a:schemeClr val="accent4">
                    <a:lumMod val="50000"/>
                  </a:schemeClr>
                </a:solidFill>
                <a:latin typeface="Calibri" panose="020F0502020204030204" pitchFamily="34" charset="0"/>
                <a:cs typeface="Calibri" panose="020F0502020204030204" pitchFamily="34" charset="0"/>
              </a:rPr>
              <a:t>intragluteal</a:t>
            </a:r>
            <a:r>
              <a:rPr lang="en-US" altLang="ar-JO" sz="2800" b="1" dirty="0">
                <a:solidFill>
                  <a:schemeClr val="accent4">
                    <a:lumMod val="50000"/>
                  </a:schemeClr>
                </a:solidFill>
                <a:latin typeface="Calibri" panose="020F0502020204030204" pitchFamily="34" charset="0"/>
                <a:cs typeface="Calibri" panose="020F0502020204030204" pitchFamily="34" charset="0"/>
              </a:rPr>
              <a:t> injections.</a:t>
            </a:r>
            <a:endParaRPr lang="en-US" altLang="ar-JO" sz="2800" b="1" dirty="0">
              <a:solidFill>
                <a:schemeClr val="accent4">
                  <a:lumMod val="50000"/>
                </a:schemeClr>
              </a:solidFill>
              <a:latin typeface="Calibri" panose="020F0502020204030204" pitchFamily="34" charset="0"/>
              <a:cs typeface="Calibri" panose="020F0502020204030204" pitchFamily="34" charset="0"/>
            </a:endParaRPr>
          </a:p>
          <a:p>
            <a:pPr algn="ctr"/>
            <a:endParaRPr lang="en-US" sz="2800" dirty="0">
              <a:solidFill>
                <a:schemeClr val="accent4">
                  <a:lumMod val="50000"/>
                </a:schemeClr>
              </a:solidFill>
            </a:endParaRPr>
          </a:p>
        </p:txBody>
      </p:sp>
      <p:pic>
        <p:nvPicPr>
          <p:cNvPr id="4" name="Picture 3" descr="IntJStudRes_2014_4_2_25_149755_f2.jpg"/>
          <p:cNvPicPr>
            <a:picLocks noChangeAspect="1"/>
          </p:cNvPicPr>
          <p:nvPr/>
        </p:nvPicPr>
        <p:blipFill>
          <a:blip r:embed="rId1" cstate="print"/>
          <a:stretch>
            <a:fillRect/>
          </a:stretch>
        </p:blipFill>
        <p:spPr>
          <a:xfrm>
            <a:off x="1924334" y="156055"/>
            <a:ext cx="4705066" cy="525285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34" y="1458922"/>
            <a:ext cx="7137779" cy="1826581"/>
          </a:xfrm>
        </p:spPr>
        <p:txBody>
          <a:bodyPr>
            <a:normAutofit/>
          </a:bodyPr>
          <a:lstStyle/>
          <a:p>
            <a:pPr algn="ctr"/>
            <a:r>
              <a:rPr lang="en-US" altLang="ar-JO" sz="4800" b="1" dirty="0">
                <a:solidFill>
                  <a:schemeClr val="accent2"/>
                </a:solidFill>
                <a:latin typeface="Calibri" panose="020F0502020204030204" pitchFamily="34" charset="0"/>
                <a:cs typeface="Calibri" panose="020F0502020204030204" pitchFamily="34" charset="0"/>
              </a:rPr>
              <a:t>Vaccine Adverse Reactions</a:t>
            </a:r>
            <a:endParaRPr lang="en-US" sz="4800"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86" name="Group 106"/>
          <p:cNvGraphicFramePr>
            <a:graphicFrameLocks noGrp="1"/>
          </p:cNvGraphicFramePr>
          <p:nvPr/>
        </p:nvGraphicFramePr>
        <p:xfrm>
          <a:off x="542947" y="1207427"/>
          <a:ext cx="7993064" cy="5608280"/>
        </p:xfrm>
        <a:graphic>
          <a:graphicData uri="http://schemas.openxmlformats.org/drawingml/2006/table">
            <a:tbl>
              <a:tblPr>
                <a:effectLst>
                  <a:outerShdw blurRad="50800" dist="38100" dir="8100000" algn="tr" rotWithShape="0">
                    <a:prstClr val="black">
                      <a:alpha val="40000"/>
                    </a:prstClr>
                  </a:outerShdw>
                </a:effectLst>
              </a:tblPr>
              <a:tblGrid>
                <a:gridCol w="3995737"/>
                <a:gridCol w="3997327"/>
              </a:tblGrid>
              <a:tr h="3810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PASSIVE</a:t>
                      </a:r>
                      <a:endParaRPr kumimoji="0" lang="ar-JO" sz="1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ACTIVE</a:t>
                      </a:r>
                      <a:endParaRPr kumimoji="0" lang="ar-JO" sz="2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r>
              <a:tr h="108585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Ready-made immune globulin </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(antibodies) from human or animal sources are given to the body.</a:t>
                      </a: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ar-JO" sz="1800" b="0" i="0" u="none" strike="noStrike" cap="none" normalizeH="0" baseline="0" dirty="0">
                        <a:ln>
                          <a:noFill/>
                        </a:ln>
                        <a:solidFill>
                          <a:schemeClr val="accent4"/>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Immunogenic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antigen</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is given then the body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forms</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its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own</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protective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antibodies</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endParaRPr kumimoji="0" lang="ar-JO" sz="1800" b="0" i="0" u="none" strike="noStrike" cap="none" normalizeH="0" baseline="0" dirty="0">
                        <a:ln>
                          <a:noFill/>
                        </a:ln>
                        <a:solidFill>
                          <a:schemeClr val="accent4"/>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2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Temporary</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immunity that decreases with time (turnover of the administered immunoglobulin) </a:t>
                      </a: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ar-JO" sz="1800" b="0" i="0" u="none" strike="noStrike" cap="none" normalizeH="0" baseline="0" dirty="0">
                        <a:ln>
                          <a:noFill/>
                        </a:ln>
                        <a:solidFill>
                          <a:schemeClr val="accent4"/>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Long term </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protection </a:t>
                      </a: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(Sometimes life long)</a:t>
                      </a:r>
                      <a:endParaRPr kumimoji="0" lang="ar-JO" sz="1800" b="0" i="0" u="none" strike="noStrike" cap="none" normalizeH="0" baseline="0" dirty="0">
                        <a:ln>
                          <a:noFill/>
                        </a:ln>
                        <a:solidFill>
                          <a:schemeClr val="accent4"/>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90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Examples: </a:t>
                      </a:r>
                      <a:endParaRPr kumimoji="0" lang="en-US" sz="2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1"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Natural</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Mother’s </a:t>
                      </a:r>
                      <a:r>
                        <a:rPr kumimoji="0" lang="en-US" sz="1800" b="0" i="0" u="none" strike="noStrike" cap="none" normalizeH="0" baseline="0" dirty="0" err="1">
                          <a:ln>
                            <a:noFill/>
                          </a:ln>
                          <a:solidFill>
                            <a:schemeClr val="accent4"/>
                          </a:solidFill>
                          <a:effectLst/>
                          <a:latin typeface="Calibri" panose="020F0502020204030204" pitchFamily="34" charset="0"/>
                          <a:cs typeface="Calibri" panose="020F0502020204030204" pitchFamily="34" charset="0"/>
                        </a:rPr>
                        <a:t>Ig</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to infant (</a:t>
                      </a:r>
                      <a:r>
                        <a:rPr kumimoji="0" lang="en-US" sz="1800" b="0" i="0" u="none" strike="noStrike" cap="none" normalizeH="0" baseline="0" dirty="0" err="1">
                          <a:ln>
                            <a:noFill/>
                          </a:ln>
                          <a:solidFill>
                            <a:schemeClr val="accent5"/>
                          </a:solidFill>
                          <a:effectLst/>
                          <a:latin typeface="Calibri" panose="020F0502020204030204" pitchFamily="34" charset="0"/>
                          <a:cs typeface="Calibri" panose="020F0502020204030204" pitchFamily="34" charset="0"/>
                        </a:rPr>
                        <a:t>transplacental</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/breast</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milk</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effective for about 6 months.</a:t>
                      </a: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1"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Artificial</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r>
                        <a:rPr kumimoji="0" lang="en-US" sz="1800" b="0" i="0" u="none" strike="noStrike" cap="none" normalizeH="0" baseline="0" dirty="0" err="1">
                          <a:ln>
                            <a:noFill/>
                          </a:ln>
                          <a:solidFill>
                            <a:schemeClr val="accent4"/>
                          </a:solidFill>
                          <a:effectLst/>
                          <a:latin typeface="Calibri" panose="020F0502020204030204" pitchFamily="34" charset="0"/>
                          <a:cs typeface="Calibri" panose="020F0502020204030204" pitchFamily="34" charset="0"/>
                        </a:rPr>
                        <a:t>Adminestration</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of antibodies (</a:t>
                      </a:r>
                      <a:r>
                        <a:rPr kumimoji="0" lang="en-US" sz="1800" b="0" i="0" u="none" strike="noStrike" cap="none" normalizeH="0" baseline="0" dirty="0" err="1">
                          <a:ln>
                            <a:noFill/>
                          </a:ln>
                          <a:solidFill>
                            <a:schemeClr val="accent4"/>
                          </a:solidFill>
                          <a:effectLst/>
                          <a:latin typeface="Calibri" panose="020F0502020204030204" pitchFamily="34" charset="0"/>
                          <a:cs typeface="Calibri" panose="020F0502020204030204" pitchFamily="34" charset="0"/>
                        </a:rPr>
                        <a:t>e.g</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Hepatitis B IG</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r>
                        <a:rPr kumimoji="0" lang="en-US" sz="1800" b="0" i="0" u="none" strike="noStrike" cap="none" normalizeH="0" baseline="0" dirty="0" err="1">
                          <a:ln>
                            <a:noFill/>
                          </a:ln>
                          <a:solidFill>
                            <a:schemeClr val="accent5"/>
                          </a:solidFill>
                          <a:effectLst/>
                          <a:latin typeface="Calibri" panose="020F0502020204030204" pitchFamily="34" charset="0"/>
                          <a:cs typeface="Calibri" panose="020F0502020204030204" pitchFamily="34" charset="0"/>
                        </a:rPr>
                        <a:t>Varicella</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 IG</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a:t>
                      </a: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ar-JO" sz="1800" b="0" i="0" u="none" strike="noStrike" cap="none" normalizeH="0" baseline="0" dirty="0">
                        <a:ln>
                          <a:noFill/>
                        </a:ln>
                        <a:solidFill>
                          <a:schemeClr val="accent4"/>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2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Examples:</a:t>
                      </a:r>
                      <a:endParaRPr kumimoji="0" lang="en-US" sz="2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1"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Natural</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Infection</a:t>
                      </a:r>
                      <a:endPar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r>
                        <a:rPr kumimoji="0" lang="en-US" sz="1800" b="1"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Artificial</a:t>
                      </a:r>
                      <a:r>
                        <a:rPr kumimoji="0" lang="en-US" sz="1800" b="0"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Vaccination </a:t>
                      </a:r>
                      <a:endParaRPr kumimoji="0" lang="en-US" sz="18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pPr>
                      <a:endParaRPr kumimoji="0" lang="ar-JO" sz="1800" b="0" i="0" u="none" strike="noStrike" cap="none" normalizeH="0" baseline="0" dirty="0">
                        <a:ln>
                          <a:noFill/>
                        </a:ln>
                        <a:solidFill>
                          <a:schemeClr val="accent4"/>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5" name="Rectangle 107"/>
          <p:cNvSpPr>
            <a:spLocks noChangeArrowheads="1"/>
          </p:cNvSpPr>
          <p:nvPr/>
        </p:nvSpPr>
        <p:spPr bwMode="auto">
          <a:xfrm>
            <a:off x="859764" y="260351"/>
            <a:ext cx="6060044" cy="716663"/>
          </a:xfrm>
          <a:prstGeom prst="rect">
            <a:avLst/>
          </a:prstGeom>
          <a:noFill/>
          <a:ln w="9525">
            <a:noFill/>
            <a:miter lim="800000"/>
          </a:ln>
        </p:spPr>
        <p:txBody>
          <a:bodyPr wrap="none" lIns="84893" tIns="42446" rIns="84893" bIns="42446">
            <a:spAutoFit/>
          </a:bodyPr>
          <a:lstStyle/>
          <a:p>
            <a:r>
              <a:rPr lang="en-US" altLang="ar-JO" sz="4100" b="1" dirty="0">
                <a:solidFill>
                  <a:schemeClr val="accent2"/>
                </a:solidFill>
                <a:latin typeface="Calibri" panose="020F0502020204030204" pitchFamily="34" charset="0"/>
                <a:cs typeface="Calibri" panose="020F0502020204030204" pitchFamily="34" charset="0"/>
              </a:rPr>
              <a:t>Active </a:t>
            </a:r>
            <a:r>
              <a:rPr lang="en-US" altLang="ar-JO" sz="4100" b="1" dirty="0" err="1">
                <a:solidFill>
                  <a:schemeClr val="accent2"/>
                </a:solidFill>
                <a:latin typeface="Calibri" panose="020F0502020204030204" pitchFamily="34" charset="0"/>
                <a:cs typeface="Calibri" panose="020F0502020204030204" pitchFamily="34" charset="0"/>
              </a:rPr>
              <a:t>vs</a:t>
            </a:r>
            <a:r>
              <a:rPr lang="en-US" altLang="ar-JO" sz="4100" b="1" dirty="0">
                <a:solidFill>
                  <a:schemeClr val="accent2"/>
                </a:solidFill>
                <a:latin typeface="Calibri" panose="020F0502020204030204" pitchFamily="34" charset="0"/>
                <a:cs typeface="Calibri" panose="020F0502020204030204" pitchFamily="34" charset="0"/>
              </a:rPr>
              <a:t> Passive immunity</a:t>
            </a:r>
            <a:endParaRPr lang="en-US" altLang="ar-JO" sz="4100"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6954" y="509585"/>
            <a:ext cx="6945719" cy="5643282"/>
          </a:xfrm>
        </p:spPr>
        <p:txBody>
          <a:bodyPr>
            <a:noAutofit/>
          </a:bodyPr>
          <a:lstStyle/>
          <a:p>
            <a:r>
              <a:rPr lang="en-US" sz="2400" dirty="0">
                <a:solidFill>
                  <a:schemeClr val="tx1"/>
                </a:solidFill>
                <a:latin typeface="Calibri" panose="020F0502020204030204" pitchFamily="34" charset="0"/>
                <a:cs typeface="Calibri" panose="020F0502020204030204" pitchFamily="34" charset="0"/>
              </a:rPr>
              <a:t>Vaccine reactions can be </a:t>
            </a:r>
            <a:r>
              <a:rPr lang="en-US" sz="2400" dirty="0" err="1">
                <a:solidFill>
                  <a:schemeClr val="tx1"/>
                </a:solidFill>
                <a:latin typeface="Calibri" panose="020F0502020204030204" pitchFamily="34" charset="0"/>
                <a:cs typeface="Calibri" panose="020F0502020204030204" pitchFamily="34" charset="0"/>
              </a:rPr>
              <a:t>categorised</a:t>
            </a:r>
            <a:r>
              <a:rPr lang="en-US" sz="2400" dirty="0">
                <a:solidFill>
                  <a:schemeClr val="tx1"/>
                </a:solidFill>
                <a:latin typeface="Calibri" panose="020F0502020204030204" pitchFamily="34" charset="0"/>
                <a:cs typeface="Calibri" panose="020F0502020204030204" pitchFamily="34" charset="0"/>
              </a:rPr>
              <a:t> into two types:</a:t>
            </a:r>
            <a:endParaRPr lang="en-US" sz="2400" dirty="0">
              <a:solidFill>
                <a:schemeClr val="tx1"/>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2000" b="1" dirty="0">
                <a:solidFill>
                  <a:schemeClr val="tx1"/>
                </a:solidFill>
                <a:latin typeface="Calibri" panose="020F0502020204030204" pitchFamily="34" charset="0"/>
                <a:cs typeface="Calibri" panose="020F0502020204030204" pitchFamily="34" charset="0"/>
              </a:rPr>
              <a:t>Common</a:t>
            </a:r>
            <a:r>
              <a:rPr lang="en-US" sz="2000" dirty="0">
                <a:solidFill>
                  <a:schemeClr val="tx1"/>
                </a:solidFill>
                <a:latin typeface="Calibri" panose="020F0502020204030204" pitchFamily="34" charset="0"/>
                <a:cs typeface="Calibri" panose="020F0502020204030204" pitchFamily="34" charset="0"/>
              </a:rPr>
              <a:t>, usually </a:t>
            </a:r>
            <a:r>
              <a:rPr lang="en-US" sz="2000" b="1" dirty="0">
                <a:solidFill>
                  <a:schemeClr val="tx1"/>
                </a:solidFill>
                <a:latin typeface="Calibri" panose="020F0502020204030204" pitchFamily="34" charset="0"/>
                <a:cs typeface="Calibri" panose="020F0502020204030204" pitchFamily="34" charset="0"/>
              </a:rPr>
              <a:t>minor and self-limiting</a:t>
            </a:r>
            <a:endParaRPr lang="en-US" sz="2000" b="1" dirty="0">
              <a:solidFill>
                <a:schemeClr val="tx1"/>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2000" b="1" dirty="0">
                <a:solidFill>
                  <a:schemeClr val="tx1"/>
                </a:solidFill>
                <a:latin typeface="Calibri" panose="020F0502020204030204" pitchFamily="34" charset="0"/>
                <a:cs typeface="Calibri" panose="020F0502020204030204" pitchFamily="34" charset="0"/>
              </a:rPr>
              <a:t>Rare</a:t>
            </a:r>
            <a:r>
              <a:rPr lang="en-US" sz="2000" dirty="0">
                <a:solidFill>
                  <a:schemeClr val="tx1"/>
                </a:solidFill>
                <a:latin typeface="Calibri" panose="020F0502020204030204" pitchFamily="34" charset="0"/>
                <a:cs typeface="Calibri" panose="020F0502020204030204" pitchFamily="34" charset="0"/>
              </a:rPr>
              <a:t> and more </a:t>
            </a:r>
            <a:r>
              <a:rPr lang="en-US" sz="2000" b="1" dirty="0">
                <a:solidFill>
                  <a:schemeClr val="tx1"/>
                </a:solidFill>
                <a:latin typeface="Calibri" panose="020F0502020204030204" pitchFamily="34" charset="0"/>
                <a:cs typeface="Calibri" panose="020F0502020204030204" pitchFamily="34" charset="0"/>
              </a:rPr>
              <a:t>serious</a:t>
            </a:r>
            <a:endParaRPr lang="en-US" sz="2000" b="1"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endParaRPr>
          </a:p>
          <a:p>
            <a:r>
              <a:rPr lang="en-US" sz="2400" dirty="0">
                <a:solidFill>
                  <a:schemeClr val="tx1"/>
                </a:solidFill>
                <a:latin typeface="Calibri" panose="020F0502020204030204" pitchFamily="34" charset="0"/>
                <a:cs typeface="Calibri" panose="020F0502020204030204" pitchFamily="34" charset="0"/>
              </a:rPr>
              <a:t>The common reactions are caused by the </a:t>
            </a:r>
            <a:r>
              <a:rPr lang="en-US" sz="2400" u="sng" dirty="0">
                <a:solidFill>
                  <a:schemeClr val="tx1"/>
                </a:solidFill>
                <a:latin typeface="Calibri" panose="020F0502020204030204" pitchFamily="34" charset="0"/>
                <a:cs typeface="Calibri" panose="020F0502020204030204" pitchFamily="34" charset="0"/>
              </a:rPr>
              <a:t>body’s response to </a:t>
            </a:r>
            <a:r>
              <a:rPr lang="en-US" sz="2400" dirty="0">
                <a:solidFill>
                  <a:schemeClr val="tx1"/>
                </a:solidFill>
                <a:latin typeface="Calibri" panose="020F0502020204030204" pitchFamily="34" charset="0"/>
                <a:cs typeface="Calibri" panose="020F0502020204030204" pitchFamily="34" charset="0"/>
              </a:rPr>
              <a:t>the vaccine </a:t>
            </a:r>
            <a:r>
              <a:rPr lang="en-US" sz="2400" b="1" dirty="0">
                <a:solidFill>
                  <a:schemeClr val="tx1"/>
                </a:solidFill>
                <a:latin typeface="Calibri" panose="020F0502020204030204" pitchFamily="34" charset="0"/>
                <a:cs typeface="Calibri" panose="020F0502020204030204" pitchFamily="34" charset="0"/>
              </a:rPr>
              <a:t>antigen(s</a:t>
            </a:r>
            <a:r>
              <a:rPr lang="en-US" sz="2400" dirty="0">
                <a:solidFill>
                  <a:schemeClr val="tx1"/>
                </a:solidFill>
                <a:latin typeface="Calibri" panose="020F0502020204030204" pitchFamily="34" charset="0"/>
                <a:cs typeface="Calibri" panose="020F0502020204030204" pitchFamily="34" charset="0"/>
              </a:rPr>
              <a:t>) and the </a:t>
            </a:r>
            <a:r>
              <a:rPr lang="en-US" sz="2400" b="1" dirty="0">
                <a:solidFill>
                  <a:schemeClr val="tx1"/>
                </a:solidFill>
                <a:latin typeface="Calibri" panose="020F0502020204030204" pitchFamily="34" charset="0"/>
                <a:cs typeface="Calibri" panose="020F0502020204030204" pitchFamily="34" charset="0"/>
              </a:rPr>
              <a:t>other vaccine constituents</a:t>
            </a:r>
            <a:r>
              <a:rPr lang="en-US" sz="2400"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adjuvants</a:t>
            </a:r>
            <a:r>
              <a:rPr lang="en-US" sz="2400"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In general they occur early </a:t>
            </a:r>
            <a:r>
              <a:rPr lang="en-US" sz="2400" b="1" dirty="0">
                <a:solidFill>
                  <a:schemeClr val="tx1"/>
                </a:solidFill>
                <a:latin typeface="Calibri" panose="020F0502020204030204" pitchFamily="34" charset="0"/>
                <a:cs typeface="Calibri" panose="020F0502020204030204" pitchFamily="34" charset="0"/>
              </a:rPr>
              <a:t>within 24-48 hours of vaccination </a:t>
            </a:r>
            <a:r>
              <a:rPr lang="en-US" sz="2400" dirty="0">
                <a:solidFill>
                  <a:schemeClr val="tx1"/>
                </a:solidFill>
                <a:latin typeface="Calibri" panose="020F0502020204030204" pitchFamily="34" charset="0"/>
                <a:cs typeface="Calibri" panose="020F0502020204030204" pitchFamily="34" charset="0"/>
              </a:rPr>
              <a:t>and are </a:t>
            </a:r>
            <a:r>
              <a:rPr lang="en-US" sz="2400" b="1" dirty="0">
                <a:solidFill>
                  <a:schemeClr val="tx1"/>
                </a:solidFill>
                <a:latin typeface="Calibri" panose="020F0502020204030204" pitchFamily="34" charset="0"/>
                <a:cs typeface="Calibri" panose="020F0502020204030204" pitchFamily="34" charset="0"/>
              </a:rPr>
              <a:t>self-limiting</a:t>
            </a:r>
            <a:r>
              <a:rPr lang="en-US" sz="2400" dirty="0">
                <a:solidFill>
                  <a:schemeClr val="tx1"/>
                </a:solidFill>
                <a:latin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However, reactions following </a:t>
            </a:r>
            <a:r>
              <a:rPr lang="en-US" sz="2400" b="1" dirty="0">
                <a:solidFill>
                  <a:schemeClr val="tx1"/>
                </a:solidFill>
                <a:latin typeface="Calibri" panose="020F0502020204030204" pitchFamily="34" charset="0"/>
                <a:cs typeface="Calibri" panose="020F0502020204030204" pitchFamily="34" charset="0"/>
              </a:rPr>
              <a:t>live vaccines </a:t>
            </a:r>
            <a:r>
              <a:rPr lang="en-US" sz="2400" dirty="0">
                <a:solidFill>
                  <a:schemeClr val="tx1"/>
                </a:solidFill>
                <a:latin typeface="Calibri" panose="020F0502020204030204" pitchFamily="34" charset="0"/>
                <a:cs typeface="Calibri" panose="020F0502020204030204" pitchFamily="34" charset="0"/>
              </a:rPr>
              <a:t>(e.g. </a:t>
            </a:r>
            <a:r>
              <a:rPr lang="en-US" sz="2400" b="1" dirty="0">
                <a:solidFill>
                  <a:schemeClr val="tx1"/>
                </a:solidFill>
                <a:latin typeface="Calibri" panose="020F0502020204030204" pitchFamily="34" charset="0"/>
                <a:cs typeface="Calibri" panose="020F0502020204030204" pitchFamily="34" charset="0"/>
              </a:rPr>
              <a:t>MMR</a:t>
            </a:r>
            <a:r>
              <a:rPr lang="en-US" sz="2400" dirty="0">
                <a:solidFill>
                  <a:schemeClr val="tx1"/>
                </a:solidFill>
                <a:latin typeface="Calibri" panose="020F0502020204030204" pitchFamily="34" charset="0"/>
                <a:cs typeface="Calibri" panose="020F0502020204030204" pitchFamily="34" charset="0"/>
              </a:rPr>
              <a:t>) may be </a:t>
            </a:r>
            <a:r>
              <a:rPr lang="en-US" sz="2400" b="1" dirty="0">
                <a:solidFill>
                  <a:schemeClr val="tx1"/>
                </a:solidFill>
                <a:latin typeface="Calibri" panose="020F0502020204030204" pitchFamily="34" charset="0"/>
                <a:cs typeface="Calibri" panose="020F0502020204030204" pitchFamily="34" charset="0"/>
              </a:rPr>
              <a:t>delayed</a:t>
            </a:r>
            <a:r>
              <a:rPr lang="en-US" sz="2400" dirty="0">
                <a:solidFill>
                  <a:schemeClr val="tx1"/>
                </a:solidFill>
                <a:latin typeface="Calibri" panose="020F0502020204030204" pitchFamily="34" charset="0"/>
                <a:cs typeface="Calibri" panose="020F0502020204030204" pitchFamily="34" charset="0"/>
              </a:rPr>
              <a:t> and resemble a </a:t>
            </a:r>
            <a:r>
              <a:rPr lang="en-US" sz="2400" b="1" dirty="0">
                <a:solidFill>
                  <a:schemeClr val="tx1"/>
                </a:solidFill>
                <a:latin typeface="Calibri" panose="020F0502020204030204" pitchFamily="34" charset="0"/>
                <a:cs typeface="Calibri" panose="020F0502020204030204" pitchFamily="34" charset="0"/>
              </a:rPr>
              <a:t>mild version of the disease</a:t>
            </a:r>
            <a:r>
              <a:rPr lang="en-US" sz="2400"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a:p>
            <a:pPr>
              <a:buNone/>
            </a:pPr>
            <a:br>
              <a:rPr lang="en-US" sz="2400" dirty="0">
                <a:solidFill>
                  <a:schemeClr val="tx1"/>
                </a:solidFill>
              </a:rPr>
            </a:b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20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7" y="188256"/>
            <a:ext cx="7133978" cy="5750859"/>
          </a:xfrm>
        </p:spPr>
        <p:txBody>
          <a:bodyPr>
            <a:normAutofit/>
          </a:bodyPr>
          <a:lstStyle/>
          <a:p>
            <a:pPr marL="400050"/>
            <a:r>
              <a:rPr lang="en-US" sz="2400" dirty="0">
                <a:solidFill>
                  <a:schemeClr val="tx1"/>
                </a:solidFill>
                <a:latin typeface="Calibri" panose="020F0502020204030204" pitchFamily="34" charset="0"/>
                <a:cs typeface="Calibri" panose="020F0502020204030204" pitchFamily="34" charset="0"/>
              </a:rPr>
              <a:t>Common minor reactions include:</a:t>
            </a:r>
            <a:endParaRPr lang="en-US" sz="2400" dirty="0">
              <a:solidFill>
                <a:schemeClr val="tx1"/>
              </a:solidFill>
              <a:latin typeface="Calibri" panose="020F0502020204030204" pitchFamily="34" charset="0"/>
              <a:cs typeface="Calibri" panose="020F0502020204030204" pitchFamily="34" charset="0"/>
            </a:endParaRPr>
          </a:p>
        </p:txBody>
      </p:sp>
      <p:graphicFrame>
        <p:nvGraphicFramePr>
          <p:cNvPr id="4" name="Content Placeholder 3"/>
          <p:cNvGraphicFramePr/>
          <p:nvPr/>
        </p:nvGraphicFramePr>
        <p:xfrm>
          <a:off x="255495" y="537886"/>
          <a:ext cx="8350622" cy="6400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119744"/>
            <a:ext cx="7053542" cy="1306286"/>
          </a:xfrm>
        </p:spPr>
        <p:txBody>
          <a:bodyPr/>
          <a:lstStyle/>
          <a:p>
            <a:r>
              <a:rPr lang="en-US" dirty="0">
                <a:solidFill>
                  <a:schemeClr val="accent2"/>
                </a:solidFill>
                <a:latin typeface="Calibri" panose="020F0502020204030204" pitchFamily="34" charset="0"/>
                <a:cs typeface="Calibri" panose="020F0502020204030204" pitchFamily="34" charset="0"/>
              </a:rPr>
              <a:t>Contraindications to Vaccines</a:t>
            </a:r>
            <a:endParaRPr lang="en-US" dirty="0">
              <a:solidFill>
                <a:schemeClr val="accent2"/>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827484" y="1447800"/>
            <a:ext cx="7657610" cy="4979894"/>
          </a:xfrm>
        </p:spPr>
        <p:txBody>
          <a:bodyPr>
            <a:normAutofit/>
          </a:bodyPr>
          <a:lstStyle/>
          <a:p>
            <a:r>
              <a:rPr lang="en-US" altLang="ar-JO" sz="2400" dirty="0">
                <a:solidFill>
                  <a:schemeClr val="accent4">
                    <a:lumMod val="50000"/>
                  </a:schemeClr>
                </a:solidFill>
                <a:latin typeface="Calibri" panose="020F0502020204030204" pitchFamily="34" charset="0"/>
                <a:cs typeface="Calibri" panose="020F0502020204030204" pitchFamily="34" charset="0"/>
              </a:rPr>
              <a:t> </a:t>
            </a:r>
            <a:r>
              <a:rPr lang="en-US" altLang="ar-JO" sz="2400" b="1" dirty="0">
                <a:solidFill>
                  <a:srgbClr val="FF0000"/>
                </a:solidFill>
                <a:latin typeface="Calibri" panose="020F0502020204030204" pitchFamily="34" charset="0"/>
                <a:cs typeface="Calibri" panose="020F0502020204030204" pitchFamily="34" charset="0"/>
              </a:rPr>
              <a:t>What is a contraindication?</a:t>
            </a:r>
            <a:endParaRPr lang="en-US" altLang="ar-JO" sz="2400" b="1" dirty="0">
              <a:solidFill>
                <a:srgbClr val="FF0000"/>
              </a:solidFill>
              <a:latin typeface="Calibri" panose="020F0502020204030204" pitchFamily="34" charset="0"/>
              <a:cs typeface="Calibri" panose="020F0502020204030204" pitchFamily="34" charset="0"/>
            </a:endParaRPr>
          </a:p>
          <a:p>
            <a:r>
              <a:rPr lang="en-US" altLang="ar-JO" sz="2400" dirty="0">
                <a:solidFill>
                  <a:schemeClr val="accent4">
                    <a:lumMod val="50000"/>
                  </a:schemeClr>
                </a:solidFill>
                <a:latin typeface="Calibri" panose="020F0502020204030204" pitchFamily="34" charset="0"/>
                <a:cs typeface="Calibri" panose="020F0502020204030204" pitchFamily="34" charset="0"/>
              </a:rPr>
              <a:t>A condition in the recipient that</a:t>
            </a:r>
            <a:r>
              <a:rPr lang="en-US" altLang="ar-JO" sz="2400" b="1" dirty="0">
                <a:solidFill>
                  <a:schemeClr val="accent4">
                    <a:lumMod val="50000"/>
                  </a:schemeClr>
                </a:solidFill>
                <a:latin typeface="Calibri" panose="020F0502020204030204" pitchFamily="34" charset="0"/>
                <a:cs typeface="Calibri" panose="020F0502020204030204" pitchFamily="34" charset="0"/>
              </a:rPr>
              <a:t> greatly increases</a:t>
            </a:r>
            <a:r>
              <a:rPr lang="en-US" altLang="ar-JO" sz="2400" dirty="0">
                <a:solidFill>
                  <a:schemeClr val="accent4">
                    <a:lumMod val="50000"/>
                  </a:schemeClr>
                </a:solidFill>
                <a:latin typeface="Calibri" panose="020F0502020204030204" pitchFamily="34" charset="0"/>
                <a:cs typeface="Calibri" panose="020F0502020204030204" pitchFamily="34" charset="0"/>
              </a:rPr>
              <a:t> the </a:t>
            </a:r>
            <a:r>
              <a:rPr lang="en-US" altLang="ar-JO" sz="2400" b="1" dirty="0">
                <a:solidFill>
                  <a:schemeClr val="accent4">
                    <a:lumMod val="50000"/>
                  </a:schemeClr>
                </a:solidFill>
                <a:latin typeface="Calibri" panose="020F0502020204030204" pitchFamily="34" charset="0"/>
                <a:cs typeface="Calibri" panose="020F0502020204030204" pitchFamily="34" charset="0"/>
              </a:rPr>
              <a:t>chance</a:t>
            </a:r>
            <a:r>
              <a:rPr lang="en-US" altLang="ar-JO" sz="2400" dirty="0">
                <a:solidFill>
                  <a:schemeClr val="accent4">
                    <a:lumMod val="50000"/>
                  </a:schemeClr>
                </a:solidFill>
                <a:latin typeface="Calibri" panose="020F0502020204030204" pitchFamily="34" charset="0"/>
                <a:cs typeface="Calibri" panose="020F0502020204030204" pitchFamily="34" charset="0"/>
              </a:rPr>
              <a:t> of a serious life threatening </a:t>
            </a:r>
            <a:r>
              <a:rPr lang="en-US" altLang="ar-JO" sz="2400" b="1" dirty="0">
                <a:solidFill>
                  <a:schemeClr val="accent4">
                    <a:lumMod val="50000"/>
                  </a:schemeClr>
                </a:solidFill>
                <a:latin typeface="Calibri" panose="020F0502020204030204" pitchFamily="34" charset="0"/>
                <a:cs typeface="Calibri" panose="020F0502020204030204" pitchFamily="34" charset="0"/>
              </a:rPr>
              <a:t>adverse event.</a:t>
            </a:r>
            <a:endParaRPr lang="en-US" altLang="ar-JO" sz="2400" b="1" dirty="0">
              <a:solidFill>
                <a:schemeClr val="accent4">
                  <a:lumMod val="50000"/>
                </a:schemeClr>
              </a:solidFill>
              <a:latin typeface="Calibri" panose="020F0502020204030204" pitchFamily="34" charset="0"/>
              <a:cs typeface="Calibri" panose="020F0502020204030204" pitchFamily="34" charset="0"/>
            </a:endParaRPr>
          </a:p>
          <a:p>
            <a:endParaRPr lang="en-US" altLang="ar-JO" sz="2400" b="1" dirty="0">
              <a:solidFill>
                <a:schemeClr val="accent4">
                  <a:lumMod val="50000"/>
                </a:schemeClr>
              </a:solidFill>
              <a:latin typeface="Calibri" panose="020F0502020204030204" pitchFamily="34" charset="0"/>
              <a:cs typeface="Calibri" panose="020F0502020204030204" pitchFamily="34" charset="0"/>
            </a:endParaRPr>
          </a:p>
          <a:p>
            <a:r>
              <a:rPr lang="en-US" sz="2400" b="1" dirty="0">
                <a:solidFill>
                  <a:schemeClr val="accent4">
                    <a:lumMod val="50000"/>
                  </a:schemeClr>
                </a:solidFill>
                <a:latin typeface="Calibri" panose="020F0502020204030204" pitchFamily="34" charset="0"/>
                <a:cs typeface="Calibri" panose="020F0502020204030204" pitchFamily="34" charset="0"/>
              </a:rPr>
              <a:t>Contraindications can be classified into:</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accent5"/>
                </a:solidFill>
                <a:latin typeface="Calibri" panose="020F0502020204030204" pitchFamily="34" charset="0"/>
                <a:cs typeface="Calibri" panose="020F0502020204030204" pitchFamily="34" charset="0"/>
              </a:rPr>
              <a:t>Absolute</a:t>
            </a:r>
            <a:r>
              <a:rPr lang="en-US" sz="2400" b="1" dirty="0">
                <a:solidFill>
                  <a:schemeClr val="accent4">
                    <a:lumMod val="50000"/>
                  </a:schemeClr>
                </a:solidFill>
                <a:latin typeface="Calibri" panose="020F0502020204030204" pitchFamily="34" charset="0"/>
                <a:cs typeface="Calibri" panose="020F0502020204030204" pitchFamily="34" charset="0"/>
              </a:rPr>
              <a:t> </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b="1" dirty="0">
                <a:solidFill>
                  <a:schemeClr val="accent5"/>
                </a:solidFill>
                <a:latin typeface="Calibri" panose="020F0502020204030204" pitchFamily="34" charset="0"/>
                <a:cs typeface="Calibri" panose="020F0502020204030204" pitchFamily="34" charset="0"/>
              </a:rPr>
              <a:t>Relative</a:t>
            </a:r>
            <a:r>
              <a:rPr lang="en-US" sz="2400" b="1" dirty="0">
                <a:solidFill>
                  <a:schemeClr val="accent4">
                    <a:lumMod val="50000"/>
                  </a:schemeClr>
                </a:solidFill>
                <a:latin typeface="Calibri" panose="020F0502020204030204" pitchFamily="34" charset="0"/>
                <a:cs typeface="Calibri" panose="020F0502020204030204" pitchFamily="34" charset="0"/>
              </a:rPr>
              <a:t> </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marL="914400" lvl="1" indent="-457200">
              <a:buFont typeface="+mj-lt"/>
              <a:buAutoNum type="arabicPeriod"/>
            </a:pPr>
            <a:endParaRPr lang="en-US" altLang="ar-JO" sz="2200" b="1" dirty="0">
              <a:solidFill>
                <a:schemeClr val="accent2"/>
              </a:solidFill>
              <a:latin typeface="Calibri" panose="020F0502020204030204" pitchFamily="34" charset="0"/>
              <a:cs typeface="Calibri" panose="020F0502020204030204" pitchFamily="34" charset="0"/>
            </a:endParaRPr>
          </a:p>
          <a:p>
            <a:pPr marL="1314450" lvl="2" indent="-457200"/>
            <a:endParaRPr lang="en-US" altLang="ar-JO" sz="2000" b="1" dirty="0">
              <a:solidFill>
                <a:schemeClr val="accent5"/>
              </a:solidFill>
              <a:latin typeface="Calibri" panose="020F0502020204030204" pitchFamily="34" charset="0"/>
              <a:cs typeface="Calibri" panose="020F0502020204030204" pitchFamily="34" charset="0"/>
            </a:endParaRPr>
          </a:p>
          <a:p>
            <a:endParaRPr lang="en-US" sz="2400"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9" y="319718"/>
            <a:ext cx="7595388" cy="1400530"/>
          </a:xfrm>
        </p:spPr>
        <p:txBody>
          <a:bodyPr/>
          <a:lstStyle/>
          <a:p>
            <a:r>
              <a:rPr lang="en-US" sz="3600" b="1" u="sng" dirty="0">
                <a:solidFill>
                  <a:schemeClr val="accent2"/>
                </a:solidFill>
                <a:latin typeface="Calibri" panose="020F0502020204030204" pitchFamily="34" charset="0"/>
                <a:cs typeface="Calibri" panose="020F0502020204030204" pitchFamily="34" charset="0"/>
              </a:rPr>
              <a:t>General</a:t>
            </a:r>
            <a:r>
              <a:rPr lang="en-US" sz="3600" b="1" dirty="0">
                <a:solidFill>
                  <a:schemeClr val="accent2"/>
                </a:solidFill>
                <a:latin typeface="Calibri" panose="020F0502020204030204" pitchFamily="34" charset="0"/>
                <a:cs typeface="Calibri" panose="020F0502020204030204" pitchFamily="34" charset="0"/>
              </a:rPr>
              <a:t> </a:t>
            </a:r>
            <a:r>
              <a:rPr lang="en-US" sz="3600" b="1" u="sng" dirty="0">
                <a:solidFill>
                  <a:schemeClr val="accent2"/>
                </a:solidFill>
                <a:latin typeface="Calibri" panose="020F0502020204030204" pitchFamily="34" charset="0"/>
                <a:cs typeface="Calibri" panose="020F0502020204030204" pitchFamily="34" charset="0"/>
              </a:rPr>
              <a:t>Absolute </a:t>
            </a:r>
            <a:r>
              <a:rPr lang="en-US" sz="3600" b="1" dirty="0">
                <a:solidFill>
                  <a:schemeClr val="accent2"/>
                </a:solidFill>
                <a:latin typeface="Calibri" panose="020F0502020204030204" pitchFamily="34" charset="0"/>
                <a:cs typeface="Calibri" panose="020F0502020204030204" pitchFamily="34" charset="0"/>
              </a:rPr>
              <a:t>contraindications </a:t>
            </a:r>
            <a:endParaRPr lang="en-US" sz="3600"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4403" y="1288169"/>
            <a:ext cx="7069607" cy="5403581"/>
          </a:xfrm>
        </p:spPr>
        <p:txBody>
          <a:bodyPr>
            <a:noAutofit/>
          </a:bodyPr>
          <a:lstStyle/>
          <a:p>
            <a:r>
              <a:rPr lang="en-US" sz="2800" dirty="0">
                <a:solidFill>
                  <a:schemeClr val="accent5"/>
                </a:solidFill>
                <a:latin typeface="Calibri" panose="020F0502020204030204" pitchFamily="34" charset="0"/>
                <a:cs typeface="Calibri" panose="020F0502020204030204" pitchFamily="34" charset="0"/>
              </a:rPr>
              <a:t>Anaphylaxis or a severe hypersensitivity reaction </a:t>
            </a:r>
            <a:r>
              <a:rPr lang="en-US" sz="2800" dirty="0">
                <a:solidFill>
                  <a:schemeClr val="accent4">
                    <a:lumMod val="50000"/>
                  </a:schemeClr>
                </a:solidFill>
                <a:latin typeface="Calibri" panose="020F0502020204030204" pitchFamily="34" charset="0"/>
                <a:cs typeface="Calibri" panose="020F0502020204030204" pitchFamily="34" charset="0"/>
              </a:rPr>
              <a:t>to a </a:t>
            </a:r>
            <a:r>
              <a:rPr lang="en-US" sz="2800" b="1" dirty="0">
                <a:solidFill>
                  <a:schemeClr val="accent4">
                    <a:lumMod val="50000"/>
                  </a:schemeClr>
                </a:solidFill>
                <a:latin typeface="Calibri" panose="020F0502020204030204" pitchFamily="34" charset="0"/>
                <a:cs typeface="Calibri" panose="020F0502020204030204" pitchFamily="34" charset="0"/>
              </a:rPr>
              <a:t>vaccine or a vaccine component </a:t>
            </a:r>
            <a:r>
              <a:rPr lang="en-US" sz="2800" dirty="0">
                <a:solidFill>
                  <a:schemeClr val="accent4">
                    <a:lumMod val="50000"/>
                  </a:schemeClr>
                </a:solidFill>
                <a:latin typeface="Calibri" panose="020F0502020204030204" pitchFamily="34" charset="0"/>
                <a:cs typeface="Calibri" panose="020F0502020204030204" pitchFamily="34" charset="0"/>
              </a:rPr>
              <a:t>should not receive subsequent doses of that vaccine.</a:t>
            </a:r>
            <a:endParaRPr lang="en-US" sz="2800" dirty="0">
              <a:solidFill>
                <a:schemeClr val="accent4">
                  <a:lumMod val="50000"/>
                </a:schemeClr>
              </a:solidFill>
              <a:latin typeface="Calibri" panose="020F0502020204030204" pitchFamily="34" charset="0"/>
              <a:cs typeface="Calibri" panose="020F0502020204030204" pitchFamily="34" charset="0"/>
            </a:endParaRPr>
          </a:p>
          <a:p>
            <a:pPr marL="742950" lvl="2" indent="-342900">
              <a:buFont typeface="Wingdings" panose="05000000000000000000" pitchFamily="2" charset="2"/>
              <a:buChar char="§"/>
            </a:pPr>
            <a:endParaRPr lang="en-US" sz="3200" b="1" dirty="0">
              <a:solidFill>
                <a:schemeClr val="accent2"/>
              </a:solidFill>
              <a:latin typeface="Calibri" panose="020F0502020204030204" pitchFamily="34" charset="0"/>
              <a:cs typeface="Calibri" panose="020F0502020204030204" pitchFamily="34" charset="0"/>
            </a:endParaRPr>
          </a:p>
          <a:p>
            <a:pPr marL="742950" lvl="2" indent="-342900">
              <a:buFont typeface="Wingdings" panose="05000000000000000000" pitchFamily="2" charset="2"/>
              <a:buChar char="§"/>
            </a:pPr>
            <a:r>
              <a:rPr lang="en-US" sz="3200" b="1" dirty="0">
                <a:solidFill>
                  <a:schemeClr val="accent2"/>
                </a:solidFill>
                <a:latin typeface="Calibri" panose="020F0502020204030204" pitchFamily="34" charset="0"/>
                <a:cs typeface="Calibri" panose="020F0502020204030204" pitchFamily="34" charset="0"/>
              </a:rPr>
              <a:t>influenza</a:t>
            </a:r>
            <a:r>
              <a:rPr lang="en-US" sz="3200" dirty="0">
                <a:solidFill>
                  <a:schemeClr val="accent4">
                    <a:lumMod val="50000"/>
                  </a:schemeClr>
                </a:solidFill>
                <a:latin typeface="Calibri" panose="020F0502020204030204" pitchFamily="34" charset="0"/>
                <a:cs typeface="Calibri" panose="020F0502020204030204" pitchFamily="34" charset="0"/>
              </a:rPr>
              <a:t> and </a:t>
            </a:r>
            <a:r>
              <a:rPr lang="en-US" sz="3200" b="1" dirty="0">
                <a:solidFill>
                  <a:schemeClr val="accent2"/>
                </a:solidFill>
                <a:latin typeface="Calibri" panose="020F0502020204030204" pitchFamily="34" charset="0"/>
                <a:cs typeface="Calibri" panose="020F0502020204030204" pitchFamily="34" charset="0"/>
              </a:rPr>
              <a:t>yellow fever</a:t>
            </a:r>
            <a:r>
              <a:rPr lang="en-US" sz="3200" dirty="0">
                <a:solidFill>
                  <a:schemeClr val="accent2"/>
                </a:solidFill>
                <a:latin typeface="Calibri" panose="020F0502020204030204" pitchFamily="34" charset="0"/>
                <a:cs typeface="Calibri" panose="020F0502020204030204" pitchFamily="34" charset="0"/>
              </a:rPr>
              <a:t> </a:t>
            </a:r>
            <a:r>
              <a:rPr lang="en-US" sz="3200" dirty="0">
                <a:solidFill>
                  <a:schemeClr val="accent4">
                    <a:lumMod val="50000"/>
                  </a:schemeClr>
                </a:solidFill>
                <a:latin typeface="Calibri" panose="020F0502020204030204" pitchFamily="34" charset="0"/>
                <a:cs typeface="Calibri" panose="020F0502020204030204" pitchFamily="34" charset="0"/>
              </a:rPr>
              <a:t>vaccines </a:t>
            </a:r>
            <a:r>
              <a:rPr lang="en-US" sz="32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 </a:t>
            </a:r>
            <a:r>
              <a:rPr lang="en-US" sz="3200" b="1" dirty="0">
                <a:solidFill>
                  <a:schemeClr val="accent6">
                    <a:lumMod val="50000"/>
                  </a:schemeClr>
                </a:solidFill>
                <a:latin typeface="Calibri" panose="020F0502020204030204" pitchFamily="34" charset="0"/>
                <a:cs typeface="Calibri" panose="020F0502020204030204" pitchFamily="34" charset="0"/>
              </a:rPr>
              <a:t>produced in </a:t>
            </a:r>
            <a:r>
              <a:rPr lang="en-US" sz="3200" b="1" dirty="0" err="1">
                <a:solidFill>
                  <a:schemeClr val="accent6">
                    <a:lumMod val="50000"/>
                  </a:schemeClr>
                </a:solidFill>
                <a:latin typeface="Calibri" panose="020F0502020204030204" pitchFamily="34" charset="0"/>
                <a:cs typeface="Calibri" panose="020F0502020204030204" pitchFamily="34" charset="0"/>
              </a:rPr>
              <a:t>embryonated</a:t>
            </a:r>
            <a:r>
              <a:rPr lang="en-US" sz="3200" b="1" dirty="0">
                <a:solidFill>
                  <a:schemeClr val="accent6">
                    <a:lumMod val="50000"/>
                  </a:schemeClr>
                </a:solidFill>
                <a:latin typeface="Calibri" panose="020F0502020204030204" pitchFamily="34" charset="0"/>
                <a:cs typeface="Calibri" panose="020F0502020204030204" pitchFamily="34" charset="0"/>
              </a:rPr>
              <a:t> chicken eggs</a:t>
            </a:r>
            <a:r>
              <a:rPr lang="en-US" sz="3200" dirty="0">
                <a:solidFill>
                  <a:schemeClr val="accent6">
                    <a:lumMod val="50000"/>
                  </a:schemeClr>
                </a:solidFill>
                <a:latin typeface="Calibri" panose="020F0502020204030204" pitchFamily="34" charset="0"/>
                <a:cs typeface="Calibri" panose="020F0502020204030204" pitchFamily="34" charset="0"/>
              </a:rPr>
              <a:t> </a:t>
            </a:r>
            <a:r>
              <a:rPr lang="en-US" sz="3200" dirty="0">
                <a:solidFill>
                  <a:schemeClr val="accent4">
                    <a:lumMod val="50000"/>
                  </a:schemeClr>
                </a:solidFill>
                <a:latin typeface="Calibri" panose="020F0502020204030204" pitchFamily="34" charset="0"/>
                <a:cs typeface="Calibri" panose="020F0502020204030204" pitchFamily="34" charset="0"/>
              </a:rPr>
              <a:t>(CI in people with anaphylactic-like reaction to eggs)</a:t>
            </a:r>
            <a:endParaRPr lang="en-US" sz="3200" dirty="0">
              <a:solidFill>
                <a:schemeClr val="accent4">
                  <a:lumMod val="50000"/>
                </a:schemeClr>
              </a:solidFill>
              <a:latin typeface="Calibri" panose="020F0502020204030204" pitchFamily="34" charset="0"/>
              <a:cs typeface="Calibri" panose="020F0502020204030204" pitchFamily="34" charset="0"/>
            </a:endParaRPr>
          </a:p>
          <a:p>
            <a:endParaRPr lang="en-US" sz="2800" dirty="0">
              <a:solidFill>
                <a:schemeClr val="accent4">
                  <a:lumMod val="50000"/>
                </a:schemeClr>
              </a:solidFill>
              <a:latin typeface="Calibri" panose="020F0502020204030204" pitchFamily="34" charset="0"/>
              <a:cs typeface="Calibri" panose="020F0502020204030204" pitchFamily="34" charset="0"/>
            </a:endParaRPr>
          </a:p>
          <a:p>
            <a:endParaRPr lang="en-US" sz="2800" dirty="0">
              <a:solidFill>
                <a:schemeClr val="accent4">
                  <a:lumMod val="50000"/>
                </a:schemeClr>
              </a:solidFill>
              <a:latin typeface="Calibri" panose="020F0502020204030204" pitchFamily="34" charset="0"/>
              <a:cs typeface="Calibri" panose="020F0502020204030204" pitchFamily="34" charset="0"/>
            </a:endParaRPr>
          </a:p>
          <a:p>
            <a:endParaRPr lang="en-US" sz="2800"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2"/>
                </a:solidFill>
                <a:latin typeface="Calibri" panose="020F0502020204030204" pitchFamily="34" charset="0"/>
                <a:cs typeface="Calibri" panose="020F0502020204030204" pitchFamily="34" charset="0"/>
              </a:rPr>
              <a:t>Specific</a:t>
            </a:r>
            <a:r>
              <a:rPr lang="en-US" sz="3600" b="1" dirty="0">
                <a:solidFill>
                  <a:schemeClr val="accent2"/>
                </a:solidFill>
                <a:latin typeface="Calibri" panose="020F0502020204030204" pitchFamily="34" charset="0"/>
                <a:cs typeface="Calibri" panose="020F0502020204030204" pitchFamily="34" charset="0"/>
              </a:rPr>
              <a:t> </a:t>
            </a:r>
            <a:r>
              <a:rPr lang="en-US" sz="3600" b="1" u="sng" dirty="0">
                <a:solidFill>
                  <a:schemeClr val="accent2"/>
                </a:solidFill>
                <a:latin typeface="Calibri" panose="020F0502020204030204" pitchFamily="34" charset="0"/>
                <a:cs typeface="Calibri" panose="020F0502020204030204" pitchFamily="34" charset="0"/>
              </a:rPr>
              <a:t>absolute</a:t>
            </a:r>
            <a:r>
              <a:rPr lang="en-US" sz="3600" b="1" dirty="0">
                <a:solidFill>
                  <a:schemeClr val="accent2"/>
                </a:solidFill>
                <a:latin typeface="Calibri" panose="020F0502020204030204" pitchFamily="34" charset="0"/>
                <a:cs typeface="Calibri" panose="020F0502020204030204" pitchFamily="34" charset="0"/>
              </a:rPr>
              <a:t> contraindications</a:t>
            </a:r>
            <a:endParaRPr lang="en-US" sz="3600"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b="1" dirty="0">
                <a:solidFill>
                  <a:schemeClr val="accent5"/>
                </a:solidFill>
              </a:rPr>
              <a:t>DTP</a:t>
            </a:r>
            <a:r>
              <a:rPr lang="en-US" sz="2800" dirty="0"/>
              <a:t> </a:t>
            </a:r>
            <a:r>
              <a:rPr lang="en-US" sz="2800" dirty="0">
                <a:sym typeface="Wingdings" panose="05000000000000000000" pitchFamily="2" charset="2"/>
              </a:rPr>
              <a:t> </a:t>
            </a:r>
            <a:r>
              <a:rPr lang="en-US" sz="2800" b="1" dirty="0">
                <a:solidFill>
                  <a:schemeClr val="accent2"/>
                </a:solidFill>
                <a:latin typeface="Calibri" panose="020F0502020204030204" pitchFamily="34" charset="0"/>
                <a:cs typeface="Calibri" panose="020F0502020204030204" pitchFamily="34" charset="0"/>
              </a:rPr>
              <a:t>History of Encephalopathy (</a:t>
            </a:r>
            <a:r>
              <a:rPr lang="en-US" sz="2800" b="1" dirty="0">
                <a:solidFill>
                  <a:schemeClr val="accent4">
                    <a:lumMod val="50000"/>
                  </a:schemeClr>
                </a:solidFill>
                <a:latin typeface="Calibri" panose="020F0502020204030204" pitchFamily="34" charset="0"/>
                <a:cs typeface="Calibri" panose="020F0502020204030204" pitchFamily="34" charset="0"/>
              </a:rPr>
              <a:t>e.g., coma, decreased level of consciousness; prolonged seizures</a:t>
            </a:r>
            <a:r>
              <a:rPr lang="en-US" sz="2800" b="1" dirty="0">
                <a:solidFill>
                  <a:schemeClr val="accent2"/>
                </a:solidFill>
                <a:latin typeface="Calibri" panose="020F0502020204030204" pitchFamily="34" charset="0"/>
                <a:cs typeface="Calibri" panose="020F0502020204030204" pitchFamily="34" charset="0"/>
              </a:rPr>
              <a:t>) within 7 days of DTP vaccine</a:t>
            </a:r>
            <a:endParaRPr lang="en-US" sz="2800" b="1" dirty="0">
              <a:solidFill>
                <a:schemeClr val="accent2"/>
              </a:solidFill>
              <a:latin typeface="Calibri" panose="020F0502020204030204" pitchFamily="34" charset="0"/>
              <a:cs typeface="Calibri" panose="020F0502020204030204" pitchFamily="34" charset="0"/>
            </a:endParaRPr>
          </a:p>
          <a:p>
            <a:endParaRPr lang="en-US" sz="2800" dirty="0">
              <a:sym typeface="Wingdings" panose="05000000000000000000" pitchFamily="2" charset="2"/>
            </a:endParaRPr>
          </a:p>
          <a:p>
            <a:r>
              <a:rPr lang="en-US" sz="2800" b="1" dirty="0">
                <a:solidFill>
                  <a:schemeClr val="accent5"/>
                </a:solidFill>
                <a:latin typeface="Calibri" panose="020F0502020204030204" pitchFamily="34" charset="0"/>
                <a:cs typeface="Calibri" panose="020F0502020204030204" pitchFamily="34" charset="0"/>
                <a:sym typeface="Wingdings" panose="05000000000000000000" pitchFamily="2" charset="2"/>
              </a:rPr>
              <a:t>Rotavirus</a:t>
            </a:r>
            <a:r>
              <a:rPr lang="en-US" sz="2800" b="1" dirty="0">
                <a:sym typeface="Wingdings" panose="05000000000000000000" pitchFamily="2" charset="2"/>
              </a:rPr>
              <a:t>  </a:t>
            </a:r>
            <a:r>
              <a:rPr lang="en-US" sz="2800" b="1" dirty="0">
                <a:solidFill>
                  <a:schemeClr val="accent2"/>
                </a:solidFill>
                <a:sym typeface="Wingdings" panose="05000000000000000000" pitchFamily="2" charset="2"/>
              </a:rPr>
              <a:t>H</a:t>
            </a:r>
            <a:r>
              <a:rPr lang="en-US" sz="2800" b="1" dirty="0">
                <a:solidFill>
                  <a:schemeClr val="accent2"/>
                </a:solidFill>
                <a:latin typeface="Calibri" panose="020F0502020204030204" pitchFamily="34" charset="0"/>
                <a:cs typeface="Calibri" panose="020F0502020204030204" pitchFamily="34" charset="0"/>
              </a:rPr>
              <a:t>istory of </a:t>
            </a:r>
            <a:r>
              <a:rPr lang="en-US" sz="2800" b="1" dirty="0" err="1">
                <a:solidFill>
                  <a:schemeClr val="accent2"/>
                </a:solidFill>
                <a:latin typeface="Calibri" panose="020F0502020204030204" pitchFamily="34" charset="0"/>
                <a:cs typeface="Calibri" panose="020F0502020204030204" pitchFamily="34" charset="0"/>
              </a:rPr>
              <a:t>intussusception</a:t>
            </a:r>
            <a:endParaRPr lang="en-US" sz="2800" b="1" dirty="0">
              <a:solidFill>
                <a:schemeClr val="accent2"/>
              </a:solidFill>
              <a:latin typeface="Calibri" panose="020F0502020204030204" pitchFamily="34" charset="0"/>
              <a:cs typeface="Calibri" panose="020F0502020204030204" pitchFamily="34" charset="0"/>
            </a:endParaRPr>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2"/>
                </a:solidFill>
                <a:latin typeface="Calibri" panose="020F0502020204030204" pitchFamily="34" charset="0"/>
                <a:cs typeface="Calibri" panose="020F0502020204030204" pitchFamily="34" charset="0"/>
              </a:rPr>
              <a:t>General</a:t>
            </a:r>
            <a:r>
              <a:rPr lang="en-US" b="1" dirty="0">
                <a:solidFill>
                  <a:schemeClr val="accent2"/>
                </a:solidFill>
                <a:latin typeface="Calibri" panose="020F0502020204030204" pitchFamily="34" charset="0"/>
                <a:cs typeface="Calibri" panose="020F0502020204030204" pitchFamily="34" charset="0"/>
              </a:rPr>
              <a:t> </a:t>
            </a:r>
            <a:r>
              <a:rPr lang="en-US" b="1" u="sng" dirty="0">
                <a:solidFill>
                  <a:schemeClr val="accent2"/>
                </a:solidFill>
                <a:latin typeface="Calibri" panose="020F0502020204030204" pitchFamily="34" charset="0"/>
                <a:cs typeface="Calibri" panose="020F0502020204030204" pitchFamily="34" charset="0"/>
              </a:rPr>
              <a:t>Relative</a:t>
            </a:r>
            <a:r>
              <a:rPr lang="en-US" b="1" dirty="0">
                <a:solidFill>
                  <a:schemeClr val="accent2"/>
                </a:solidFill>
                <a:latin typeface="Calibri" panose="020F0502020204030204" pitchFamily="34" charset="0"/>
                <a:cs typeface="Calibri" panose="020F0502020204030204" pitchFamily="34" charset="0"/>
              </a:rPr>
              <a:t> contraindications</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598" y="2160590"/>
            <a:ext cx="6705601" cy="3880773"/>
          </a:xfrm>
        </p:spPr>
        <p:txBody>
          <a:bodyPr>
            <a:normAutofit/>
          </a:bodyPr>
          <a:lstStyle/>
          <a:p>
            <a:pPr fontAlgn="t"/>
            <a:r>
              <a:rPr lang="en-US" sz="2400" b="1" dirty="0">
                <a:solidFill>
                  <a:schemeClr val="accent2"/>
                </a:solidFill>
                <a:latin typeface="Calibri" panose="020F0502020204030204" pitchFamily="34" charset="0"/>
                <a:cs typeface="Calibri" panose="020F0502020204030204" pitchFamily="34" charset="0"/>
              </a:rPr>
              <a:t>Moderate or severe acute illness </a:t>
            </a:r>
            <a:r>
              <a:rPr lang="en-US" sz="2400" dirty="0">
                <a:latin typeface="Calibri" panose="020F0502020204030204" pitchFamily="34" charset="0"/>
                <a:cs typeface="Calibri" panose="020F0502020204030204" pitchFamily="34" charset="0"/>
              </a:rPr>
              <a:t>(such as diarrhea) with or without fever.</a:t>
            </a:r>
            <a:endParaRPr lang="en-US" sz="2400" dirty="0">
              <a:latin typeface="Calibri" panose="020F0502020204030204" pitchFamily="34" charset="0"/>
              <a:cs typeface="Calibri" panose="020F0502020204030204" pitchFamily="34" charset="0"/>
            </a:endParaRPr>
          </a:p>
          <a:p>
            <a:pPr lvl="1" fontAlgn="t">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fontAlgn="t">
              <a:buFont typeface="Wingdings" panose="05000000000000000000" pitchFamily="2" charset="2"/>
              <a:buChar char="§"/>
            </a:pPr>
            <a:r>
              <a:rPr lang="en-US" sz="2800" dirty="0">
                <a:latin typeface="Calibri" panose="020F0502020204030204" pitchFamily="34" charset="0"/>
                <a:cs typeface="Calibri" panose="020F0502020204030204" pitchFamily="34" charset="0"/>
              </a:rPr>
              <a:t>Can be vaccinated as soon as they are recovering and no longer acutely ill.</a:t>
            </a:r>
            <a:endParaRPr lang="en-US" sz="28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7"/>
            <a:ext cx="7053542" cy="677813"/>
          </a:xfrm>
        </p:spPr>
        <p:txBody>
          <a:bodyPr/>
          <a:lstStyle/>
          <a:p>
            <a:r>
              <a:rPr lang="en-US" sz="3600" b="1" u="sng" dirty="0">
                <a:solidFill>
                  <a:schemeClr val="accent2"/>
                </a:solidFill>
                <a:latin typeface="Calibri" panose="020F0502020204030204" pitchFamily="34" charset="0"/>
                <a:cs typeface="Calibri" panose="020F0502020204030204" pitchFamily="34" charset="0"/>
              </a:rPr>
              <a:t>Specific</a:t>
            </a:r>
            <a:r>
              <a:rPr lang="en-US" sz="3600" b="1" dirty="0">
                <a:solidFill>
                  <a:schemeClr val="accent2"/>
                </a:solidFill>
                <a:latin typeface="Calibri" panose="020F0502020204030204" pitchFamily="34" charset="0"/>
                <a:cs typeface="Calibri" panose="020F0502020204030204" pitchFamily="34" charset="0"/>
              </a:rPr>
              <a:t> </a:t>
            </a:r>
            <a:r>
              <a:rPr lang="en-US" sz="3600" b="1" u="sng" dirty="0">
                <a:solidFill>
                  <a:schemeClr val="accent2"/>
                </a:solidFill>
                <a:latin typeface="Calibri" panose="020F0502020204030204" pitchFamily="34" charset="0"/>
                <a:cs typeface="Calibri" panose="020F0502020204030204" pitchFamily="34" charset="0"/>
              </a:rPr>
              <a:t>Relative</a:t>
            </a:r>
            <a:r>
              <a:rPr lang="en-US" sz="3600" b="1" dirty="0">
                <a:solidFill>
                  <a:schemeClr val="accent2"/>
                </a:solidFill>
                <a:latin typeface="Calibri" panose="020F0502020204030204" pitchFamily="34" charset="0"/>
                <a:cs typeface="Calibri" panose="020F0502020204030204" pitchFamily="34" charset="0"/>
              </a:rPr>
              <a:t> contraindications</a:t>
            </a:r>
            <a:endParaRPr lang="en-US" sz="3600"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120" y="1296785"/>
            <a:ext cx="7169360" cy="5353397"/>
          </a:xfrm>
        </p:spPr>
        <p:txBody>
          <a:bodyPr>
            <a:normAutofit lnSpcReduction="10000"/>
          </a:bodyPr>
          <a:lstStyle/>
          <a:p>
            <a:r>
              <a:rPr lang="en-US" sz="1800" b="1" dirty="0">
                <a:solidFill>
                  <a:schemeClr val="accent5"/>
                </a:solidFill>
                <a:latin typeface="Calibri" panose="020F0502020204030204" pitchFamily="34" charset="0"/>
                <a:cs typeface="Calibri" panose="020F0502020204030204" pitchFamily="34" charset="0"/>
              </a:rPr>
              <a:t>For DTP vaccine:</a:t>
            </a:r>
            <a:endParaRPr lang="en-US" sz="1800" b="1" dirty="0">
              <a:solidFill>
                <a:schemeClr val="accent5"/>
              </a:solidFill>
              <a:latin typeface="Calibri" panose="020F0502020204030204" pitchFamily="34" charset="0"/>
              <a:cs typeface="Calibri" panose="020F0502020204030204" pitchFamily="34" charset="0"/>
            </a:endParaRPr>
          </a:p>
          <a:p>
            <a:r>
              <a:rPr lang="en-US" altLang="ar-JO" sz="1800" b="1" dirty="0">
                <a:solidFill>
                  <a:schemeClr val="accent2"/>
                </a:solidFill>
                <a:latin typeface="Calibri" panose="020F0502020204030204" pitchFamily="34" charset="0"/>
                <a:cs typeface="Calibri" panose="020F0502020204030204" pitchFamily="34" charset="0"/>
              </a:rPr>
              <a:t>Progressive neurologic disorder (</a:t>
            </a:r>
            <a:r>
              <a:rPr lang="en-US" altLang="ar-JO" sz="1800" b="1" dirty="0">
                <a:solidFill>
                  <a:schemeClr val="accent4">
                    <a:lumMod val="50000"/>
                  </a:schemeClr>
                </a:solidFill>
                <a:latin typeface="Calibri" panose="020F0502020204030204" pitchFamily="34" charset="0"/>
                <a:cs typeface="Calibri" panose="020F0502020204030204" pitchFamily="34" charset="0"/>
              </a:rPr>
              <a:t>infantile spasms/ uncontrolled epilepsy/ progressive encephalopathy </a:t>
            </a:r>
            <a:r>
              <a:rPr lang="en-US" altLang="ar-JO" sz="1800" b="1" dirty="0">
                <a:solidFill>
                  <a:schemeClr val="accent2"/>
                </a:solidFill>
                <a:latin typeface="Calibri" panose="020F0502020204030204" pitchFamily="34" charset="0"/>
                <a:cs typeface="Calibri" panose="020F0502020204030204" pitchFamily="34" charset="0"/>
              </a:rPr>
              <a:t>)</a:t>
            </a:r>
            <a:endParaRPr lang="en-US" altLang="ar-JO" sz="1800" b="1" dirty="0">
              <a:solidFill>
                <a:schemeClr val="accent2"/>
              </a:solidFill>
              <a:latin typeface="Calibri" panose="020F0502020204030204" pitchFamily="34" charset="0"/>
              <a:cs typeface="Calibri" panose="020F0502020204030204" pitchFamily="34" charset="0"/>
            </a:endParaRPr>
          </a:p>
          <a:p>
            <a:pPr marL="742950" lvl="2" indent="-342900">
              <a:buFont typeface="Wingdings" panose="05000000000000000000" pitchFamily="2" charset="2"/>
              <a:buChar char="§"/>
            </a:pPr>
            <a:r>
              <a:rPr lang="en-US" sz="1800" dirty="0">
                <a:solidFill>
                  <a:schemeClr val="accent4">
                    <a:lumMod val="50000"/>
                  </a:schemeClr>
                </a:solidFill>
                <a:latin typeface="Calibri" panose="020F0502020204030204" pitchFamily="34" charset="0"/>
                <a:cs typeface="Calibri" panose="020F0502020204030204" pitchFamily="34" charset="0"/>
              </a:rPr>
              <a:t>vaccine</a:t>
            </a:r>
            <a:r>
              <a:rPr lang="en-US" sz="1800" b="1" dirty="0">
                <a:solidFill>
                  <a:schemeClr val="accent5"/>
                </a:solidFill>
                <a:latin typeface="Calibri" panose="020F0502020204030204" pitchFamily="34" charset="0"/>
                <a:cs typeface="Calibri" panose="020F0502020204030204" pitchFamily="34" charset="0"/>
              </a:rPr>
              <a:t> </a:t>
            </a:r>
            <a:r>
              <a:rPr lang="en-US" sz="1800" dirty="0">
                <a:solidFill>
                  <a:schemeClr val="accent4">
                    <a:lumMod val="50000"/>
                  </a:schemeClr>
                </a:solidFill>
                <a:latin typeface="Calibri" panose="020F0502020204030204" pitchFamily="34" charset="0"/>
                <a:cs typeface="Calibri" panose="020F0502020204030204" pitchFamily="34" charset="0"/>
              </a:rPr>
              <a:t>postponed until symptoms are controlled</a:t>
            </a:r>
            <a:endParaRPr lang="en-US" sz="1800" dirty="0">
              <a:solidFill>
                <a:schemeClr val="accent4">
                  <a:lumMod val="50000"/>
                </a:schemeClr>
              </a:solidFill>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b="1" dirty="0">
                <a:solidFill>
                  <a:schemeClr val="accent2"/>
                </a:solidFill>
                <a:latin typeface="Calibri" panose="020F0502020204030204" pitchFamily="34" charset="0"/>
                <a:cs typeface="Calibri" panose="020F0502020204030204" pitchFamily="34" charset="0"/>
              </a:rPr>
              <a:t>Temperature of 40.5° C or higher </a:t>
            </a:r>
            <a:r>
              <a:rPr lang="en-US" sz="1800" dirty="0">
                <a:latin typeface="Calibri" panose="020F0502020204030204" pitchFamily="34" charset="0"/>
                <a:cs typeface="Calibri" panose="020F0502020204030204" pitchFamily="34" charset="0"/>
              </a:rPr>
              <a:t>within 48 hours after vaccination with a previous dose of DTP/</a:t>
            </a:r>
            <a:r>
              <a:rPr lang="en-US" sz="1800" dirty="0" err="1">
                <a:latin typeface="Calibri" panose="020F0502020204030204" pitchFamily="34" charset="0"/>
                <a:cs typeface="Calibri" panose="020F0502020204030204" pitchFamily="34" charset="0"/>
              </a:rPr>
              <a:t>DTaP</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b="1" dirty="0">
                <a:solidFill>
                  <a:schemeClr val="accent2"/>
                </a:solidFill>
                <a:latin typeface="Calibri" panose="020F0502020204030204" pitchFamily="34" charset="0"/>
                <a:cs typeface="Calibri" panose="020F0502020204030204" pitchFamily="34" charset="0"/>
              </a:rPr>
              <a:t>Collapse or shock-like state </a:t>
            </a:r>
            <a:r>
              <a:rPr lang="en-US" sz="1800" dirty="0">
                <a:latin typeface="Calibri" panose="020F0502020204030204" pitchFamily="34" charset="0"/>
                <a:cs typeface="Calibri" panose="020F0502020204030204" pitchFamily="34" charset="0"/>
              </a:rPr>
              <a:t>(i.e., hypotonic </a:t>
            </a:r>
            <a:r>
              <a:rPr lang="en-US" sz="1800" dirty="0" err="1">
                <a:latin typeface="Calibri" panose="020F0502020204030204" pitchFamily="34" charset="0"/>
                <a:cs typeface="Calibri" panose="020F0502020204030204" pitchFamily="34" charset="0"/>
              </a:rPr>
              <a:t>hyporesponsive</a:t>
            </a:r>
            <a:r>
              <a:rPr lang="en-US" sz="1800" dirty="0">
                <a:latin typeface="Calibri" panose="020F0502020204030204" pitchFamily="34" charset="0"/>
                <a:cs typeface="Calibri" panose="020F0502020204030204" pitchFamily="34" charset="0"/>
              </a:rPr>
              <a:t> episode) within 48 hours after receiving a previous dose of DTP/</a:t>
            </a:r>
            <a:r>
              <a:rPr lang="en-US" sz="1800" dirty="0" err="1">
                <a:latin typeface="Calibri" panose="020F0502020204030204" pitchFamily="34" charset="0"/>
                <a:cs typeface="Calibri" panose="020F0502020204030204" pitchFamily="34" charset="0"/>
              </a:rPr>
              <a:t>DTaP</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b="1" dirty="0">
                <a:solidFill>
                  <a:schemeClr val="accent2"/>
                </a:solidFill>
                <a:latin typeface="Calibri" panose="020F0502020204030204" pitchFamily="34" charset="0"/>
                <a:cs typeface="Calibri" panose="020F0502020204030204" pitchFamily="34" charset="0"/>
              </a:rPr>
              <a:t>Seizure within 3 days </a:t>
            </a:r>
            <a:r>
              <a:rPr lang="en-US" sz="1800" dirty="0">
                <a:latin typeface="Calibri" panose="020F0502020204030204" pitchFamily="34" charset="0"/>
                <a:cs typeface="Calibri" panose="020F0502020204030204" pitchFamily="34" charset="0"/>
              </a:rPr>
              <a:t>after receiving a previous dose of DTP/</a:t>
            </a:r>
            <a:r>
              <a:rPr lang="en-US" sz="1800" dirty="0" err="1">
                <a:latin typeface="Calibri" panose="020F0502020204030204" pitchFamily="34" charset="0"/>
                <a:cs typeface="Calibri" panose="020F0502020204030204" pitchFamily="34" charset="0"/>
              </a:rPr>
              <a:t>DTaP</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b="1" dirty="0">
                <a:solidFill>
                  <a:schemeClr val="accent2"/>
                </a:solidFill>
                <a:latin typeface="Calibri" panose="020F0502020204030204" pitchFamily="34" charset="0"/>
                <a:cs typeface="Calibri" panose="020F0502020204030204" pitchFamily="34" charset="0"/>
              </a:rPr>
              <a:t>Persistent, inconsolable crying </a:t>
            </a:r>
            <a:r>
              <a:rPr lang="en-US" sz="1800" dirty="0">
                <a:latin typeface="Calibri" panose="020F0502020204030204" pitchFamily="34" charset="0"/>
                <a:cs typeface="Calibri" panose="020F0502020204030204" pitchFamily="34" charset="0"/>
              </a:rPr>
              <a:t>lasting 3 or more hours within 48 hours after receiving a previous dose of DTP/</a:t>
            </a:r>
            <a:r>
              <a:rPr lang="en-US" sz="1800" dirty="0" err="1">
                <a:latin typeface="Calibri" panose="020F0502020204030204" pitchFamily="34" charset="0"/>
                <a:cs typeface="Calibri" panose="020F0502020204030204" pitchFamily="34" charset="0"/>
              </a:rPr>
              <a:t>DTaP</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libri" panose="020F0502020204030204" pitchFamily="34" charset="0"/>
                <a:cs typeface="Calibri" panose="020F0502020204030204" pitchFamily="34" charset="0"/>
              </a:rPr>
              <a:t>Invalid contraindications</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6482" y="1304365"/>
            <a:ext cx="6770908" cy="4944035"/>
          </a:xfrm>
        </p:spPr>
        <p:txBody>
          <a:bodyPr>
            <a:noAutofit/>
          </a:bodyPr>
          <a:lstStyle/>
          <a:p>
            <a:r>
              <a:rPr lang="en-US" altLang="ar-JO" sz="2000" dirty="0">
                <a:solidFill>
                  <a:schemeClr val="accent4">
                    <a:lumMod val="50000"/>
                  </a:schemeClr>
                </a:solidFill>
                <a:latin typeface="Calibri" panose="020F0502020204030204" pitchFamily="34" charset="0"/>
                <a:cs typeface="Calibri" panose="020F0502020204030204" pitchFamily="34" charset="0"/>
              </a:rPr>
              <a:t>Convalescent (recovery) phase of acute illness</a:t>
            </a:r>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r>
              <a:rPr lang="en-US" altLang="ar-JO" sz="2000" dirty="0">
                <a:solidFill>
                  <a:schemeClr val="accent4">
                    <a:lumMod val="50000"/>
                  </a:schemeClr>
                </a:solidFill>
                <a:latin typeface="Calibri" panose="020F0502020204030204" pitchFamily="34" charset="0"/>
                <a:cs typeface="Calibri" panose="020F0502020204030204" pitchFamily="34" charset="0"/>
              </a:rPr>
              <a:t>Recent exposure to infectious diseases</a:t>
            </a:r>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r>
              <a:rPr lang="en-US" altLang="ar-JO" sz="2000" dirty="0">
                <a:solidFill>
                  <a:schemeClr val="accent4">
                    <a:lumMod val="50000"/>
                  </a:schemeClr>
                </a:solidFill>
                <a:latin typeface="Calibri" panose="020F0502020204030204" pitchFamily="34" charset="0"/>
                <a:cs typeface="Calibri" panose="020F0502020204030204" pitchFamily="34" charset="0"/>
              </a:rPr>
              <a:t>Current antibiotic therapy</a:t>
            </a:r>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r>
              <a:rPr lang="en-US" altLang="ar-JO" sz="2000" dirty="0">
                <a:solidFill>
                  <a:schemeClr val="accent4">
                    <a:lumMod val="50000"/>
                  </a:schemeClr>
                </a:solidFill>
                <a:latin typeface="Calibri" panose="020F0502020204030204" pitchFamily="34" charset="0"/>
                <a:cs typeface="Calibri" panose="020F0502020204030204" pitchFamily="34" charset="0"/>
              </a:rPr>
              <a:t>Breastfeeding </a:t>
            </a:r>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r>
              <a:rPr lang="en-US" altLang="ar-JO" sz="2000" dirty="0">
                <a:solidFill>
                  <a:schemeClr val="accent4">
                    <a:lumMod val="50000"/>
                  </a:schemeClr>
                </a:solidFill>
                <a:latin typeface="Calibri" panose="020F0502020204030204" pitchFamily="34" charset="0"/>
                <a:cs typeface="Calibri" panose="020F0502020204030204" pitchFamily="34" charset="0"/>
              </a:rPr>
              <a:t>Stable neurological condition (CP, controlled convulsion)</a:t>
            </a:r>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endParaRPr lang="en-US" altLang="ar-JO" sz="2000" dirty="0">
              <a:solidFill>
                <a:schemeClr val="accent4">
                  <a:lumMod val="50000"/>
                </a:schemeClr>
              </a:solidFill>
              <a:latin typeface="Calibri" panose="020F0502020204030204" pitchFamily="34" charset="0"/>
              <a:cs typeface="Calibri" panose="020F0502020204030204" pitchFamily="34" charset="0"/>
            </a:endParaRPr>
          </a:p>
          <a:p>
            <a:r>
              <a:rPr lang="en-US" altLang="ar-JO" sz="2000" dirty="0">
                <a:solidFill>
                  <a:schemeClr val="accent4">
                    <a:lumMod val="50000"/>
                  </a:schemeClr>
                </a:solidFill>
                <a:latin typeface="Calibri" panose="020F0502020204030204" pitchFamily="34" charset="0"/>
                <a:cs typeface="Calibri" panose="020F0502020204030204" pitchFamily="34" charset="0"/>
              </a:rPr>
              <a:t>History of penicillin allergy or other non-vaccine allergy or receiving allergen extract immunotherapy.</a:t>
            </a:r>
            <a:endParaRPr lang="en-US" sz="2000"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96" y="336644"/>
            <a:ext cx="6664658" cy="1320800"/>
          </a:xfrm>
        </p:spPr>
        <p:txBody>
          <a:bodyPr>
            <a:normAutofit fontScale="90000"/>
          </a:bodyPr>
          <a:lstStyle/>
          <a:p>
            <a:r>
              <a:rPr lang="en-US" sz="4000" dirty="0">
                <a:solidFill>
                  <a:schemeClr val="accent2"/>
                </a:solidFill>
                <a:latin typeface="Calibri" panose="020F0502020204030204" pitchFamily="34" charset="0"/>
                <a:cs typeface="Calibri" panose="020F0502020204030204" pitchFamily="34" charset="0"/>
              </a:rPr>
              <a:t>What influences the body’s immune response to a vaccine?</a:t>
            </a:r>
            <a:endParaRPr lang="en-US" sz="4000"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54528" y="1861850"/>
            <a:ext cx="7133175" cy="4509246"/>
          </a:xfrm>
        </p:spPr>
        <p:txBody>
          <a:bodyPr>
            <a:normAutofit lnSpcReduction="10000"/>
          </a:bodyPr>
          <a:lstStyle/>
          <a:p>
            <a:pPr marL="457200" indent="-457200">
              <a:lnSpc>
                <a:spcPct val="90000"/>
              </a:lnSpc>
              <a:buNone/>
            </a:pPr>
            <a:r>
              <a:rPr lang="en-US" altLang="ar-JO" sz="2200" b="1" dirty="0">
                <a:solidFill>
                  <a:schemeClr val="accent4">
                    <a:lumMod val="50000"/>
                  </a:schemeClr>
                </a:solidFill>
                <a:latin typeface="Calibri" panose="020F0502020204030204" pitchFamily="34" charset="0"/>
                <a:cs typeface="Calibri" panose="020F0502020204030204" pitchFamily="34" charset="0"/>
              </a:rPr>
              <a:t>  1. Age at administration:</a:t>
            </a:r>
            <a:endParaRPr lang="en-US" altLang="ar-JO" sz="2200" b="1" dirty="0">
              <a:solidFill>
                <a:schemeClr val="accent4">
                  <a:lumMod val="50000"/>
                </a:schemeClr>
              </a:solidFill>
              <a:latin typeface="Calibri" panose="020F0502020204030204" pitchFamily="34" charset="0"/>
              <a:cs typeface="Calibri" panose="020F0502020204030204" pitchFamily="34" charset="0"/>
            </a:endParaRPr>
          </a:p>
          <a:p>
            <a:pPr marL="857250" lvl="1" indent="-457200">
              <a:lnSpc>
                <a:spcPct val="90000"/>
              </a:lnSpc>
              <a:buNone/>
            </a:pPr>
            <a:r>
              <a:rPr lang="en-US" altLang="ar-JO" dirty="0">
                <a:solidFill>
                  <a:schemeClr val="accent4">
                    <a:lumMod val="50000"/>
                  </a:schemeClr>
                </a:solidFill>
                <a:latin typeface="Calibri" panose="020F0502020204030204" pitchFamily="34" charset="0"/>
                <a:cs typeface="Calibri" panose="020F0502020204030204" pitchFamily="34" charset="0"/>
              </a:rPr>
              <a:t>Immaturity of immune system in children &lt;2 y</a:t>
            </a: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buNone/>
            </a:pPr>
            <a:r>
              <a:rPr lang="en-US" altLang="ar-JO" dirty="0">
                <a:solidFill>
                  <a:schemeClr val="accent4">
                    <a:lumMod val="50000"/>
                  </a:schemeClr>
                </a:solidFill>
                <a:latin typeface="Calibri" panose="020F0502020204030204" pitchFamily="34" charset="0"/>
                <a:cs typeface="Calibri" panose="020F0502020204030204" pitchFamily="34" charset="0"/>
              </a:rPr>
              <a:t>  </a:t>
            </a: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buNone/>
            </a:pPr>
            <a:r>
              <a:rPr lang="en-US" altLang="ar-JO" sz="2200" b="1" dirty="0">
                <a:solidFill>
                  <a:schemeClr val="accent4">
                    <a:lumMod val="50000"/>
                  </a:schemeClr>
                </a:solidFill>
                <a:latin typeface="Calibri" panose="020F0502020204030204" pitchFamily="34" charset="0"/>
                <a:cs typeface="Calibri" panose="020F0502020204030204" pitchFamily="34" charset="0"/>
              </a:rPr>
              <a:t>  2. Presence of maternal antibodies younger than 6 months:</a:t>
            </a:r>
            <a:endParaRPr lang="en-US" altLang="ar-JO" sz="2200" b="1" dirty="0">
              <a:solidFill>
                <a:schemeClr val="accent4">
                  <a:lumMod val="50000"/>
                </a:schemeClr>
              </a:solidFill>
              <a:latin typeface="Calibri" panose="020F0502020204030204" pitchFamily="34" charset="0"/>
              <a:cs typeface="Calibri" panose="020F0502020204030204" pitchFamily="34" charset="0"/>
            </a:endParaRPr>
          </a:p>
          <a:p>
            <a:pPr marL="857250" lvl="1" indent="-457200">
              <a:lnSpc>
                <a:spcPct val="90000"/>
              </a:lnSpc>
              <a:buNone/>
            </a:pPr>
            <a:r>
              <a:rPr lang="en-US" altLang="ar-JO" dirty="0">
                <a:solidFill>
                  <a:schemeClr val="accent4">
                    <a:lumMod val="50000"/>
                  </a:schemeClr>
                </a:solidFill>
                <a:latin typeface="Calibri" panose="020F0502020204030204" pitchFamily="34" charset="0"/>
                <a:cs typeface="Calibri" panose="020F0502020204030204" pitchFamily="34" charset="0"/>
              </a:rPr>
              <a:t>Maternal </a:t>
            </a:r>
            <a:r>
              <a:rPr lang="en-US" altLang="ar-JO" dirty="0" err="1">
                <a:solidFill>
                  <a:schemeClr val="accent4">
                    <a:lumMod val="50000"/>
                  </a:schemeClr>
                </a:solidFill>
                <a:latin typeface="Calibri" panose="020F0502020204030204" pitchFamily="34" charset="0"/>
                <a:cs typeface="Calibri" panose="020F0502020204030204" pitchFamily="34" charset="0"/>
              </a:rPr>
              <a:t>antiboides</a:t>
            </a:r>
            <a:r>
              <a:rPr lang="en-US" altLang="ar-JO" dirty="0">
                <a:solidFill>
                  <a:schemeClr val="accent4">
                    <a:lumMod val="50000"/>
                  </a:schemeClr>
                </a:solidFill>
                <a:latin typeface="Calibri" panose="020F0502020204030204" pitchFamily="34" charset="0"/>
                <a:cs typeface="Calibri" panose="020F0502020204030204" pitchFamily="34" charset="0"/>
              </a:rPr>
              <a:t> interfere with live attenuated vaccines</a:t>
            </a: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buNone/>
            </a:pP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buNone/>
            </a:pPr>
            <a:r>
              <a:rPr lang="en-US" altLang="ar-JO" sz="2200" b="1" dirty="0">
                <a:solidFill>
                  <a:schemeClr val="accent4">
                    <a:lumMod val="50000"/>
                  </a:schemeClr>
                </a:solidFill>
                <a:latin typeface="Calibri" panose="020F0502020204030204" pitchFamily="34" charset="0"/>
                <a:cs typeface="Calibri" panose="020F0502020204030204" pitchFamily="34" charset="0"/>
              </a:rPr>
              <a:t>  3. Host factors: nutrition, immunity:</a:t>
            </a:r>
            <a:endParaRPr lang="en-US" altLang="ar-JO" sz="2200" b="1" dirty="0">
              <a:solidFill>
                <a:schemeClr val="accent4">
                  <a:lumMod val="50000"/>
                </a:schemeClr>
              </a:solidFill>
              <a:latin typeface="Calibri" panose="020F0502020204030204" pitchFamily="34" charset="0"/>
              <a:cs typeface="Calibri" panose="020F0502020204030204" pitchFamily="34" charset="0"/>
            </a:endParaRPr>
          </a:p>
          <a:p>
            <a:pPr marL="857250" lvl="1" indent="-457200">
              <a:lnSpc>
                <a:spcPct val="90000"/>
              </a:lnSpc>
              <a:buNone/>
            </a:pPr>
            <a:r>
              <a:rPr lang="en-US" altLang="ar-JO" dirty="0" err="1">
                <a:solidFill>
                  <a:schemeClr val="accent4">
                    <a:lumMod val="50000"/>
                  </a:schemeClr>
                </a:solidFill>
                <a:latin typeface="Calibri" panose="020F0502020204030204" pitchFamily="34" charset="0"/>
                <a:cs typeface="Calibri" panose="020F0502020204030204" pitchFamily="34" charset="0"/>
              </a:rPr>
              <a:t>Immunodeficient</a:t>
            </a:r>
            <a:r>
              <a:rPr lang="en-US" altLang="ar-JO" dirty="0">
                <a:solidFill>
                  <a:schemeClr val="accent4">
                    <a:lumMod val="50000"/>
                  </a:schemeClr>
                </a:solidFill>
                <a:latin typeface="Calibri" panose="020F0502020204030204" pitchFamily="34" charset="0"/>
                <a:cs typeface="Calibri" panose="020F0502020204030204" pitchFamily="34" charset="0"/>
              </a:rPr>
              <a:t> people cannot produce enough </a:t>
            </a:r>
            <a:r>
              <a:rPr lang="en-US" altLang="ar-JO" dirty="0" err="1">
                <a:solidFill>
                  <a:schemeClr val="accent4">
                    <a:lumMod val="50000"/>
                  </a:schemeClr>
                </a:solidFill>
                <a:latin typeface="Calibri" panose="020F0502020204030204" pitchFamily="34" charset="0"/>
                <a:cs typeface="Calibri" panose="020F0502020204030204" pitchFamily="34" charset="0"/>
              </a:rPr>
              <a:t>anitbodies</a:t>
            </a: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857250" lvl="1" indent="-457200">
              <a:lnSpc>
                <a:spcPct val="90000"/>
              </a:lnSpc>
              <a:buNone/>
            </a:pPr>
            <a:r>
              <a:rPr lang="en-US" altLang="ar-JO" dirty="0">
                <a:solidFill>
                  <a:schemeClr val="accent4">
                    <a:lumMod val="50000"/>
                  </a:schemeClr>
                </a:solidFill>
                <a:latin typeface="Calibri" panose="020F0502020204030204" pitchFamily="34" charset="0"/>
                <a:cs typeface="Calibri" panose="020F0502020204030204" pitchFamily="34" charset="0"/>
              </a:rPr>
              <a:t>Nutritionally acquired immunodeficiency (Kwashiorkor)</a:t>
            </a: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buNone/>
            </a:pPr>
            <a:endParaRPr lang="en-US" altLang="ar-JO"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buNone/>
            </a:pPr>
            <a:r>
              <a:rPr lang="en-US" altLang="ar-JO" sz="2200" b="1" dirty="0">
                <a:solidFill>
                  <a:schemeClr val="accent4">
                    <a:lumMod val="50000"/>
                  </a:schemeClr>
                </a:solidFill>
                <a:latin typeface="Calibri" panose="020F0502020204030204" pitchFamily="34" charset="0"/>
                <a:cs typeface="Calibri" panose="020F0502020204030204" pitchFamily="34" charset="0"/>
              </a:rPr>
              <a:t>  4. Route of administration:</a:t>
            </a:r>
            <a:endParaRPr lang="en-US" altLang="ar-JO" sz="2200" b="1" dirty="0">
              <a:solidFill>
                <a:schemeClr val="accent4">
                  <a:lumMod val="50000"/>
                </a:schemeClr>
              </a:solidFill>
              <a:latin typeface="Calibri" panose="020F0502020204030204" pitchFamily="34" charset="0"/>
              <a:cs typeface="Calibri" panose="020F0502020204030204" pitchFamily="34" charset="0"/>
            </a:endParaRPr>
          </a:p>
          <a:p>
            <a:pPr marL="857250" lvl="1" indent="-457200">
              <a:lnSpc>
                <a:spcPct val="90000"/>
              </a:lnSpc>
              <a:buNone/>
            </a:pPr>
            <a:r>
              <a:rPr lang="en-US" altLang="ar-JO" dirty="0">
                <a:solidFill>
                  <a:schemeClr val="accent4">
                    <a:lumMod val="50000"/>
                  </a:schemeClr>
                </a:solidFill>
                <a:latin typeface="Calibri" panose="020F0502020204030204" pitchFamily="34" charset="0"/>
                <a:cs typeface="Calibri" panose="020F0502020204030204" pitchFamily="34" charset="0"/>
              </a:rPr>
              <a:t>SC hepatitis B in buttock less immunogenic than IM in deltoid</a:t>
            </a:r>
            <a:endParaRPr lang="en-US"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992" y="3035719"/>
            <a:ext cx="6347715" cy="1826581"/>
          </a:xfrm>
        </p:spPr>
        <p:txBody>
          <a:bodyPr>
            <a:noAutofit/>
          </a:bodyPr>
          <a:lstStyle/>
          <a:p>
            <a:pPr algn="ctr"/>
            <a:r>
              <a:rPr lang="en-US" sz="6000" b="1" dirty="0">
                <a:solidFill>
                  <a:schemeClr val="accent2"/>
                </a:solidFill>
                <a:latin typeface="Calibri" panose="020F0502020204030204" pitchFamily="34" charset="0"/>
                <a:cs typeface="Calibri" panose="020F0502020204030204" pitchFamily="34" charset="0"/>
              </a:rPr>
              <a:t>National Jordanian Vaccination Program</a:t>
            </a:r>
            <a:endParaRPr lang="en-US" sz="6000"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2" y="370830"/>
            <a:ext cx="8659417" cy="1400530"/>
          </a:xfrm>
        </p:spPr>
        <p:txBody>
          <a:bodyPr/>
          <a:lstStyle/>
          <a:p>
            <a:r>
              <a:rPr lang="en-US" sz="4000" b="1" dirty="0">
                <a:solidFill>
                  <a:schemeClr val="accent2"/>
                </a:solidFill>
                <a:latin typeface="Calibri" panose="020F0502020204030204" pitchFamily="34" charset="0"/>
                <a:cs typeface="Calibri" panose="020F0502020204030204" pitchFamily="34" charset="0"/>
              </a:rPr>
              <a:t>Vaccination </a:t>
            </a:r>
            <a:r>
              <a:rPr lang="en-US" sz="4000" b="1" dirty="0" err="1">
                <a:solidFill>
                  <a:schemeClr val="accent2"/>
                </a:solidFill>
                <a:latin typeface="Calibri" panose="020F0502020204030204" pitchFamily="34" charset="0"/>
                <a:cs typeface="Calibri" panose="020F0502020204030204" pitchFamily="34" charset="0"/>
              </a:rPr>
              <a:t>vs</a:t>
            </a:r>
            <a:r>
              <a:rPr lang="en-US" sz="4000" b="1" dirty="0">
                <a:solidFill>
                  <a:schemeClr val="accent2"/>
                </a:solidFill>
                <a:latin typeface="Calibri" panose="020F0502020204030204" pitchFamily="34" charset="0"/>
                <a:cs typeface="Calibri" panose="020F0502020204030204" pitchFamily="34" charset="0"/>
              </a:rPr>
              <a:t> Immunization</a:t>
            </a:r>
            <a:endParaRPr lang="en-US" sz="4000"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27483" y="1274960"/>
            <a:ext cx="7119483" cy="4624316"/>
          </a:xfrm>
        </p:spPr>
        <p:txBody>
          <a:bodyPr>
            <a:noAutofit/>
          </a:bodyPr>
          <a:lstStyle/>
          <a:p>
            <a:r>
              <a:rPr lang="en-US" sz="2800" b="1" dirty="0">
                <a:solidFill>
                  <a:schemeClr val="accent4"/>
                </a:solidFill>
                <a:latin typeface="Calibri" panose="020F0502020204030204" pitchFamily="34" charset="0"/>
                <a:cs typeface="Calibri" panose="020F0502020204030204" pitchFamily="34" charset="0"/>
              </a:rPr>
              <a:t>Vaccination</a:t>
            </a:r>
            <a:r>
              <a:rPr lang="en-US" sz="2800" dirty="0">
                <a:solidFill>
                  <a:schemeClr val="accent4"/>
                </a:solidFill>
                <a:latin typeface="Calibri" panose="020F0502020204030204" pitchFamily="34" charset="0"/>
                <a:cs typeface="Calibri" panose="020F0502020204030204" pitchFamily="34" charset="0"/>
              </a:rPr>
              <a:t>: </a:t>
            </a:r>
            <a:endParaRPr lang="en-US" sz="2800" dirty="0">
              <a:solidFill>
                <a:schemeClr val="accent4"/>
              </a:solidFill>
              <a:latin typeface="Calibri" panose="020F0502020204030204" pitchFamily="34" charset="0"/>
              <a:cs typeface="Calibri" panose="020F0502020204030204" pitchFamily="34" charset="0"/>
            </a:endParaRPr>
          </a:p>
          <a:p>
            <a:pPr lvl="1"/>
            <a:r>
              <a:rPr lang="en-US" sz="2400" dirty="0">
                <a:solidFill>
                  <a:schemeClr val="accent4"/>
                </a:solidFill>
                <a:latin typeface="Calibri" panose="020F0502020204030204" pitchFamily="34" charset="0"/>
                <a:cs typeface="Calibri" panose="020F0502020204030204" pitchFamily="34" charset="0"/>
              </a:rPr>
              <a:t>The act of giving a vaccine (antigen)</a:t>
            </a:r>
            <a:endParaRPr lang="en-US" sz="2400" dirty="0">
              <a:solidFill>
                <a:schemeClr val="accent4"/>
              </a:solidFill>
              <a:latin typeface="Calibri" panose="020F0502020204030204" pitchFamily="34" charset="0"/>
              <a:cs typeface="Calibri" panose="020F0502020204030204" pitchFamily="34" charset="0"/>
            </a:endParaRPr>
          </a:p>
          <a:p>
            <a:r>
              <a:rPr lang="en-US" sz="2800" b="1" dirty="0">
                <a:solidFill>
                  <a:schemeClr val="accent4"/>
                </a:solidFill>
                <a:latin typeface="Calibri" panose="020F0502020204030204" pitchFamily="34" charset="0"/>
                <a:cs typeface="Calibri" panose="020F0502020204030204" pitchFamily="34" charset="0"/>
              </a:rPr>
              <a:t>Immunization</a:t>
            </a:r>
            <a:r>
              <a:rPr lang="en-US" sz="2800" dirty="0">
                <a:solidFill>
                  <a:schemeClr val="accent4"/>
                </a:solidFill>
                <a:latin typeface="Calibri" panose="020F0502020204030204" pitchFamily="34" charset="0"/>
                <a:cs typeface="Calibri" panose="020F0502020204030204" pitchFamily="34" charset="0"/>
              </a:rPr>
              <a:t>: </a:t>
            </a:r>
            <a:endParaRPr lang="en-US" sz="2800" dirty="0">
              <a:solidFill>
                <a:schemeClr val="accent4"/>
              </a:solidFill>
              <a:latin typeface="Calibri" panose="020F0502020204030204" pitchFamily="34" charset="0"/>
              <a:cs typeface="Calibri" panose="020F0502020204030204" pitchFamily="34" charset="0"/>
            </a:endParaRPr>
          </a:p>
          <a:p>
            <a:pPr lvl="1"/>
            <a:r>
              <a:rPr lang="en-US" sz="2400" dirty="0">
                <a:solidFill>
                  <a:schemeClr val="accent4"/>
                </a:solidFill>
                <a:latin typeface="Calibri" panose="020F0502020204030204" pitchFamily="34" charset="0"/>
                <a:cs typeface="Calibri" panose="020F0502020204030204" pitchFamily="34" charset="0"/>
              </a:rPr>
              <a:t>Induction of an immune response following exposure to an antigen</a:t>
            </a:r>
            <a:endParaRPr lang="en-US" sz="2400" dirty="0">
              <a:solidFill>
                <a:schemeClr val="accent4"/>
              </a:solidFill>
              <a:latin typeface="Calibri" panose="020F0502020204030204" pitchFamily="34" charset="0"/>
              <a:cs typeface="Calibri" panose="020F0502020204030204" pitchFamily="34" charset="0"/>
            </a:endParaRPr>
          </a:p>
          <a:p>
            <a:endParaRPr lang="en-US" sz="2800" dirty="0">
              <a:solidFill>
                <a:schemeClr val="accent4"/>
              </a:solidFill>
              <a:latin typeface="Calibri" panose="020F0502020204030204" pitchFamily="34" charset="0"/>
              <a:cs typeface="Calibri" panose="020F0502020204030204" pitchFamily="34" charset="0"/>
            </a:endParaRPr>
          </a:p>
          <a:p>
            <a:r>
              <a:rPr lang="en-US" sz="2800" b="1" dirty="0">
                <a:solidFill>
                  <a:schemeClr val="accent5"/>
                </a:solidFill>
                <a:latin typeface="Calibri" panose="020F0502020204030204" pitchFamily="34" charset="0"/>
                <a:cs typeface="Calibri" panose="020F0502020204030204" pitchFamily="34" charset="0"/>
              </a:rPr>
              <a:t>Vaccination ≠ Immunization</a:t>
            </a:r>
            <a:endParaRPr lang="en-US" sz="2800" b="1" dirty="0">
              <a:solidFill>
                <a:schemeClr val="accent5"/>
              </a:solidFill>
              <a:latin typeface="Calibri" panose="020F0502020204030204" pitchFamily="34" charset="0"/>
              <a:cs typeface="Calibri" panose="020F0502020204030204" pitchFamily="34" charset="0"/>
            </a:endParaRPr>
          </a:p>
          <a:p>
            <a:pPr lvl="1"/>
            <a:r>
              <a:rPr lang="en-US" sz="2400" dirty="0">
                <a:solidFill>
                  <a:schemeClr val="accent4"/>
                </a:solidFill>
                <a:latin typeface="Calibri" panose="020F0502020204030204" pitchFamily="34" charset="0"/>
                <a:cs typeface="Calibri" panose="020F0502020204030204" pitchFamily="34" charset="0"/>
              </a:rPr>
              <a:t>A vaccinated person isn’t necessarily immunized.</a:t>
            </a:r>
            <a:endParaRPr lang="en-US" sz="2400" dirty="0">
              <a:solidFill>
                <a:schemeClr val="accent4"/>
              </a:solidFill>
              <a:latin typeface="Calibri" panose="020F0502020204030204" pitchFamily="34" charset="0"/>
              <a:cs typeface="Calibri" panose="020F0502020204030204" pitchFamily="34" charset="0"/>
            </a:endParaRPr>
          </a:p>
          <a:p>
            <a:pPr lvl="1"/>
            <a:r>
              <a:rPr lang="en-US" sz="2400" dirty="0">
                <a:solidFill>
                  <a:schemeClr val="accent4"/>
                </a:solidFill>
                <a:latin typeface="Calibri" panose="020F0502020204030204" pitchFamily="34" charset="0"/>
                <a:cs typeface="Calibri" panose="020F0502020204030204" pitchFamily="34" charset="0"/>
              </a:rPr>
              <a:t>Immunity can be acquired without vaccination.</a:t>
            </a:r>
            <a:endParaRPr lang="en-US" sz="2400" dirty="0">
              <a:solidFill>
                <a:schemeClr val="accent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aad\Downloads\45075661_2217484051852888_7007784475421573120_n.jpg"/>
          <p:cNvPicPr>
            <a:picLocks noChangeAspect="1" noChangeArrowheads="1"/>
          </p:cNvPicPr>
          <p:nvPr/>
        </p:nvPicPr>
        <p:blipFill rotWithShape="1">
          <a:blip r:embed="rId1" cstate="print"/>
          <a:srcRect l="4328" r="3582" b="7861"/>
          <a:stretch>
            <a:fillRect/>
          </a:stretch>
        </p:blipFill>
        <p:spPr bwMode="auto">
          <a:xfrm>
            <a:off x="0" y="0"/>
            <a:ext cx="9144000" cy="6823657"/>
          </a:xfrm>
          <a:prstGeom prst="rect">
            <a:avLst/>
          </a:prstGeom>
          <a:noFill/>
        </p:spPr>
      </p:pic>
      <p:sp>
        <p:nvSpPr>
          <p:cNvPr id="4" name="TextBox 3"/>
          <p:cNvSpPr txBox="1"/>
          <p:nvPr/>
        </p:nvSpPr>
        <p:spPr>
          <a:xfrm>
            <a:off x="-2" y="5688650"/>
            <a:ext cx="1236372" cy="461665"/>
          </a:xfrm>
          <a:prstGeom prst="rect">
            <a:avLst/>
          </a:prstGeom>
          <a:solidFill>
            <a:schemeClr val="accent5">
              <a:lumMod val="60000"/>
              <a:lumOff val="40000"/>
            </a:schemeClr>
          </a:solidFill>
        </p:spPr>
        <p:txBody>
          <a:bodyPr wrap="square" rtlCol="0">
            <a:spAutoFit/>
          </a:bodyPr>
          <a:lstStyle/>
          <a:p>
            <a:r>
              <a:rPr lang="ar-JO" sz="1200" dirty="0">
                <a:solidFill>
                  <a:schemeClr val="bg1"/>
                </a:solidFill>
              </a:rPr>
              <a:t>- مطعوم الكبد الوبائي أ</a:t>
            </a:r>
            <a:endParaRPr lang="en-US" sz="1200" dirty="0">
              <a:solidFill>
                <a:schemeClr val="bg1"/>
              </a:solidFill>
            </a:endParaRPr>
          </a:p>
        </p:txBody>
      </p:sp>
      <p:sp>
        <p:nvSpPr>
          <p:cNvPr id="6" name="TextBox 5"/>
          <p:cNvSpPr txBox="1"/>
          <p:nvPr/>
        </p:nvSpPr>
        <p:spPr>
          <a:xfrm>
            <a:off x="128790" y="6502830"/>
            <a:ext cx="1880314" cy="307777"/>
          </a:xfrm>
          <a:prstGeom prst="rect">
            <a:avLst/>
          </a:prstGeom>
          <a:solidFill>
            <a:schemeClr val="accent5">
              <a:lumMod val="60000"/>
              <a:lumOff val="40000"/>
            </a:schemeClr>
          </a:solidFill>
        </p:spPr>
        <p:txBody>
          <a:bodyPr wrap="square" rtlCol="0">
            <a:spAutoFit/>
          </a:bodyPr>
          <a:lstStyle/>
          <a:p>
            <a:r>
              <a:rPr lang="ar-JO" sz="1400" dirty="0">
                <a:solidFill>
                  <a:schemeClr val="bg1"/>
                </a:solidFill>
              </a:rPr>
              <a:t>- مطعوم الكبد الوبائي أ</a:t>
            </a:r>
            <a:endParaRPr lang="en-US" sz="14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0"/>
          <a:ext cx="9916886" cy="6885112"/>
        </p:xfrm>
        <a:graphic>
          <a:graphicData uri="http://schemas.openxmlformats.org/drawingml/2006/table">
            <a:tbl>
              <a:tblPr firstRow="1" bandRow="1">
                <a:tableStyleId>{5C22544A-7EE6-4342-B048-85BDC9FD1C3A}</a:tableStyleId>
              </a:tblPr>
              <a:tblGrid>
                <a:gridCol w="2275114"/>
                <a:gridCol w="2002971"/>
                <a:gridCol w="2460172"/>
                <a:gridCol w="3178629"/>
              </a:tblGrid>
              <a:tr h="612971">
                <a:tc gridSpan="4">
                  <a:txBody>
                    <a:bodyPr/>
                    <a:lstStyle/>
                    <a:p>
                      <a:pPr algn="ctr" rtl="1"/>
                      <a:r>
                        <a:rPr lang="ar-JO" baseline="0" dirty="0"/>
                        <a:t> </a:t>
                      </a:r>
                      <a:r>
                        <a:rPr lang="en-US" baseline="0" dirty="0"/>
                        <a:t>  </a:t>
                      </a:r>
                      <a:r>
                        <a:rPr lang="en-US" dirty="0"/>
                        <a:t>The Jordanian National</a:t>
                      </a:r>
                      <a:r>
                        <a:rPr lang="en-US" baseline="0" dirty="0"/>
                        <a:t> Immunization Program</a:t>
                      </a:r>
                      <a:r>
                        <a:rPr lang="en-US" dirty="0"/>
                        <a:t>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r>
              <a:tr h="612971">
                <a:tc gridSpan="3">
                  <a:txBody>
                    <a:bodyPr/>
                    <a:lstStyle/>
                    <a:p>
                      <a:pPr rtl="1"/>
                      <a:r>
                        <a:rPr lang="en-US" dirty="0"/>
                        <a:t>Recommended</a:t>
                      </a:r>
                      <a:r>
                        <a:rPr lang="en-US" baseline="0" dirty="0"/>
                        <a:t> Vaccines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r>
                        <a:rPr lang="en-US" dirty="0"/>
                        <a:t>Age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BCG</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First</a:t>
                      </a:r>
                      <a:r>
                        <a:rPr lang="en-US" baseline="0" dirty="0"/>
                        <a:t> Month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err="1">
                          <a:solidFill>
                            <a:srgbClr val="C00000"/>
                          </a:solidFill>
                        </a:rPr>
                        <a:t>DaPT</a:t>
                      </a:r>
                      <a:r>
                        <a:rPr lang="en-US" dirty="0"/>
                        <a:t>-HBV-</a:t>
                      </a:r>
                      <a:r>
                        <a:rPr lang="en-US" dirty="0" err="1">
                          <a:solidFill>
                            <a:srgbClr val="C00000"/>
                          </a:solidFill>
                        </a:rPr>
                        <a:t>Hib</a:t>
                      </a:r>
                      <a:r>
                        <a:rPr lang="en-US" dirty="0"/>
                        <a:t>-Rota</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61 Days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632">
                <a:tc>
                  <a:txBody>
                    <a:bodyPr/>
                    <a:lstStyle/>
                    <a:p>
                      <a:pPr marL="0" marR="0" indent="0" algn="l" defTabSz="457200" rtl="1" eaLnBrk="1" fontAlgn="auto" latinLnBrk="0" hangingPunct="1">
                        <a:lnSpc>
                          <a:spcPct val="100000"/>
                        </a:lnSpc>
                        <a:spcBef>
                          <a:spcPts val="0"/>
                        </a:spcBef>
                        <a:spcAft>
                          <a:spcPts val="0"/>
                        </a:spcAft>
                        <a:buClrTx/>
                        <a:buSzTx/>
                        <a:buFontTx/>
                        <a:buNone/>
                        <a:defRPr/>
                      </a:pPr>
                      <a:r>
                        <a:rPr lang="en-US" dirty="0"/>
                        <a:t>OPV</a:t>
                      </a:r>
                      <a:endParaRPr lang="ar-JO" dirty="0"/>
                    </a:p>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defRPr/>
                      </a:pPr>
                      <a:r>
                        <a:rPr lang="en-US" dirty="0" err="1">
                          <a:solidFill>
                            <a:srgbClr val="C00000"/>
                          </a:solidFill>
                        </a:rPr>
                        <a:t>DaPT</a:t>
                      </a:r>
                      <a:r>
                        <a:rPr lang="en-US" dirty="0"/>
                        <a:t>-HBV-</a:t>
                      </a:r>
                      <a:r>
                        <a:rPr lang="en-US" dirty="0" err="1">
                          <a:solidFill>
                            <a:srgbClr val="C00000"/>
                          </a:solidFill>
                        </a:rPr>
                        <a:t>Hib</a:t>
                      </a:r>
                      <a:r>
                        <a:rPr lang="en-US" dirty="0"/>
                        <a:t>-Rota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91 Days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632">
                <a:tc>
                  <a:txBody>
                    <a:bodyPr/>
                    <a:lstStyle/>
                    <a:p>
                      <a:pPr marL="0" marR="0" indent="0" algn="l" defTabSz="457200" rtl="1" eaLnBrk="1" fontAlgn="auto" latinLnBrk="0" hangingPunct="1">
                        <a:lnSpc>
                          <a:spcPct val="100000"/>
                        </a:lnSpc>
                        <a:spcBef>
                          <a:spcPts val="0"/>
                        </a:spcBef>
                        <a:spcAft>
                          <a:spcPts val="0"/>
                        </a:spcAft>
                        <a:buClrTx/>
                        <a:buSzTx/>
                        <a:buFontTx/>
                        <a:buNone/>
                        <a:defRPr/>
                      </a:pPr>
                      <a:r>
                        <a:rPr lang="en-US" dirty="0"/>
                        <a:t>OPV</a:t>
                      </a:r>
                      <a:endParaRPr lang="ar-JO" dirty="0"/>
                    </a:p>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defRPr/>
                      </a:pPr>
                      <a:r>
                        <a:rPr lang="en-US" dirty="0" err="1">
                          <a:solidFill>
                            <a:srgbClr val="C00000"/>
                          </a:solidFill>
                        </a:rPr>
                        <a:t>DaPT</a:t>
                      </a:r>
                      <a:r>
                        <a:rPr lang="en-US" dirty="0"/>
                        <a:t>-HBV-</a:t>
                      </a:r>
                      <a:r>
                        <a:rPr lang="en-US" dirty="0" err="1">
                          <a:solidFill>
                            <a:srgbClr val="C00000"/>
                          </a:solidFill>
                        </a:rPr>
                        <a:t>Hib</a:t>
                      </a:r>
                      <a:r>
                        <a:rPr lang="en-US" dirty="0"/>
                        <a:t>-Rota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121 Days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Measles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9 Months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b="1" dirty="0">
                          <a:solidFill>
                            <a:srgbClr val="00B0F0"/>
                          </a:solidFill>
                        </a:rPr>
                        <a:t>Hepatitis A  </a:t>
                      </a:r>
                      <a:endParaRPr lang="en-US" b="1" dirty="0">
                        <a:solidFill>
                          <a:srgbClr val="00B0F0"/>
                        </a:solidFill>
                      </a:endParaRPr>
                    </a:p>
                    <a:p>
                      <a:pPr rtl="1"/>
                      <a:r>
                        <a:rPr lang="en-US" b="1" dirty="0">
                          <a:solidFill>
                            <a:srgbClr val="00B0F0"/>
                          </a:solidFill>
                        </a:rPr>
                        <a:t>first dose</a:t>
                      </a:r>
                      <a:r>
                        <a:rPr lang="en-US" dirty="0">
                          <a:solidFill>
                            <a:srgbClr val="00B0F0"/>
                          </a:solidFill>
                        </a:rPr>
                        <a:t> </a:t>
                      </a:r>
                      <a:endParaRPr lang="ar-JO"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MMR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dirty="0"/>
                        <a:t> </a:t>
                      </a:r>
                      <a:r>
                        <a:rPr lang="en-US" dirty="0"/>
                        <a:t> Months</a:t>
                      </a:r>
                      <a:r>
                        <a:rPr lang="ar-JO" dirty="0"/>
                        <a:t>12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r>
                        <a:rPr lang="en-US" dirty="0"/>
                        <a:t> </a:t>
                      </a:r>
                      <a:r>
                        <a:rPr lang="en-US" b="1" dirty="0">
                          <a:solidFill>
                            <a:srgbClr val="00B0F0"/>
                          </a:solidFill>
                        </a:rPr>
                        <a:t>Hepatitis A    </a:t>
                      </a:r>
                      <a:r>
                        <a:rPr lang="en-US" dirty="0"/>
                        <a:t>MMR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OPV (booster)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err="1"/>
                        <a:t>DaPT</a:t>
                      </a:r>
                      <a:r>
                        <a:rPr lang="en-US" dirty="0"/>
                        <a:t> (booster)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18 Months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Td</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6 Years</a:t>
                      </a:r>
                      <a:r>
                        <a:rPr lang="en-US" baseline="0" dirty="0"/>
                        <a:t> (First Grade)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Td</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15 Years ( 10</a:t>
                      </a:r>
                      <a:r>
                        <a:rPr lang="en-US" baseline="30000" dirty="0"/>
                        <a:t>th</a:t>
                      </a:r>
                      <a:r>
                        <a:rPr lang="en-US" baseline="0" dirty="0"/>
                        <a:t> Grade)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
          <a:ext cx="9144000" cy="6858002"/>
        </p:xfrm>
        <a:graphic>
          <a:graphicData uri="http://schemas.openxmlformats.org/drawingml/2006/table">
            <a:tbl>
              <a:tblPr firstRow="1" bandRow="1">
                <a:tableStyleId>{F5AB1C69-6EDB-4FF4-983F-18BD219EF322}</a:tableStyleId>
              </a:tblPr>
              <a:tblGrid>
                <a:gridCol w="4572000"/>
                <a:gridCol w="4572000"/>
              </a:tblGrid>
              <a:tr h="410232">
                <a:tc>
                  <a:txBody>
                    <a:bodyPr/>
                    <a:lstStyle/>
                    <a:p>
                      <a:pPr algn="r" rtl="1"/>
                      <a:r>
                        <a:rPr lang="ar-JO" sz="1600" dirty="0"/>
                        <a:t>العمر والجرعة </a:t>
                      </a:r>
                      <a:endParaRPr lang="ar-JO" sz="1600" dirty="0"/>
                    </a:p>
                  </a:txBody>
                  <a:tcPr/>
                </a:tc>
                <a:tc>
                  <a:txBody>
                    <a:bodyPr/>
                    <a:lstStyle/>
                    <a:p>
                      <a:pPr algn="ctr" rtl="1"/>
                      <a:r>
                        <a:rPr lang="ar-JO" sz="1600" dirty="0"/>
                        <a:t>المطعوم </a:t>
                      </a:r>
                      <a:endParaRPr lang="ar-JO" sz="1600" dirty="0"/>
                    </a:p>
                  </a:txBody>
                  <a:tcPr/>
                </a:tc>
              </a:tr>
              <a:tr h="543157">
                <a:tc>
                  <a:txBody>
                    <a:bodyPr/>
                    <a:lstStyle/>
                    <a:p>
                      <a:pPr algn="r" rtl="1"/>
                      <a:r>
                        <a:rPr lang="ar-JO" sz="1600" dirty="0"/>
                        <a:t>أقرب وقت بعد الولادة (أول</a:t>
                      </a:r>
                      <a:r>
                        <a:rPr lang="ar-JO" sz="1600" baseline="0" dirty="0"/>
                        <a:t> مراجعة للمركز الصحي ) </a:t>
                      </a:r>
                      <a:endParaRPr lang="ar-JO" sz="1600" dirty="0"/>
                    </a:p>
                  </a:txBody>
                  <a:tcPr/>
                </a:tc>
                <a:tc>
                  <a:txBody>
                    <a:bodyPr/>
                    <a:lstStyle/>
                    <a:p>
                      <a:pPr algn="r" rtl="1"/>
                      <a:r>
                        <a:rPr lang="ar-JO" sz="1600" dirty="0"/>
                        <a:t>التدرن </a:t>
                      </a:r>
                      <a:r>
                        <a:rPr lang="en-US" sz="1600" dirty="0"/>
                        <a:t>BCG</a:t>
                      </a:r>
                      <a:endParaRPr lang="ar-JO" sz="1600" b="1" dirty="0"/>
                    </a:p>
                  </a:txBody>
                  <a:tcPr/>
                </a:tc>
              </a:tr>
              <a:tr h="995092">
                <a:tc>
                  <a:txBody>
                    <a:bodyPr/>
                    <a:lstStyle/>
                    <a:p>
                      <a:pPr algn="r" rtl="1"/>
                      <a:r>
                        <a:rPr lang="ar-JO" sz="1600" dirty="0"/>
                        <a:t>على عمر شهرين (61يوم) يعطي الطفل الجرعة الأولى</a:t>
                      </a:r>
                      <a:r>
                        <a:rPr lang="ar-JO" sz="1600" baseline="0" dirty="0"/>
                        <a:t> من : </a:t>
                      </a:r>
                      <a:endParaRPr lang="ar-JO" sz="16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defRPr/>
                      </a:pPr>
                      <a:r>
                        <a:rPr lang="ar-JO" sz="1600" dirty="0"/>
                        <a:t>شلل الأطفال</a:t>
                      </a:r>
                      <a:r>
                        <a:rPr lang="ar-JO" sz="1600" baseline="0" dirty="0"/>
                        <a:t> </a:t>
                      </a:r>
                      <a:r>
                        <a:rPr lang="en-US" sz="1600" dirty="0"/>
                        <a:t>IPV</a:t>
                      </a:r>
                      <a:r>
                        <a:rPr lang="ar-JO" sz="1600" dirty="0"/>
                        <a:t> +  المطعوم الثلاثي </a:t>
                      </a:r>
                      <a:r>
                        <a:rPr kumimoji="0" lang="en-US" sz="1600" b="0" i="0" u="none" strike="noStrike" cap="none" normalizeH="0" baseline="0" dirty="0" err="1">
                          <a:ln>
                            <a:noFill/>
                          </a:ln>
                          <a:solidFill>
                            <a:schemeClr val="tx1"/>
                          </a:solidFill>
                          <a:effectLst/>
                          <a:latin typeface="Garamond" panose="02020404030301010803" pitchFamily="18" charset="0"/>
                          <a:cs typeface="Arial" panose="020B0604020202020204" pitchFamily="34" charset="0"/>
                        </a:rPr>
                        <a:t>DaPT</a:t>
                      </a:r>
                      <a:r>
                        <a:rPr kumimoji="0" lang="ar-JO" sz="1600" b="0" i="0" u="none" strike="noStrike" cap="none" normalizeH="0" baseline="0" dirty="0">
                          <a:ln>
                            <a:noFill/>
                          </a:ln>
                          <a:solidFill>
                            <a:schemeClr val="tx1"/>
                          </a:solidFill>
                          <a:effectLst/>
                          <a:latin typeface="Garamond" panose="02020404030301010803" pitchFamily="18" charset="0"/>
                          <a:cs typeface="Arial" panose="020B0604020202020204" pitchFamily="34" charset="0"/>
                        </a:rPr>
                        <a:t> </a:t>
                      </a:r>
                      <a:endParaRPr kumimoji="0" lang="en-US" sz="1600" b="0"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p>
                      <a:pPr algn="r" rtl="1"/>
                      <a:r>
                        <a:rPr lang="ar-JO" sz="1600" dirty="0"/>
                        <a:t> +المستديمة النزلية </a:t>
                      </a:r>
                      <a:r>
                        <a:rPr lang="en-US" sz="1600" dirty="0"/>
                        <a:t>B</a:t>
                      </a:r>
                      <a:r>
                        <a:rPr lang="ar-JO" sz="1600" dirty="0"/>
                        <a:t> +التهاب الكبد الوبائي نوع </a:t>
                      </a:r>
                      <a:r>
                        <a:rPr lang="en-US" sz="1600" dirty="0"/>
                        <a:t>B</a:t>
                      </a:r>
                      <a:r>
                        <a:rPr lang="ar-JO" sz="1600" dirty="0"/>
                        <a:t> + </a:t>
                      </a:r>
                      <a:r>
                        <a:rPr lang="ar-JO" sz="1600" dirty="0">
                          <a:solidFill>
                            <a:srgbClr val="C00000"/>
                          </a:solidFill>
                        </a:rPr>
                        <a:t>الفيروس</a:t>
                      </a:r>
                      <a:r>
                        <a:rPr lang="ar-JO" sz="1600" baseline="0" dirty="0">
                          <a:solidFill>
                            <a:srgbClr val="C00000"/>
                          </a:solidFill>
                        </a:rPr>
                        <a:t> العجلي</a:t>
                      </a:r>
                      <a:r>
                        <a:rPr lang="en-US" sz="1600" baseline="0" dirty="0">
                          <a:solidFill>
                            <a:srgbClr val="C00000"/>
                          </a:solidFill>
                        </a:rPr>
                        <a:t> Rota </a:t>
                      </a:r>
                      <a:r>
                        <a:rPr lang="ar-JO" sz="1600" baseline="0" dirty="0"/>
                        <a:t> </a:t>
                      </a:r>
                      <a:endParaRPr lang="ar-JO" sz="1600" dirty="0"/>
                    </a:p>
                  </a:txBody>
                  <a:tcPr/>
                </a:tc>
              </a:tr>
              <a:tr h="995092">
                <a:tc>
                  <a:txBody>
                    <a:bodyPr/>
                    <a:lstStyle/>
                    <a:p>
                      <a:pPr algn="r" rtl="1"/>
                      <a:r>
                        <a:rPr lang="ar-JO" sz="1600" dirty="0"/>
                        <a:t>على عمر ثلاثة شهور (91يوم) يعطى الجرعة الثانية من : </a:t>
                      </a:r>
                      <a:endParaRPr lang="ar-JO" sz="16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defRPr/>
                      </a:pPr>
                      <a:r>
                        <a:rPr lang="ar-JO" sz="1600" dirty="0"/>
                        <a:t>شلل الأطفال</a:t>
                      </a:r>
                      <a:r>
                        <a:rPr lang="ar-JO" sz="1600" baseline="0" dirty="0"/>
                        <a:t> </a:t>
                      </a:r>
                      <a:r>
                        <a:rPr lang="en-US" sz="1600" baseline="0" dirty="0"/>
                        <a:t>OPV</a:t>
                      </a:r>
                      <a:r>
                        <a:rPr lang="ar-JO" sz="1600" baseline="0" dirty="0"/>
                        <a:t>+ </a:t>
                      </a:r>
                      <a:r>
                        <a:rPr lang="en-US" sz="1600" baseline="0" dirty="0"/>
                        <a:t>IPV</a:t>
                      </a:r>
                      <a:r>
                        <a:rPr lang="ar-JO" sz="1600" baseline="0" dirty="0"/>
                        <a:t> + الثلاثي</a:t>
                      </a:r>
                      <a:r>
                        <a:rPr kumimoji="0" lang="en-US" sz="1600" b="0" i="0" u="none" strike="noStrike" cap="none" normalizeH="0" baseline="0" dirty="0" err="1">
                          <a:ln>
                            <a:noFill/>
                          </a:ln>
                          <a:solidFill>
                            <a:schemeClr val="tx1"/>
                          </a:solidFill>
                          <a:effectLst/>
                          <a:latin typeface="Garamond" panose="02020404030301010803" pitchFamily="18" charset="0"/>
                          <a:cs typeface="Arial" panose="020B0604020202020204" pitchFamily="34" charset="0"/>
                        </a:rPr>
                        <a:t>DaPT</a:t>
                      </a:r>
                      <a:r>
                        <a:rPr kumimoji="0" lang="en-US" sz="1600" b="0" i="0" u="none" strike="noStrike" cap="none" normalizeH="0" baseline="0" dirty="0">
                          <a:ln>
                            <a:noFill/>
                          </a:ln>
                          <a:solidFill>
                            <a:schemeClr val="tx1"/>
                          </a:solidFill>
                          <a:effectLst/>
                          <a:latin typeface="Garamond" panose="02020404030301010803" pitchFamily="18" charset="0"/>
                          <a:cs typeface="Arial" panose="020B0604020202020204" pitchFamily="34" charset="0"/>
                        </a:rPr>
                        <a:t> </a:t>
                      </a:r>
                      <a:endParaRPr kumimoji="0" lang="en-US" sz="1600" b="0"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p>
                      <a:pPr algn="r" rtl="1"/>
                      <a:r>
                        <a:rPr lang="ar-JO" sz="1600" baseline="0" dirty="0"/>
                        <a:t> +المستديمة النزلية </a:t>
                      </a:r>
                      <a:r>
                        <a:rPr lang="en-US" sz="1600" baseline="0" dirty="0"/>
                        <a:t>B</a:t>
                      </a:r>
                      <a:r>
                        <a:rPr lang="ar-JO" sz="1600" baseline="0" dirty="0"/>
                        <a:t> +التهاب الكبد  الوبائي نوع </a:t>
                      </a:r>
                      <a:r>
                        <a:rPr lang="en-US" sz="1600" baseline="0" dirty="0"/>
                        <a:t>B</a:t>
                      </a:r>
                      <a:r>
                        <a:rPr lang="ar-JO" sz="1600" baseline="0" dirty="0"/>
                        <a:t> </a:t>
                      </a:r>
                      <a:r>
                        <a:rPr lang="ar-JO" sz="1600" dirty="0"/>
                        <a:t>+ </a:t>
                      </a:r>
                      <a:r>
                        <a:rPr lang="ar-JO" sz="1600" u="none" dirty="0">
                          <a:solidFill>
                            <a:srgbClr val="C00000"/>
                          </a:solidFill>
                        </a:rPr>
                        <a:t>الفيروس</a:t>
                      </a:r>
                      <a:r>
                        <a:rPr lang="ar-JO" sz="1600" u="none" baseline="0" dirty="0">
                          <a:solidFill>
                            <a:srgbClr val="C00000"/>
                          </a:solidFill>
                        </a:rPr>
                        <a:t> العجلي</a:t>
                      </a:r>
                      <a:r>
                        <a:rPr lang="en-US" sz="1600" u="none" baseline="0" dirty="0">
                          <a:solidFill>
                            <a:srgbClr val="C00000"/>
                          </a:solidFill>
                        </a:rPr>
                        <a:t> Rota </a:t>
                      </a:r>
                      <a:endParaRPr lang="ar-JO" sz="1600" b="1" u="none" dirty="0">
                        <a:solidFill>
                          <a:srgbClr val="C00000"/>
                        </a:solidFill>
                      </a:endParaRPr>
                    </a:p>
                  </a:txBody>
                  <a:tcPr/>
                </a:tc>
              </a:tr>
              <a:tr h="995092">
                <a:tc>
                  <a:txBody>
                    <a:bodyPr/>
                    <a:lstStyle/>
                    <a:p>
                      <a:pPr algn="r" rtl="1"/>
                      <a:r>
                        <a:rPr lang="ar-JO" sz="1600" dirty="0"/>
                        <a:t>على عمر 4 شهور (121يوم</a:t>
                      </a:r>
                      <a:r>
                        <a:rPr lang="ar-JO" sz="1600" baseline="0" dirty="0"/>
                        <a:t> ) يعطى الجرعة الثالثة من :</a:t>
                      </a:r>
                      <a:r>
                        <a:rPr lang="ar-JO" sz="1600" dirty="0"/>
                        <a:t> </a:t>
                      </a:r>
                      <a:endParaRPr lang="ar-JO" sz="16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defRPr/>
                      </a:pPr>
                      <a:r>
                        <a:rPr lang="ar-JO" sz="1600" dirty="0"/>
                        <a:t>شلل الأطفال</a:t>
                      </a:r>
                      <a:r>
                        <a:rPr lang="ar-JO" sz="1600" baseline="0" dirty="0"/>
                        <a:t> </a:t>
                      </a:r>
                      <a:r>
                        <a:rPr lang="en-US" sz="1600" baseline="0" dirty="0"/>
                        <a:t>OPV</a:t>
                      </a:r>
                      <a:r>
                        <a:rPr lang="ar-JO" sz="1600" baseline="0" dirty="0"/>
                        <a:t>+</a:t>
                      </a:r>
                      <a:r>
                        <a:rPr lang="en-US" sz="1600" baseline="0" dirty="0"/>
                        <a:t> IPV </a:t>
                      </a:r>
                      <a:r>
                        <a:rPr lang="ar-JO" sz="1600" baseline="0" dirty="0"/>
                        <a:t>+ الثلاثي </a:t>
                      </a:r>
                      <a:r>
                        <a:rPr kumimoji="0" lang="en-US" sz="1600" b="0" i="0" u="none" strike="noStrike" cap="none" normalizeH="0" baseline="0" dirty="0" err="1">
                          <a:ln>
                            <a:noFill/>
                          </a:ln>
                          <a:solidFill>
                            <a:schemeClr val="tx1"/>
                          </a:solidFill>
                          <a:effectLst/>
                          <a:latin typeface="Garamond" panose="02020404030301010803" pitchFamily="18" charset="0"/>
                          <a:cs typeface="Arial" panose="020B0604020202020204" pitchFamily="34" charset="0"/>
                        </a:rPr>
                        <a:t>DaPT</a:t>
                      </a:r>
                      <a:r>
                        <a:rPr kumimoji="0" lang="ar-JO" sz="1600" b="0" i="0" u="none" strike="noStrike" cap="none" normalizeH="0" baseline="0" dirty="0">
                          <a:ln>
                            <a:noFill/>
                          </a:ln>
                          <a:solidFill>
                            <a:schemeClr val="tx1"/>
                          </a:solidFill>
                          <a:effectLst/>
                          <a:latin typeface="Garamond" panose="02020404030301010803" pitchFamily="18" charset="0"/>
                          <a:cs typeface="Arial" panose="020B0604020202020204" pitchFamily="34" charset="0"/>
                        </a:rPr>
                        <a:t>  </a:t>
                      </a:r>
                      <a:endParaRPr kumimoji="0" lang="en-US" sz="1600" b="0"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p>
                      <a:pPr marL="0" marR="0" indent="0" algn="r" defTabSz="457200" rtl="1" eaLnBrk="1" fontAlgn="auto" latinLnBrk="0" hangingPunct="1">
                        <a:lnSpc>
                          <a:spcPct val="100000"/>
                        </a:lnSpc>
                        <a:spcBef>
                          <a:spcPts val="0"/>
                        </a:spcBef>
                        <a:spcAft>
                          <a:spcPts val="0"/>
                        </a:spcAft>
                        <a:buClrTx/>
                        <a:buSzTx/>
                        <a:buFontTx/>
                        <a:buNone/>
                        <a:defRPr/>
                      </a:pPr>
                      <a:r>
                        <a:rPr lang="ar-JO" sz="1600" baseline="0" dirty="0"/>
                        <a:t> +المستديمة النزلية </a:t>
                      </a:r>
                      <a:r>
                        <a:rPr lang="en-US" sz="1600" baseline="0" dirty="0"/>
                        <a:t>B</a:t>
                      </a:r>
                      <a:r>
                        <a:rPr lang="ar-JO" sz="1600" baseline="0" dirty="0"/>
                        <a:t> +التهاب الكبد الوبائي  نوع </a:t>
                      </a:r>
                      <a:r>
                        <a:rPr lang="en-US" sz="1600" baseline="0" dirty="0"/>
                        <a:t>B</a:t>
                      </a:r>
                      <a:r>
                        <a:rPr lang="ar-JO" sz="1600" baseline="0" dirty="0"/>
                        <a:t> </a:t>
                      </a:r>
                      <a:r>
                        <a:rPr lang="ar-JO" sz="1600" dirty="0"/>
                        <a:t>+ </a:t>
                      </a:r>
                      <a:r>
                        <a:rPr lang="ar-JO" sz="1600" dirty="0">
                          <a:solidFill>
                            <a:srgbClr val="C00000"/>
                          </a:solidFill>
                        </a:rPr>
                        <a:t>الفيروس</a:t>
                      </a:r>
                      <a:r>
                        <a:rPr lang="ar-JO" sz="1600" baseline="0" dirty="0">
                          <a:solidFill>
                            <a:srgbClr val="C00000"/>
                          </a:solidFill>
                        </a:rPr>
                        <a:t> العجلي</a:t>
                      </a:r>
                      <a:r>
                        <a:rPr lang="en-US" sz="1600" baseline="0" dirty="0">
                          <a:solidFill>
                            <a:srgbClr val="C00000"/>
                          </a:solidFill>
                        </a:rPr>
                        <a:t> Rota </a:t>
                      </a:r>
                      <a:endParaRPr lang="ar-JO" sz="1600" b="1" dirty="0">
                        <a:solidFill>
                          <a:srgbClr val="C00000"/>
                        </a:solidFill>
                      </a:endParaRPr>
                    </a:p>
                  </a:txBody>
                  <a:tcPr/>
                </a:tc>
              </a:tr>
              <a:tr h="410232">
                <a:tc>
                  <a:txBody>
                    <a:bodyPr/>
                    <a:lstStyle/>
                    <a:p>
                      <a:pPr algn="r" rtl="1"/>
                      <a:r>
                        <a:rPr lang="ar-JO" sz="1600" dirty="0"/>
                        <a:t>على عمر</a:t>
                      </a:r>
                      <a:r>
                        <a:rPr lang="ar-JO" sz="1600" baseline="0" dirty="0"/>
                        <a:t> 9 شهور يعطى (بداية الشهر العاشر ) :</a:t>
                      </a:r>
                      <a:endParaRPr lang="ar-JO" sz="1600" dirty="0"/>
                    </a:p>
                  </a:txBody>
                  <a:tcPr/>
                </a:tc>
                <a:tc>
                  <a:txBody>
                    <a:bodyPr/>
                    <a:lstStyle/>
                    <a:p>
                      <a:pPr algn="r" rtl="1"/>
                      <a:r>
                        <a:rPr lang="ar-JO" sz="1600" dirty="0"/>
                        <a:t>الحصبة + مطعوم الشلل</a:t>
                      </a:r>
                      <a:r>
                        <a:rPr lang="en-US" sz="1600" dirty="0"/>
                        <a:t> OPV </a:t>
                      </a:r>
                      <a:r>
                        <a:rPr lang="ar-JO" sz="1600" dirty="0"/>
                        <a:t> </a:t>
                      </a:r>
                      <a:endParaRPr lang="ar-JO" sz="1600" b="1" dirty="0"/>
                    </a:p>
                  </a:txBody>
                  <a:tcPr/>
                </a:tc>
              </a:tr>
              <a:tr h="693549">
                <a:tc>
                  <a:txBody>
                    <a:bodyPr/>
                    <a:lstStyle/>
                    <a:p>
                      <a:pPr algn="r" rtl="1"/>
                      <a:r>
                        <a:rPr lang="ar-JO" sz="1600" dirty="0"/>
                        <a:t>عند بلوغ الطفل عامه الأول</a:t>
                      </a:r>
                      <a:r>
                        <a:rPr lang="ar-JO" sz="1600" baseline="0" dirty="0"/>
                        <a:t> يعطى : </a:t>
                      </a:r>
                      <a:endParaRPr lang="ar-JO" sz="1600" dirty="0"/>
                    </a:p>
                  </a:txBody>
                  <a:tcPr/>
                </a:tc>
                <a:tc>
                  <a:txBody>
                    <a:bodyPr/>
                    <a:lstStyle/>
                    <a:p>
                      <a:pPr algn="r" rtl="1"/>
                      <a:r>
                        <a:rPr lang="ar-JO" sz="1600" dirty="0"/>
                        <a:t>الجرعة الأولى</a:t>
                      </a:r>
                      <a:r>
                        <a:rPr lang="ar-JO" sz="1600" baseline="0" dirty="0"/>
                        <a:t> من مطعوم الثلاثي الفيروسي </a:t>
                      </a:r>
                      <a:r>
                        <a:rPr lang="en-US" sz="1600" baseline="0" dirty="0"/>
                        <a:t> MMR </a:t>
                      </a:r>
                      <a:r>
                        <a:rPr lang="ar-JO" sz="1600" baseline="0" dirty="0"/>
                        <a:t>مطعوم الحصبة والحصبة الألمانية والنكاف .</a:t>
                      </a:r>
                      <a:endParaRPr lang="ar-JO" sz="1600" dirty="0"/>
                    </a:p>
                  </a:txBody>
                  <a:tcPr/>
                </a:tc>
              </a:tr>
              <a:tr h="995092">
                <a:tc>
                  <a:txBody>
                    <a:bodyPr/>
                    <a:lstStyle/>
                    <a:p>
                      <a:pPr algn="r" rtl="1"/>
                      <a:r>
                        <a:rPr lang="ar-JO" sz="1600" dirty="0"/>
                        <a:t>على عمر 18 شهر (عام ونصف) يعطى الطفل :</a:t>
                      </a:r>
                      <a:endParaRPr lang="ar-JO" sz="1600" dirty="0"/>
                    </a:p>
                  </a:txBody>
                  <a:tcPr/>
                </a:tc>
                <a:tc>
                  <a:txBody>
                    <a:bodyPr/>
                    <a:lstStyle/>
                    <a:p>
                      <a:pPr algn="r" rtl="1"/>
                      <a:r>
                        <a:rPr lang="ar-JO" sz="1600" dirty="0"/>
                        <a:t>الجرعة المدعمة من مطعوم الشلل  </a:t>
                      </a:r>
                      <a:r>
                        <a:rPr lang="en-US" sz="1600" dirty="0"/>
                        <a:t> OPV</a:t>
                      </a:r>
                      <a:r>
                        <a:rPr lang="ar-JO" sz="1600" dirty="0"/>
                        <a:t>ومطعوم </a:t>
                      </a:r>
                      <a:endParaRPr lang="en-US" sz="1600" dirty="0"/>
                    </a:p>
                    <a:p>
                      <a:pPr algn="r" rtl="1"/>
                      <a:r>
                        <a:rPr lang="en-US" sz="1600" dirty="0" err="1"/>
                        <a:t>DaPT</a:t>
                      </a:r>
                      <a:r>
                        <a:rPr lang="ar-JO" sz="1600" dirty="0"/>
                        <a:t> </a:t>
                      </a:r>
                      <a:endParaRPr lang="ar-JO" sz="1600" dirty="0"/>
                    </a:p>
                    <a:p>
                      <a:pPr algn="r" rtl="1"/>
                      <a:r>
                        <a:rPr lang="ar-JO" sz="1600" dirty="0"/>
                        <a:t>الجرعة الثانية من مطعوم الثلاثي الفيروسي </a:t>
                      </a:r>
                      <a:r>
                        <a:rPr lang="en-US" sz="1600" dirty="0"/>
                        <a:t>  MMR</a:t>
                      </a:r>
                      <a:r>
                        <a:rPr lang="ar-JO" sz="1600" dirty="0"/>
                        <a:t> </a:t>
                      </a:r>
                      <a:endParaRPr lang="ar-JO" sz="1600" b="1" dirty="0"/>
                    </a:p>
                  </a:txBody>
                  <a:tcPr/>
                </a:tc>
              </a:tr>
              <a:tr h="410232">
                <a:tc>
                  <a:txBody>
                    <a:bodyPr/>
                    <a:lstStyle/>
                    <a:p>
                      <a:pPr algn="r" rtl="1"/>
                      <a:r>
                        <a:rPr lang="ar-JO" sz="1600" dirty="0"/>
                        <a:t>عند</a:t>
                      </a:r>
                      <a:r>
                        <a:rPr lang="ar-JO" sz="1600" baseline="0" dirty="0"/>
                        <a:t> بلوغ الطفل عامه السادس يعطى : </a:t>
                      </a:r>
                      <a:endParaRPr lang="ar-JO" sz="1600" dirty="0"/>
                    </a:p>
                  </a:txBody>
                  <a:tcPr/>
                </a:tc>
                <a:tc>
                  <a:txBody>
                    <a:bodyPr/>
                    <a:lstStyle/>
                    <a:p>
                      <a:pPr algn="r" rtl="1"/>
                      <a:r>
                        <a:rPr lang="ar-JO" sz="1600" dirty="0"/>
                        <a:t>مطعوم الشلل </a:t>
                      </a:r>
                      <a:r>
                        <a:rPr lang="en-US" sz="1600" dirty="0"/>
                        <a:t>OPV</a:t>
                      </a:r>
                      <a:r>
                        <a:rPr lang="ar-JO" sz="1600" dirty="0"/>
                        <a:t> ومطعوم</a:t>
                      </a:r>
                      <a:r>
                        <a:rPr lang="ar-JO" sz="1600" baseline="0" dirty="0"/>
                        <a:t> </a:t>
                      </a:r>
                      <a:r>
                        <a:rPr lang="en-US" sz="1600" baseline="0" dirty="0"/>
                        <a:t>Td </a:t>
                      </a:r>
                      <a:endParaRPr lang="ar-JO" sz="1600" b="1" dirty="0"/>
                    </a:p>
                  </a:txBody>
                  <a:tcPr/>
                </a:tc>
              </a:tr>
              <a:tr h="410232">
                <a:tc>
                  <a:txBody>
                    <a:bodyPr/>
                    <a:lstStyle/>
                    <a:p>
                      <a:pPr algn="r" rtl="1"/>
                      <a:r>
                        <a:rPr lang="ar-JO" sz="1600" dirty="0"/>
                        <a:t>عند بلوغ</a:t>
                      </a:r>
                      <a:r>
                        <a:rPr lang="ar-JO" sz="1600" baseline="0" dirty="0"/>
                        <a:t>ه عامه ال 15  يعطى :</a:t>
                      </a:r>
                      <a:endParaRPr lang="ar-JO" sz="1600" dirty="0"/>
                    </a:p>
                  </a:txBody>
                  <a:tcPr/>
                </a:tc>
                <a:tc>
                  <a:txBody>
                    <a:bodyPr/>
                    <a:lstStyle/>
                    <a:p>
                      <a:pPr algn="r" rtl="1"/>
                      <a:r>
                        <a:rPr lang="ar-JO" sz="1600" b="0" dirty="0"/>
                        <a:t>مطعوم</a:t>
                      </a:r>
                      <a:r>
                        <a:rPr lang="ar-JO" sz="1600" b="0" baseline="0" dirty="0"/>
                        <a:t> </a:t>
                      </a:r>
                      <a:r>
                        <a:rPr lang="en-US" sz="1600" b="0" baseline="0" dirty="0"/>
                        <a:t>Td </a:t>
                      </a:r>
                      <a:endParaRPr lang="ar-JO" sz="1600" b="0"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 y="331956"/>
            <a:ext cx="6578692" cy="1155095"/>
          </a:xfrm>
        </p:spPr>
        <p:txBody>
          <a:bodyPr>
            <a:normAutofit fontScale="90000"/>
          </a:bodyPr>
          <a:lstStyle/>
          <a:p>
            <a:pPr algn="ctr"/>
            <a:r>
              <a:rPr lang="en-US" b="1" dirty="0">
                <a:solidFill>
                  <a:schemeClr val="accent2">
                    <a:lumMod val="75000"/>
                  </a:schemeClr>
                </a:solidFill>
              </a:rPr>
              <a:t>Notes on the new vaccination program</a:t>
            </a:r>
            <a:endParaRPr lang="ar-JO" b="1" dirty="0">
              <a:solidFill>
                <a:schemeClr val="accent2">
                  <a:lumMod val="75000"/>
                </a:schemeClr>
              </a:solidFill>
            </a:endParaRPr>
          </a:p>
        </p:txBody>
      </p:sp>
      <p:sp>
        <p:nvSpPr>
          <p:cNvPr id="3" name="Text Placeholder 2"/>
          <p:cNvSpPr>
            <a:spLocks noGrp="1"/>
          </p:cNvSpPr>
          <p:nvPr>
            <p:ph type="body" idx="1"/>
          </p:nvPr>
        </p:nvSpPr>
        <p:spPr>
          <a:xfrm>
            <a:off x="286326" y="1894346"/>
            <a:ext cx="8360228" cy="4310742"/>
          </a:xfrm>
        </p:spPr>
        <p:txBody>
          <a:bodyPr>
            <a:normAutofit fontScale="92500" lnSpcReduction="10000"/>
          </a:bodyPr>
          <a:lstStyle/>
          <a:p>
            <a:pPr>
              <a:buFont typeface="Wingdings" panose="05000000000000000000" pitchFamily="2" charset="2"/>
              <a:buChar char="v"/>
            </a:pPr>
            <a:r>
              <a:rPr lang="en-US" altLang="ar-JO" b="1" dirty="0">
                <a:solidFill>
                  <a:schemeClr val="tx1"/>
                </a:solidFill>
                <a:latin typeface="Calibri" panose="020F0502020204030204" pitchFamily="34" charset="0"/>
                <a:cs typeface="Calibri" panose="020F0502020204030204" pitchFamily="34" charset="0"/>
              </a:rPr>
              <a:t> Started on  1/3/2015  after adding </a:t>
            </a:r>
            <a:r>
              <a:rPr lang="en-US" altLang="ar-JO" b="1" dirty="0" err="1">
                <a:solidFill>
                  <a:schemeClr val="tx1"/>
                </a:solidFill>
                <a:latin typeface="Calibri" panose="020F0502020204030204" pitchFamily="34" charset="0"/>
                <a:cs typeface="Calibri" panose="020F0502020204030204" pitchFamily="34" charset="0"/>
              </a:rPr>
              <a:t>rota</a:t>
            </a:r>
            <a:r>
              <a:rPr lang="en-US" altLang="ar-JO" b="1" dirty="0">
                <a:solidFill>
                  <a:schemeClr val="tx1"/>
                </a:solidFill>
                <a:latin typeface="Calibri" panose="020F0502020204030204" pitchFamily="34" charset="0"/>
                <a:cs typeface="Calibri" panose="020F0502020204030204" pitchFamily="34" charset="0"/>
              </a:rPr>
              <a:t> vaccine </a:t>
            </a:r>
            <a:endParaRPr lang="en-US" altLang="ar-JO" b="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US" altLang="ar-JO" b="1" dirty="0">
                <a:solidFill>
                  <a:schemeClr val="tx1"/>
                </a:solidFill>
                <a:latin typeface="Calibri" panose="020F0502020204030204" pitchFamily="34" charset="0"/>
                <a:cs typeface="Calibri" panose="020F0502020204030204" pitchFamily="34" charset="0"/>
              </a:rPr>
              <a:t>Hepatitis A vaccine  introduced on 1-7-2020</a:t>
            </a:r>
            <a:endParaRPr lang="en-US" altLang="ar-JO"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 Number of vaccine s : </a:t>
            </a:r>
            <a:r>
              <a:rPr lang="en-US" sz="2800" b="1" dirty="0">
                <a:solidFill>
                  <a:schemeClr val="tx1"/>
                </a:solidFill>
                <a:latin typeface="Calibri" panose="020F0502020204030204" pitchFamily="34" charset="0"/>
                <a:cs typeface="Calibri" panose="020F0502020204030204" pitchFamily="34" charset="0"/>
              </a:rPr>
              <a:t>12</a:t>
            </a:r>
            <a:r>
              <a:rPr lang="en-US" b="1" dirty="0">
                <a:solidFill>
                  <a:schemeClr val="tx1"/>
                </a:solidFill>
                <a:latin typeface="Calibri" panose="020F0502020204030204" pitchFamily="34" charset="0"/>
                <a:cs typeface="Calibri" panose="020F0502020204030204" pitchFamily="34" charset="0"/>
              </a:rPr>
              <a:t>( with </a:t>
            </a:r>
            <a:r>
              <a:rPr lang="en-US" b="1" dirty="0" err="1">
                <a:solidFill>
                  <a:schemeClr val="tx1"/>
                </a:solidFill>
                <a:latin typeface="Calibri" panose="020F0502020204030204" pitchFamily="34" charset="0"/>
                <a:cs typeface="Calibri" panose="020F0502020204030204" pitchFamily="34" charset="0"/>
              </a:rPr>
              <a:t>rota</a:t>
            </a:r>
            <a:r>
              <a:rPr lang="en-US" b="1" dirty="0">
                <a:solidFill>
                  <a:schemeClr val="tx1"/>
                </a:solidFill>
                <a:latin typeface="Calibri" panose="020F0502020204030204" pitchFamily="34" charset="0"/>
                <a:cs typeface="Calibri" panose="020F0502020204030204" pitchFamily="34" charset="0"/>
              </a:rPr>
              <a:t> vaccine and hepatitis A ) </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 Remember </a:t>
            </a:r>
            <a:r>
              <a:rPr lang="en-US" sz="2400" b="1" dirty="0">
                <a:solidFill>
                  <a:schemeClr val="tx1"/>
                </a:solidFill>
                <a:latin typeface="Calibri" panose="020F0502020204030204" pitchFamily="34" charset="0"/>
                <a:cs typeface="Calibri" panose="020F0502020204030204" pitchFamily="34" charset="0"/>
              </a:rPr>
              <a:t>measles </a:t>
            </a:r>
            <a:r>
              <a:rPr lang="en-US" b="1" dirty="0">
                <a:solidFill>
                  <a:schemeClr val="tx1"/>
                </a:solidFill>
                <a:latin typeface="Calibri" panose="020F0502020204030204" pitchFamily="34" charset="0"/>
                <a:cs typeface="Calibri" panose="020F0502020204030204" pitchFamily="34" charset="0"/>
              </a:rPr>
              <a:t>vaccine is giving alone  and in combination with triple </a:t>
            </a:r>
            <a:r>
              <a:rPr lang="en-US" sz="2400" b="1" dirty="0" err="1">
                <a:solidFill>
                  <a:schemeClr val="tx1"/>
                </a:solidFill>
                <a:latin typeface="Calibri" panose="020F0502020204030204" pitchFamily="34" charset="0"/>
                <a:cs typeface="Calibri" panose="020F0502020204030204" pitchFamily="34" charset="0"/>
              </a:rPr>
              <a:t>mmr</a:t>
            </a:r>
            <a:r>
              <a:rPr lang="en-US" sz="2400" b="1" dirty="0">
                <a:solidFill>
                  <a:schemeClr val="tx1"/>
                </a:solidFill>
                <a:latin typeface="Calibri" panose="020F0502020204030204" pitchFamily="34" charset="0"/>
                <a:cs typeface="Calibri" panose="020F0502020204030204" pitchFamily="34" charset="0"/>
              </a:rPr>
              <a:t> </a:t>
            </a:r>
            <a:r>
              <a:rPr lang="en-US" b="1" dirty="0">
                <a:solidFill>
                  <a:schemeClr val="tx1"/>
                </a:solidFill>
                <a:latin typeface="Calibri" panose="020F0502020204030204" pitchFamily="34" charset="0"/>
                <a:cs typeface="Calibri" panose="020F0502020204030204" pitchFamily="34" charset="0"/>
              </a:rPr>
              <a:t>vaccine </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 Remember 2 month age mean completion of two months and entering the 3</a:t>
            </a:r>
            <a:r>
              <a:rPr lang="en-US" b="1" baseline="30000" dirty="0">
                <a:solidFill>
                  <a:schemeClr val="tx1"/>
                </a:solidFill>
                <a:latin typeface="Calibri" panose="020F0502020204030204" pitchFamily="34" charset="0"/>
                <a:cs typeface="Calibri" panose="020F0502020204030204" pitchFamily="34" charset="0"/>
              </a:rPr>
              <a:t>rd</a:t>
            </a:r>
            <a:r>
              <a:rPr lang="en-US" b="1" dirty="0">
                <a:solidFill>
                  <a:schemeClr val="tx1"/>
                </a:solidFill>
                <a:latin typeface="Calibri" panose="020F0502020204030204" pitchFamily="34" charset="0"/>
                <a:cs typeface="Calibri" panose="020F0502020204030204" pitchFamily="34" charset="0"/>
              </a:rPr>
              <a:t> month (</a:t>
            </a:r>
            <a:r>
              <a:rPr lang="en-US" dirty="0" err="1">
                <a:solidFill>
                  <a:schemeClr val="tx1"/>
                </a:solidFill>
                <a:latin typeface="Calibri" panose="020F0502020204030204" pitchFamily="34" charset="0"/>
                <a:cs typeface="Calibri" panose="020F0502020204030204" pitchFamily="34" charset="0"/>
              </a:rPr>
              <a:t>I.e</a:t>
            </a:r>
            <a:r>
              <a:rPr lang="en-US" dirty="0">
                <a:solidFill>
                  <a:schemeClr val="tx1"/>
                </a:solidFill>
                <a:latin typeface="Calibri" panose="020F0502020204030204" pitchFamily="34" charset="0"/>
                <a:cs typeface="Calibri" panose="020F0502020204030204" pitchFamily="34" charset="0"/>
              </a:rPr>
              <a:t> 61</a:t>
            </a:r>
            <a:r>
              <a:rPr lang="en-US" b="1" dirty="0">
                <a:solidFill>
                  <a:schemeClr val="tx1"/>
                </a:solidFill>
                <a:latin typeface="Calibri" panose="020F0502020204030204" pitchFamily="34" charset="0"/>
                <a:cs typeface="Calibri" panose="020F0502020204030204" pitchFamily="34" charset="0"/>
              </a:rPr>
              <a:t> days ) </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AT 3 </a:t>
            </a:r>
            <a:r>
              <a:rPr lang="en-US" b="1" dirty="0" err="1">
                <a:solidFill>
                  <a:schemeClr val="tx1"/>
                </a:solidFill>
                <a:latin typeface="Calibri" panose="020F0502020204030204" pitchFamily="34" charset="0"/>
                <a:cs typeface="Calibri" panose="020F0502020204030204" pitchFamily="34" charset="0"/>
              </a:rPr>
              <a:t>monthS</a:t>
            </a:r>
            <a:r>
              <a:rPr lang="en-US" b="1" dirty="0">
                <a:solidFill>
                  <a:schemeClr val="tx1"/>
                </a:solidFill>
                <a:latin typeface="Calibri" panose="020F0502020204030204" pitchFamily="34" charset="0"/>
                <a:cs typeface="Calibri" panose="020F0502020204030204" pitchFamily="34" charset="0"/>
              </a:rPr>
              <a:t>  ----------  (91 days)</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  AT 4 </a:t>
            </a:r>
            <a:r>
              <a:rPr lang="en-US" b="1" dirty="0" err="1">
                <a:solidFill>
                  <a:schemeClr val="tx1"/>
                </a:solidFill>
                <a:latin typeface="Calibri" panose="020F0502020204030204" pitchFamily="34" charset="0"/>
                <a:cs typeface="Calibri" panose="020F0502020204030204" pitchFamily="34" charset="0"/>
              </a:rPr>
              <a:t>monthS</a:t>
            </a:r>
            <a:r>
              <a:rPr lang="en-US" b="1" dirty="0">
                <a:solidFill>
                  <a:schemeClr val="tx1"/>
                </a:solidFill>
                <a:latin typeface="Calibri" panose="020F0502020204030204" pitchFamily="34" charset="0"/>
                <a:cs typeface="Calibri" panose="020F0502020204030204" pitchFamily="34" charset="0"/>
              </a:rPr>
              <a:t> ----------- (121 days ) </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 AT 9 MONTHS----------- (ENTERANCER  OF 10</a:t>
            </a:r>
            <a:r>
              <a:rPr lang="en-US" b="1" baseline="30000" dirty="0">
                <a:solidFill>
                  <a:schemeClr val="tx1"/>
                </a:solidFill>
                <a:latin typeface="Calibri" panose="020F0502020204030204" pitchFamily="34" charset="0"/>
                <a:cs typeface="Calibri" panose="020F0502020204030204" pitchFamily="34" charset="0"/>
              </a:rPr>
              <a:t>TH</a:t>
            </a:r>
            <a:r>
              <a:rPr lang="en-US" b="1" dirty="0">
                <a:solidFill>
                  <a:schemeClr val="tx1"/>
                </a:solidFill>
                <a:latin typeface="Calibri" panose="020F0502020204030204" pitchFamily="34" charset="0"/>
                <a:cs typeface="Calibri" panose="020F0502020204030204" pitchFamily="34" charset="0"/>
              </a:rPr>
              <a:t> MONTH )  </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r>
              <a:rPr lang="en-US" b="1" dirty="0">
                <a:solidFill>
                  <a:schemeClr val="tx1"/>
                </a:solidFill>
                <a:latin typeface="Calibri" panose="020F0502020204030204" pitchFamily="34" charset="0"/>
                <a:cs typeface="Calibri" panose="020F0502020204030204" pitchFamily="34" charset="0"/>
              </a:rPr>
              <a:t> Vitamin a is giving as a supplement not as a vaccine </a:t>
            </a: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endParaRPr lang="en-US" b="1" dirty="0">
              <a:solidFill>
                <a:schemeClr val="tx1"/>
              </a:solidFill>
              <a:latin typeface="Calibri" panose="020F0502020204030204" pitchFamily="34" charset="0"/>
              <a:cs typeface="Calibri" panose="020F0502020204030204" pitchFamily="34" charset="0"/>
            </a:endParaRPr>
          </a:p>
          <a:p>
            <a:pPr algn="l">
              <a:buFont typeface="Wingdings" panose="05000000000000000000" pitchFamily="2" charset="2"/>
              <a:buChar char="v"/>
            </a:pPr>
            <a:endParaRPr lang="en-US" dirty="0">
              <a:solidFill>
                <a:schemeClr val="tx1"/>
              </a:solidFill>
            </a:endParaRPr>
          </a:p>
          <a:p>
            <a:pPr algn="l">
              <a:buFont typeface="Wingdings" panose="05000000000000000000" pitchFamily="2" charset="2"/>
              <a:buChar char="v"/>
            </a:pPr>
            <a:endParaRPr lang="ar-JO"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62" y="935945"/>
            <a:ext cx="6619243" cy="1915647"/>
          </a:xfrm>
        </p:spPr>
        <p:txBody>
          <a:bodyPr/>
          <a:lstStyle/>
          <a:p>
            <a:r>
              <a:rPr lang="en-US" sz="6000" b="1" dirty="0">
                <a:effectLst>
                  <a:outerShdw blurRad="38100" dist="38100" dir="2700000" algn="tl">
                    <a:srgbClr val="000000">
                      <a:alpha val="43137"/>
                    </a:srgbClr>
                  </a:outerShdw>
                </a:effectLst>
              </a:rPr>
              <a:t>IMMUNIZATION </a:t>
            </a:r>
            <a:endParaRPr lang="en-US" sz="60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31371" y="3669017"/>
            <a:ext cx="8512629" cy="860400"/>
          </a:xfrm>
        </p:spPr>
        <p:txBody>
          <a:bodyPr>
            <a:normAutofit/>
          </a:bodyPr>
          <a:lstStyle/>
          <a:p>
            <a:r>
              <a:rPr lang="en-US" sz="4000" b="1" dirty="0">
                <a:effectLst>
                  <a:outerShdw blurRad="38100" dist="38100" dir="2700000" algn="tl">
                    <a:srgbClr val="000000">
                      <a:alpha val="43137"/>
                    </a:srgbClr>
                  </a:outerShdw>
                </a:effectLst>
              </a:rPr>
              <a:t>Special  notes on some vaccines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323929"/>
            <a:ext cx="8642214" cy="1400530"/>
          </a:xfrm>
        </p:spPr>
        <p:txBody>
          <a:bodyPr/>
          <a:lstStyle/>
          <a:p>
            <a:r>
              <a:rPr lang="en-US" sz="2800" b="1" dirty="0"/>
              <a:t>BCG </a:t>
            </a:r>
            <a:br>
              <a:rPr lang="en-US" sz="2800" b="1" dirty="0"/>
            </a:br>
            <a:r>
              <a:rPr lang="en-US" sz="2800" b="1" dirty="0"/>
              <a:t>(Bacillus </a:t>
            </a:r>
            <a:r>
              <a:rPr lang="en-US" sz="2800" b="1" dirty="0" err="1"/>
              <a:t>Calmette</a:t>
            </a:r>
            <a:r>
              <a:rPr lang="en-US" sz="2800" b="1" dirty="0"/>
              <a:t>–</a:t>
            </a:r>
            <a:r>
              <a:rPr lang="en-US" sz="2800" b="1" dirty="0" err="1"/>
              <a:t>Guérin</a:t>
            </a:r>
            <a:r>
              <a:rPr lang="en-US" sz="2800" b="1" dirty="0"/>
              <a:t> ) </a:t>
            </a:r>
            <a:br>
              <a:rPr lang="en-US" sz="2800" b="1" dirty="0"/>
            </a:br>
            <a:r>
              <a:rPr lang="en-US" sz="2800" b="1" dirty="0"/>
              <a:t>1 Month</a:t>
            </a:r>
            <a:endParaRPr lang="en-US" sz="2800" b="1" dirty="0"/>
          </a:p>
        </p:txBody>
      </p:sp>
      <p:sp>
        <p:nvSpPr>
          <p:cNvPr id="3" name="Content Placeholder 2"/>
          <p:cNvSpPr>
            <a:spLocks noGrp="1"/>
          </p:cNvSpPr>
          <p:nvPr>
            <p:ph sz="half" idx="1"/>
          </p:nvPr>
        </p:nvSpPr>
        <p:spPr>
          <a:xfrm>
            <a:off x="148046" y="2060576"/>
            <a:ext cx="3976693" cy="4592773"/>
          </a:xfrm>
        </p:spPr>
        <p:txBody>
          <a:bodyPr>
            <a:normAutofit fontScale="62500" lnSpcReduction="20000"/>
          </a:bodyPr>
          <a:lstStyle/>
          <a:p>
            <a:r>
              <a:rPr lang="en-US" sz="2400" dirty="0"/>
              <a:t>Type of vaccine?</a:t>
            </a:r>
            <a:endParaRPr lang="en-US" sz="2400" dirty="0"/>
          </a:p>
          <a:p>
            <a:r>
              <a:rPr lang="en-US" sz="2400" dirty="0"/>
              <a:t>(Bacterial, live attenuated )(the only bacterial live attenuated )</a:t>
            </a:r>
            <a:endParaRPr lang="en-US" sz="2400" dirty="0"/>
          </a:p>
          <a:p>
            <a:endParaRPr lang="en-US" sz="2400" dirty="0"/>
          </a:p>
          <a:p>
            <a:r>
              <a:rPr lang="en-US" sz="2400" dirty="0"/>
              <a:t>Why is it given?</a:t>
            </a:r>
            <a:endParaRPr lang="en-US" sz="2400" dirty="0"/>
          </a:p>
          <a:p>
            <a:r>
              <a:rPr lang="en-US" sz="2400" dirty="0"/>
              <a:t>Decrease risk of TB meningitis</a:t>
            </a:r>
            <a:endParaRPr lang="en-US" sz="2400" dirty="0"/>
          </a:p>
          <a:p>
            <a:r>
              <a:rPr lang="en-US" sz="2400" dirty="0"/>
              <a:t>Decrease risk of </a:t>
            </a:r>
            <a:r>
              <a:rPr lang="en-US" sz="2400" dirty="0" err="1"/>
              <a:t>miliary</a:t>
            </a:r>
            <a:r>
              <a:rPr lang="en-US" sz="2400" dirty="0"/>
              <a:t> TB</a:t>
            </a:r>
            <a:endParaRPr lang="en-US" sz="2400" dirty="0"/>
          </a:p>
          <a:p>
            <a:endParaRPr lang="en-US" sz="2400" dirty="0"/>
          </a:p>
          <a:p>
            <a:r>
              <a:rPr lang="en-US" sz="2400" dirty="0"/>
              <a:t>When is it given?</a:t>
            </a:r>
            <a:endParaRPr lang="en-US" sz="2400" dirty="0"/>
          </a:p>
          <a:p>
            <a:r>
              <a:rPr lang="en-US" sz="2400" dirty="0"/>
              <a:t>At 1 month</a:t>
            </a:r>
            <a:endParaRPr lang="en-US" sz="2400" dirty="0"/>
          </a:p>
          <a:p>
            <a:endParaRPr lang="en-US" sz="2400" dirty="0"/>
          </a:p>
          <a:p>
            <a:r>
              <a:rPr lang="en-US" sz="2400" dirty="0"/>
              <a:t>Route of administration?</a:t>
            </a:r>
            <a:endParaRPr lang="en-US" sz="2400" dirty="0"/>
          </a:p>
          <a:p>
            <a:r>
              <a:rPr lang="en-US" sz="2400" dirty="0"/>
              <a:t>Intradermal</a:t>
            </a:r>
            <a:endParaRPr lang="en-US" sz="2400" dirty="0"/>
          </a:p>
          <a:p>
            <a:endParaRPr lang="en-US" dirty="0"/>
          </a:p>
        </p:txBody>
      </p:sp>
      <p:sp>
        <p:nvSpPr>
          <p:cNvPr id="4" name="Content Placeholder 3"/>
          <p:cNvSpPr>
            <a:spLocks noGrp="1"/>
          </p:cNvSpPr>
          <p:nvPr>
            <p:ph sz="half" idx="2"/>
          </p:nvPr>
        </p:nvSpPr>
        <p:spPr/>
        <p:txBody>
          <a:bodyPr>
            <a:normAutofit fontScale="62500" lnSpcReduction="20000"/>
          </a:bodyPr>
          <a:lstStyle/>
          <a:p>
            <a:r>
              <a:rPr lang="en-US" sz="2600" dirty="0"/>
              <a:t>Whom is it given to?</a:t>
            </a:r>
            <a:endParaRPr lang="en-US" sz="2600" dirty="0"/>
          </a:p>
          <a:p>
            <a:r>
              <a:rPr lang="en-US" sz="2600" dirty="0"/>
              <a:t>Tuberculin –</a:t>
            </a:r>
            <a:r>
              <a:rPr lang="en-US" sz="2600" dirty="0" err="1"/>
              <a:t>ve</a:t>
            </a:r>
            <a:r>
              <a:rPr lang="en-US" sz="2600" dirty="0"/>
              <a:t> people</a:t>
            </a:r>
            <a:endParaRPr lang="en-US" sz="2600" dirty="0"/>
          </a:p>
          <a:p>
            <a:endParaRPr lang="en-US" sz="2600" dirty="0"/>
          </a:p>
          <a:p>
            <a:r>
              <a:rPr lang="en-US" sz="2600" dirty="0"/>
              <a:t>What is an absolute contraindication for BCG vaccine?</a:t>
            </a:r>
            <a:endParaRPr lang="en-US" sz="2600" dirty="0"/>
          </a:p>
          <a:p>
            <a:r>
              <a:rPr lang="en-US" sz="2600" dirty="0"/>
              <a:t>Immunosuppression</a:t>
            </a:r>
            <a:endParaRPr lang="en-US" sz="2600" dirty="0"/>
          </a:p>
          <a:p>
            <a:endParaRPr lang="en-US" sz="2600" dirty="0"/>
          </a:p>
          <a:p>
            <a:r>
              <a:rPr lang="en-US" sz="2600" dirty="0"/>
              <a:t>What is </a:t>
            </a:r>
            <a:r>
              <a:rPr lang="en-US" sz="2600" dirty="0" err="1"/>
              <a:t>anotherr</a:t>
            </a:r>
            <a:r>
              <a:rPr lang="en-US" sz="2600" dirty="0"/>
              <a:t> CI for BCG vaccine?</a:t>
            </a:r>
            <a:endParaRPr lang="en-US" sz="2600" dirty="0"/>
          </a:p>
          <a:p>
            <a:r>
              <a:rPr lang="en-US" sz="2600" dirty="0"/>
              <a:t>Tuberculin +</a:t>
            </a:r>
            <a:r>
              <a:rPr lang="en-US" sz="2600" dirty="0" err="1"/>
              <a:t>ve</a:t>
            </a:r>
            <a:r>
              <a:rPr lang="en-US" sz="2600" dirty="0"/>
              <a:t> people  risk of severe local inflammation and scarring</a:t>
            </a:r>
            <a:endParaRPr lang="en-US" sz="2600"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495" y="669270"/>
            <a:ext cx="6619243" cy="1915647"/>
          </a:xfrm>
        </p:spPr>
        <p:txBody>
          <a:bodyPr>
            <a:normAutofit fontScale="90000"/>
          </a:bodyPr>
          <a:lstStyle/>
          <a:p>
            <a:r>
              <a:rPr lang="en-US" sz="4400" b="1" u="sng" dirty="0">
                <a:solidFill>
                  <a:schemeClr val="accent2"/>
                </a:solidFill>
              </a:rPr>
              <a:t>Polio Vaccine</a:t>
            </a:r>
            <a:br>
              <a:rPr lang="en-US" sz="4400" b="1" dirty="0">
                <a:solidFill>
                  <a:schemeClr val="accent2"/>
                </a:solidFill>
              </a:rPr>
            </a:br>
            <a:r>
              <a:rPr lang="en-US" sz="4400" b="1" dirty="0">
                <a:solidFill>
                  <a:schemeClr val="accent2"/>
                </a:solidFill>
              </a:rPr>
              <a:t>OPV </a:t>
            </a:r>
            <a:r>
              <a:rPr lang="en-US" sz="4400" dirty="0">
                <a:solidFill>
                  <a:schemeClr val="accent2"/>
                </a:solidFill>
              </a:rPr>
              <a:t>(Sabin vaccine)</a:t>
            </a:r>
            <a:br>
              <a:rPr lang="en-US" sz="4400" b="1" dirty="0">
                <a:solidFill>
                  <a:schemeClr val="accent2"/>
                </a:solidFill>
              </a:rPr>
            </a:br>
            <a:r>
              <a:rPr lang="en-US" sz="4400" b="1" dirty="0">
                <a:solidFill>
                  <a:schemeClr val="accent2"/>
                </a:solidFill>
              </a:rPr>
              <a:t>IPV </a:t>
            </a:r>
            <a:r>
              <a:rPr lang="en-US" sz="4400" dirty="0">
                <a:solidFill>
                  <a:schemeClr val="accent2"/>
                </a:solidFill>
              </a:rPr>
              <a:t>(Salk vaccine)</a:t>
            </a:r>
            <a:endParaRPr lang="en-US" sz="4400" dirty="0">
              <a:solidFill>
                <a:schemeClr val="accent2"/>
              </a:solidFill>
            </a:endParaRPr>
          </a:p>
        </p:txBody>
      </p:sp>
      <p:sp>
        <p:nvSpPr>
          <p:cNvPr id="5" name="Text Placeholder 4"/>
          <p:cNvSpPr>
            <a:spLocks noGrp="1"/>
          </p:cNvSpPr>
          <p:nvPr>
            <p:ph type="body" idx="1"/>
          </p:nvPr>
        </p:nvSpPr>
        <p:spPr>
          <a:xfrm>
            <a:off x="724548" y="3425103"/>
            <a:ext cx="6619244" cy="860400"/>
          </a:xfrm>
        </p:spPr>
        <p:txBody>
          <a:bodyPr>
            <a:noAutofit/>
          </a:bodyPr>
          <a:lstStyle/>
          <a:p>
            <a:r>
              <a:rPr lang="en-US" b="1" dirty="0">
                <a:solidFill>
                  <a:schemeClr val="accent5"/>
                </a:solidFill>
                <a:latin typeface="Calibri" panose="020F0502020204030204" pitchFamily="34" charset="0"/>
                <a:cs typeface="Calibri" panose="020F0502020204030204" pitchFamily="34" charset="0"/>
              </a:rPr>
              <a:t>2</a:t>
            </a:r>
            <a:r>
              <a:rPr lang="en-US" b="1" baseline="30000" dirty="0">
                <a:solidFill>
                  <a:schemeClr val="accent5"/>
                </a:solidFill>
                <a:latin typeface="Calibri" panose="020F0502020204030204" pitchFamily="34" charset="0"/>
                <a:cs typeface="Calibri" panose="020F0502020204030204" pitchFamily="34" charset="0"/>
              </a:rPr>
              <a:t>nd</a:t>
            </a:r>
            <a:r>
              <a:rPr lang="en-US" b="1" dirty="0">
                <a:solidFill>
                  <a:schemeClr val="accent5"/>
                </a:solidFill>
                <a:latin typeface="Calibri" panose="020F0502020204030204" pitchFamily="34" charset="0"/>
                <a:cs typeface="Calibri" panose="020F0502020204030204" pitchFamily="34" charset="0"/>
              </a:rPr>
              <a:t>+3</a:t>
            </a:r>
            <a:r>
              <a:rPr lang="en-US" b="1" baseline="30000" dirty="0">
                <a:solidFill>
                  <a:schemeClr val="accent5"/>
                </a:solidFill>
                <a:latin typeface="Calibri" panose="020F0502020204030204" pitchFamily="34" charset="0"/>
                <a:cs typeface="Calibri" panose="020F0502020204030204" pitchFamily="34" charset="0"/>
              </a:rPr>
              <a:t>rd</a:t>
            </a:r>
            <a:r>
              <a:rPr lang="en-US" b="1" dirty="0">
                <a:solidFill>
                  <a:schemeClr val="accent5"/>
                </a:solidFill>
                <a:latin typeface="Calibri" panose="020F0502020204030204" pitchFamily="34" charset="0"/>
                <a:cs typeface="Calibri" panose="020F0502020204030204" pitchFamily="34" charset="0"/>
              </a:rPr>
              <a:t>+4</a:t>
            </a:r>
            <a:r>
              <a:rPr lang="en-US" b="1" baseline="30000" dirty="0">
                <a:solidFill>
                  <a:schemeClr val="accent5"/>
                </a:solidFill>
                <a:latin typeface="Calibri" panose="020F0502020204030204" pitchFamily="34" charset="0"/>
                <a:cs typeface="Calibri" panose="020F0502020204030204" pitchFamily="34" charset="0"/>
              </a:rPr>
              <a:t>th</a:t>
            </a:r>
            <a:r>
              <a:rPr lang="en-US" b="1" dirty="0">
                <a:solidFill>
                  <a:schemeClr val="accent5"/>
                </a:solidFill>
                <a:latin typeface="Calibri" panose="020F0502020204030204" pitchFamily="34" charset="0"/>
                <a:cs typeface="Calibri" panose="020F0502020204030204" pitchFamily="34" charset="0"/>
              </a:rPr>
              <a:t> m </a:t>
            </a:r>
            <a:endParaRPr lang="en-US" b="1" dirty="0">
              <a:solidFill>
                <a:schemeClr val="accent5"/>
              </a:solidFill>
              <a:latin typeface="Calibri" panose="020F0502020204030204" pitchFamily="34" charset="0"/>
              <a:cs typeface="Calibri" panose="020F0502020204030204" pitchFamily="34" charset="0"/>
            </a:endParaRPr>
          </a:p>
          <a:p>
            <a:r>
              <a:rPr lang="en-US" b="1" dirty="0">
                <a:solidFill>
                  <a:schemeClr val="accent5"/>
                </a:solidFill>
                <a:latin typeface="Calibri" panose="020F0502020204030204" pitchFamily="34" charset="0"/>
                <a:cs typeface="Calibri" panose="020F0502020204030204" pitchFamily="34" charset="0"/>
              </a:rPr>
              <a:t>9</a:t>
            </a:r>
            <a:r>
              <a:rPr lang="en-US" b="1" baseline="30000" dirty="0">
                <a:solidFill>
                  <a:schemeClr val="accent5"/>
                </a:solidFill>
                <a:latin typeface="Calibri" panose="020F0502020204030204" pitchFamily="34" charset="0"/>
                <a:cs typeface="Calibri" panose="020F0502020204030204" pitchFamily="34" charset="0"/>
              </a:rPr>
              <a:t>th</a:t>
            </a:r>
            <a:r>
              <a:rPr lang="en-US" b="1" dirty="0">
                <a:solidFill>
                  <a:schemeClr val="accent5"/>
                </a:solidFill>
                <a:latin typeface="Calibri" panose="020F0502020204030204" pitchFamily="34" charset="0"/>
                <a:cs typeface="Calibri" panose="020F0502020204030204" pitchFamily="34" charset="0"/>
              </a:rPr>
              <a:t> m</a:t>
            </a:r>
            <a:endParaRPr lang="en-US" b="1" dirty="0">
              <a:solidFill>
                <a:schemeClr val="accent5"/>
              </a:solidFill>
              <a:latin typeface="Calibri" panose="020F0502020204030204" pitchFamily="34" charset="0"/>
              <a:cs typeface="Calibri" panose="020F0502020204030204" pitchFamily="34" charset="0"/>
            </a:endParaRPr>
          </a:p>
          <a:p>
            <a:r>
              <a:rPr lang="en-US" b="1" dirty="0">
                <a:solidFill>
                  <a:schemeClr val="accent5"/>
                </a:solidFill>
                <a:latin typeface="Calibri" panose="020F0502020204030204" pitchFamily="34" charset="0"/>
                <a:cs typeface="Calibri" panose="020F0502020204030204" pitchFamily="34" charset="0"/>
              </a:rPr>
              <a:t>1.5y + 4-6y</a:t>
            </a:r>
            <a:endParaRPr lang="en-US" b="1" dirty="0">
              <a:solidFill>
                <a:schemeClr val="accent5"/>
              </a:solidFill>
              <a:latin typeface="Calibri" panose="020F0502020204030204" pitchFamily="34" charset="0"/>
              <a:cs typeface="Calibri" panose="020F0502020204030204" pitchFamily="34" charset="0"/>
            </a:endParaRPr>
          </a:p>
        </p:txBody>
      </p:sp>
      <p:pic>
        <p:nvPicPr>
          <p:cNvPr id="6" name="Picture 5" descr="http://upload.wikimedia.org/wikipedia/commons/thumb/8/8a/Polio_sequelle.jpg/220px-Polio_sequelle.jpg"/>
          <p:cNvPicPr>
            <a:picLocks noChangeAspect="1" noChangeArrowheads="1"/>
          </p:cNvPicPr>
          <p:nvPr/>
        </p:nvPicPr>
        <p:blipFill>
          <a:blip r:embed="rId1" cstate="print"/>
          <a:srcRect/>
          <a:stretch>
            <a:fillRect/>
          </a:stretch>
        </p:blipFill>
        <p:spPr bwMode="auto">
          <a:xfrm>
            <a:off x="5877171" y="1768762"/>
            <a:ext cx="2484437" cy="46116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75407" y="587835"/>
            <a:ext cx="3297254" cy="5890579"/>
          </a:xfrm>
        </p:spPr>
        <p:txBody>
          <a:bodyPr>
            <a:normAutofit lnSpcReduction="10000"/>
          </a:bodyPr>
          <a:lstStyle/>
          <a:p>
            <a:r>
              <a:rPr lang="en-US" b="1" dirty="0">
                <a:solidFill>
                  <a:schemeClr val="accent4">
                    <a:lumMod val="50000"/>
                  </a:schemeClr>
                </a:solidFill>
                <a:latin typeface="Calibri" panose="020F0502020204030204" pitchFamily="34" charset="0"/>
                <a:cs typeface="Calibri" panose="020F0502020204030204" pitchFamily="34" charset="0"/>
              </a:rPr>
              <a:t>Type of vaccine?</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Inactivated/whole cell </a:t>
            </a:r>
            <a:endParaRPr lang="en-US" dirty="0">
              <a:solidFill>
                <a:schemeClr val="accent4">
                  <a:lumMod val="50000"/>
                </a:schemeClr>
              </a:solidFill>
              <a:latin typeface="Calibri" panose="020F0502020204030204" pitchFamily="34" charset="0"/>
              <a:cs typeface="Calibri" panose="020F0502020204030204" pitchFamily="34" charset="0"/>
            </a:endParaRPr>
          </a:p>
          <a:p>
            <a:endParaRPr lang="en-US" dirty="0">
              <a:solidFill>
                <a:schemeClr val="accent4">
                  <a:lumMod val="50000"/>
                </a:schemeClr>
              </a:solidFill>
              <a:latin typeface="Calibri" panose="020F0502020204030204" pitchFamily="34" charset="0"/>
              <a:cs typeface="Calibri" panose="020F0502020204030204" pitchFamily="34" charset="0"/>
            </a:endParaRPr>
          </a:p>
          <a:p>
            <a:r>
              <a:rPr lang="en-US" b="1" dirty="0">
                <a:solidFill>
                  <a:schemeClr val="accent4">
                    <a:lumMod val="50000"/>
                  </a:schemeClr>
                </a:solidFill>
                <a:latin typeface="Calibri" panose="020F0502020204030204" pitchFamily="34" charset="0"/>
                <a:cs typeface="Calibri" panose="020F0502020204030204" pitchFamily="34" charset="0"/>
              </a:rPr>
              <a:t>Why is it given?</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Prevent infantile paralysis</a:t>
            </a:r>
            <a:endParaRPr lang="en-US"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r>
              <a:rPr lang="en-US" b="1" dirty="0">
                <a:solidFill>
                  <a:schemeClr val="accent4">
                    <a:lumMod val="50000"/>
                  </a:schemeClr>
                </a:solidFill>
                <a:latin typeface="Calibri" panose="020F0502020204030204" pitchFamily="34" charset="0"/>
                <a:cs typeface="Calibri" panose="020F0502020204030204" pitchFamily="34" charset="0"/>
              </a:rPr>
              <a:t>Route of administration?</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IM</a:t>
            </a:r>
            <a:endParaRPr lang="en-US"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r>
              <a:rPr lang="en-US" b="1" dirty="0">
                <a:solidFill>
                  <a:schemeClr val="accent4">
                    <a:lumMod val="50000"/>
                  </a:schemeClr>
                </a:solidFill>
                <a:latin typeface="Calibri" panose="020F0502020204030204" pitchFamily="34" charset="0"/>
                <a:cs typeface="Calibri" panose="020F0502020204030204" pitchFamily="34" charset="0"/>
              </a:rPr>
              <a:t>To whom?</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Can be given to </a:t>
            </a:r>
            <a:r>
              <a:rPr lang="en-US" dirty="0" err="1">
                <a:solidFill>
                  <a:schemeClr val="accent4">
                    <a:lumMod val="50000"/>
                  </a:schemeClr>
                </a:solidFill>
                <a:latin typeface="Calibri" panose="020F0502020204030204" pitchFamily="34" charset="0"/>
                <a:cs typeface="Calibri" panose="020F0502020204030204" pitchFamily="34" charset="0"/>
              </a:rPr>
              <a:t>immunocompromised</a:t>
            </a:r>
            <a:r>
              <a:rPr lang="en-US" dirty="0">
                <a:solidFill>
                  <a:schemeClr val="accent4">
                    <a:lumMod val="50000"/>
                  </a:schemeClr>
                </a:solidFill>
                <a:latin typeface="Calibri" panose="020F0502020204030204" pitchFamily="34" charset="0"/>
                <a:cs typeface="Calibri" panose="020F0502020204030204" pitchFamily="34" charset="0"/>
              </a:rPr>
              <a:t> people</a:t>
            </a:r>
            <a:endParaRPr lang="en-US"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Can be given to </a:t>
            </a:r>
            <a:r>
              <a:rPr lang="en-US" dirty="0" err="1">
                <a:solidFill>
                  <a:schemeClr val="accent4">
                    <a:lumMod val="50000"/>
                  </a:schemeClr>
                </a:solidFill>
                <a:latin typeface="Calibri" panose="020F0502020204030204" pitchFamily="34" charset="0"/>
                <a:cs typeface="Calibri" panose="020F0502020204030204" pitchFamily="34" charset="0"/>
              </a:rPr>
              <a:t>immunocompromised</a:t>
            </a:r>
            <a:r>
              <a:rPr lang="en-US" dirty="0">
                <a:solidFill>
                  <a:schemeClr val="accent4">
                    <a:lumMod val="50000"/>
                  </a:schemeClr>
                </a:solidFill>
                <a:latin typeface="Calibri" panose="020F0502020204030204" pitchFamily="34" charset="0"/>
                <a:cs typeface="Calibri" panose="020F0502020204030204" pitchFamily="34" charset="0"/>
              </a:rPr>
              <a:t> contacts of an infected/recently vaccinated person</a:t>
            </a:r>
            <a:endParaRPr lang="en-US" dirty="0">
              <a:solidFill>
                <a:schemeClr val="accent4">
                  <a:lumMod val="50000"/>
                </a:schemeClr>
              </a:solidFill>
              <a:latin typeface="Calibri" panose="020F0502020204030204" pitchFamily="34" charset="0"/>
              <a:cs typeface="Calibri" panose="020F0502020204030204" pitchFamily="34" charset="0"/>
            </a:endParaRPr>
          </a:p>
          <a:p>
            <a:endParaRPr lang="en-US" b="1" dirty="0">
              <a:solidFill>
                <a:schemeClr val="accent4">
                  <a:lumMod val="50000"/>
                </a:schemeClr>
              </a:solidFill>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4388792" y="587835"/>
            <a:ext cx="3297256" cy="5890577"/>
          </a:xfrm>
        </p:spPr>
        <p:txBody>
          <a:bodyPr>
            <a:normAutofit lnSpcReduction="10000"/>
          </a:bodyPr>
          <a:lstStyle/>
          <a:p>
            <a:r>
              <a:rPr lang="en-US" b="1" dirty="0">
                <a:solidFill>
                  <a:schemeClr val="accent4">
                    <a:lumMod val="50000"/>
                  </a:schemeClr>
                </a:solidFill>
                <a:latin typeface="Calibri" panose="020F0502020204030204" pitchFamily="34" charset="0"/>
                <a:cs typeface="Calibri" panose="020F0502020204030204" pitchFamily="34" charset="0"/>
              </a:rPr>
              <a:t>Type of vaccine?</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Live attenuated</a:t>
            </a:r>
            <a:endParaRPr lang="en-US" dirty="0">
              <a:solidFill>
                <a:schemeClr val="accent4">
                  <a:lumMod val="50000"/>
                </a:schemeClr>
              </a:solidFill>
              <a:latin typeface="Calibri" panose="020F0502020204030204" pitchFamily="34" charset="0"/>
              <a:cs typeface="Calibri" panose="020F0502020204030204" pitchFamily="34" charset="0"/>
            </a:endParaRPr>
          </a:p>
          <a:p>
            <a:endParaRPr lang="en-US" dirty="0">
              <a:solidFill>
                <a:schemeClr val="accent4">
                  <a:lumMod val="50000"/>
                </a:schemeClr>
              </a:solidFill>
              <a:latin typeface="Calibri" panose="020F0502020204030204" pitchFamily="34" charset="0"/>
              <a:cs typeface="Calibri" panose="020F0502020204030204" pitchFamily="34" charset="0"/>
            </a:endParaRPr>
          </a:p>
          <a:p>
            <a:r>
              <a:rPr lang="en-US" b="1" dirty="0">
                <a:solidFill>
                  <a:schemeClr val="accent4">
                    <a:lumMod val="50000"/>
                  </a:schemeClr>
                </a:solidFill>
                <a:latin typeface="Calibri" panose="020F0502020204030204" pitchFamily="34" charset="0"/>
                <a:cs typeface="Calibri" panose="020F0502020204030204" pitchFamily="34" charset="0"/>
              </a:rPr>
              <a:t>Why is it given?</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Prevent infantile paralysis</a:t>
            </a:r>
            <a:endParaRPr lang="en-US" dirty="0">
              <a:solidFill>
                <a:schemeClr val="accent4">
                  <a:lumMod val="50000"/>
                </a:schemeClr>
              </a:solidFill>
              <a:latin typeface="Calibri" panose="020F0502020204030204" pitchFamily="34" charset="0"/>
              <a:cs typeface="Calibri" panose="020F0502020204030204" pitchFamily="34" charset="0"/>
            </a:endParaRPr>
          </a:p>
          <a:p>
            <a:endParaRPr lang="en-US" dirty="0">
              <a:solidFill>
                <a:schemeClr val="accent4">
                  <a:lumMod val="50000"/>
                </a:schemeClr>
              </a:solidFill>
              <a:latin typeface="Calibri" panose="020F0502020204030204" pitchFamily="34" charset="0"/>
              <a:cs typeface="Calibri" panose="020F0502020204030204" pitchFamily="34" charset="0"/>
            </a:endParaRPr>
          </a:p>
          <a:p>
            <a:r>
              <a:rPr lang="en-US" b="1" dirty="0">
                <a:solidFill>
                  <a:schemeClr val="accent4">
                    <a:lumMod val="50000"/>
                  </a:schemeClr>
                </a:solidFill>
                <a:latin typeface="Calibri" panose="020F0502020204030204" pitchFamily="34" charset="0"/>
                <a:cs typeface="Calibri" panose="020F0502020204030204" pitchFamily="34" charset="0"/>
              </a:rPr>
              <a:t>Route of administration?</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Oral</a:t>
            </a:r>
            <a:endParaRPr lang="en-US"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accent4">
                  <a:lumMod val="50000"/>
                </a:schemeClr>
              </a:solidFill>
              <a:latin typeface="Calibri" panose="020F0502020204030204" pitchFamily="34" charset="0"/>
              <a:cs typeface="Calibri" panose="020F0502020204030204" pitchFamily="34" charset="0"/>
            </a:endParaRPr>
          </a:p>
          <a:p>
            <a:r>
              <a:rPr lang="en-US" b="1" dirty="0">
                <a:solidFill>
                  <a:schemeClr val="accent4">
                    <a:lumMod val="50000"/>
                  </a:schemeClr>
                </a:solidFill>
                <a:latin typeface="Calibri" panose="020F0502020204030204" pitchFamily="34" charset="0"/>
                <a:cs typeface="Calibri" panose="020F0502020204030204" pitchFamily="34" charset="0"/>
              </a:rPr>
              <a:t>To whom?</a:t>
            </a:r>
            <a:endParaRPr lang="en-US"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accent4">
                    <a:lumMod val="50000"/>
                  </a:schemeClr>
                </a:solidFill>
                <a:latin typeface="Calibri" panose="020F0502020204030204" pitchFamily="34" charset="0"/>
                <a:cs typeface="Calibri" panose="020F0502020204030204" pitchFamily="34" charset="0"/>
              </a:rPr>
              <a:t>Only to </a:t>
            </a:r>
            <a:r>
              <a:rPr lang="en-US" dirty="0" err="1">
                <a:solidFill>
                  <a:schemeClr val="accent4">
                    <a:lumMod val="50000"/>
                  </a:schemeClr>
                </a:solidFill>
                <a:latin typeface="Calibri" panose="020F0502020204030204" pitchFamily="34" charset="0"/>
                <a:cs typeface="Calibri" panose="020F0502020204030204" pitchFamily="34" charset="0"/>
              </a:rPr>
              <a:t>immunocompetent</a:t>
            </a:r>
            <a:r>
              <a:rPr lang="en-US" dirty="0">
                <a:solidFill>
                  <a:schemeClr val="accent4">
                    <a:lumMod val="50000"/>
                  </a:schemeClr>
                </a:solidFill>
                <a:latin typeface="Calibri" panose="020F0502020204030204" pitchFamily="34" charset="0"/>
                <a:cs typeface="Calibri" panose="020F0502020204030204" pitchFamily="34" charset="0"/>
              </a:rPr>
              <a:t> people</a:t>
            </a:r>
            <a:endParaRPr lang="en-US" dirty="0">
              <a:solidFill>
                <a:schemeClr val="accent4">
                  <a:lumMod val="5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2015911" y="0"/>
            <a:ext cx="611193" cy="461665"/>
          </a:xfrm>
          <a:prstGeom prst="rect">
            <a:avLst/>
          </a:prstGeom>
          <a:noFill/>
        </p:spPr>
        <p:txBody>
          <a:bodyPr wrap="none" rtlCol="1">
            <a:spAutoFit/>
          </a:bodyPr>
          <a:lstStyle/>
          <a:p>
            <a:r>
              <a:rPr lang="en-US" sz="2400" b="1" dirty="0">
                <a:solidFill>
                  <a:schemeClr val="accent2"/>
                </a:solidFill>
                <a:latin typeface="Calibri" panose="020F0502020204030204" pitchFamily="34" charset="0"/>
                <a:cs typeface="Calibri" panose="020F0502020204030204" pitchFamily="34" charset="0"/>
              </a:rPr>
              <a:t>IPV</a:t>
            </a:r>
            <a:endParaRPr lang="en-US" sz="2400" b="1" dirty="0">
              <a:solidFill>
                <a:schemeClr val="accent2"/>
              </a:solidFill>
              <a:latin typeface="Calibri" panose="020F0502020204030204" pitchFamily="34" charset="0"/>
              <a:cs typeface="Calibri" panose="020F0502020204030204" pitchFamily="34" charset="0"/>
            </a:endParaRPr>
          </a:p>
        </p:txBody>
      </p:sp>
      <p:sp>
        <p:nvSpPr>
          <p:cNvPr id="8" name="TextBox 7"/>
          <p:cNvSpPr txBox="1"/>
          <p:nvPr/>
        </p:nvSpPr>
        <p:spPr>
          <a:xfrm>
            <a:off x="5669157" y="47899"/>
            <a:ext cx="737830" cy="461665"/>
          </a:xfrm>
          <a:prstGeom prst="rect">
            <a:avLst/>
          </a:prstGeom>
          <a:noFill/>
        </p:spPr>
        <p:txBody>
          <a:bodyPr wrap="none" rtlCol="1">
            <a:spAutoFit/>
          </a:bodyPr>
          <a:lstStyle/>
          <a:p>
            <a:r>
              <a:rPr lang="en-US" sz="2400" b="1" dirty="0">
                <a:solidFill>
                  <a:schemeClr val="accent2"/>
                </a:solidFill>
                <a:latin typeface="Calibri" panose="020F0502020204030204" pitchFamily="34" charset="0"/>
                <a:cs typeface="Calibri" panose="020F0502020204030204" pitchFamily="34" charset="0"/>
              </a:rPr>
              <a:t>OPV</a:t>
            </a:r>
            <a:endParaRPr lang="en-US" sz="2400" b="1" dirty="0">
              <a:solidFill>
                <a:schemeClr val="accent2"/>
              </a:solidFill>
              <a:latin typeface="Calibri" panose="020F0502020204030204" pitchFamily="34" charset="0"/>
              <a:cs typeface="Calibri" panose="020F0502020204030204" pitchFamily="34" charset="0"/>
            </a:endParaRPr>
          </a:p>
        </p:txBody>
      </p:sp>
      <p:sp>
        <p:nvSpPr>
          <p:cNvPr id="9" name="TextBox 8"/>
          <p:cNvSpPr txBox="1"/>
          <p:nvPr/>
        </p:nvSpPr>
        <p:spPr>
          <a:xfrm>
            <a:off x="228600" y="6260068"/>
            <a:ext cx="4123112" cy="369332"/>
          </a:xfrm>
          <a:prstGeom prst="rect">
            <a:avLst/>
          </a:prstGeom>
          <a:noFill/>
          <a:ln>
            <a:solidFill>
              <a:schemeClr val="accent3"/>
            </a:solidFill>
          </a:ln>
        </p:spPr>
        <p:txBody>
          <a:bodyPr wrap="square" rtlCol="1">
            <a:spAutoFit/>
          </a:bodyPr>
          <a:lstStyle/>
          <a:p>
            <a:r>
              <a:rPr lang="en-US" b="1" dirty="0">
                <a:solidFill>
                  <a:schemeClr val="accent2"/>
                </a:solidFill>
              </a:rPr>
              <a:t>The vaccine is against strains 1,2 &amp;3</a:t>
            </a:r>
            <a:endParaRPr lang="en-US" b="1" dirty="0">
              <a:solidFill>
                <a:schemeClr val="accent2"/>
              </a:solidFill>
            </a:endParaRPr>
          </a:p>
        </p:txBody>
      </p:sp>
      <p:sp>
        <p:nvSpPr>
          <p:cNvPr id="10" name="TextBox 9"/>
          <p:cNvSpPr txBox="1"/>
          <p:nvPr/>
        </p:nvSpPr>
        <p:spPr>
          <a:xfrm>
            <a:off x="4587240" y="4934188"/>
            <a:ext cx="4123112" cy="923330"/>
          </a:xfrm>
          <a:prstGeom prst="rect">
            <a:avLst/>
          </a:prstGeom>
          <a:noFill/>
          <a:ln>
            <a:solidFill>
              <a:schemeClr val="accent3"/>
            </a:solidFill>
          </a:ln>
        </p:spPr>
        <p:txBody>
          <a:bodyPr wrap="square" rtlCol="1">
            <a:spAutoFit/>
          </a:bodyPr>
          <a:lstStyle/>
          <a:p>
            <a:r>
              <a:rPr lang="en-US" b="1" dirty="0">
                <a:solidFill>
                  <a:schemeClr val="accent2"/>
                </a:solidFill>
              </a:rPr>
              <a:t>The vaccine is against strains 1 &amp;3</a:t>
            </a:r>
            <a:endParaRPr lang="en-US" b="1" dirty="0">
              <a:solidFill>
                <a:schemeClr val="accent2"/>
              </a:solidFill>
            </a:endParaRPr>
          </a:p>
          <a:p>
            <a:r>
              <a:rPr lang="en-US" b="1" dirty="0">
                <a:solidFill>
                  <a:schemeClr val="accent2"/>
                </a:solidFill>
              </a:rPr>
              <a:t>Poliovirus strain 2 had been eliminated since 2016</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20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20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20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20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20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20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fade">
                                      <p:cBhvr>
                                        <p:cTn id="77" dur="2000"/>
                                        <p:tgtEl>
                                          <p:spTgt spid="5">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2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Effect transition="in" filter="fade">
                                      <p:cBhvr>
                                        <p:cTn id="87" dur="2000"/>
                                        <p:tgtEl>
                                          <p:spTgt spid="6">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bg/>
                                          </p:spTgt>
                                        </p:tgtEl>
                                        <p:attrNameLst>
                                          <p:attrName>style.visibility</p:attrName>
                                        </p:attrNameLst>
                                      </p:cBhvr>
                                      <p:to>
                                        <p:strVal val="visible"/>
                                      </p:to>
                                    </p:set>
                                    <p:animEffect transition="in" filter="fade">
                                      <p:cBhvr>
                                        <p:cTn id="92" dur="2000"/>
                                        <p:tgtEl>
                                          <p:spTgt spid="9">
                                            <p:bg/>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0" end="0"/>
                                            </p:txEl>
                                          </p:spTgt>
                                        </p:tgtEl>
                                        <p:attrNameLst>
                                          <p:attrName>style.visibility</p:attrName>
                                        </p:attrNameLst>
                                      </p:cBhvr>
                                      <p:to>
                                        <p:strVal val="visible"/>
                                      </p:to>
                                    </p:set>
                                    <p:animEffect transition="in" filter="fade">
                                      <p:cBhvr>
                                        <p:cTn id="95" dur="2000"/>
                                        <p:tgtEl>
                                          <p:spTgt spid="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
                                            <p:bg/>
                                          </p:spTgt>
                                        </p:tgtEl>
                                        <p:attrNameLst>
                                          <p:attrName>style.visibility</p:attrName>
                                        </p:attrNameLst>
                                      </p:cBhvr>
                                      <p:to>
                                        <p:strVal val="visible"/>
                                      </p:to>
                                    </p:set>
                                    <p:animEffect transition="in" filter="fade">
                                      <p:cBhvr>
                                        <p:cTn id="100" dur="2000"/>
                                        <p:tgtEl>
                                          <p:spTgt spid="10">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fade">
                                      <p:cBhvr>
                                        <p:cTn id="103" dur="2000"/>
                                        <p:tgtEl>
                                          <p:spTgt spid="10">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
                                            <p:txEl>
                                              <p:pRg st="1" end="1"/>
                                            </p:txEl>
                                          </p:spTgt>
                                        </p:tgtEl>
                                        <p:attrNameLst>
                                          <p:attrName>style.visibility</p:attrName>
                                        </p:attrNameLst>
                                      </p:cBhvr>
                                      <p:to>
                                        <p:strVal val="visible"/>
                                      </p:to>
                                    </p:set>
                                    <p:animEffect transition="in" filter="fade">
                                      <p:cBhvr>
                                        <p:cTn id="10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9" grpId="0" animBg="1" build="allAtOnce"/>
      <p:bldP spid="10" grpId="0" animBg="1"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27485" y="809902"/>
            <a:ext cx="3297254" cy="5890579"/>
          </a:xfrm>
        </p:spPr>
        <p:txBody>
          <a:bodyPr>
            <a:normAutofit/>
          </a:bodyPr>
          <a:lstStyle/>
          <a:p>
            <a:r>
              <a:rPr lang="en-US" sz="2400" b="1" dirty="0">
                <a:solidFill>
                  <a:schemeClr val="accent4">
                    <a:lumMod val="50000"/>
                  </a:schemeClr>
                </a:solidFill>
                <a:latin typeface="Calibri" panose="020F0502020204030204" pitchFamily="34" charset="0"/>
                <a:cs typeface="Calibri" panose="020F0502020204030204" pitchFamily="34" charset="0"/>
              </a:rPr>
              <a:t>Advantages?</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No vaccine associated paralytic polio</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Can be given to </a:t>
            </a:r>
            <a:r>
              <a:rPr lang="en-US" sz="2400" dirty="0" err="1">
                <a:solidFill>
                  <a:schemeClr val="accent4">
                    <a:lumMod val="50000"/>
                  </a:schemeClr>
                </a:solidFill>
                <a:latin typeface="Calibri" panose="020F0502020204030204" pitchFamily="34" charset="0"/>
                <a:cs typeface="Calibri" panose="020F0502020204030204" pitchFamily="34" charset="0"/>
              </a:rPr>
              <a:t>immunocompromised</a:t>
            </a:r>
            <a:r>
              <a:rPr lang="en-US" sz="2400" dirty="0">
                <a:solidFill>
                  <a:schemeClr val="accent4">
                    <a:lumMod val="50000"/>
                  </a:schemeClr>
                </a:solidFill>
                <a:latin typeface="Calibri" panose="020F0502020204030204" pitchFamily="34" charset="0"/>
                <a:cs typeface="Calibri" panose="020F0502020204030204" pitchFamily="34" charset="0"/>
              </a:rPr>
              <a:t> patients</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solidFill>
                <a:schemeClr val="accent4">
                  <a:lumMod val="50000"/>
                </a:schemeClr>
              </a:solidFill>
              <a:latin typeface="Calibri" panose="020F0502020204030204" pitchFamily="34" charset="0"/>
              <a:cs typeface="Calibri" panose="020F0502020204030204" pitchFamily="34" charset="0"/>
            </a:endParaRPr>
          </a:p>
          <a:p>
            <a:r>
              <a:rPr lang="en-US" sz="2400" b="1" dirty="0">
                <a:solidFill>
                  <a:schemeClr val="accent4">
                    <a:lumMod val="50000"/>
                  </a:schemeClr>
                </a:solidFill>
                <a:latin typeface="Calibri" panose="020F0502020204030204" pitchFamily="34" charset="0"/>
                <a:cs typeface="Calibri" panose="020F0502020204030204" pitchFamily="34" charset="0"/>
              </a:rPr>
              <a:t>Disadvantages?</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No mucosal immunity</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No contact immunity</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Harder to administer</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Costly</a:t>
            </a:r>
            <a:endParaRPr lang="en-US" sz="2400" dirty="0">
              <a:solidFill>
                <a:schemeClr val="accent4">
                  <a:lumMod val="50000"/>
                </a:schemeClr>
              </a:solidFill>
              <a:latin typeface="Calibri" panose="020F0502020204030204" pitchFamily="34" charset="0"/>
              <a:cs typeface="Calibri" panose="020F0502020204030204" pitchFamily="34" charset="0"/>
            </a:endParaRPr>
          </a:p>
          <a:p>
            <a:endParaRPr lang="en-US" sz="2400" b="1" dirty="0">
              <a:solidFill>
                <a:schemeClr val="accent4">
                  <a:lumMod val="50000"/>
                </a:schemeClr>
              </a:solidFill>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4240870" y="770713"/>
            <a:ext cx="3297256" cy="5890577"/>
          </a:xfrm>
        </p:spPr>
        <p:txBody>
          <a:bodyPr>
            <a:normAutofit/>
          </a:bodyPr>
          <a:lstStyle/>
          <a:p>
            <a:r>
              <a:rPr lang="en-US" sz="2400" b="1" dirty="0">
                <a:solidFill>
                  <a:schemeClr val="accent4">
                    <a:lumMod val="50000"/>
                  </a:schemeClr>
                </a:solidFill>
                <a:latin typeface="Calibri" panose="020F0502020204030204" pitchFamily="34" charset="0"/>
                <a:cs typeface="Calibri" panose="020F0502020204030204" pitchFamily="34" charset="0"/>
              </a:rPr>
              <a:t>Advantages?</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Mucosal immunity</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Contact immunity</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Easy to administer</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Cheaper</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solidFill>
                <a:schemeClr val="accent4">
                  <a:lumMod val="50000"/>
                </a:schemeClr>
              </a:solidFill>
              <a:latin typeface="Calibri" panose="020F0502020204030204" pitchFamily="34" charset="0"/>
              <a:cs typeface="Calibri" panose="020F0502020204030204" pitchFamily="34" charset="0"/>
            </a:endParaRPr>
          </a:p>
          <a:p>
            <a:r>
              <a:rPr lang="en-US" sz="2400" b="1" dirty="0">
                <a:solidFill>
                  <a:schemeClr val="accent4">
                    <a:lumMod val="50000"/>
                  </a:schemeClr>
                </a:solidFill>
                <a:latin typeface="Calibri" panose="020F0502020204030204" pitchFamily="34" charset="0"/>
                <a:cs typeface="Calibri" panose="020F0502020204030204" pitchFamily="34" charset="0"/>
              </a:rPr>
              <a:t>Disadvantages?</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rPr>
              <a:t>Vaccine associated paralytic polio</a:t>
            </a:r>
            <a:endParaRPr lang="en-US" sz="2400" dirty="0">
              <a:solidFill>
                <a:schemeClr val="accent4">
                  <a:lumMod val="5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1867989" y="222067"/>
            <a:ext cx="611193" cy="461665"/>
          </a:xfrm>
          <a:prstGeom prst="rect">
            <a:avLst/>
          </a:prstGeom>
          <a:noFill/>
        </p:spPr>
        <p:txBody>
          <a:bodyPr wrap="none" rtlCol="1">
            <a:spAutoFit/>
          </a:bodyPr>
          <a:lstStyle/>
          <a:p>
            <a:r>
              <a:rPr lang="en-US" sz="2400" b="1" dirty="0">
                <a:solidFill>
                  <a:schemeClr val="accent2"/>
                </a:solidFill>
                <a:latin typeface="Calibri" panose="020F0502020204030204" pitchFamily="34" charset="0"/>
                <a:cs typeface="Calibri" panose="020F0502020204030204" pitchFamily="34" charset="0"/>
              </a:rPr>
              <a:t>IPV</a:t>
            </a:r>
            <a:endParaRPr lang="en-US" sz="2400" b="1" dirty="0">
              <a:solidFill>
                <a:schemeClr val="accent2"/>
              </a:solidFill>
              <a:latin typeface="Calibri" panose="020F0502020204030204" pitchFamily="34" charset="0"/>
              <a:cs typeface="Calibri" panose="020F0502020204030204" pitchFamily="34" charset="0"/>
            </a:endParaRPr>
          </a:p>
        </p:txBody>
      </p:sp>
      <p:sp>
        <p:nvSpPr>
          <p:cNvPr id="8" name="TextBox 7"/>
          <p:cNvSpPr txBox="1"/>
          <p:nvPr/>
        </p:nvSpPr>
        <p:spPr>
          <a:xfrm>
            <a:off x="5521235" y="269966"/>
            <a:ext cx="737830" cy="461665"/>
          </a:xfrm>
          <a:prstGeom prst="rect">
            <a:avLst/>
          </a:prstGeom>
          <a:noFill/>
        </p:spPr>
        <p:txBody>
          <a:bodyPr wrap="none" rtlCol="1">
            <a:spAutoFit/>
          </a:bodyPr>
          <a:lstStyle/>
          <a:p>
            <a:r>
              <a:rPr lang="en-US" sz="2400" b="1" dirty="0">
                <a:solidFill>
                  <a:schemeClr val="accent2"/>
                </a:solidFill>
                <a:latin typeface="Calibri" panose="020F0502020204030204" pitchFamily="34" charset="0"/>
                <a:cs typeface="Calibri" panose="020F0502020204030204" pitchFamily="34" charset="0"/>
              </a:rPr>
              <a:t>OPV</a:t>
            </a:r>
            <a:endParaRPr lang="en-US" sz="2400"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20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20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20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2000"/>
                                        <p:tgtEl>
                                          <p:spTgt spid="5">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2000"/>
                                        <p:tgtEl>
                                          <p:spTgt spid="5">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20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261646"/>
            <a:ext cx="7053542" cy="1400530"/>
          </a:xfrm>
        </p:spPr>
        <p:txBody>
          <a:bodyPr/>
          <a:lstStyle/>
          <a:p>
            <a:r>
              <a:rPr lang="en-US" b="1" dirty="0">
                <a:solidFill>
                  <a:schemeClr val="accent2"/>
                </a:solidFill>
                <a:latin typeface="Calibri" panose="020F0502020204030204" pitchFamily="34" charset="0"/>
                <a:cs typeface="Calibri" panose="020F0502020204030204" pitchFamily="34" charset="0"/>
              </a:rPr>
              <a:t>Hepatitis B vaccination in infants</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83824" y="1297690"/>
            <a:ext cx="7124130" cy="4885898"/>
          </a:xfrm>
        </p:spPr>
        <p:txBody>
          <a:bodyPr>
            <a:noAutofit/>
          </a:bodyPr>
          <a:lstStyle/>
          <a:p>
            <a:r>
              <a:rPr lang="en-US" sz="2400" u="sng" dirty="0">
                <a:solidFill>
                  <a:schemeClr val="accent4">
                    <a:lumMod val="50000"/>
                  </a:schemeClr>
                </a:solidFill>
                <a:latin typeface="Calibri" panose="020F0502020204030204" pitchFamily="34" charset="0"/>
                <a:cs typeface="Calibri" panose="020F0502020204030204" pitchFamily="34" charset="0"/>
              </a:rPr>
              <a:t>Infants born to an </a:t>
            </a:r>
            <a:r>
              <a:rPr lang="en-US" altLang="ar-JO" sz="2400" b="1" u="sng" dirty="0" err="1">
                <a:solidFill>
                  <a:schemeClr val="accent4">
                    <a:lumMod val="50000"/>
                  </a:schemeClr>
                </a:solidFill>
                <a:latin typeface="Calibri" panose="020F0502020204030204" pitchFamily="34" charset="0"/>
                <a:cs typeface="Calibri" panose="020F0502020204030204" pitchFamily="34" charset="0"/>
              </a:rPr>
              <a:t>HBsAg</a:t>
            </a:r>
            <a:r>
              <a:rPr lang="en-US" altLang="ar-JO" sz="2400" b="1" u="sng" dirty="0">
                <a:solidFill>
                  <a:schemeClr val="accent4">
                    <a:lumMod val="50000"/>
                  </a:schemeClr>
                </a:solidFill>
                <a:latin typeface="Calibri" panose="020F0502020204030204" pitchFamily="34" charset="0"/>
                <a:cs typeface="Calibri" panose="020F0502020204030204" pitchFamily="34" charset="0"/>
              </a:rPr>
              <a:t>-negative </a:t>
            </a:r>
            <a:r>
              <a:rPr lang="en-US" altLang="ar-JO" sz="2400" u="sng" dirty="0">
                <a:solidFill>
                  <a:schemeClr val="accent4">
                    <a:lumMod val="50000"/>
                  </a:schemeClr>
                </a:solidFill>
                <a:latin typeface="Calibri" panose="020F0502020204030204" pitchFamily="34" charset="0"/>
                <a:cs typeface="Calibri" panose="020F0502020204030204" pitchFamily="34" charset="0"/>
              </a:rPr>
              <a:t>mother </a:t>
            </a:r>
            <a:endParaRPr lang="en-US" altLang="ar-JO" sz="2400" u="sng"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ar-JO" sz="2400" dirty="0">
                <a:solidFill>
                  <a:schemeClr val="accent4">
                    <a:lumMod val="50000"/>
                  </a:schemeClr>
                </a:solidFill>
                <a:latin typeface="Calibri" panose="020F0502020204030204" pitchFamily="34" charset="0"/>
                <a:cs typeface="Calibri" panose="020F0502020204030204" pitchFamily="34" charset="0"/>
              </a:rPr>
              <a:t>receive their normal doses according to the program </a:t>
            </a:r>
            <a:r>
              <a:rPr lang="en-US" altLang="ar-JO" sz="2400" dirty="0">
                <a:solidFill>
                  <a:schemeClr val="accent5"/>
                </a:solidFill>
                <a:latin typeface="Calibri" panose="020F0502020204030204" pitchFamily="34" charset="0"/>
                <a:cs typeface="Calibri" panose="020F0502020204030204" pitchFamily="34" charset="0"/>
              </a:rPr>
              <a:t>at the 2</a:t>
            </a:r>
            <a:r>
              <a:rPr lang="en-US" altLang="ar-JO" sz="2400" baseline="30000" dirty="0">
                <a:solidFill>
                  <a:schemeClr val="accent5"/>
                </a:solidFill>
                <a:latin typeface="Calibri" panose="020F0502020204030204" pitchFamily="34" charset="0"/>
                <a:cs typeface="Calibri" panose="020F0502020204030204" pitchFamily="34" charset="0"/>
              </a:rPr>
              <a:t>nd</a:t>
            </a:r>
            <a:r>
              <a:rPr lang="en-US" altLang="ar-JO" sz="2400" dirty="0">
                <a:solidFill>
                  <a:schemeClr val="accent5"/>
                </a:solidFill>
                <a:latin typeface="Calibri" panose="020F0502020204030204" pitchFamily="34" charset="0"/>
                <a:cs typeface="Calibri" panose="020F0502020204030204" pitchFamily="34" charset="0"/>
              </a:rPr>
              <a:t>, 3</a:t>
            </a:r>
            <a:r>
              <a:rPr lang="en-US" altLang="ar-JO" sz="2400" baseline="30000" dirty="0">
                <a:solidFill>
                  <a:schemeClr val="accent5"/>
                </a:solidFill>
                <a:latin typeface="Calibri" panose="020F0502020204030204" pitchFamily="34" charset="0"/>
                <a:cs typeface="Calibri" panose="020F0502020204030204" pitchFamily="34" charset="0"/>
              </a:rPr>
              <a:t>rd</a:t>
            </a:r>
            <a:r>
              <a:rPr lang="en-US" altLang="ar-JO" sz="2400" dirty="0">
                <a:solidFill>
                  <a:schemeClr val="accent5"/>
                </a:solidFill>
                <a:latin typeface="Calibri" panose="020F0502020204030204" pitchFamily="34" charset="0"/>
                <a:cs typeface="Calibri" panose="020F0502020204030204" pitchFamily="34" charset="0"/>
              </a:rPr>
              <a:t> &amp; 4</a:t>
            </a:r>
            <a:r>
              <a:rPr lang="en-US" altLang="ar-JO" sz="2400" baseline="30000" dirty="0">
                <a:solidFill>
                  <a:schemeClr val="accent5"/>
                </a:solidFill>
                <a:latin typeface="Calibri" panose="020F0502020204030204" pitchFamily="34" charset="0"/>
                <a:cs typeface="Calibri" panose="020F0502020204030204" pitchFamily="34" charset="0"/>
              </a:rPr>
              <a:t>th</a:t>
            </a:r>
            <a:r>
              <a:rPr lang="en-US" altLang="ar-JO" sz="2400" dirty="0">
                <a:solidFill>
                  <a:schemeClr val="accent5"/>
                </a:solidFill>
                <a:latin typeface="Calibri" panose="020F0502020204030204" pitchFamily="34" charset="0"/>
                <a:cs typeface="Calibri" panose="020F0502020204030204" pitchFamily="34" charset="0"/>
              </a:rPr>
              <a:t> month.</a:t>
            </a:r>
            <a:endParaRPr lang="en-US" altLang="ar-JO" sz="2400" dirty="0">
              <a:solidFill>
                <a:schemeClr val="accent5"/>
              </a:solidFill>
              <a:latin typeface="Calibri" panose="020F0502020204030204" pitchFamily="34" charset="0"/>
              <a:cs typeface="Calibri" panose="020F0502020204030204" pitchFamily="34" charset="0"/>
            </a:endParaRPr>
          </a:p>
          <a:p>
            <a:endParaRPr lang="en-US" sz="2400" dirty="0">
              <a:solidFill>
                <a:schemeClr val="accent4">
                  <a:lumMod val="50000"/>
                </a:schemeClr>
              </a:solidFill>
              <a:latin typeface="Calibri" panose="020F0502020204030204" pitchFamily="34" charset="0"/>
              <a:cs typeface="Calibri" panose="020F0502020204030204" pitchFamily="34" charset="0"/>
            </a:endParaRPr>
          </a:p>
          <a:p>
            <a:r>
              <a:rPr lang="en-US" sz="2400" u="sng" dirty="0">
                <a:solidFill>
                  <a:schemeClr val="accent4">
                    <a:lumMod val="50000"/>
                  </a:schemeClr>
                </a:solidFill>
                <a:latin typeface="Calibri" panose="020F0502020204030204" pitchFamily="34" charset="0"/>
                <a:cs typeface="Calibri" panose="020F0502020204030204" pitchFamily="34" charset="0"/>
              </a:rPr>
              <a:t>Infants born to an </a:t>
            </a:r>
            <a:r>
              <a:rPr lang="en-US" altLang="ar-JO" sz="2400" b="1" u="sng" dirty="0" err="1">
                <a:solidFill>
                  <a:schemeClr val="accent4">
                    <a:lumMod val="50000"/>
                  </a:schemeClr>
                </a:solidFill>
                <a:latin typeface="Calibri" panose="020F0502020204030204" pitchFamily="34" charset="0"/>
                <a:cs typeface="Calibri" panose="020F0502020204030204" pitchFamily="34" charset="0"/>
              </a:rPr>
              <a:t>HBsAg</a:t>
            </a:r>
            <a:r>
              <a:rPr lang="en-US" altLang="ar-JO" sz="2400" b="1" u="sng" dirty="0">
                <a:solidFill>
                  <a:schemeClr val="accent4">
                    <a:lumMod val="50000"/>
                  </a:schemeClr>
                </a:solidFill>
                <a:latin typeface="Calibri" panose="020F0502020204030204" pitchFamily="34" charset="0"/>
                <a:cs typeface="Calibri" panose="020F0502020204030204" pitchFamily="34" charset="0"/>
              </a:rPr>
              <a:t>-positive</a:t>
            </a:r>
            <a:r>
              <a:rPr lang="en-US" altLang="ar-JO" sz="2400" u="sng" dirty="0">
                <a:solidFill>
                  <a:schemeClr val="accent4">
                    <a:lumMod val="50000"/>
                  </a:schemeClr>
                </a:solidFill>
                <a:latin typeface="Calibri" panose="020F0502020204030204" pitchFamily="34" charset="0"/>
                <a:cs typeface="Calibri" panose="020F0502020204030204" pitchFamily="34" charset="0"/>
              </a:rPr>
              <a:t> mother:</a:t>
            </a:r>
            <a:endParaRPr lang="en-US" altLang="ar-JO" sz="2400" u="sng"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err="1">
                <a:solidFill>
                  <a:schemeClr val="accent5"/>
                </a:solidFill>
                <a:latin typeface="Calibri" panose="020F0502020204030204" pitchFamily="34" charset="0"/>
                <a:cs typeface="Calibri" panose="020F0502020204030204" pitchFamily="34" charset="0"/>
              </a:rPr>
              <a:t>HepB</a:t>
            </a:r>
            <a:r>
              <a:rPr lang="en-US" sz="2400" dirty="0">
                <a:solidFill>
                  <a:schemeClr val="accent5"/>
                </a:solidFill>
                <a:latin typeface="Calibri" panose="020F0502020204030204" pitchFamily="34" charset="0"/>
                <a:cs typeface="Calibri" panose="020F0502020204030204" pitchFamily="34" charset="0"/>
              </a:rPr>
              <a:t> </a:t>
            </a:r>
            <a:r>
              <a:rPr lang="en-US" sz="2400" dirty="0" err="1">
                <a:solidFill>
                  <a:schemeClr val="accent5"/>
                </a:solidFill>
                <a:latin typeface="Calibri" panose="020F0502020204030204" pitchFamily="34" charset="0"/>
                <a:cs typeface="Calibri" panose="020F0502020204030204" pitchFamily="34" charset="0"/>
              </a:rPr>
              <a:t>Vacc</a:t>
            </a:r>
            <a:r>
              <a:rPr lang="en-US" sz="2400" dirty="0">
                <a:solidFill>
                  <a:schemeClr val="accent5"/>
                </a:solidFill>
                <a:latin typeface="Calibri" panose="020F0502020204030204" pitchFamily="34" charset="0"/>
                <a:cs typeface="Calibri" panose="020F0502020204030204" pitchFamily="34" charset="0"/>
              </a:rPr>
              <a:t> </a:t>
            </a:r>
            <a:r>
              <a:rPr lang="en-US" sz="2400" dirty="0">
                <a:solidFill>
                  <a:schemeClr val="accent4">
                    <a:lumMod val="50000"/>
                  </a:schemeClr>
                </a:solidFill>
                <a:latin typeface="Calibri" panose="020F0502020204030204" pitchFamily="34" charset="0"/>
                <a:cs typeface="Calibri" panose="020F0502020204030204" pitchFamily="34" charset="0"/>
              </a:rPr>
              <a:t>+ </a:t>
            </a:r>
            <a:r>
              <a:rPr lang="en-US" sz="2400" dirty="0">
                <a:solidFill>
                  <a:schemeClr val="accent5"/>
                </a:solidFill>
                <a:latin typeface="Calibri" panose="020F0502020204030204" pitchFamily="34" charset="0"/>
                <a:cs typeface="Calibri" panose="020F0502020204030204" pitchFamily="34" charset="0"/>
              </a:rPr>
              <a:t>HBIG</a:t>
            </a:r>
            <a:r>
              <a:rPr lang="en-US" sz="2400" dirty="0">
                <a:solidFill>
                  <a:schemeClr val="accent4">
                    <a:lumMod val="50000"/>
                  </a:schemeClr>
                </a:solidFill>
                <a:latin typeface="Calibri" panose="020F0502020204030204" pitchFamily="34" charset="0"/>
                <a:cs typeface="Calibri" panose="020F0502020204030204" pitchFamily="34" charset="0"/>
              </a:rPr>
              <a:t> </a:t>
            </a:r>
            <a:r>
              <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 </a:t>
            </a:r>
            <a:r>
              <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rPr>
              <a:t>within 12 h</a:t>
            </a:r>
            <a:endPar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endParaRPr>
          </a:p>
          <a:p>
            <a:endPar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endParaRPr>
          </a:p>
          <a:p>
            <a:r>
              <a:rPr lang="en-US" sz="2400" u="sng"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Infants born to a mother whose </a:t>
            </a:r>
            <a:r>
              <a:rPr lang="en-US" sz="2400" b="1" u="sng"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status is unknown</a:t>
            </a:r>
            <a:r>
              <a:rPr lang="en-US" sz="2400" u="sng"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a:t>
            </a:r>
            <a:endParaRPr lang="en-US" sz="2400" u="sng"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endParaRPr>
          </a:p>
          <a:p>
            <a:pPr>
              <a:buFont typeface="Wingdings" panose="05000000000000000000" pitchFamily="2" charset="2"/>
              <a:buChar char="§"/>
            </a:pPr>
            <a:r>
              <a:rPr lang="en-US" sz="2400" dirty="0" err="1">
                <a:solidFill>
                  <a:schemeClr val="accent5"/>
                </a:solidFill>
                <a:latin typeface="Calibri" panose="020F0502020204030204" pitchFamily="34" charset="0"/>
                <a:cs typeface="Calibri" panose="020F0502020204030204" pitchFamily="34" charset="0"/>
                <a:sym typeface="Wingdings" panose="05000000000000000000" pitchFamily="2" charset="2"/>
              </a:rPr>
              <a:t>HepB</a:t>
            </a:r>
            <a:r>
              <a:rPr lang="en-US" sz="2400" dirty="0">
                <a:solidFill>
                  <a:schemeClr val="accent5"/>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chemeClr val="accent5"/>
                </a:solidFill>
                <a:latin typeface="Calibri" panose="020F0502020204030204" pitchFamily="34" charset="0"/>
                <a:cs typeface="Calibri" panose="020F0502020204030204" pitchFamily="34" charset="0"/>
                <a:sym typeface="Wingdings" panose="05000000000000000000" pitchFamily="2" charset="2"/>
              </a:rPr>
              <a:t>vacc</a:t>
            </a:r>
            <a:r>
              <a:rPr lang="en-US" sz="2400" dirty="0">
                <a:solidFill>
                  <a:schemeClr val="accent5"/>
                </a:solidFill>
                <a:latin typeface="Calibri" panose="020F0502020204030204" pitchFamily="34" charset="0"/>
                <a:cs typeface="Calibri" panose="020F0502020204030204" pitchFamily="34" charset="0"/>
                <a:sym typeface="Wingdings" panose="05000000000000000000" pitchFamily="2" charset="2"/>
              </a:rPr>
              <a:t> </a:t>
            </a:r>
            <a:r>
              <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 </a:t>
            </a:r>
            <a:r>
              <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rPr>
              <a:t>within 12 h</a:t>
            </a:r>
            <a:endPar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endParaRPr>
          </a:p>
          <a:p>
            <a:pPr>
              <a:buFont typeface="Wingdings" panose="05000000000000000000" pitchFamily="2" charset="2"/>
              <a:buChar char="§"/>
            </a:pPr>
            <a:r>
              <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Determine mother’s </a:t>
            </a:r>
            <a:r>
              <a:rPr lang="en-US" sz="2400" dirty="0" err="1">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HBsAg</a:t>
            </a:r>
            <a:r>
              <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 status as soon as possible</a:t>
            </a:r>
            <a:endPar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endParaRPr>
          </a:p>
          <a:p>
            <a:pPr>
              <a:buFont typeface="Wingdings" panose="05000000000000000000" pitchFamily="2" charset="2"/>
              <a:buChar char="§"/>
            </a:pPr>
            <a:r>
              <a:rPr lang="en-US" sz="2400" dirty="0">
                <a:solidFill>
                  <a:schemeClr val="accent5"/>
                </a:solidFill>
                <a:latin typeface="Calibri" panose="020F0502020204030204" pitchFamily="34" charset="0"/>
                <a:cs typeface="Calibri" panose="020F0502020204030204" pitchFamily="34" charset="0"/>
                <a:sym typeface="Wingdings" panose="05000000000000000000" pitchFamily="2" charset="2"/>
              </a:rPr>
              <a:t>HBIG</a:t>
            </a:r>
            <a:r>
              <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 if mother turns out </a:t>
            </a:r>
            <a:r>
              <a:rPr lang="en-US" sz="2400" b="1"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positive</a:t>
            </a:r>
            <a:r>
              <a:rPr lang="en-US" sz="2400" dirty="0">
                <a:solidFill>
                  <a:schemeClr val="accent4">
                    <a:lumMod val="50000"/>
                  </a:schemeClr>
                </a:solidFill>
                <a:latin typeface="Calibri" panose="020F0502020204030204" pitchFamily="34" charset="0"/>
                <a:cs typeface="Calibri" panose="020F0502020204030204" pitchFamily="34" charset="0"/>
                <a:sym typeface="Wingdings" panose="05000000000000000000" pitchFamily="2" charset="2"/>
              </a:rPr>
              <a:t>  </a:t>
            </a:r>
            <a:r>
              <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rPr>
              <a:t>within 1 w</a:t>
            </a:r>
            <a:endParaRPr lang="en-US" sz="2400" dirty="0">
              <a:solidFill>
                <a:schemeClr val="accent2"/>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609" y="2050365"/>
            <a:ext cx="6513377" cy="1915647"/>
          </a:xfrm>
        </p:spPr>
        <p:txBody>
          <a:bodyPr>
            <a:noAutofit/>
          </a:bodyPr>
          <a:lstStyle/>
          <a:p>
            <a:pPr algn="ctr"/>
            <a:r>
              <a:rPr lang="en-US" sz="4800" b="1" dirty="0">
                <a:solidFill>
                  <a:schemeClr val="accent2"/>
                </a:solidFill>
              </a:rPr>
              <a:t>Artificial Active Immunization </a:t>
            </a:r>
            <a:br>
              <a:rPr lang="ar-JO" sz="4800" b="1" dirty="0">
                <a:solidFill>
                  <a:schemeClr val="accent2"/>
                </a:solidFill>
              </a:rPr>
            </a:br>
            <a:r>
              <a:rPr lang="en-US" sz="4800" b="1" dirty="0">
                <a:solidFill>
                  <a:schemeClr val="accent2"/>
                </a:solidFill>
              </a:rPr>
              <a:t>( Vaccination)</a:t>
            </a:r>
            <a:endParaRPr lang="en-US" sz="4800" b="1" dirty="0">
              <a:solidFill>
                <a:schemeClr val="accent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771171"/>
          </a:xfrm>
        </p:spPr>
        <p:txBody>
          <a:bodyPr/>
          <a:lstStyle/>
          <a:p>
            <a:r>
              <a:rPr lang="en-US" b="1" dirty="0" err="1">
                <a:solidFill>
                  <a:schemeClr val="accent2"/>
                </a:solidFill>
                <a:latin typeface="Calibri" panose="020F0502020204030204" pitchFamily="34" charset="0"/>
                <a:cs typeface="Calibri" panose="020F0502020204030204" pitchFamily="34" charset="0"/>
              </a:rPr>
              <a:t>HepB</a:t>
            </a:r>
            <a:r>
              <a:rPr lang="en-US" b="1" dirty="0">
                <a:solidFill>
                  <a:schemeClr val="accent2"/>
                </a:solidFill>
                <a:latin typeface="Calibri" panose="020F0502020204030204" pitchFamily="34" charset="0"/>
                <a:cs typeface="Calibri" panose="020F0502020204030204" pitchFamily="34" charset="0"/>
              </a:rPr>
              <a:t> Vaccination in Adults</a:t>
            </a:r>
            <a:endParaRPr lang="en-US" dirty="0"/>
          </a:p>
        </p:txBody>
      </p:sp>
      <p:sp>
        <p:nvSpPr>
          <p:cNvPr id="3" name="Content Placeholder 2"/>
          <p:cNvSpPr>
            <a:spLocks noGrp="1"/>
          </p:cNvSpPr>
          <p:nvPr>
            <p:ph idx="1"/>
          </p:nvPr>
        </p:nvSpPr>
        <p:spPr>
          <a:xfrm>
            <a:off x="590843" y="1350499"/>
            <a:ext cx="6946547" cy="4897902"/>
          </a:xfrm>
        </p:spPr>
        <p:txBody>
          <a:bodyPr>
            <a:normAutofit lnSpcReduction="10000"/>
          </a:bodyPr>
          <a:lstStyle/>
          <a:p>
            <a:r>
              <a:rPr lang="en-US" dirty="0">
                <a:latin typeface="Calibri" panose="020F0502020204030204" pitchFamily="34" charset="0"/>
                <a:cs typeface="Calibri" panose="020F0502020204030204" pitchFamily="34" charset="0"/>
              </a:rPr>
              <a:t>First injection: At any given time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Second injection: 1 month after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dose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Third injection: 6 months after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dose</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Levels of anti-</a:t>
            </a:r>
            <a:r>
              <a:rPr lang="en-US" dirty="0" err="1">
                <a:latin typeface="Calibri" panose="020F0502020204030204" pitchFamily="34" charset="0"/>
                <a:cs typeface="Calibri" panose="020F0502020204030204" pitchFamily="34" charset="0"/>
              </a:rPr>
              <a:t>Hbs</a:t>
            </a:r>
            <a:r>
              <a:rPr lang="en-US" dirty="0">
                <a:latin typeface="Calibri" panose="020F0502020204030204" pitchFamily="34" charset="0"/>
                <a:cs typeface="Calibri" panose="020F0502020204030204" pitchFamily="34" charset="0"/>
              </a:rPr>
              <a:t> antibody are tested:</a:t>
            </a: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Levels &gt;100 </a:t>
            </a:r>
            <a:r>
              <a:rPr lang="en-US" dirty="0" err="1">
                <a:latin typeface="Calibri" panose="020F0502020204030204" pitchFamily="34" charset="0"/>
                <a:cs typeface="Calibri" panose="020F0502020204030204" pitchFamily="34" charset="0"/>
              </a:rPr>
              <a:t>mIU</a:t>
            </a:r>
            <a:r>
              <a:rPr lang="en-US" dirty="0">
                <a:latin typeface="Calibri" panose="020F0502020204030204" pitchFamily="34" charset="0"/>
                <a:cs typeface="Calibri" panose="020F0502020204030204" pitchFamily="34" charset="0"/>
              </a:rPr>
              <a:t>/ml </a:t>
            </a:r>
            <a:r>
              <a:rPr lang="en-US" dirty="0">
                <a:latin typeface="Calibri" panose="020F0502020204030204" pitchFamily="34" charset="0"/>
                <a:cs typeface="Calibri" panose="020F0502020204030204" pitchFamily="34" charset="0"/>
                <a:sym typeface="Wingdings" panose="05000000000000000000" pitchFamily="2" charset="2"/>
              </a:rPr>
              <a:t> good response</a:t>
            </a:r>
            <a:endParaRPr lang="en-US" dirty="0">
              <a:latin typeface="Calibri" panose="020F0502020204030204" pitchFamily="34" charset="0"/>
              <a:cs typeface="Calibri" panose="020F0502020204030204" pitchFamily="34" charset="0"/>
              <a:sym typeface="Wingdings" panose="05000000000000000000" pitchFamily="2" charset="2"/>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sym typeface="Wingdings" panose="05000000000000000000" pitchFamily="2" charset="2"/>
              </a:rPr>
              <a:t>Levels 10-100 </a:t>
            </a:r>
            <a:r>
              <a:rPr lang="en-US" dirty="0" err="1">
                <a:latin typeface="Calibri" panose="020F0502020204030204" pitchFamily="34" charset="0"/>
                <a:cs typeface="Calibri" panose="020F0502020204030204" pitchFamily="34" charset="0"/>
              </a:rPr>
              <a:t>mIU</a:t>
            </a:r>
            <a:r>
              <a:rPr lang="en-US" dirty="0">
                <a:latin typeface="Calibri" panose="020F0502020204030204" pitchFamily="34" charset="0"/>
                <a:cs typeface="Calibri" panose="020F0502020204030204" pitchFamily="34" charset="0"/>
              </a:rPr>
              <a:t>/ml </a:t>
            </a:r>
            <a:r>
              <a:rPr lang="en-US" dirty="0">
                <a:latin typeface="Calibri" panose="020F0502020204030204" pitchFamily="34" charset="0"/>
                <a:cs typeface="Calibri" panose="020F0502020204030204" pitchFamily="34" charset="0"/>
                <a:sym typeface="Wingdings" panose="05000000000000000000" pitchFamily="2" charset="2"/>
              </a:rPr>
              <a:t> Single booster needed</a:t>
            </a:r>
            <a:endParaRPr lang="en-US" dirty="0">
              <a:latin typeface="Calibri" panose="020F0502020204030204" pitchFamily="34" charset="0"/>
              <a:cs typeface="Calibri" panose="020F0502020204030204" pitchFamily="34" charset="0"/>
              <a:sym typeface="Wingdings" panose="05000000000000000000" pitchFamily="2" charset="2"/>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sym typeface="Wingdings" panose="05000000000000000000" pitchFamily="2" charset="2"/>
              </a:rPr>
              <a:t>Levels &lt;10 </a:t>
            </a:r>
            <a:r>
              <a:rPr lang="en-US" dirty="0" err="1">
                <a:latin typeface="Calibri" panose="020F0502020204030204" pitchFamily="34" charset="0"/>
                <a:cs typeface="Calibri" panose="020F0502020204030204" pitchFamily="34" charset="0"/>
              </a:rPr>
              <a:t>mIU</a:t>
            </a:r>
            <a:r>
              <a:rPr lang="en-US" dirty="0">
                <a:latin typeface="Calibri" panose="020F0502020204030204" pitchFamily="34" charset="0"/>
                <a:cs typeface="Calibri" panose="020F0502020204030204" pitchFamily="34" charset="0"/>
              </a:rPr>
              <a:t>/ml </a:t>
            </a:r>
            <a:r>
              <a:rPr lang="en-US" dirty="0">
                <a:latin typeface="Calibri" panose="020F0502020204030204" pitchFamily="34" charset="0"/>
                <a:cs typeface="Calibri" panose="020F0502020204030204" pitchFamily="34" charset="0"/>
                <a:sym typeface="Wingdings" panose="05000000000000000000" pitchFamily="2" charset="2"/>
              </a:rPr>
              <a:t> failure to respond (repeat the course and retest after 1-4 months)</a:t>
            </a:r>
            <a:endParaRPr lang="en-US" dirty="0">
              <a:latin typeface="Calibri" panose="020F0502020204030204" pitchFamily="34" charset="0"/>
              <a:cs typeface="Calibri" panose="020F0502020204030204" pitchFamily="34" charset="0"/>
              <a:sym typeface="Wingdings" panose="05000000000000000000" pitchFamily="2" charset="2"/>
            </a:endParaRP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sym typeface="Wingdings" panose="05000000000000000000" pitchFamily="2" charset="2"/>
              </a:rPr>
              <a:t>Levels still &lt;10 </a:t>
            </a:r>
            <a:r>
              <a:rPr lang="en-US" sz="2000" dirty="0" err="1">
                <a:latin typeface="Calibri" panose="020F0502020204030204" pitchFamily="34" charset="0"/>
                <a:cs typeface="Calibri" panose="020F0502020204030204" pitchFamily="34" charset="0"/>
              </a:rPr>
              <a:t>mIU</a:t>
            </a:r>
            <a:r>
              <a:rPr lang="en-US" sz="2000" dirty="0">
                <a:latin typeface="Calibri" panose="020F0502020204030204" pitchFamily="34" charset="0"/>
                <a:cs typeface="Calibri" panose="020F0502020204030204" pitchFamily="34" charset="0"/>
              </a:rPr>
              <a:t>/ml? </a:t>
            </a:r>
            <a:r>
              <a:rPr lang="en-US" sz="2000" dirty="0">
                <a:latin typeface="Calibri" panose="020F0502020204030204" pitchFamily="34" charset="0"/>
                <a:cs typeface="Calibri" panose="020F0502020204030204" pitchFamily="34" charset="0"/>
                <a:sym typeface="Wingdings" panose="05000000000000000000" pitchFamily="2" charset="2"/>
              </a:rPr>
              <a:t> High dose </a:t>
            </a:r>
            <a:r>
              <a:rPr lang="en-US" sz="2000" dirty="0" err="1">
                <a:latin typeface="Calibri" panose="020F0502020204030204" pitchFamily="34" charset="0"/>
                <a:cs typeface="Calibri" panose="020F0502020204030204" pitchFamily="34" charset="0"/>
                <a:sym typeface="Wingdings" panose="05000000000000000000" pitchFamily="2" charset="2"/>
              </a:rPr>
              <a:t>intradermal</a:t>
            </a:r>
            <a:r>
              <a:rPr lang="en-US" sz="2000" dirty="0">
                <a:latin typeface="Calibri" panose="020F0502020204030204" pitchFamily="34" charset="0"/>
                <a:cs typeface="Calibri" panose="020F0502020204030204" pitchFamily="34" charset="0"/>
                <a:sym typeface="Wingdings" panose="05000000000000000000" pitchFamily="2" charset="2"/>
              </a:rPr>
              <a:t> injection may cause a response</a:t>
            </a:r>
            <a:endParaRPr lang="en-US" sz="2000" dirty="0">
              <a:latin typeface="Calibri" panose="020F0502020204030204" pitchFamily="34" charset="0"/>
              <a:cs typeface="Calibri" panose="020F0502020204030204" pitchFamily="34" charset="0"/>
              <a:sym typeface="Wingdings" panose="05000000000000000000" pitchFamily="2" charset="2"/>
            </a:endParaRP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sym typeface="Wingdings" panose="05000000000000000000" pitchFamily="2" charset="2"/>
              </a:rPr>
              <a:t>Still &lt;10 </a:t>
            </a:r>
            <a:r>
              <a:rPr lang="en-US" sz="2000" dirty="0" err="1">
                <a:latin typeface="Calibri" panose="020F0502020204030204" pitchFamily="34" charset="0"/>
                <a:cs typeface="Calibri" panose="020F0502020204030204" pitchFamily="34" charset="0"/>
              </a:rPr>
              <a:t>mIU</a:t>
            </a:r>
            <a:r>
              <a:rPr lang="en-US" sz="2000" dirty="0">
                <a:latin typeface="Calibri" panose="020F0502020204030204" pitchFamily="34" charset="0"/>
                <a:cs typeface="Calibri" panose="020F0502020204030204" pitchFamily="34" charset="0"/>
              </a:rPr>
              <a:t>/ml? </a:t>
            </a:r>
            <a:r>
              <a:rPr lang="en-US" sz="2000" dirty="0">
                <a:latin typeface="Calibri" panose="020F0502020204030204" pitchFamily="34" charset="0"/>
                <a:cs typeface="Calibri" panose="020F0502020204030204" pitchFamily="34" charset="0"/>
                <a:sym typeface="Wingdings" panose="05000000000000000000" pitchFamily="2" charset="2"/>
              </a:rPr>
              <a:t> </a:t>
            </a:r>
            <a:r>
              <a:rPr lang="en-US" sz="2000" dirty="0" err="1">
                <a:latin typeface="Calibri" panose="020F0502020204030204" pitchFamily="34" charset="0"/>
                <a:cs typeface="Calibri" panose="020F0502020204030204" pitchFamily="34" charset="0"/>
                <a:sym typeface="Wingdings" panose="05000000000000000000" pitchFamily="2" charset="2"/>
              </a:rPr>
              <a:t>HBIg</a:t>
            </a:r>
            <a:r>
              <a:rPr lang="en-US" sz="2000" dirty="0">
                <a:latin typeface="Calibri" panose="020F0502020204030204" pitchFamily="34" charset="0"/>
                <a:cs typeface="Calibri" panose="020F0502020204030204" pitchFamily="34" charset="0"/>
                <a:sym typeface="Wingdings" panose="05000000000000000000" pitchFamily="2" charset="2"/>
              </a:rPr>
              <a:t> will be needed If exposed to infection later in life</a:t>
            </a: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583474"/>
            <a:ext cx="7053542" cy="1269774"/>
          </a:xfrm>
        </p:spPr>
        <p:txBody>
          <a:bodyPr/>
          <a:lstStyle/>
          <a:p>
            <a:r>
              <a:rPr lang="en-US" b="1" dirty="0">
                <a:solidFill>
                  <a:schemeClr val="accent2"/>
                </a:solidFill>
                <a:latin typeface="Calibri" panose="020F0502020204030204" pitchFamily="34" charset="0"/>
                <a:cs typeface="Calibri" panose="020F0502020204030204" pitchFamily="34" charset="0"/>
              </a:rPr>
              <a:t>Tetanus prophylaxis following wound contamination</a:t>
            </a:r>
            <a:endParaRPr lang="en-US" b="1" dirty="0">
              <a:solidFill>
                <a:schemeClr val="accent2"/>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nvPr>
        </p:nvGraphicFramePr>
        <p:xfrm>
          <a:off x="827090" y="2052637"/>
          <a:ext cx="6555345" cy="4292469"/>
        </p:xfrm>
        <a:graphic>
          <a:graphicData uri="http://schemas.openxmlformats.org/drawingml/2006/table">
            <a:tbl>
              <a:tblPr firstRow="1" bandRow="1">
                <a:tableStyleId>{5C22544A-7EE6-4342-B048-85BDC9FD1C3A}</a:tableStyleId>
              </a:tblPr>
              <a:tblGrid>
                <a:gridCol w="1311069"/>
                <a:gridCol w="1311069"/>
                <a:gridCol w="1311069"/>
                <a:gridCol w="1311069"/>
                <a:gridCol w="1311069"/>
              </a:tblGrid>
              <a:tr h="821223">
                <a:tc>
                  <a:txBody>
                    <a:bodyPr/>
                    <a:lstStyle/>
                    <a:p>
                      <a:pPr algn="ctr"/>
                      <a:endParaRPr lang="en-US" b="1" dirty="0">
                        <a:solidFill>
                          <a:schemeClr val="tx1"/>
                        </a:solidFill>
                        <a:latin typeface="Calibri" panose="020F0502020204030204" pitchFamily="34" charset="0"/>
                        <a:cs typeface="Calibri" panose="020F0502020204030204" pitchFamily="34" charset="0"/>
                      </a:endParaRPr>
                    </a:p>
                    <a:p>
                      <a:pPr algn="ctr"/>
                      <a:r>
                        <a:rPr lang="en-US" b="1" dirty="0">
                          <a:solidFill>
                            <a:schemeClr val="tx1"/>
                          </a:solidFill>
                          <a:latin typeface="Calibri" panose="020F0502020204030204" pitchFamily="34" charset="0"/>
                          <a:cs typeface="Calibri" panose="020F0502020204030204" pitchFamily="34" charset="0"/>
                        </a:rPr>
                        <a:t>Tetanus</a:t>
                      </a:r>
                      <a:r>
                        <a:rPr lang="en-US" b="1" baseline="0" dirty="0">
                          <a:solidFill>
                            <a:schemeClr val="tx1"/>
                          </a:solidFill>
                          <a:latin typeface="Calibri" panose="020F0502020204030204" pitchFamily="34" charset="0"/>
                          <a:cs typeface="Calibri" panose="020F0502020204030204" pitchFamily="34" charset="0"/>
                        </a:rPr>
                        <a:t> </a:t>
                      </a:r>
                      <a:r>
                        <a:rPr lang="en-US" b="1" baseline="0" dirty="0" err="1">
                          <a:solidFill>
                            <a:schemeClr val="tx1"/>
                          </a:solidFill>
                          <a:latin typeface="Calibri" panose="020F0502020204030204" pitchFamily="34" charset="0"/>
                          <a:cs typeface="Calibri" panose="020F0502020204030204" pitchFamily="34" charset="0"/>
                        </a:rPr>
                        <a:t>Ig</a:t>
                      </a:r>
                      <a:endParaRPr lang="en-US" b="1" dirty="0">
                        <a:solidFill>
                          <a:schemeClr val="tx1"/>
                        </a:solidFill>
                        <a:latin typeface="Calibri" panose="020F0502020204030204" pitchFamily="34" charset="0"/>
                        <a:cs typeface="Calibri" panose="020F0502020204030204" pitchFamily="34" charset="0"/>
                      </a:endParaRPr>
                    </a:p>
                  </a:txBody>
                  <a:tcPr>
                    <a:solidFill>
                      <a:schemeClr val="accent5">
                        <a:lumMod val="60000"/>
                        <a:lumOff val="40000"/>
                      </a:schemeClr>
                    </a:solidFill>
                  </a:tcPr>
                </a:tc>
                <a:tc>
                  <a:txBody>
                    <a:bodyPr/>
                    <a:lstStyle/>
                    <a:p>
                      <a:pPr algn="ctr"/>
                      <a:r>
                        <a:rPr lang="en-US" b="1" dirty="0">
                          <a:solidFill>
                            <a:schemeClr val="tx1"/>
                          </a:solidFill>
                          <a:latin typeface="Calibri" panose="020F0502020204030204" pitchFamily="34" charset="0"/>
                          <a:cs typeface="Calibri" panose="020F0502020204030204" pitchFamily="34" charset="0"/>
                        </a:rPr>
                        <a:t>Not </a:t>
                      </a:r>
                      <a:r>
                        <a:rPr lang="en-US" b="1" dirty="0" err="1">
                          <a:solidFill>
                            <a:schemeClr val="tx1"/>
                          </a:solidFill>
                          <a:latin typeface="Calibri" panose="020F0502020204030204" pitchFamily="34" charset="0"/>
                          <a:cs typeface="Calibri" panose="020F0502020204030204" pitchFamily="34" charset="0"/>
                        </a:rPr>
                        <a:t>contamin-ated</a:t>
                      </a:r>
                      <a:endParaRPr lang="en-US" b="1" dirty="0">
                        <a:solidFill>
                          <a:schemeClr val="tx1"/>
                        </a:solidFill>
                        <a:latin typeface="Calibri" panose="020F0502020204030204" pitchFamily="34" charset="0"/>
                        <a:cs typeface="Calibri" panose="020F0502020204030204" pitchFamily="34" charset="0"/>
                      </a:endParaRPr>
                    </a:p>
                  </a:txBody>
                  <a:tcPr>
                    <a:solidFill>
                      <a:schemeClr val="accent5">
                        <a:lumMod val="60000"/>
                        <a:lumOff val="40000"/>
                      </a:schemeClr>
                    </a:solidFill>
                  </a:tcPr>
                </a:tc>
                <a:tc>
                  <a:txBody>
                    <a:bodyPr/>
                    <a:lstStyle/>
                    <a:p>
                      <a:pPr algn="ctr"/>
                      <a:endParaRPr lang="en-US" b="1" dirty="0">
                        <a:solidFill>
                          <a:schemeClr val="tx1"/>
                        </a:solidFill>
                        <a:latin typeface="Calibri" panose="020F0502020204030204" pitchFamily="34" charset="0"/>
                        <a:cs typeface="Calibri" panose="020F0502020204030204" pitchFamily="34" charset="0"/>
                      </a:endParaRPr>
                    </a:p>
                    <a:p>
                      <a:pPr algn="ctr"/>
                      <a:r>
                        <a:rPr lang="en-US" b="1" dirty="0">
                          <a:solidFill>
                            <a:schemeClr val="tx1"/>
                          </a:solidFill>
                          <a:latin typeface="Calibri" panose="020F0502020204030204" pitchFamily="34" charset="0"/>
                          <a:cs typeface="Calibri" panose="020F0502020204030204" pitchFamily="34" charset="0"/>
                        </a:rPr>
                        <a:t>Tetanus </a:t>
                      </a:r>
                      <a:r>
                        <a:rPr lang="en-US" b="1" dirty="0" err="1">
                          <a:solidFill>
                            <a:schemeClr val="tx1"/>
                          </a:solidFill>
                          <a:latin typeface="Calibri" panose="020F0502020204030204" pitchFamily="34" charset="0"/>
                          <a:cs typeface="Calibri" panose="020F0502020204030204" pitchFamily="34" charset="0"/>
                        </a:rPr>
                        <a:t>Ig</a:t>
                      </a:r>
                      <a:endParaRPr lang="en-US" b="1" dirty="0">
                        <a:solidFill>
                          <a:schemeClr val="tx1"/>
                        </a:solidFill>
                        <a:latin typeface="Calibri" panose="020F0502020204030204" pitchFamily="34" charset="0"/>
                        <a:cs typeface="Calibri" panose="020F0502020204030204" pitchFamily="34" charset="0"/>
                      </a:endParaRPr>
                    </a:p>
                  </a:txBody>
                  <a:tcPr>
                    <a:solidFill>
                      <a:schemeClr val="accent1">
                        <a:lumMod val="75000"/>
                      </a:schemeClr>
                    </a:solidFill>
                  </a:tcPr>
                </a:tc>
                <a:tc>
                  <a:txBody>
                    <a:bodyPr/>
                    <a:lstStyle/>
                    <a:p>
                      <a:pPr algn="ctr"/>
                      <a:r>
                        <a:rPr lang="en-US" b="1" dirty="0" err="1">
                          <a:solidFill>
                            <a:schemeClr val="tx1"/>
                          </a:solidFill>
                          <a:latin typeface="Calibri" panose="020F0502020204030204" pitchFamily="34" charset="0"/>
                          <a:cs typeface="Calibri" panose="020F0502020204030204" pitchFamily="34" charset="0"/>
                        </a:rPr>
                        <a:t>Contamin-ated</a:t>
                      </a:r>
                      <a:r>
                        <a:rPr lang="en-US" b="1" dirty="0">
                          <a:solidFill>
                            <a:schemeClr val="tx1"/>
                          </a:solidFill>
                          <a:latin typeface="Calibri" panose="020F0502020204030204" pitchFamily="34" charset="0"/>
                          <a:cs typeface="Calibri" panose="020F0502020204030204" pitchFamily="34" charset="0"/>
                        </a:rPr>
                        <a:t> wound</a:t>
                      </a:r>
                      <a:endParaRPr lang="en-US" b="1" dirty="0">
                        <a:solidFill>
                          <a:schemeClr val="tx1"/>
                        </a:solidFill>
                        <a:latin typeface="Calibri" panose="020F0502020204030204" pitchFamily="34" charset="0"/>
                        <a:cs typeface="Calibri" panose="020F0502020204030204" pitchFamily="34" charset="0"/>
                      </a:endParaRPr>
                    </a:p>
                  </a:txBody>
                  <a:tcPr>
                    <a:solidFill>
                      <a:schemeClr val="accent1">
                        <a:lumMod val="75000"/>
                      </a:schemeClr>
                    </a:solidFill>
                  </a:tcPr>
                </a:tc>
                <a:tc>
                  <a:txBody>
                    <a:bodyPr/>
                    <a:lstStyle/>
                    <a:p>
                      <a:pPr algn="ctr"/>
                      <a:r>
                        <a:rPr lang="en-US" b="1" dirty="0">
                          <a:solidFill>
                            <a:schemeClr val="tx1"/>
                          </a:solidFill>
                          <a:latin typeface="Calibri" panose="020F0502020204030204" pitchFamily="34" charset="0"/>
                          <a:cs typeface="Calibri" panose="020F0502020204030204" pitchFamily="34" charset="0"/>
                        </a:rPr>
                        <a:t>Immunization status</a:t>
                      </a:r>
                      <a:endParaRPr lang="en-US" b="1" dirty="0">
                        <a:solidFill>
                          <a:schemeClr val="tx1"/>
                        </a:solidFill>
                        <a:latin typeface="Calibri" panose="020F0502020204030204" pitchFamily="34" charset="0"/>
                        <a:cs typeface="Calibri" panose="020F0502020204030204" pitchFamily="34" charset="0"/>
                      </a:endParaRPr>
                    </a:p>
                  </a:txBody>
                  <a:tcPr>
                    <a:solidFill>
                      <a:schemeClr val="bg2">
                        <a:lumMod val="90000"/>
                      </a:schemeClr>
                    </a:solidFill>
                  </a:tcPr>
                </a:tc>
              </a:tr>
              <a:tr h="821223">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r>
                        <a:rPr lang="en-US" b="1" dirty="0">
                          <a:solidFill>
                            <a:schemeClr val="accent4">
                              <a:lumMod val="50000"/>
                            </a:schemeClr>
                          </a:solidFill>
                          <a:latin typeface="Calibri" panose="020F0502020204030204" pitchFamily="34" charset="0"/>
                          <a:cs typeface="Calibri" panose="020F0502020204030204" pitchFamily="34" charset="0"/>
                        </a:rPr>
                        <a:t>Give vaccine</a:t>
                      </a: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p>
                      <a:pPr algn="ctr"/>
                      <a:r>
                        <a:rPr lang="en-US" b="1" dirty="0">
                          <a:solidFill>
                            <a:schemeClr val="accent4">
                              <a:lumMod val="50000"/>
                            </a:schemeClr>
                          </a:solidFill>
                          <a:latin typeface="Calibri" panose="020F0502020204030204" pitchFamily="34" charset="0"/>
                          <a:cs typeface="Calibri" panose="020F0502020204030204" pitchFamily="34" charset="0"/>
                        </a:rPr>
                        <a:t>Give </a:t>
                      </a:r>
                      <a:r>
                        <a:rPr lang="en-US" b="1" dirty="0" err="1">
                          <a:solidFill>
                            <a:schemeClr val="accent4">
                              <a:lumMod val="50000"/>
                            </a:schemeClr>
                          </a:solidFill>
                          <a:latin typeface="Calibri" panose="020F0502020204030204" pitchFamily="34" charset="0"/>
                          <a:cs typeface="Calibri" panose="020F0502020204030204" pitchFamily="34" charset="0"/>
                        </a:rPr>
                        <a:t>Ig</a:t>
                      </a: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r>
                        <a:rPr lang="en-US" b="1" dirty="0">
                          <a:solidFill>
                            <a:schemeClr val="accent4">
                              <a:lumMod val="50000"/>
                            </a:schemeClr>
                          </a:solidFill>
                          <a:latin typeface="Calibri" panose="020F0502020204030204" pitchFamily="34" charset="0"/>
                          <a:cs typeface="Calibri" panose="020F0502020204030204" pitchFamily="34" charset="0"/>
                        </a:rPr>
                        <a:t>Give vaccine</a:t>
                      </a: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Unknown or</a:t>
                      </a:r>
                      <a:endParaRPr lang="en-US" b="1" dirty="0">
                        <a:solidFill>
                          <a:schemeClr val="accent5">
                            <a:lumMod val="75000"/>
                          </a:schemeClr>
                        </a:solidFill>
                        <a:latin typeface="Calibri" panose="020F0502020204030204" pitchFamily="34" charset="0"/>
                        <a:cs typeface="Calibri" panose="020F0502020204030204" pitchFamily="34" charset="0"/>
                      </a:endParaRPr>
                    </a:p>
                    <a:p>
                      <a:pPr algn="ctr"/>
                      <a:r>
                        <a:rPr lang="en-US" b="1" dirty="0">
                          <a:solidFill>
                            <a:schemeClr val="accent5">
                              <a:lumMod val="75000"/>
                            </a:schemeClr>
                          </a:solidFill>
                          <a:latin typeface="Calibri" panose="020F0502020204030204" pitchFamily="34" charset="0"/>
                          <a:cs typeface="Calibri" panose="020F0502020204030204" pitchFamily="34" charset="0"/>
                        </a:rPr>
                        <a:t>&lt;3 doses</a:t>
                      </a:r>
                      <a:endParaRPr lang="en-US" b="1" dirty="0">
                        <a:solidFill>
                          <a:schemeClr val="accent5">
                            <a:lumMod val="75000"/>
                          </a:schemeClr>
                        </a:solidFill>
                        <a:latin typeface="Calibri" panose="020F0502020204030204" pitchFamily="34" charset="0"/>
                        <a:cs typeface="Calibri" panose="020F0502020204030204" pitchFamily="34" charset="0"/>
                      </a:endParaRPr>
                    </a:p>
                  </a:txBody>
                  <a:tcPr>
                    <a:solidFill>
                      <a:schemeClr val="bg2"/>
                    </a:solidFill>
                  </a:tcPr>
                </a:tc>
              </a:tr>
              <a:tr h="821223">
                <a:tc>
                  <a:txBody>
                    <a:bodyPr/>
                    <a:lstStyle/>
                    <a:p>
                      <a:pPr algn="ctr"/>
                      <a:endParaRPr lang="en-US" b="1">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&gt;3 doses</a:t>
                      </a:r>
                      <a:endParaRPr lang="en-US" b="1" dirty="0">
                        <a:solidFill>
                          <a:schemeClr val="accent5">
                            <a:lumMod val="75000"/>
                          </a:schemeClr>
                        </a:solidFill>
                        <a:latin typeface="Calibri" panose="020F0502020204030204" pitchFamily="34" charset="0"/>
                        <a:cs typeface="Calibri" panose="020F0502020204030204" pitchFamily="34" charset="0"/>
                      </a:endParaRPr>
                    </a:p>
                    <a:p>
                      <a:pPr algn="ctr"/>
                      <a:r>
                        <a:rPr lang="en-US" b="1" dirty="0">
                          <a:solidFill>
                            <a:schemeClr val="accent5">
                              <a:lumMod val="75000"/>
                            </a:schemeClr>
                          </a:solidFill>
                          <a:latin typeface="Calibri" panose="020F0502020204030204" pitchFamily="34" charset="0"/>
                          <a:cs typeface="Calibri" panose="020F0502020204030204" pitchFamily="34" charset="0"/>
                        </a:rPr>
                        <a:t>&lt;5 years</a:t>
                      </a:r>
                      <a:endParaRPr lang="en-US" b="1" dirty="0">
                        <a:solidFill>
                          <a:schemeClr val="accent5">
                            <a:lumMod val="75000"/>
                          </a:schemeClr>
                        </a:solidFill>
                        <a:latin typeface="Calibri" panose="020F0502020204030204" pitchFamily="34" charset="0"/>
                        <a:cs typeface="Calibri" panose="020F0502020204030204" pitchFamily="34" charset="0"/>
                      </a:endParaRPr>
                    </a:p>
                  </a:txBody>
                  <a:tcPr>
                    <a:solidFill>
                      <a:schemeClr val="bg2"/>
                    </a:solidFill>
                  </a:tcPr>
                </a:tc>
              </a:tr>
              <a:tr h="821223">
                <a:tc>
                  <a:txBody>
                    <a:bodyPr/>
                    <a:lstStyle/>
                    <a:p>
                      <a:pPr algn="ctr"/>
                      <a:endParaRPr lang="en-US" b="1">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p>
                      <a:pPr algn="ctr"/>
                      <a:r>
                        <a:rPr lang="en-US" b="1" dirty="0">
                          <a:solidFill>
                            <a:schemeClr val="accent4">
                              <a:lumMod val="50000"/>
                            </a:schemeClr>
                          </a:solidFill>
                          <a:latin typeface="Calibri" panose="020F0502020204030204" pitchFamily="34" charset="0"/>
                          <a:cs typeface="Calibri" panose="020F0502020204030204" pitchFamily="34" charset="0"/>
                        </a:rPr>
                        <a:t>Yes</a:t>
                      </a: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&gt;3</a:t>
                      </a:r>
                      <a:r>
                        <a:rPr lang="en-US" b="1" baseline="0" dirty="0">
                          <a:solidFill>
                            <a:schemeClr val="accent5">
                              <a:lumMod val="75000"/>
                            </a:schemeClr>
                          </a:solidFill>
                          <a:latin typeface="Calibri" panose="020F0502020204030204" pitchFamily="34" charset="0"/>
                          <a:cs typeface="Calibri" panose="020F0502020204030204" pitchFamily="34" charset="0"/>
                        </a:rPr>
                        <a:t> doses</a:t>
                      </a:r>
                      <a:endParaRPr lang="en-US" b="1" baseline="0" dirty="0">
                        <a:solidFill>
                          <a:schemeClr val="accent5">
                            <a:lumMod val="75000"/>
                          </a:schemeClr>
                        </a:solidFill>
                        <a:latin typeface="Calibri" panose="020F0502020204030204" pitchFamily="34" charset="0"/>
                        <a:cs typeface="Calibri" panose="020F0502020204030204" pitchFamily="34" charset="0"/>
                      </a:endParaRPr>
                    </a:p>
                    <a:p>
                      <a:pPr algn="ctr"/>
                      <a:r>
                        <a:rPr lang="en-US" b="1" baseline="0" dirty="0">
                          <a:solidFill>
                            <a:schemeClr val="accent5">
                              <a:lumMod val="75000"/>
                            </a:schemeClr>
                          </a:solidFill>
                          <a:latin typeface="Calibri" panose="020F0502020204030204" pitchFamily="34" charset="0"/>
                          <a:cs typeface="Calibri" panose="020F0502020204030204" pitchFamily="34" charset="0"/>
                        </a:rPr>
                        <a:t>5-10 years</a:t>
                      </a:r>
                      <a:endParaRPr lang="en-US" b="1" baseline="0" dirty="0">
                        <a:solidFill>
                          <a:schemeClr val="accent5">
                            <a:lumMod val="75000"/>
                          </a:schemeClr>
                        </a:solidFill>
                        <a:latin typeface="Calibri" panose="020F0502020204030204" pitchFamily="34" charset="0"/>
                        <a:cs typeface="Calibri" panose="020F0502020204030204" pitchFamily="34" charset="0"/>
                      </a:endParaRPr>
                    </a:p>
                  </a:txBody>
                  <a:tcPr>
                    <a:solidFill>
                      <a:schemeClr val="bg2"/>
                    </a:solidFill>
                  </a:tcPr>
                </a:tc>
              </a:tr>
              <a:tr h="821223">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p>
                      <a:pPr algn="ctr"/>
                      <a:r>
                        <a:rPr lang="en-US" b="1" dirty="0">
                          <a:solidFill>
                            <a:schemeClr val="accent4">
                              <a:lumMod val="50000"/>
                            </a:schemeClr>
                          </a:solidFill>
                          <a:latin typeface="Calibri" panose="020F0502020204030204" pitchFamily="34" charset="0"/>
                          <a:cs typeface="Calibri" panose="020F0502020204030204" pitchFamily="34" charset="0"/>
                        </a:rPr>
                        <a:t>yes</a:t>
                      </a: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anose="020F0502020204030204" pitchFamily="34" charset="0"/>
                        <a:cs typeface="Calibri" panose="020F0502020204030204" pitchFamily="34" charset="0"/>
                      </a:endParaRPr>
                    </a:p>
                    <a:p>
                      <a:pPr algn="ctr"/>
                      <a:r>
                        <a:rPr lang="en-US" b="1" dirty="0">
                          <a:solidFill>
                            <a:schemeClr val="accent4">
                              <a:lumMod val="50000"/>
                            </a:schemeClr>
                          </a:solidFill>
                          <a:latin typeface="Calibri" panose="020F0502020204030204" pitchFamily="34" charset="0"/>
                          <a:cs typeface="Calibri" panose="020F0502020204030204" pitchFamily="34" charset="0"/>
                        </a:rPr>
                        <a:t>Yes</a:t>
                      </a:r>
                      <a:endParaRPr lang="en-US" b="1" dirty="0">
                        <a:solidFill>
                          <a:schemeClr val="accent4">
                            <a:lumMod val="50000"/>
                          </a:schemeClr>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&gt;3 doses</a:t>
                      </a:r>
                      <a:endParaRPr lang="en-US" b="1" dirty="0">
                        <a:solidFill>
                          <a:schemeClr val="accent5">
                            <a:lumMod val="75000"/>
                          </a:schemeClr>
                        </a:solidFill>
                        <a:latin typeface="Calibri" panose="020F0502020204030204" pitchFamily="34" charset="0"/>
                        <a:cs typeface="Calibri" panose="020F0502020204030204" pitchFamily="34" charset="0"/>
                      </a:endParaRPr>
                    </a:p>
                    <a:p>
                      <a:pPr algn="ctr"/>
                      <a:r>
                        <a:rPr lang="en-US" b="1" dirty="0">
                          <a:solidFill>
                            <a:schemeClr val="accent5">
                              <a:lumMod val="75000"/>
                            </a:schemeClr>
                          </a:solidFill>
                          <a:latin typeface="Calibri" panose="020F0502020204030204" pitchFamily="34" charset="0"/>
                          <a:cs typeface="Calibri" panose="020F0502020204030204" pitchFamily="34" charset="0"/>
                        </a:rPr>
                        <a:t>&gt;10 years</a:t>
                      </a:r>
                      <a:endParaRPr lang="en-US" b="1" dirty="0">
                        <a:solidFill>
                          <a:schemeClr val="accent5">
                            <a:lumMod val="75000"/>
                          </a:schemeClr>
                        </a:solidFill>
                        <a:latin typeface="Calibri" panose="020F0502020204030204" pitchFamily="34" charset="0"/>
                        <a:cs typeface="Calibri" panose="020F0502020204030204" pitchFamily="34" charset="0"/>
                      </a:endParaRPr>
                    </a:p>
                  </a:txBody>
                  <a:tcPr>
                    <a:solidFill>
                      <a:schemeClr val="bg2"/>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2" y="339144"/>
            <a:ext cx="6847269" cy="1320800"/>
          </a:xfrm>
        </p:spPr>
        <p:txBody>
          <a:bodyPr/>
          <a:lstStyle/>
          <a:p>
            <a:r>
              <a:rPr lang="en-US" b="1" dirty="0">
                <a:solidFill>
                  <a:schemeClr val="accent2"/>
                </a:solidFill>
                <a:latin typeface="Calibri" panose="020F0502020204030204" pitchFamily="34" charset="0"/>
                <a:cs typeface="Calibri" panose="020F0502020204030204" pitchFamily="34" charset="0"/>
              </a:rPr>
              <a:t>Side effects of the DTP vaccination</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38271" y="1177155"/>
            <a:ext cx="7443787" cy="4605056"/>
          </a:xfrm>
        </p:spPr>
        <p:txBody>
          <a:bodyPr>
            <a:noAutofit/>
          </a:bodyPr>
          <a:lstStyle/>
          <a:p>
            <a:pPr>
              <a:spcAft>
                <a:spcPts val="0"/>
              </a:spcAft>
              <a:buFont typeface="Wingdings 2" panose="05020102010507070707" pitchFamily="18" charset="2"/>
              <a:buChar char=""/>
              <a:defRPr/>
            </a:pPr>
            <a:r>
              <a:rPr lang="en-US" b="1" dirty="0">
                <a:solidFill>
                  <a:schemeClr val="accent2"/>
                </a:solidFill>
                <a:latin typeface="Calibri" panose="020F0502020204030204" pitchFamily="34" charset="0"/>
                <a:cs typeface="Calibri" panose="020F0502020204030204" pitchFamily="34" charset="0"/>
              </a:rPr>
              <a:t>Mild </a:t>
            </a:r>
            <a:r>
              <a:rPr lang="en-US" dirty="0">
                <a:solidFill>
                  <a:schemeClr val="accent2"/>
                </a:solidFill>
                <a:latin typeface="Calibri" panose="020F0502020204030204" pitchFamily="34" charset="0"/>
                <a:cs typeface="Calibri" panose="020F0502020204030204" pitchFamily="34" charset="0"/>
              </a:rPr>
              <a:t>(Common):</a:t>
            </a:r>
            <a:endParaRPr lang="en-US" dirty="0">
              <a:solidFill>
                <a:schemeClr val="accent2"/>
              </a:solidFill>
              <a:latin typeface="Calibri" panose="020F0502020204030204" pitchFamily="34" charset="0"/>
              <a:cs typeface="Calibri" panose="020F0502020204030204" pitchFamily="34" charset="0"/>
            </a:endParaRPr>
          </a:p>
          <a:p>
            <a:pPr marL="400050" lvl="1" indent="0">
              <a:spcAft>
                <a:spcPts val="0"/>
              </a:spcAft>
              <a:buFont typeface="Wingdings" panose="05000000000000000000" pitchFamily="2" charset="2"/>
              <a:buChar char="§"/>
              <a:defRPr/>
            </a:pPr>
            <a:r>
              <a:rPr lang="en-US" b="1" dirty="0">
                <a:solidFill>
                  <a:schemeClr val="accent4">
                    <a:lumMod val="50000"/>
                  </a:schemeClr>
                </a:solidFill>
                <a:latin typeface="Calibri" panose="020F0502020204030204" pitchFamily="34" charset="0"/>
                <a:cs typeface="Calibri" panose="020F0502020204030204" pitchFamily="34" charset="0"/>
              </a:rPr>
              <a:t>Fever, Redness, swelling, Soreness </a:t>
            </a:r>
            <a:r>
              <a:rPr lang="en-US" dirty="0">
                <a:solidFill>
                  <a:schemeClr val="accent4">
                    <a:lumMod val="50000"/>
                  </a:schemeClr>
                </a:solidFill>
                <a:latin typeface="Calibri" panose="020F0502020204030204" pitchFamily="34" charset="0"/>
                <a:cs typeface="Calibri" panose="020F0502020204030204" pitchFamily="34" charset="0"/>
              </a:rPr>
              <a:t>(</a:t>
            </a:r>
            <a:r>
              <a:rPr lang="en-US" dirty="0">
                <a:solidFill>
                  <a:schemeClr val="accent5"/>
                </a:solidFill>
                <a:latin typeface="Calibri" panose="020F0502020204030204" pitchFamily="34" charset="0"/>
                <a:cs typeface="Calibri" panose="020F0502020204030204" pitchFamily="34" charset="0"/>
              </a:rPr>
              <a:t>1 in 4</a:t>
            </a:r>
            <a:r>
              <a:rPr lang="en-US" dirty="0">
                <a:solidFill>
                  <a:schemeClr val="accent4">
                    <a:lumMod val="50000"/>
                  </a:schemeClr>
                </a:solidFill>
                <a:latin typeface="Calibri" panose="020F0502020204030204" pitchFamily="34" charset="0"/>
                <a:cs typeface="Calibri" panose="020F0502020204030204" pitchFamily="34" charset="0"/>
              </a:rPr>
              <a:t>)</a:t>
            </a:r>
            <a:endParaRPr lang="en-US" dirty="0">
              <a:solidFill>
                <a:schemeClr val="accent4">
                  <a:lumMod val="50000"/>
                </a:schemeClr>
              </a:solidFill>
              <a:latin typeface="Calibri" panose="020F0502020204030204" pitchFamily="34" charset="0"/>
              <a:cs typeface="Calibri" panose="020F0502020204030204" pitchFamily="34" charset="0"/>
            </a:endParaRPr>
          </a:p>
          <a:p>
            <a:pPr marL="400050" lvl="1" indent="0">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Fussiness ,Tiredness or poor appetite and Vomiting (</a:t>
            </a:r>
            <a:r>
              <a:rPr lang="en-US" dirty="0">
                <a:solidFill>
                  <a:schemeClr val="accent5"/>
                </a:solidFill>
                <a:latin typeface="Calibri" panose="020F0502020204030204" pitchFamily="34" charset="0"/>
                <a:cs typeface="Calibri" panose="020F0502020204030204" pitchFamily="34" charset="0"/>
              </a:rPr>
              <a:t>1 in 50</a:t>
            </a:r>
            <a:r>
              <a:rPr lang="en-US" dirty="0">
                <a:solidFill>
                  <a:schemeClr val="accent4">
                    <a:lumMod val="50000"/>
                  </a:schemeClr>
                </a:solidFill>
                <a:latin typeface="Calibri" panose="020F0502020204030204" pitchFamily="34" charset="0"/>
                <a:cs typeface="Calibri" panose="020F0502020204030204" pitchFamily="34" charset="0"/>
              </a:rPr>
              <a:t>).</a:t>
            </a:r>
            <a:endParaRPr lang="en-US" dirty="0">
              <a:solidFill>
                <a:schemeClr val="accent4">
                  <a:lumMod val="50000"/>
                </a:schemeClr>
              </a:solidFill>
              <a:latin typeface="Calibri" panose="020F0502020204030204" pitchFamily="34" charset="0"/>
              <a:cs typeface="Calibri" panose="020F0502020204030204" pitchFamily="34" charset="0"/>
            </a:endParaRPr>
          </a:p>
          <a:p>
            <a:pPr marL="400050" lvl="1" indent="0">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These problems occur more often </a:t>
            </a:r>
            <a:r>
              <a:rPr lang="en-US" b="1" dirty="0">
                <a:solidFill>
                  <a:schemeClr val="accent5"/>
                </a:solidFill>
                <a:latin typeface="Calibri" panose="020F0502020204030204" pitchFamily="34" charset="0"/>
                <a:cs typeface="Calibri" panose="020F0502020204030204" pitchFamily="34" charset="0"/>
              </a:rPr>
              <a:t>after the 4</a:t>
            </a:r>
            <a:r>
              <a:rPr lang="en-US" b="1" baseline="30000" dirty="0">
                <a:solidFill>
                  <a:schemeClr val="accent5"/>
                </a:solidFill>
                <a:latin typeface="Calibri" panose="020F0502020204030204" pitchFamily="34" charset="0"/>
                <a:cs typeface="Calibri" panose="020F0502020204030204" pitchFamily="34" charset="0"/>
              </a:rPr>
              <a:t>th</a:t>
            </a:r>
            <a:r>
              <a:rPr lang="en-US" b="1" dirty="0">
                <a:solidFill>
                  <a:schemeClr val="accent5"/>
                </a:solidFill>
                <a:latin typeface="Calibri" panose="020F0502020204030204" pitchFamily="34" charset="0"/>
                <a:cs typeface="Calibri" panose="020F0502020204030204" pitchFamily="34" charset="0"/>
              </a:rPr>
              <a:t> and 5</a:t>
            </a:r>
            <a:r>
              <a:rPr lang="en-US" b="1" baseline="30000" dirty="0">
                <a:solidFill>
                  <a:schemeClr val="accent5"/>
                </a:solidFill>
                <a:latin typeface="Calibri" panose="020F0502020204030204" pitchFamily="34" charset="0"/>
                <a:cs typeface="Calibri" panose="020F0502020204030204" pitchFamily="34" charset="0"/>
              </a:rPr>
              <a:t>th</a:t>
            </a:r>
            <a:r>
              <a:rPr lang="en-US" b="1" dirty="0">
                <a:solidFill>
                  <a:schemeClr val="accent5"/>
                </a:solidFill>
                <a:latin typeface="Calibri" panose="020F0502020204030204" pitchFamily="34" charset="0"/>
                <a:cs typeface="Calibri" panose="020F0502020204030204" pitchFamily="34" charset="0"/>
              </a:rPr>
              <a:t> doses </a:t>
            </a:r>
            <a:r>
              <a:rPr lang="en-US" dirty="0">
                <a:solidFill>
                  <a:schemeClr val="accent4">
                    <a:lumMod val="50000"/>
                  </a:schemeClr>
                </a:solidFill>
                <a:latin typeface="Calibri" panose="020F0502020204030204" pitchFamily="34" charset="0"/>
                <a:cs typeface="Calibri" panose="020F0502020204030204" pitchFamily="34" charset="0"/>
              </a:rPr>
              <a:t>of the DTP series than after earlier doses. </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Font typeface="Wingdings 2" panose="05020102010507070707" pitchFamily="18" charset="2"/>
              <a:buChar char=""/>
              <a:defRPr/>
            </a:pPr>
            <a:endParaRPr lang="en-US" b="1" dirty="0">
              <a:solidFill>
                <a:schemeClr val="accent4">
                  <a:lumMod val="50000"/>
                </a:schemeClr>
              </a:solidFill>
              <a:latin typeface="Calibri" panose="020F0502020204030204" pitchFamily="34" charset="0"/>
              <a:cs typeface="Calibri" panose="020F0502020204030204" pitchFamily="34" charset="0"/>
            </a:endParaRPr>
          </a:p>
          <a:p>
            <a:pPr>
              <a:spcAft>
                <a:spcPts val="0"/>
              </a:spcAft>
              <a:buFont typeface="Wingdings 2" panose="05020102010507070707" pitchFamily="18" charset="2"/>
              <a:buChar char=""/>
              <a:defRPr/>
            </a:pPr>
            <a:r>
              <a:rPr lang="en-US" b="1" dirty="0">
                <a:solidFill>
                  <a:schemeClr val="accent2"/>
                </a:solidFill>
                <a:latin typeface="Calibri" panose="020F0502020204030204" pitchFamily="34" charset="0"/>
                <a:cs typeface="Calibri" panose="020F0502020204030204" pitchFamily="34" charset="0"/>
              </a:rPr>
              <a:t>Moderate Problems </a:t>
            </a:r>
            <a:r>
              <a:rPr lang="en-US" dirty="0">
                <a:solidFill>
                  <a:schemeClr val="accent2"/>
                </a:solidFill>
                <a:latin typeface="Calibri" panose="020F0502020204030204" pitchFamily="34" charset="0"/>
                <a:cs typeface="Calibri" panose="020F0502020204030204" pitchFamily="34" charset="0"/>
              </a:rPr>
              <a:t>(Uncommon):</a:t>
            </a:r>
            <a:endParaRPr lang="en-US" dirty="0">
              <a:solidFill>
                <a:schemeClr val="accent2"/>
              </a:solidFill>
              <a:latin typeface="Calibri" panose="020F0502020204030204" pitchFamily="34" charset="0"/>
              <a:cs typeface="Calibri" panose="020F0502020204030204" pitchFamily="34" charset="0"/>
            </a:endParaRPr>
          </a:p>
          <a:p>
            <a:pPr lvl="1">
              <a:spcAft>
                <a:spcPts val="0"/>
              </a:spcAft>
              <a:buFont typeface="Wingdings" panose="05000000000000000000" pitchFamily="2" charset="2"/>
              <a:buChar char="§"/>
              <a:defRPr/>
            </a:pPr>
            <a:r>
              <a:rPr lang="en-US" b="1" dirty="0">
                <a:solidFill>
                  <a:schemeClr val="accent4">
                    <a:lumMod val="50000"/>
                  </a:schemeClr>
                </a:solidFill>
                <a:latin typeface="Calibri" panose="020F0502020204030204" pitchFamily="34" charset="0"/>
                <a:cs typeface="Calibri" panose="020F0502020204030204" pitchFamily="34" charset="0"/>
              </a:rPr>
              <a:t>Seizure</a:t>
            </a:r>
            <a:r>
              <a:rPr lang="en-US" dirty="0">
                <a:solidFill>
                  <a:schemeClr val="accent4">
                    <a:lumMod val="50000"/>
                  </a:schemeClr>
                </a:solidFill>
                <a:latin typeface="Calibri" panose="020F0502020204030204" pitchFamily="34" charset="0"/>
                <a:cs typeface="Calibri" panose="020F0502020204030204" pitchFamily="34" charset="0"/>
              </a:rPr>
              <a:t> (</a:t>
            </a:r>
            <a:r>
              <a:rPr lang="en-US" dirty="0">
                <a:solidFill>
                  <a:schemeClr val="accent5"/>
                </a:solidFill>
                <a:latin typeface="Calibri" panose="020F0502020204030204" pitchFamily="34" charset="0"/>
                <a:cs typeface="Calibri" panose="020F0502020204030204" pitchFamily="34" charset="0"/>
              </a:rPr>
              <a:t>1 in 14,000</a:t>
            </a:r>
            <a:r>
              <a:rPr lang="en-US" dirty="0">
                <a:solidFill>
                  <a:schemeClr val="accent4">
                    <a:lumMod val="50000"/>
                  </a:schemeClr>
                </a:solidFill>
                <a:latin typeface="Calibri" panose="020F0502020204030204" pitchFamily="34" charset="0"/>
                <a:cs typeface="Calibri" panose="020F0502020204030204" pitchFamily="34" charset="0"/>
              </a:rPr>
              <a:t>), </a:t>
            </a:r>
            <a:endParaRPr lang="en-US" dirty="0">
              <a:solidFill>
                <a:schemeClr val="accent4">
                  <a:lumMod val="50000"/>
                </a:schemeClr>
              </a:solidFill>
              <a:latin typeface="Calibri" panose="020F0502020204030204" pitchFamily="34" charset="0"/>
              <a:cs typeface="Calibri" panose="020F0502020204030204" pitchFamily="34" charset="0"/>
            </a:endParaRPr>
          </a:p>
          <a:p>
            <a:pPr lvl="1">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Non-stop crying for 3 hours or more (</a:t>
            </a:r>
            <a:r>
              <a:rPr lang="en-US" dirty="0">
                <a:solidFill>
                  <a:schemeClr val="accent5"/>
                </a:solidFill>
                <a:latin typeface="Calibri" panose="020F0502020204030204" pitchFamily="34" charset="0"/>
                <a:cs typeface="Calibri" panose="020F0502020204030204" pitchFamily="34" charset="0"/>
              </a:rPr>
              <a:t>1 in 1,000</a:t>
            </a:r>
            <a:r>
              <a:rPr lang="en-US" dirty="0">
                <a:solidFill>
                  <a:schemeClr val="accent4">
                    <a:lumMod val="50000"/>
                  </a:schemeClr>
                </a:solidFill>
                <a:latin typeface="Calibri" panose="020F0502020204030204" pitchFamily="34" charset="0"/>
                <a:cs typeface="Calibri" panose="020F0502020204030204" pitchFamily="34" charset="0"/>
              </a:rPr>
              <a:t>)</a:t>
            </a:r>
            <a:endParaRPr lang="en-US" dirty="0">
              <a:solidFill>
                <a:schemeClr val="accent4">
                  <a:lumMod val="50000"/>
                </a:schemeClr>
              </a:solidFill>
              <a:latin typeface="Calibri" panose="020F0502020204030204" pitchFamily="34" charset="0"/>
              <a:cs typeface="Calibri" panose="020F0502020204030204" pitchFamily="34" charset="0"/>
            </a:endParaRPr>
          </a:p>
          <a:p>
            <a:pPr lvl="1">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High fever (</a:t>
            </a:r>
            <a:r>
              <a:rPr lang="en-US" dirty="0">
                <a:solidFill>
                  <a:schemeClr val="accent5"/>
                </a:solidFill>
                <a:latin typeface="Calibri" panose="020F0502020204030204" pitchFamily="34" charset="0"/>
                <a:cs typeface="Calibri" panose="020F0502020204030204" pitchFamily="34" charset="0"/>
              </a:rPr>
              <a:t>1in 16,000</a:t>
            </a:r>
            <a:r>
              <a:rPr lang="en-US" sz="1100" dirty="0">
                <a:solidFill>
                  <a:schemeClr val="accent4">
                    <a:lumMod val="50000"/>
                  </a:schemeClr>
                </a:solidFill>
                <a:latin typeface="Calibri" panose="020F0502020204030204" pitchFamily="34" charset="0"/>
                <a:cs typeface="Calibri" panose="020F0502020204030204" pitchFamily="34" charset="0"/>
              </a:rPr>
              <a:t>) </a:t>
            </a:r>
            <a:endParaRPr lang="en-US" sz="1100" dirty="0">
              <a:solidFill>
                <a:schemeClr val="accent4">
                  <a:lumMod val="50000"/>
                </a:schemeClr>
              </a:solidFill>
              <a:latin typeface="Calibri" panose="020F0502020204030204" pitchFamily="34" charset="0"/>
              <a:cs typeface="Calibri" panose="020F0502020204030204" pitchFamily="34" charset="0"/>
            </a:endParaRPr>
          </a:p>
          <a:p>
            <a:pPr>
              <a:spcAft>
                <a:spcPts val="0"/>
              </a:spcAft>
              <a:buFont typeface="Wingdings 2" panose="05020102010507070707" pitchFamily="18" charset="2"/>
              <a:buChar char=""/>
              <a:defRPr/>
            </a:pPr>
            <a:endParaRPr lang="en-US" sz="1600" b="1" dirty="0">
              <a:solidFill>
                <a:schemeClr val="accent4">
                  <a:lumMod val="50000"/>
                </a:schemeClr>
              </a:solidFill>
              <a:latin typeface="Calibri" panose="020F0502020204030204" pitchFamily="34" charset="0"/>
              <a:cs typeface="Calibri" panose="020F0502020204030204" pitchFamily="34" charset="0"/>
            </a:endParaRPr>
          </a:p>
          <a:p>
            <a:pPr>
              <a:spcAft>
                <a:spcPts val="0"/>
              </a:spcAft>
              <a:buFont typeface="Wingdings 2" panose="05020102010507070707" pitchFamily="18" charset="2"/>
              <a:buChar char=""/>
              <a:defRPr/>
            </a:pPr>
            <a:r>
              <a:rPr lang="en-US" b="1" dirty="0">
                <a:solidFill>
                  <a:schemeClr val="accent2"/>
                </a:solidFill>
                <a:latin typeface="Calibri" panose="020F0502020204030204" pitchFamily="34" charset="0"/>
                <a:cs typeface="Calibri" panose="020F0502020204030204" pitchFamily="34" charset="0"/>
              </a:rPr>
              <a:t>Severe Problems </a:t>
            </a:r>
            <a:r>
              <a:rPr lang="en-US" dirty="0">
                <a:solidFill>
                  <a:schemeClr val="accent2"/>
                </a:solidFill>
                <a:latin typeface="Calibri" panose="020F0502020204030204" pitchFamily="34" charset="0"/>
                <a:cs typeface="Calibri" panose="020F0502020204030204" pitchFamily="34" charset="0"/>
              </a:rPr>
              <a:t>(Very Rare) :</a:t>
            </a:r>
            <a:endParaRPr lang="en-US" dirty="0">
              <a:solidFill>
                <a:schemeClr val="accent2"/>
              </a:solidFill>
              <a:latin typeface="Calibri" panose="020F0502020204030204" pitchFamily="34" charset="0"/>
              <a:cs typeface="Calibri" panose="020F0502020204030204" pitchFamily="34" charset="0"/>
            </a:endParaRPr>
          </a:p>
          <a:p>
            <a:pPr marL="400050" lvl="1" indent="0">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Serious allergic reaction (</a:t>
            </a:r>
            <a:r>
              <a:rPr lang="en-US" dirty="0">
                <a:solidFill>
                  <a:schemeClr val="accent5"/>
                </a:solidFill>
                <a:latin typeface="Calibri" panose="020F0502020204030204" pitchFamily="34" charset="0"/>
                <a:cs typeface="Calibri" panose="020F0502020204030204" pitchFamily="34" charset="0"/>
              </a:rPr>
              <a:t>1 in a million dose</a:t>
            </a:r>
            <a:r>
              <a:rPr lang="en-US" dirty="0">
                <a:solidFill>
                  <a:schemeClr val="accent4">
                    <a:lumMod val="50000"/>
                  </a:schemeClr>
                </a:solidFill>
                <a:latin typeface="Calibri" panose="020F0502020204030204" pitchFamily="34" charset="0"/>
                <a:cs typeface="Calibri" panose="020F0502020204030204" pitchFamily="34" charset="0"/>
              </a:rPr>
              <a:t>) </a:t>
            </a:r>
            <a:endParaRPr lang="en-US" dirty="0">
              <a:solidFill>
                <a:schemeClr val="accent4">
                  <a:lumMod val="50000"/>
                </a:schemeClr>
              </a:solidFill>
              <a:latin typeface="Calibri" panose="020F0502020204030204" pitchFamily="34" charset="0"/>
              <a:cs typeface="Calibri" panose="020F0502020204030204" pitchFamily="34" charset="0"/>
            </a:endParaRPr>
          </a:p>
          <a:p>
            <a:pPr marL="400050" lvl="1" indent="0">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Long-term </a:t>
            </a:r>
            <a:r>
              <a:rPr lang="en-US" b="1" dirty="0">
                <a:solidFill>
                  <a:schemeClr val="accent4">
                    <a:lumMod val="50000"/>
                  </a:schemeClr>
                </a:solidFill>
                <a:latin typeface="Calibri" panose="020F0502020204030204" pitchFamily="34" charset="0"/>
                <a:cs typeface="Calibri" panose="020F0502020204030204" pitchFamily="34" charset="0"/>
              </a:rPr>
              <a:t>seizures</a:t>
            </a:r>
            <a:r>
              <a:rPr lang="en-US" dirty="0">
                <a:solidFill>
                  <a:schemeClr val="accent4">
                    <a:lumMod val="50000"/>
                  </a:schemeClr>
                </a:solidFill>
                <a:latin typeface="Calibri" panose="020F0502020204030204" pitchFamily="34" charset="0"/>
                <a:cs typeface="Calibri" panose="020F0502020204030204" pitchFamily="34" charset="0"/>
              </a:rPr>
              <a:t>, coma, or lowered consciousness </a:t>
            </a:r>
            <a:endParaRPr lang="en-US" dirty="0">
              <a:solidFill>
                <a:schemeClr val="accent4">
                  <a:lumMod val="50000"/>
                </a:schemeClr>
              </a:solidFill>
              <a:latin typeface="Calibri" panose="020F0502020204030204" pitchFamily="34" charset="0"/>
              <a:cs typeface="Calibri" panose="020F0502020204030204" pitchFamily="34" charset="0"/>
            </a:endParaRPr>
          </a:p>
          <a:p>
            <a:pPr marL="400050" lvl="1" indent="0">
              <a:spcAft>
                <a:spcPts val="0"/>
              </a:spcAft>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Permanent </a:t>
            </a:r>
            <a:r>
              <a:rPr lang="en-US" b="1" dirty="0">
                <a:solidFill>
                  <a:schemeClr val="accent4">
                    <a:lumMod val="50000"/>
                  </a:schemeClr>
                </a:solidFill>
                <a:latin typeface="Calibri" panose="020F0502020204030204" pitchFamily="34" charset="0"/>
                <a:cs typeface="Calibri" panose="020F0502020204030204" pitchFamily="34" charset="0"/>
              </a:rPr>
              <a:t>brain damage</a:t>
            </a:r>
            <a:r>
              <a:rPr lang="en-US" dirty="0">
                <a:solidFill>
                  <a:schemeClr val="accent4">
                    <a:lumMod val="50000"/>
                  </a:schemeClr>
                </a:solidFill>
                <a:latin typeface="Calibri" panose="020F0502020204030204" pitchFamily="34" charset="0"/>
                <a:cs typeface="Calibri" panose="020F0502020204030204" pitchFamily="34" charset="0"/>
              </a:rPr>
              <a:t>.  </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Font typeface="Wingdings 2" panose="05020102010507070707" pitchFamily="18" charset="2"/>
              <a:buChar char=""/>
              <a:defRPr/>
            </a:pPr>
            <a:endParaRPr lang="en-US" sz="1200" dirty="0">
              <a:solidFill>
                <a:schemeClr val="accent4">
                  <a:lumMod val="50000"/>
                </a:schemeClr>
              </a:solidFill>
              <a:latin typeface="Calibri" panose="020F0502020204030204" pitchFamily="34" charset="0"/>
              <a:cs typeface="Calibri" panose="020F0502020204030204" pitchFamily="34" charset="0"/>
            </a:endParaRPr>
          </a:p>
          <a:p>
            <a:pPr>
              <a:spcAft>
                <a:spcPts val="0"/>
              </a:spcAft>
              <a:buFont typeface="Wingdings 2" panose="05020102010507070707" pitchFamily="18" charset="2"/>
              <a:buChar char=""/>
              <a:defRPr/>
            </a:pPr>
            <a:endParaRPr lang="ar-JO" sz="1200" dirty="0">
              <a:solidFill>
                <a:schemeClr val="accent4">
                  <a:lumMod val="50000"/>
                </a:schemeClr>
              </a:solidFill>
              <a:latin typeface="Calibri" panose="020F0502020204030204" pitchFamily="34" charset="0"/>
            </a:endParaRPr>
          </a:p>
          <a:p>
            <a:endParaRPr lang="en-US" sz="1200"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20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43" y="991672"/>
            <a:ext cx="6347713" cy="668271"/>
          </a:xfrm>
        </p:spPr>
        <p:txBody>
          <a:bodyPr>
            <a:normAutofit/>
          </a:bodyPr>
          <a:lstStyle/>
          <a:p>
            <a:r>
              <a:rPr lang="en-US" sz="2800" b="1" dirty="0">
                <a:solidFill>
                  <a:schemeClr val="accent2"/>
                </a:solidFill>
                <a:latin typeface="Calibri" panose="020F0502020204030204" pitchFamily="34" charset="0"/>
                <a:cs typeface="Calibri" panose="020F0502020204030204" pitchFamily="34" charset="0"/>
              </a:rPr>
              <a:t>Notes on Rotavirus infection</a:t>
            </a:r>
            <a:endParaRPr lang="en-US" sz="2800"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90781" y="1785090"/>
            <a:ext cx="8105614" cy="4918364"/>
          </a:xfrm>
        </p:spPr>
        <p:txBody>
          <a:bodyPr>
            <a:noAutofit/>
          </a:bodyPr>
          <a:lstStyle/>
          <a:p>
            <a:r>
              <a:rPr lang="en-US" sz="2400" b="1" dirty="0" err="1">
                <a:solidFill>
                  <a:schemeClr val="accent4">
                    <a:lumMod val="50000"/>
                  </a:schemeClr>
                </a:solidFill>
                <a:latin typeface="Calibri" panose="020F0502020204030204" pitchFamily="34" charset="0"/>
                <a:cs typeface="Calibri" panose="020F0502020204030204" pitchFamily="34" charset="0"/>
              </a:rPr>
              <a:t>Diarrhoeal</a:t>
            </a:r>
            <a:r>
              <a:rPr lang="en-US" sz="2400" b="1" dirty="0">
                <a:solidFill>
                  <a:schemeClr val="accent4">
                    <a:lumMod val="50000"/>
                  </a:schemeClr>
                </a:solidFill>
                <a:latin typeface="Calibri" panose="020F0502020204030204" pitchFamily="34" charset="0"/>
                <a:cs typeface="Calibri" panose="020F0502020204030204" pitchFamily="34" charset="0"/>
              </a:rPr>
              <a:t> disease </a:t>
            </a:r>
            <a:r>
              <a:rPr lang="en-US" sz="2400" dirty="0">
                <a:solidFill>
                  <a:schemeClr val="accent4">
                    <a:lumMod val="50000"/>
                  </a:schemeClr>
                </a:solidFill>
                <a:latin typeface="Calibri" panose="020F0502020204030204" pitchFamily="34" charset="0"/>
                <a:cs typeface="Calibri" panose="020F0502020204030204" pitchFamily="34" charset="0"/>
              </a:rPr>
              <a:t>is considered to be the </a:t>
            </a:r>
            <a:r>
              <a:rPr lang="en-US" sz="2400" b="1" dirty="0">
                <a:solidFill>
                  <a:schemeClr val="accent5"/>
                </a:solidFill>
                <a:latin typeface="Calibri" panose="020F0502020204030204" pitchFamily="34" charset="0"/>
                <a:cs typeface="Calibri" panose="020F0502020204030204" pitchFamily="34" charset="0"/>
              </a:rPr>
              <a:t>most important cause of infant morbidity in Jordan.</a:t>
            </a:r>
            <a:endParaRPr lang="en-US" sz="2400" b="1" dirty="0">
              <a:solidFill>
                <a:schemeClr val="accent5"/>
              </a:solidFill>
              <a:latin typeface="Calibri" panose="020F0502020204030204" pitchFamily="34" charset="0"/>
              <a:cs typeface="Calibri" panose="020F0502020204030204" pitchFamily="34" charset="0"/>
            </a:endParaRPr>
          </a:p>
          <a:p>
            <a:pPr>
              <a:buNone/>
            </a:pPr>
            <a:endParaRPr lang="en-US" sz="100" dirty="0">
              <a:solidFill>
                <a:schemeClr val="accent4">
                  <a:lumMod val="50000"/>
                </a:schemeClr>
              </a:solidFill>
              <a:latin typeface="Calibri" panose="020F0502020204030204" pitchFamily="34" charset="0"/>
              <a:cs typeface="Calibri" panose="020F0502020204030204" pitchFamily="34" charset="0"/>
            </a:endParaRPr>
          </a:p>
          <a:p>
            <a:r>
              <a:rPr lang="en-US" sz="2400" b="1" dirty="0">
                <a:solidFill>
                  <a:schemeClr val="accent4">
                    <a:lumMod val="50000"/>
                  </a:schemeClr>
                </a:solidFill>
                <a:latin typeface="Calibri" panose="020F0502020204030204" pitchFamily="34" charset="0"/>
                <a:cs typeface="Calibri" panose="020F0502020204030204" pitchFamily="34" charset="0"/>
              </a:rPr>
              <a:t>Rotavirus</a:t>
            </a:r>
            <a:r>
              <a:rPr lang="en-US" sz="2400" dirty="0">
                <a:solidFill>
                  <a:schemeClr val="accent4">
                    <a:lumMod val="50000"/>
                  </a:schemeClr>
                </a:solidFill>
                <a:latin typeface="Calibri" panose="020F0502020204030204" pitchFamily="34" charset="0"/>
                <a:cs typeface="Calibri" panose="020F0502020204030204" pitchFamily="34" charset="0"/>
              </a:rPr>
              <a:t> is among the </a:t>
            </a:r>
            <a:r>
              <a:rPr lang="en-US" sz="2400" b="1" dirty="0">
                <a:solidFill>
                  <a:schemeClr val="accent5"/>
                </a:solidFill>
                <a:latin typeface="Calibri" panose="020F0502020204030204" pitchFamily="34" charset="0"/>
                <a:cs typeface="Calibri" panose="020F0502020204030204" pitchFamily="34" charset="0"/>
              </a:rPr>
              <a:t>most common causes of </a:t>
            </a:r>
            <a:r>
              <a:rPr lang="en-US" sz="2400" b="1" dirty="0" err="1">
                <a:solidFill>
                  <a:schemeClr val="accent5"/>
                </a:solidFill>
                <a:latin typeface="Calibri" panose="020F0502020204030204" pitchFamily="34" charset="0"/>
                <a:cs typeface="Calibri" panose="020F0502020204030204" pitchFamily="34" charset="0"/>
              </a:rPr>
              <a:t>diarrhoea</a:t>
            </a:r>
            <a:r>
              <a:rPr lang="en-US" sz="2400" b="1" dirty="0">
                <a:solidFill>
                  <a:schemeClr val="accent5"/>
                </a:solidFill>
                <a:latin typeface="Calibri" panose="020F0502020204030204" pitchFamily="34" charset="0"/>
                <a:cs typeface="Calibri" panose="020F0502020204030204" pitchFamily="34" charset="0"/>
              </a:rPr>
              <a:t> in Jordanian children </a:t>
            </a:r>
            <a:r>
              <a:rPr lang="en-US" sz="2400" dirty="0">
                <a:solidFill>
                  <a:schemeClr val="accent4">
                    <a:lumMod val="50000"/>
                  </a:schemeClr>
                </a:solidFill>
                <a:latin typeface="Calibri" panose="020F0502020204030204" pitchFamily="34" charset="0"/>
                <a:cs typeface="Calibri" panose="020F0502020204030204" pitchFamily="34" charset="0"/>
              </a:rPr>
              <a:t>regardless of their social background (39.9% in Al </a:t>
            </a:r>
            <a:r>
              <a:rPr lang="en-US" sz="2400" dirty="0" err="1">
                <a:solidFill>
                  <a:schemeClr val="accent4">
                    <a:lumMod val="50000"/>
                  </a:schemeClr>
                </a:solidFill>
                <a:latin typeface="Calibri" panose="020F0502020204030204" pitchFamily="34" charset="0"/>
                <a:cs typeface="Calibri" panose="020F0502020204030204" pitchFamily="34" charset="0"/>
              </a:rPr>
              <a:t>Karak</a:t>
            </a:r>
            <a:r>
              <a:rPr lang="en-US" sz="2400" dirty="0">
                <a:solidFill>
                  <a:schemeClr val="accent4">
                    <a:lumMod val="50000"/>
                  </a:schemeClr>
                </a:solidFill>
                <a:latin typeface="Calibri" panose="020F0502020204030204" pitchFamily="34" charset="0"/>
                <a:cs typeface="Calibri" panose="020F0502020204030204" pitchFamily="34" charset="0"/>
              </a:rPr>
              <a:t> and 33.3% in the north of Jordan) </a:t>
            </a:r>
            <a:endParaRPr lang="en-US" sz="2400"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rPr>
              <a:t> There really is a need for a vaccine against rotavirus</a:t>
            </a:r>
            <a:endParaRPr lang="en-US" sz="2400" dirty="0">
              <a:solidFill>
                <a:schemeClr val="accent2"/>
              </a:solidFill>
              <a:latin typeface="Calibri" panose="020F0502020204030204" pitchFamily="34" charset="0"/>
              <a:cs typeface="Calibri" panose="020F0502020204030204" pitchFamily="34" charset="0"/>
            </a:endParaRPr>
          </a:p>
          <a:p>
            <a:pPr>
              <a:buNone/>
            </a:pPr>
            <a:endParaRPr lang="en-US" sz="100" dirty="0">
              <a:solidFill>
                <a:schemeClr val="accent4">
                  <a:lumMod val="50000"/>
                </a:schemeClr>
              </a:solidFill>
              <a:latin typeface="Calibri" panose="020F0502020204030204" pitchFamily="34" charset="0"/>
              <a:cs typeface="Calibri" panose="020F0502020204030204" pitchFamily="34" charset="0"/>
            </a:endParaRPr>
          </a:p>
          <a:p>
            <a:r>
              <a:rPr lang="en-US" sz="2400" dirty="0">
                <a:solidFill>
                  <a:schemeClr val="accent4">
                    <a:lumMod val="50000"/>
                  </a:schemeClr>
                </a:solidFill>
                <a:latin typeface="Calibri" panose="020F0502020204030204" pitchFamily="34" charset="0"/>
                <a:cs typeface="Calibri" panose="020F0502020204030204" pitchFamily="34" charset="0"/>
              </a:rPr>
              <a:t>The great </a:t>
            </a:r>
            <a:r>
              <a:rPr lang="en-US" sz="2400" b="1" dirty="0">
                <a:solidFill>
                  <a:schemeClr val="accent4">
                    <a:lumMod val="50000"/>
                  </a:schemeClr>
                </a:solidFill>
                <a:latin typeface="Calibri" panose="020F0502020204030204" pitchFamily="34" charset="0"/>
                <a:cs typeface="Calibri" panose="020F0502020204030204" pitchFamily="34" charset="0"/>
              </a:rPr>
              <a:t>majority of cases </a:t>
            </a:r>
            <a:r>
              <a:rPr lang="en-US" sz="2400" dirty="0">
                <a:solidFill>
                  <a:schemeClr val="accent4">
                    <a:lumMod val="50000"/>
                  </a:schemeClr>
                </a:solidFill>
                <a:latin typeface="Calibri" panose="020F0502020204030204" pitchFamily="34" charset="0"/>
                <a:cs typeface="Calibri" panose="020F0502020204030204" pitchFamily="34" charset="0"/>
              </a:rPr>
              <a:t>of rotavirus </a:t>
            </a:r>
            <a:r>
              <a:rPr lang="en-US" sz="2400" dirty="0" err="1">
                <a:solidFill>
                  <a:schemeClr val="accent4">
                    <a:lumMod val="50000"/>
                  </a:schemeClr>
                </a:solidFill>
                <a:latin typeface="Calibri" panose="020F0502020204030204" pitchFamily="34" charset="0"/>
                <a:cs typeface="Calibri" panose="020F0502020204030204" pitchFamily="34" charset="0"/>
              </a:rPr>
              <a:t>diarrhoea</a:t>
            </a:r>
            <a:r>
              <a:rPr lang="en-US" sz="2400" dirty="0">
                <a:solidFill>
                  <a:schemeClr val="accent4">
                    <a:lumMod val="50000"/>
                  </a:schemeClr>
                </a:solidFill>
                <a:latin typeface="Calibri" panose="020F0502020204030204" pitchFamily="34" charset="0"/>
                <a:cs typeface="Calibri" panose="020F0502020204030204" pitchFamily="34" charset="0"/>
              </a:rPr>
              <a:t> (96.6%) were in </a:t>
            </a:r>
            <a:r>
              <a:rPr lang="en-US" sz="2400" b="1" dirty="0">
                <a:solidFill>
                  <a:schemeClr val="accent5"/>
                </a:solidFill>
                <a:latin typeface="Calibri" panose="020F0502020204030204" pitchFamily="34" charset="0"/>
                <a:cs typeface="Calibri" panose="020F0502020204030204" pitchFamily="34" charset="0"/>
              </a:rPr>
              <a:t>children &lt; 2 years of age </a:t>
            </a:r>
            <a:endParaRPr lang="en-US" sz="2400" b="1" dirty="0">
              <a:solidFill>
                <a:schemeClr val="accent5"/>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accent2"/>
                </a:solidFill>
                <a:latin typeface="Calibri" panose="020F0502020204030204" pitchFamily="34" charset="0"/>
                <a:cs typeface="Calibri" panose="020F0502020204030204" pitchFamily="34" charset="0"/>
                <a:sym typeface="Wingdings" panose="05000000000000000000" pitchFamily="2" charset="2"/>
              </a:rPr>
              <a:t> Immunization against rotavirus should be early in life</a:t>
            </a:r>
            <a:endParaRPr lang="en-US" sz="2400" dirty="0">
              <a:solidFill>
                <a:schemeClr val="accent2"/>
              </a:solidFill>
              <a:latin typeface="Calibri" panose="020F0502020204030204" pitchFamily="34" charset="0"/>
              <a:cs typeface="Calibri" panose="020F0502020204030204" pitchFamily="34" charset="0"/>
            </a:endParaRPr>
          </a:p>
          <a:p>
            <a:pPr>
              <a:buNone/>
            </a:pPr>
            <a:endParaRPr lang="en-US" sz="2800" dirty="0">
              <a:solidFill>
                <a:schemeClr val="accent4">
                  <a:lumMod val="50000"/>
                </a:schemeClr>
              </a:solidFill>
              <a:latin typeface="Calibri" panose="020F0502020204030204" pitchFamily="34" charset="0"/>
              <a:cs typeface="Calibri" panose="020F0502020204030204" pitchFamily="34" charset="0"/>
            </a:endParaRPr>
          </a:p>
        </p:txBody>
      </p:sp>
      <p:sp>
        <p:nvSpPr>
          <p:cNvPr id="4" name="Title 3"/>
          <p:cNvSpPr txBox="1"/>
          <p:nvPr/>
        </p:nvSpPr>
        <p:spPr>
          <a:xfrm>
            <a:off x="291401" y="173605"/>
            <a:ext cx="7053542" cy="9438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Calibri" panose="020F0502020204030204" pitchFamily="34" charset="0"/>
                <a:cs typeface="Calibri" panose="020F0502020204030204" pitchFamily="34" charset="0"/>
              </a:rPr>
              <a:t>Rotavirus vaccination</a:t>
            </a:r>
            <a:endParaRPr lang="en-US"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70574"/>
            <a:ext cx="7053542" cy="943820"/>
          </a:xfrm>
        </p:spPr>
        <p:txBody>
          <a:bodyPr/>
          <a:lstStyle/>
          <a:p>
            <a:r>
              <a:rPr lang="en-US" b="1" dirty="0">
                <a:solidFill>
                  <a:schemeClr val="accent2"/>
                </a:solidFill>
                <a:latin typeface="Calibri" panose="020F0502020204030204" pitchFamily="34" charset="0"/>
                <a:cs typeface="Calibri" panose="020F0502020204030204" pitchFamily="34" charset="0"/>
              </a:rPr>
              <a:t>Rotavirus vaccine</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98695" y="946310"/>
            <a:ext cx="6709906" cy="5224818"/>
          </a:xfrm>
        </p:spPr>
        <p:txBody>
          <a:bodyPr>
            <a:noAutofit/>
          </a:bodyPr>
          <a:lstStyle/>
          <a:p>
            <a:r>
              <a:rPr lang="en-US" altLang="ar-JO" sz="2000" b="1" dirty="0">
                <a:solidFill>
                  <a:schemeClr val="accent5"/>
                </a:solidFill>
                <a:latin typeface="Calibri" panose="020F0502020204030204" pitchFamily="34" charset="0"/>
                <a:cs typeface="Calibri" panose="020F0502020204030204" pitchFamily="34" charset="0"/>
              </a:rPr>
              <a:t>Started in Jordan on March/2015.</a:t>
            </a:r>
            <a:endParaRPr lang="en-US" sz="2000" b="1" dirty="0">
              <a:solidFill>
                <a:schemeClr val="accent4">
                  <a:lumMod val="50000"/>
                </a:schemeClr>
              </a:solidFill>
              <a:latin typeface="Calibri" panose="020F0502020204030204" pitchFamily="34" charset="0"/>
              <a:cs typeface="Calibri" panose="020F0502020204030204" pitchFamily="34" charset="0"/>
            </a:endParaRPr>
          </a:p>
          <a:p>
            <a:r>
              <a:rPr lang="en-US" sz="2000" b="1" dirty="0">
                <a:solidFill>
                  <a:schemeClr val="accent4">
                    <a:lumMod val="50000"/>
                  </a:schemeClr>
                </a:solidFill>
                <a:latin typeface="Calibri" panose="020F0502020204030204" pitchFamily="34" charset="0"/>
                <a:cs typeface="Calibri" panose="020F0502020204030204" pitchFamily="34" charset="0"/>
              </a:rPr>
              <a:t>Type of vaccine?</a:t>
            </a:r>
            <a:endParaRPr lang="en-US" sz="20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b="1" dirty="0">
                <a:solidFill>
                  <a:schemeClr val="accent4">
                    <a:lumMod val="50000"/>
                  </a:schemeClr>
                </a:solidFill>
                <a:latin typeface="Calibri" panose="020F0502020204030204" pitchFamily="34" charset="0"/>
                <a:cs typeface="Calibri" panose="020F0502020204030204" pitchFamily="34" charset="0"/>
              </a:rPr>
              <a:t>Live attenuated (</a:t>
            </a:r>
            <a:r>
              <a:rPr lang="en-US" sz="2000" b="1" dirty="0" err="1">
                <a:solidFill>
                  <a:schemeClr val="accent4">
                    <a:lumMod val="50000"/>
                  </a:schemeClr>
                </a:solidFill>
                <a:latin typeface="Calibri" panose="020F0502020204030204" pitchFamily="34" charset="0"/>
                <a:cs typeface="Calibri" panose="020F0502020204030204" pitchFamily="34" charset="0"/>
              </a:rPr>
              <a:t>Rotateq</a:t>
            </a:r>
            <a:r>
              <a:rPr lang="en-US" sz="2000" b="1" dirty="0">
                <a:solidFill>
                  <a:schemeClr val="accent4">
                    <a:lumMod val="50000"/>
                  </a:schemeClr>
                </a:solidFill>
                <a:latin typeface="Calibri" panose="020F0502020204030204" pitchFamily="34" charset="0"/>
                <a:cs typeface="Calibri" panose="020F0502020204030204" pitchFamily="34" charset="0"/>
              </a:rPr>
              <a:t>)</a:t>
            </a:r>
            <a:endParaRPr lang="en-US" sz="2000" b="1" dirty="0">
              <a:solidFill>
                <a:schemeClr val="accent4">
                  <a:lumMod val="50000"/>
                </a:schemeClr>
              </a:solidFill>
              <a:latin typeface="Calibri" panose="020F0502020204030204" pitchFamily="34" charset="0"/>
              <a:cs typeface="Calibri" panose="020F0502020204030204" pitchFamily="34" charset="0"/>
            </a:endParaRPr>
          </a:p>
          <a:p>
            <a:endParaRPr lang="en-US" sz="1000" b="1" dirty="0">
              <a:solidFill>
                <a:schemeClr val="accent4">
                  <a:lumMod val="50000"/>
                </a:schemeClr>
              </a:solidFill>
              <a:latin typeface="Calibri" panose="020F0502020204030204" pitchFamily="34" charset="0"/>
              <a:cs typeface="Calibri" panose="020F0502020204030204" pitchFamily="34" charset="0"/>
            </a:endParaRPr>
          </a:p>
          <a:p>
            <a:r>
              <a:rPr lang="en-US" sz="2000" b="1" dirty="0">
                <a:solidFill>
                  <a:schemeClr val="accent4">
                    <a:lumMod val="50000"/>
                  </a:schemeClr>
                </a:solidFill>
                <a:latin typeface="Calibri" panose="020F0502020204030204" pitchFamily="34" charset="0"/>
                <a:cs typeface="Calibri" panose="020F0502020204030204" pitchFamily="34" charset="0"/>
              </a:rPr>
              <a:t>Why is it given?</a:t>
            </a:r>
            <a:endParaRPr lang="en-US" sz="20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b="1" dirty="0">
                <a:solidFill>
                  <a:schemeClr val="accent4">
                    <a:lumMod val="50000"/>
                  </a:schemeClr>
                </a:solidFill>
                <a:latin typeface="Calibri" panose="020F0502020204030204" pitchFamily="34" charset="0"/>
                <a:cs typeface="Calibri" panose="020F0502020204030204" pitchFamily="34" charset="0"/>
              </a:rPr>
              <a:t>Prevent morbidity from diarrhea (decrease the severity of symptoms)</a:t>
            </a:r>
            <a:endParaRPr lang="en-US" sz="2000" b="1" dirty="0">
              <a:solidFill>
                <a:schemeClr val="accent4">
                  <a:lumMod val="50000"/>
                </a:schemeClr>
              </a:solidFill>
              <a:latin typeface="Calibri" panose="020F0502020204030204" pitchFamily="34" charset="0"/>
              <a:cs typeface="Calibri" panose="020F0502020204030204" pitchFamily="34" charset="0"/>
            </a:endParaRPr>
          </a:p>
          <a:p>
            <a:endParaRPr lang="en-US" sz="1100" b="1" dirty="0">
              <a:solidFill>
                <a:schemeClr val="accent4">
                  <a:lumMod val="50000"/>
                </a:schemeClr>
              </a:solidFill>
              <a:latin typeface="Calibri" panose="020F0502020204030204" pitchFamily="34" charset="0"/>
              <a:cs typeface="Calibri" panose="020F0502020204030204" pitchFamily="34" charset="0"/>
            </a:endParaRPr>
          </a:p>
          <a:p>
            <a:r>
              <a:rPr lang="en-US" sz="2000" b="1" dirty="0">
                <a:solidFill>
                  <a:schemeClr val="accent4">
                    <a:lumMod val="50000"/>
                  </a:schemeClr>
                </a:solidFill>
                <a:latin typeface="Calibri" panose="020F0502020204030204" pitchFamily="34" charset="0"/>
                <a:cs typeface="Calibri" panose="020F0502020204030204" pitchFamily="34" charset="0"/>
              </a:rPr>
              <a:t>Route of administration?</a:t>
            </a:r>
            <a:endParaRPr lang="en-US" sz="20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b="1" dirty="0">
                <a:solidFill>
                  <a:schemeClr val="accent4">
                    <a:lumMod val="50000"/>
                  </a:schemeClr>
                </a:solidFill>
                <a:latin typeface="Calibri" panose="020F0502020204030204" pitchFamily="34" charset="0"/>
                <a:cs typeface="Calibri" panose="020F0502020204030204" pitchFamily="34" charset="0"/>
              </a:rPr>
              <a:t>Oral</a:t>
            </a:r>
            <a:endParaRPr lang="en-US" sz="20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b="1" dirty="0">
              <a:solidFill>
                <a:schemeClr val="accent4">
                  <a:lumMod val="50000"/>
                </a:schemeClr>
              </a:solidFill>
              <a:latin typeface="Calibri" panose="020F0502020204030204" pitchFamily="34" charset="0"/>
              <a:cs typeface="Calibri" panose="020F0502020204030204" pitchFamily="34" charset="0"/>
            </a:endParaRPr>
          </a:p>
          <a:p>
            <a:r>
              <a:rPr lang="en-US" sz="2000" b="1" dirty="0">
                <a:solidFill>
                  <a:schemeClr val="accent4">
                    <a:lumMod val="50000"/>
                  </a:schemeClr>
                </a:solidFill>
                <a:latin typeface="Calibri" panose="020F0502020204030204" pitchFamily="34" charset="0"/>
                <a:cs typeface="Calibri" panose="020F0502020204030204" pitchFamily="34" charset="0"/>
              </a:rPr>
              <a:t>Contraindication?</a:t>
            </a:r>
            <a:endParaRPr lang="en-US" sz="20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b="1" dirty="0">
                <a:solidFill>
                  <a:schemeClr val="accent4">
                    <a:lumMod val="50000"/>
                  </a:schemeClr>
                </a:solidFill>
                <a:latin typeface="Calibri" panose="020F0502020204030204" pitchFamily="34" charset="0"/>
                <a:cs typeface="Calibri" panose="020F0502020204030204" pitchFamily="34" charset="0"/>
              </a:rPr>
              <a:t>Immunodeficiency</a:t>
            </a:r>
            <a:endParaRPr lang="en-US" sz="20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b="1" dirty="0">
                <a:solidFill>
                  <a:schemeClr val="accent4">
                    <a:lumMod val="50000"/>
                  </a:schemeClr>
                </a:solidFill>
                <a:latin typeface="Calibri" panose="020F0502020204030204" pitchFamily="34" charset="0"/>
                <a:cs typeface="Calibri" panose="020F0502020204030204" pitchFamily="34" charset="0"/>
              </a:rPr>
              <a:t>Previous history of </a:t>
            </a:r>
            <a:r>
              <a:rPr lang="en-US" sz="2000" b="1" dirty="0" err="1">
                <a:solidFill>
                  <a:schemeClr val="accent4">
                    <a:lumMod val="50000"/>
                  </a:schemeClr>
                </a:solidFill>
                <a:latin typeface="Calibri" panose="020F0502020204030204" pitchFamily="34" charset="0"/>
                <a:cs typeface="Calibri" panose="020F0502020204030204" pitchFamily="34" charset="0"/>
              </a:rPr>
              <a:t>intussusception</a:t>
            </a:r>
            <a:endParaRPr lang="en-US" sz="2000" b="1"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5410" name="Group 226"/>
          <p:cNvGraphicFramePr>
            <a:graphicFrameLocks noGrp="1"/>
          </p:cNvGraphicFramePr>
          <p:nvPr>
            <p:ph idx="4294967295"/>
          </p:nvPr>
        </p:nvGraphicFramePr>
        <p:xfrm>
          <a:off x="0" y="1624013"/>
          <a:ext cx="3689350" cy="4081464"/>
        </p:xfrm>
        <a:graphic>
          <a:graphicData uri="http://schemas.openxmlformats.org/drawingml/2006/table">
            <a:tbl>
              <a:tblPr/>
              <a:tblGrid>
                <a:gridCol w="1949450"/>
                <a:gridCol w="1739900"/>
              </a:tblGrid>
              <a:tr h="96202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Rotarix (RV1)</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RotaTeq (RV5)</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617538">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2</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3</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6016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6 wks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6 wks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20 wks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12 wks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958850">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24 wks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32 </a:t>
                      </a:r>
                      <a:r>
                        <a:rPr kumimoji="0" lang="en-US" sz="3200" b="0" i="0" u="none" strike="noStrike" cap="none" normalizeH="0" baseline="0" dirty="0" err="1">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wks</a:t>
                      </a:r>
                      <a:endPar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23574" name="Rectangle 35"/>
          <p:cNvSpPr>
            <a:spLocks noGrp="1" noChangeArrowheads="1"/>
          </p:cNvSpPr>
          <p:nvPr>
            <p:ph type="title" idx="4294967295"/>
          </p:nvPr>
        </p:nvSpPr>
        <p:spPr>
          <a:xfrm>
            <a:off x="117743" y="254358"/>
            <a:ext cx="8588375" cy="604838"/>
          </a:xfrm>
        </p:spPr>
        <p:txBody>
          <a:bodyPr lIns="90488" tIns="44450" rIns="90488" bIns="44450" anchor="t" anchorCtr="1">
            <a:normAutofit fontScale="90000"/>
          </a:bodyPr>
          <a:lstStyle/>
          <a:p>
            <a:pPr algn="ctr"/>
            <a:r>
              <a:rPr lang="en-US" sz="3600" dirty="0">
                <a:solidFill>
                  <a:schemeClr val="tx1"/>
                </a:solidFill>
                <a:latin typeface="Arial Black" panose="020B0A04020102020204" pitchFamily="34" charset="0"/>
              </a:rPr>
              <a:t>Latest Rotavirus Vaccines Recommendations</a:t>
            </a:r>
            <a:endParaRPr lang="en-US" sz="3600" dirty="0">
              <a:solidFill>
                <a:schemeClr val="tx1"/>
              </a:solidFill>
              <a:latin typeface="Arial Black" panose="020B0A04020102020204" pitchFamily="34" charset="0"/>
            </a:endParaRPr>
          </a:p>
        </p:txBody>
      </p:sp>
      <p:pic>
        <p:nvPicPr>
          <p:cNvPr id="23575" name="Picture 2"/>
          <p:cNvPicPr>
            <a:picLocks noChangeAspect="1" noChangeArrowheads="1"/>
          </p:cNvPicPr>
          <p:nvPr/>
        </p:nvPicPr>
        <p:blipFill>
          <a:blip r:embed="rId1" cstate="print"/>
          <a:srcRect/>
          <a:stretch>
            <a:fillRect/>
          </a:stretch>
        </p:blipFill>
        <p:spPr bwMode="auto">
          <a:xfrm>
            <a:off x="1153532" y="5897563"/>
            <a:ext cx="6296025" cy="819150"/>
          </a:xfrm>
          <a:prstGeom prst="rect">
            <a:avLst/>
          </a:prstGeom>
          <a:noFill/>
          <a:ln w="12700" cap="rnd" algn="ctr">
            <a:noFill/>
            <a:miter lim="800000"/>
            <a:headEnd/>
            <a:tailEnd/>
          </a:ln>
        </p:spPr>
      </p:pic>
      <p:graphicFrame>
        <p:nvGraphicFramePr>
          <p:cNvPr id="5" name="Group 226"/>
          <p:cNvGraphicFramePr>
            <a:graphicFrameLocks noGrp="1"/>
          </p:cNvGraphicFramePr>
          <p:nvPr/>
        </p:nvGraphicFramePr>
        <p:xfrm>
          <a:off x="5494338" y="1584988"/>
          <a:ext cx="2157412" cy="4120489"/>
        </p:xfrm>
        <a:graphic>
          <a:graphicData uri="http://schemas.openxmlformats.org/drawingml/2006/table">
            <a:tbl>
              <a:tblPr/>
              <a:tblGrid>
                <a:gridCol w="2157412"/>
              </a:tblGrid>
              <a:tr h="9445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ACIP </a:t>
                      </a:r>
                      <a:r>
                        <a:rPr kumimoji="0" lang="en-US" sz="3200" b="0" i="0" u="none" strike="noStrike" cap="none" normalizeH="0" baseline="0" dirty="0" err="1">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Reco</a:t>
                      </a:r>
                      <a:endPar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2009</a:t>
                      </a:r>
                      <a:endPar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58"/>
                    </a:solidFill>
                  </a:tcPr>
                </a:tc>
              </a:tr>
              <a:tr h="6016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2D050"/>
                    </a:solidFill>
                  </a:tcPr>
                </a:tc>
              </a:tr>
              <a:tr h="58737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6 wks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FFFF"/>
                    </a:solidFill>
                  </a:tcPr>
                </a:tc>
              </a:tr>
              <a:tr h="91757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14 wks 6 days*</a:t>
                      </a:r>
                      <a:endParaRPr kumimoji="0" lang="en-US" sz="3200" b="0" i="0" u="none" strike="noStrike" cap="none" normalizeH="0" baseline="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0000"/>
                    </a:solidFill>
                  </a:tcPr>
                </a:tc>
              </a:tr>
              <a:tr h="933450">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rPr>
                        <a:t>8 mon 0 days*</a:t>
                      </a:r>
                      <a:endParaRPr kumimoji="0" lang="en-US" sz="3200" b="0" i="0" u="none" strike="noStrike" cap="none" normalizeH="0" baseline="0" dirty="0">
                        <a:ln>
                          <a:noFill/>
                        </a:ln>
                        <a:solidFill>
                          <a:schemeClr val="bg1"/>
                        </a:solidFill>
                        <a:effectLst>
                          <a:outerShdw blurRad="38100" dist="38100" dir="2700000" algn="tl">
                            <a:srgbClr val="00000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7" name="Group 226"/>
          <p:cNvGraphicFramePr>
            <a:graphicFrameLocks noGrp="1"/>
          </p:cNvGraphicFramePr>
          <p:nvPr/>
        </p:nvGraphicFramePr>
        <p:xfrm>
          <a:off x="3689350" y="1624013"/>
          <a:ext cx="1949450" cy="4081464"/>
        </p:xfrm>
        <a:graphic>
          <a:graphicData uri="http://schemas.openxmlformats.org/drawingml/2006/table">
            <a:tbl>
              <a:tblPr/>
              <a:tblGrid>
                <a:gridCol w="1949450"/>
              </a:tblGrid>
              <a:tr h="962025">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pPr>
                      <a:endParaRPr kumimoji="0" lang="en-US" sz="3200" b="0" i="0" u="none" strike="noStrike" cap="none" normalizeH="0" baseline="0" dirty="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617538">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rPr>
                        <a:t>Doses</a:t>
                      </a:r>
                      <a:endParaRPr kumimoji="0" lang="en-US" sz="3200" b="0" i="0" u="none" strike="noStrike" cap="none" normalizeH="0" baseline="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601663">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rPr>
                        <a:t>Min age</a:t>
                      </a:r>
                      <a:endParaRPr kumimoji="0" lang="en-US" sz="3200" b="0" i="0" u="none" strike="noStrike" cap="none" normalizeH="0" baseline="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941388">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rPr>
                        <a:t>Max age- 1st dose</a:t>
                      </a:r>
                      <a:endParaRPr kumimoji="0" lang="en-US" sz="3200" b="0" i="0" u="none" strike="noStrike" cap="none" normalizeH="0" baseline="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958850">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pPr>
                      <a:r>
                        <a:rPr kumimoji="0" lang="en-US" sz="3200" b="0" i="0" u="none" strike="noStrike" cap="none" normalizeH="0" baseline="0" dirty="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rPr>
                        <a:t>Max age- any dose</a:t>
                      </a:r>
                      <a:endParaRPr kumimoji="0" lang="en-US" sz="3200" b="0" i="0" u="none" strike="noStrike" cap="none" normalizeH="0" baseline="0" dirty="0">
                        <a:ln>
                          <a:noFill/>
                        </a:ln>
                        <a:solidFill>
                          <a:schemeClr val="bg1"/>
                        </a:solidFill>
                        <a:effectLst>
                          <a:outerShdw blurRad="38100" dist="38100" dir="2700000" algn="tl">
                            <a:srgbClr val="C0C0C0"/>
                          </a:outerShdw>
                        </a:effectLst>
                        <a:latin typeface="Tahoma" panose="020B0604030504040204" charset="0"/>
                        <a:cs typeface="Arial" panose="020B0604020202020204" pitchFamily="34"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525410"/>
                                        </p:tgtEl>
                                        <p:attrNameLst>
                                          <p:attrName>style.opacity</p:attrName>
                                        </p:attrNameLst>
                                      </p:cBhvr>
                                      <p:to>
                                        <p:strVal val="0.5"/>
                                      </p:to>
                                    </p:set>
                                    <p:animEffect filter="image" prLst="opacity: 0.5">
                                      <p:cBhvr rctx="IE">
                                        <p:cTn id="7" dur="indefinite"/>
                                        <p:tgtEl>
                                          <p:spTgt spid="252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a:t>
            </a:r>
            <a:r>
              <a:rPr lang="en-US"/>
              <a:t>A  Vaccine </a:t>
            </a:r>
            <a:endParaRPr lang="en-US" dirty="0"/>
          </a:p>
        </p:txBody>
      </p:sp>
      <p:sp>
        <p:nvSpPr>
          <p:cNvPr id="3" name="Content Placeholder 2"/>
          <p:cNvSpPr>
            <a:spLocks noGrp="1"/>
          </p:cNvSpPr>
          <p:nvPr>
            <p:ph idx="1"/>
          </p:nvPr>
        </p:nvSpPr>
        <p:spPr>
          <a:xfrm>
            <a:off x="635356" y="1799982"/>
            <a:ext cx="6347714" cy="3880773"/>
          </a:xfrm>
        </p:spPr>
        <p:txBody>
          <a:bodyPr/>
          <a:lstStyle/>
          <a:p>
            <a:r>
              <a:rPr lang="en-US" dirty="0"/>
              <a:t>It is RNA  virus </a:t>
            </a:r>
            <a:endParaRPr lang="en-US" dirty="0"/>
          </a:p>
          <a:p>
            <a:r>
              <a:rPr lang="en-US" dirty="0"/>
              <a:t>Killed   virus </a:t>
            </a:r>
            <a:endParaRPr lang="en-US" dirty="0"/>
          </a:p>
          <a:p>
            <a:r>
              <a:rPr lang="en-US" dirty="0"/>
              <a:t>Dose  0.5  ml</a:t>
            </a:r>
            <a:endParaRPr lang="en-US" dirty="0"/>
          </a:p>
          <a:p>
            <a:r>
              <a:rPr lang="en-US" dirty="0"/>
              <a:t>Route IM </a:t>
            </a:r>
            <a:endParaRPr lang="en-US" dirty="0"/>
          </a:p>
          <a:p>
            <a:r>
              <a:rPr lang="en-US" dirty="0"/>
              <a:t>Efficacy   94%</a:t>
            </a:r>
            <a:endParaRPr lang="en-US" dirty="0"/>
          </a:p>
          <a:p>
            <a:r>
              <a:rPr lang="en-US" dirty="0"/>
              <a:t>Protection duration more than 25 years </a:t>
            </a:r>
            <a:endParaRPr lang="en-US" dirty="0"/>
          </a:p>
          <a:p>
            <a:r>
              <a:rPr lang="en-US" dirty="0"/>
              <a:t>At age   12  and  18   months </a:t>
            </a:r>
            <a:endParaRPr lang="en-US" dirty="0"/>
          </a:p>
          <a:p>
            <a:r>
              <a:rPr lang="en-US" dirty="0"/>
              <a:t>Introduced on 1-7-2020</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971" y="2076123"/>
            <a:ext cx="6680804" cy="1915647"/>
          </a:xfrm>
        </p:spPr>
        <p:txBody>
          <a:bodyPr>
            <a:normAutofit/>
          </a:bodyPr>
          <a:lstStyle/>
          <a:p>
            <a:pPr algn="ctr"/>
            <a:r>
              <a:rPr lang="en-US" b="1" dirty="0">
                <a:solidFill>
                  <a:schemeClr val="accent2"/>
                </a:solidFill>
                <a:latin typeface="Calibri" panose="020F0502020204030204" pitchFamily="34" charset="0"/>
                <a:cs typeface="Calibri" panose="020F0502020204030204" pitchFamily="34" charset="0"/>
              </a:rPr>
              <a:t>Vaccines not part of the Jordanian vaccination program</a:t>
            </a:r>
            <a:endParaRPr lang="en-US"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6" y="113083"/>
            <a:ext cx="7053542" cy="992905"/>
          </a:xfrm>
        </p:spPr>
        <p:txBody>
          <a:bodyPr/>
          <a:lstStyle/>
          <a:p>
            <a:r>
              <a:rPr lang="en-US" dirty="0"/>
              <a:t>pneumococcal vaccines</a:t>
            </a:r>
            <a:endParaRPr lang="en-US" dirty="0"/>
          </a:p>
        </p:txBody>
      </p:sp>
      <p:sp>
        <p:nvSpPr>
          <p:cNvPr id="3" name="Content Placeholder 2"/>
          <p:cNvSpPr>
            <a:spLocks noGrp="1"/>
          </p:cNvSpPr>
          <p:nvPr>
            <p:ph idx="1"/>
          </p:nvPr>
        </p:nvSpPr>
        <p:spPr>
          <a:xfrm>
            <a:off x="412124" y="790455"/>
            <a:ext cx="8731876" cy="6067545"/>
          </a:xfrm>
        </p:spPr>
        <p:txBody>
          <a:bodyPr>
            <a:noAutofit/>
          </a:bodyPr>
          <a:lstStyle/>
          <a:p>
            <a:r>
              <a:rPr lang="en-US" sz="1800" dirty="0"/>
              <a:t>There are 2 types of pneumococcal vaccines:</a:t>
            </a:r>
            <a:endParaRPr lang="en-US" sz="1800" dirty="0"/>
          </a:p>
          <a:p>
            <a:r>
              <a:rPr lang="en-US" sz="1800" dirty="0"/>
              <a:t>Pneumococcal conjugated vaccine(PCV7):</a:t>
            </a:r>
            <a:endParaRPr lang="en-US" sz="1800" dirty="0"/>
          </a:p>
          <a:p>
            <a:r>
              <a:rPr lang="en-US" sz="1800" dirty="0"/>
              <a:t>Given for children &lt;2 years old.</a:t>
            </a:r>
            <a:endParaRPr lang="en-US" sz="1800" dirty="0"/>
          </a:p>
          <a:p>
            <a:endParaRPr lang="en-US" sz="100" dirty="0"/>
          </a:p>
          <a:p>
            <a:r>
              <a:rPr lang="en-US" sz="1800" dirty="0"/>
              <a:t>Pneumococcal  polysaccharide vaccine (PPV)/ </a:t>
            </a:r>
            <a:r>
              <a:rPr lang="en-US" sz="1800" dirty="0" err="1"/>
              <a:t>Pneumovax</a:t>
            </a:r>
            <a:r>
              <a:rPr lang="en-US" sz="1800" dirty="0"/>
              <a:t>:</a:t>
            </a:r>
            <a:endParaRPr lang="en-US" sz="1800" dirty="0"/>
          </a:p>
          <a:p>
            <a:r>
              <a:rPr lang="en-US" sz="1800" dirty="0"/>
              <a:t>Given to older children and adults.</a:t>
            </a:r>
            <a:endParaRPr lang="en-US" sz="1800" dirty="0"/>
          </a:p>
          <a:p>
            <a:endParaRPr lang="en-US" sz="100" dirty="0"/>
          </a:p>
          <a:p>
            <a:pPr marL="0" indent="0">
              <a:buNone/>
            </a:pPr>
            <a:r>
              <a:rPr lang="en-US" sz="1800" dirty="0"/>
              <a:t>When to administer PCV7 in a child &lt;2 years old?</a:t>
            </a:r>
            <a:endParaRPr lang="en-US" sz="1800" dirty="0"/>
          </a:p>
          <a:p>
            <a:r>
              <a:rPr lang="en-US" sz="1800" dirty="0"/>
              <a:t>Cystic fibrosis</a:t>
            </a:r>
            <a:endParaRPr lang="en-US" sz="1800" dirty="0"/>
          </a:p>
          <a:p>
            <a:r>
              <a:rPr lang="en-US" sz="1800" dirty="0"/>
              <a:t>Cochlear implants</a:t>
            </a:r>
            <a:endParaRPr lang="en-US" sz="1800" dirty="0"/>
          </a:p>
          <a:p>
            <a:endParaRPr lang="en-US" sz="900" dirty="0"/>
          </a:p>
          <a:p>
            <a:r>
              <a:rPr lang="en-US" sz="1800" dirty="0"/>
              <a:t>When to administer PPV in older children/adults?</a:t>
            </a:r>
            <a:endParaRPr lang="en-US" sz="1800" dirty="0"/>
          </a:p>
          <a:p>
            <a:r>
              <a:rPr lang="en-US" sz="1800" dirty="0"/>
              <a:t>all persons over 65 years</a:t>
            </a:r>
            <a:endParaRPr lang="en-US" sz="1800" dirty="0"/>
          </a:p>
          <a:p>
            <a:endParaRPr lang="en-US" sz="100" dirty="0"/>
          </a:p>
          <a:p>
            <a:r>
              <a:rPr lang="en-US" sz="1800" dirty="0"/>
              <a:t>Immunocompromised patients (increased risk of infection)</a:t>
            </a:r>
            <a:endParaRPr lang="en-US" sz="1800" dirty="0"/>
          </a:p>
          <a:p>
            <a:r>
              <a:rPr lang="en-US" sz="1800" dirty="0"/>
              <a:t>Organ transplant / lymphoma / myeloma / HIV</a:t>
            </a:r>
            <a:endParaRPr lang="en-US" sz="1800" dirty="0"/>
          </a:p>
          <a:p>
            <a:r>
              <a:rPr lang="en-US" sz="1800" dirty="0"/>
              <a:t>CSF leak (fractured skull) &amp; cochlear implants</a:t>
            </a:r>
            <a:endParaRPr lang="en-US"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486" y="221367"/>
            <a:ext cx="6835025" cy="5705061"/>
          </a:xfrm>
        </p:spPr>
        <p:txBody>
          <a:bodyPr>
            <a:noAutofit/>
          </a:bodyPr>
          <a:lstStyle/>
          <a:p>
            <a:pPr marL="857250" lvl="1" indent="-457200">
              <a:lnSpc>
                <a:spcPct val="90000"/>
              </a:lnSpc>
              <a:spcAft>
                <a:spcPts val="0"/>
              </a:spcAft>
              <a:buNone/>
              <a:defRPr/>
            </a:pPr>
            <a:endParaRPr lang="en-US" sz="2000"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spcAft>
                <a:spcPts val="0"/>
              </a:spcAft>
              <a:buFont typeface="+mj-lt"/>
              <a:buAutoNum type="arabicPeriod" startAt="4"/>
              <a:defRPr/>
            </a:pPr>
            <a:r>
              <a:rPr lang="en-US" sz="2400" b="1" dirty="0">
                <a:solidFill>
                  <a:schemeClr val="accent5"/>
                </a:solidFill>
                <a:latin typeface="Calibri" panose="020F0502020204030204" pitchFamily="34" charset="0"/>
                <a:cs typeface="Calibri" panose="020F0502020204030204" pitchFamily="34" charset="0"/>
              </a:rPr>
              <a:t>Patients with chronic illnesses that increase risk of complicated pneumococcal infection</a:t>
            </a:r>
            <a:endParaRPr lang="en-US" sz="2400" b="1" dirty="0">
              <a:solidFill>
                <a:schemeClr val="accent5"/>
              </a:solidFill>
              <a:latin typeface="Calibri" panose="020F0502020204030204" pitchFamily="34" charset="0"/>
              <a:cs typeface="Calibri" panose="020F0502020204030204" pitchFamily="34" charset="0"/>
            </a:endParaRPr>
          </a:p>
          <a:p>
            <a:pPr marL="857250" lvl="1" indent="-457200">
              <a:lnSpc>
                <a:spcPct val="90000"/>
              </a:lnSpc>
              <a:spcAft>
                <a:spcPts val="0"/>
              </a:spcAft>
              <a:buNone/>
              <a:defRPr/>
            </a:pPr>
            <a:r>
              <a:rPr lang="en-US" sz="2000" dirty="0">
                <a:solidFill>
                  <a:schemeClr val="accent4">
                    <a:lumMod val="50000"/>
                  </a:schemeClr>
                </a:solidFill>
                <a:latin typeface="Calibri" panose="020F0502020204030204" pitchFamily="34" charset="0"/>
                <a:cs typeface="Calibri" panose="020F0502020204030204" pitchFamily="34" charset="0"/>
              </a:rPr>
              <a:t>DM / Alcoholism / Chronic heart, lung or kidney disease</a:t>
            </a:r>
            <a:endParaRPr lang="en-US" sz="2000"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spcAft>
                <a:spcPts val="0"/>
              </a:spcAft>
              <a:buFont typeface="+mj-lt"/>
              <a:buAutoNum type="arabicPeriod" startAt="4"/>
              <a:defRPr/>
            </a:pPr>
            <a:endParaRPr lang="en-US" sz="2400" b="1" dirty="0">
              <a:solidFill>
                <a:schemeClr val="accent5"/>
              </a:solidFill>
              <a:latin typeface="Calibri" panose="020F0502020204030204" pitchFamily="34" charset="0"/>
              <a:cs typeface="Calibri" panose="020F0502020204030204" pitchFamily="34" charset="0"/>
            </a:endParaRPr>
          </a:p>
          <a:p>
            <a:pPr marL="457200" indent="-457200">
              <a:lnSpc>
                <a:spcPct val="90000"/>
              </a:lnSpc>
              <a:spcAft>
                <a:spcPts val="0"/>
              </a:spcAft>
              <a:buFont typeface="+mj-lt"/>
              <a:buAutoNum type="arabicPeriod" startAt="5"/>
              <a:defRPr/>
            </a:pPr>
            <a:r>
              <a:rPr lang="en-US" sz="2400" b="1" dirty="0">
                <a:solidFill>
                  <a:schemeClr val="accent5"/>
                </a:solidFill>
                <a:latin typeface="Calibri" panose="020F0502020204030204" pitchFamily="34" charset="0"/>
                <a:cs typeface="Calibri" panose="020F0502020204030204" pitchFamily="34" charset="0"/>
              </a:rPr>
              <a:t>Patients with </a:t>
            </a:r>
            <a:r>
              <a:rPr lang="en-US" sz="2400" b="1" dirty="0" err="1">
                <a:solidFill>
                  <a:schemeClr val="accent5"/>
                </a:solidFill>
                <a:latin typeface="Calibri" panose="020F0502020204030204" pitchFamily="34" charset="0"/>
                <a:cs typeface="Calibri" panose="020F0502020204030204" pitchFamily="34" charset="0"/>
              </a:rPr>
              <a:t>Splenectomy</a:t>
            </a:r>
            <a:r>
              <a:rPr lang="en-US" sz="2400" b="1" dirty="0">
                <a:solidFill>
                  <a:schemeClr val="accent5"/>
                </a:solidFill>
                <a:latin typeface="Calibri" panose="020F0502020204030204" pitchFamily="34" charset="0"/>
                <a:cs typeface="Calibri" panose="020F0502020204030204" pitchFamily="34" charset="0"/>
              </a:rPr>
              <a:t> / </a:t>
            </a:r>
            <a:r>
              <a:rPr lang="en-US" sz="2400" b="1" dirty="0" err="1">
                <a:solidFill>
                  <a:schemeClr val="accent5"/>
                </a:solidFill>
                <a:latin typeface="Calibri" panose="020F0502020204030204" pitchFamily="34" charset="0"/>
                <a:cs typeface="Calibri" panose="020F0502020204030204" pitchFamily="34" charset="0"/>
              </a:rPr>
              <a:t>Asplenia</a:t>
            </a:r>
            <a:endParaRPr lang="en-US" sz="2400" b="1" dirty="0">
              <a:solidFill>
                <a:schemeClr val="accent5"/>
              </a:solidFill>
              <a:latin typeface="Calibri" panose="020F0502020204030204" pitchFamily="34" charset="0"/>
              <a:cs typeface="Calibri" panose="020F0502020204030204" pitchFamily="34" charset="0"/>
            </a:endParaRPr>
          </a:p>
          <a:p>
            <a:pPr marL="857250" lvl="1" indent="-457200">
              <a:lnSpc>
                <a:spcPct val="90000"/>
              </a:lnSpc>
              <a:spcAft>
                <a:spcPts val="0"/>
              </a:spcAft>
              <a:buNone/>
              <a:defRPr/>
            </a:pPr>
            <a:r>
              <a:rPr lang="en-US" sz="2000" dirty="0">
                <a:solidFill>
                  <a:schemeClr val="accent4">
                    <a:lumMod val="50000"/>
                  </a:schemeClr>
                </a:solidFill>
                <a:latin typeface="Calibri" panose="020F0502020204030204" pitchFamily="34" charset="0"/>
                <a:cs typeface="Calibri" panose="020F0502020204030204" pitchFamily="34" charset="0"/>
              </a:rPr>
              <a:t>Given 2 weeks prior to </a:t>
            </a:r>
            <a:r>
              <a:rPr lang="en-US" sz="2000" dirty="0" err="1">
                <a:solidFill>
                  <a:schemeClr val="accent4">
                    <a:lumMod val="50000"/>
                  </a:schemeClr>
                </a:solidFill>
                <a:latin typeface="Calibri" panose="020F0502020204030204" pitchFamily="34" charset="0"/>
                <a:cs typeface="Calibri" panose="020F0502020204030204" pitchFamily="34" charset="0"/>
              </a:rPr>
              <a:t>splenectomy</a:t>
            </a:r>
            <a:endParaRPr lang="en-US" sz="2000"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spcAft>
                <a:spcPts val="0"/>
              </a:spcAft>
              <a:buFont typeface="+mj-lt"/>
              <a:buAutoNum type="arabicPeriod" startAt="4"/>
              <a:defRPr/>
            </a:pPr>
            <a:endParaRPr lang="en-US" sz="2400" b="1" dirty="0">
              <a:solidFill>
                <a:schemeClr val="accent5"/>
              </a:solidFill>
              <a:latin typeface="Calibri" panose="020F0502020204030204" pitchFamily="34" charset="0"/>
              <a:cs typeface="Calibri" panose="020F0502020204030204" pitchFamily="34" charset="0"/>
            </a:endParaRPr>
          </a:p>
          <a:p>
            <a:pPr marL="457200" indent="-457200">
              <a:lnSpc>
                <a:spcPct val="90000"/>
              </a:lnSpc>
              <a:spcAft>
                <a:spcPts val="0"/>
              </a:spcAft>
              <a:buFont typeface="+mj-lt"/>
              <a:buAutoNum type="arabicPeriod" startAt="6"/>
              <a:defRPr/>
            </a:pPr>
            <a:r>
              <a:rPr lang="en-US" sz="2400" b="1" dirty="0">
                <a:solidFill>
                  <a:schemeClr val="accent5"/>
                </a:solidFill>
                <a:latin typeface="Calibri" panose="020F0502020204030204" pitchFamily="34" charset="0"/>
                <a:cs typeface="Calibri" panose="020F0502020204030204" pitchFamily="34" charset="0"/>
              </a:rPr>
              <a:t>Individuals at occupational risk</a:t>
            </a:r>
            <a:endParaRPr lang="en-US" sz="2400" b="1" dirty="0">
              <a:solidFill>
                <a:schemeClr val="accent5"/>
              </a:solidFill>
              <a:latin typeface="Calibri" panose="020F0502020204030204" pitchFamily="34" charset="0"/>
              <a:cs typeface="Calibri" panose="020F0502020204030204" pitchFamily="34" charset="0"/>
            </a:endParaRPr>
          </a:p>
          <a:p>
            <a:pPr marL="857250" lvl="1" indent="-457200">
              <a:lnSpc>
                <a:spcPct val="90000"/>
              </a:lnSpc>
              <a:spcAft>
                <a:spcPts val="0"/>
              </a:spcAft>
              <a:buNone/>
              <a:defRPr/>
            </a:pPr>
            <a:r>
              <a:rPr lang="en-US" sz="2000" dirty="0">
                <a:solidFill>
                  <a:schemeClr val="accent4">
                    <a:lumMod val="50000"/>
                  </a:schemeClr>
                </a:solidFill>
                <a:latin typeface="Calibri" panose="020F0502020204030204" pitchFamily="34" charset="0"/>
                <a:cs typeface="Calibri" panose="020F0502020204030204" pitchFamily="34" charset="0"/>
              </a:rPr>
              <a:t> There is a strong association between welding and the development of pneumococcal disease, particularly lobar pneumonia</a:t>
            </a:r>
            <a:endParaRPr lang="en-US" sz="2000" dirty="0">
              <a:solidFill>
                <a:schemeClr val="accent4">
                  <a:lumMod val="50000"/>
                </a:schemeClr>
              </a:solidFill>
              <a:latin typeface="Calibri" panose="020F0502020204030204" pitchFamily="34" charset="0"/>
              <a:cs typeface="Calibri" panose="020F0502020204030204" pitchFamily="34" charset="0"/>
            </a:endParaRPr>
          </a:p>
          <a:p>
            <a:pPr marL="857250" lvl="1" indent="-457200">
              <a:lnSpc>
                <a:spcPct val="90000"/>
              </a:lnSpc>
              <a:spcAft>
                <a:spcPts val="0"/>
              </a:spcAft>
              <a:buNone/>
              <a:defRPr/>
            </a:pPr>
            <a:endParaRPr lang="en-US" sz="2000"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spcAft>
                <a:spcPts val="0"/>
              </a:spcAft>
              <a:defRPr/>
            </a:pPr>
            <a:r>
              <a:rPr lang="en-US" sz="2400" b="1" dirty="0">
                <a:solidFill>
                  <a:schemeClr val="accent4">
                    <a:lumMod val="50000"/>
                  </a:schemeClr>
                </a:solidFill>
                <a:latin typeface="Calibri" panose="020F0502020204030204" pitchFamily="34" charset="0"/>
                <a:cs typeface="Calibri" panose="020F0502020204030204" pitchFamily="34" charset="0"/>
              </a:rPr>
              <a:t>What is the route of administration?</a:t>
            </a:r>
            <a:endParaRPr lang="en-US" sz="2400" b="1"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90000"/>
              </a:lnSpc>
              <a:spcAft>
                <a:spcPts val="0"/>
              </a:spcAft>
              <a:buFont typeface="Wingdings" panose="05000000000000000000" pitchFamily="2" charset="2"/>
              <a:buChar char="§"/>
              <a:defRPr/>
            </a:pPr>
            <a:r>
              <a:rPr lang="en-US" sz="2400" dirty="0">
                <a:solidFill>
                  <a:schemeClr val="accent4">
                    <a:lumMod val="50000"/>
                  </a:schemeClr>
                </a:solidFill>
                <a:latin typeface="Calibri" panose="020F0502020204030204" pitchFamily="34" charset="0"/>
                <a:cs typeface="Calibri" panose="020F0502020204030204" pitchFamily="34" charset="0"/>
              </a:rPr>
              <a:t>IM</a:t>
            </a:r>
            <a:endParaRPr lang="en-US" sz="2400" dirty="0">
              <a:solidFill>
                <a:schemeClr val="accent4">
                  <a:lumMod val="50000"/>
                </a:schemeClr>
              </a:solidFill>
              <a:latin typeface="Calibri" panose="020F0502020204030204" pitchFamily="34" charset="0"/>
              <a:cs typeface="Calibri" panose="020F0502020204030204" pitchFamily="34" charset="0"/>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20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36" y="425388"/>
            <a:ext cx="7574507" cy="5798024"/>
          </a:xfrm>
        </p:spPr>
        <p:txBody>
          <a:bodyPr>
            <a:noAutofit/>
          </a:bodyPr>
          <a:lstStyle/>
          <a:p>
            <a:r>
              <a:rPr lang="en-US" sz="2800" b="1" u="sng" dirty="0">
                <a:solidFill>
                  <a:schemeClr val="tx1"/>
                </a:solidFill>
                <a:latin typeface="Calibri" panose="020F0502020204030204" pitchFamily="34" charset="0"/>
                <a:cs typeface="Calibri" panose="020F0502020204030204" pitchFamily="34" charset="0"/>
              </a:rPr>
              <a:t>What is vaccination?</a:t>
            </a:r>
            <a:endParaRPr lang="en-US" sz="2800" b="1" u="sng" dirty="0">
              <a:solidFill>
                <a:schemeClr val="tx1"/>
              </a:solidFill>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It is the introduction of an immunogen (antigenic material) to artificially induce immunity.</a:t>
            </a:r>
            <a:endParaRPr lang="en-US" sz="24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200" dirty="0">
                <a:solidFill>
                  <a:schemeClr val="tx1"/>
                </a:solidFill>
                <a:latin typeface="Calibri" panose="020F0502020204030204" pitchFamily="34" charset="0"/>
                <a:cs typeface="Calibri" panose="020F0502020204030204" pitchFamily="34" charset="0"/>
              </a:rPr>
              <a:t>It induces antibody formation without causing an illness </a:t>
            </a:r>
            <a:endParaRPr lang="en-US" sz="2200" dirty="0">
              <a:solidFill>
                <a:schemeClr val="tx1"/>
              </a:solidFill>
              <a:latin typeface="Calibri" panose="020F0502020204030204" pitchFamily="34" charset="0"/>
              <a:cs typeface="Calibri" panose="020F0502020204030204" pitchFamily="34" charset="0"/>
            </a:endParaRPr>
          </a:p>
          <a:p>
            <a:endParaRPr lang="en-US" sz="2400" b="1" u="sng" dirty="0">
              <a:solidFill>
                <a:schemeClr val="tx1"/>
              </a:solidFill>
              <a:latin typeface="Calibri" panose="020F0502020204030204" pitchFamily="34" charset="0"/>
              <a:cs typeface="Calibri" panose="020F0502020204030204" pitchFamily="34" charset="0"/>
            </a:endParaRPr>
          </a:p>
          <a:p>
            <a:r>
              <a:rPr lang="en-US" sz="2800" b="1" u="sng" dirty="0">
                <a:solidFill>
                  <a:schemeClr val="tx1"/>
                </a:solidFill>
                <a:latin typeface="Calibri" panose="020F0502020204030204" pitchFamily="34" charset="0"/>
                <a:cs typeface="Calibri" panose="020F0502020204030204" pitchFamily="34" charset="0"/>
              </a:rPr>
              <a:t>What is the importance of vaccination?</a:t>
            </a:r>
            <a:endParaRPr lang="en-US" sz="2800" b="1" u="sng" dirty="0">
              <a:solidFill>
                <a:schemeClr val="tx1"/>
              </a:solidFill>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The most effective method in preventing infectious diseases </a:t>
            </a:r>
            <a:endParaRPr lang="en-US" sz="24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By eradication: Small pox </a:t>
            </a:r>
            <a:endParaRPr lang="en-US" sz="20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By elimination: Polio</a:t>
            </a:r>
            <a:endParaRPr lang="en-US" sz="2000" dirty="0">
              <a:solidFill>
                <a:schemeClr val="tx1"/>
              </a:solidFill>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Provide “herd immunity”.</a:t>
            </a:r>
            <a:endParaRPr lang="en-US" sz="2400" dirty="0">
              <a:solidFill>
                <a:schemeClr val="tx1"/>
              </a:solidFill>
              <a:latin typeface="Calibri" panose="020F0502020204030204" pitchFamily="34" charset="0"/>
              <a:cs typeface="Calibri" panose="020F0502020204030204" pitchFamily="34" charset="0"/>
            </a:endParaRPr>
          </a:p>
          <a:p>
            <a:pPr lvl="1"/>
            <a:endParaRPr lang="en-US"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2"/>
                </a:solidFill>
                <a:latin typeface="Calibri" panose="020F0502020204030204" pitchFamily="34" charset="0"/>
                <a:cs typeface="Calibri" panose="020F0502020204030204" pitchFamily="34" charset="0"/>
              </a:rPr>
              <a:t>Flu vaccine</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74475" y="1350554"/>
            <a:ext cx="6709906" cy="4771950"/>
          </a:xfrm>
        </p:spPr>
        <p:txBody>
          <a:bodyPr>
            <a:normAutofit lnSpcReduction="10000"/>
          </a:bodyPr>
          <a:lstStyle/>
          <a:p>
            <a:pPr>
              <a:spcAft>
                <a:spcPts val="0"/>
              </a:spcAft>
              <a:buClr>
                <a:schemeClr val="tx1"/>
              </a:buClr>
              <a:defRPr/>
            </a:pPr>
            <a:r>
              <a:rPr lang="en-US" dirty="0">
                <a:solidFill>
                  <a:schemeClr val="accent4">
                    <a:lumMod val="50000"/>
                  </a:schemeClr>
                </a:solidFill>
                <a:latin typeface="Calibri" panose="020F0502020204030204" pitchFamily="34" charset="0"/>
                <a:cs typeface="Calibri" panose="020F0502020204030204" pitchFamily="34" charset="0"/>
              </a:rPr>
              <a:t>Each injected seasonal influenza vaccine contains three killed  influenza viruses: </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one influenza </a:t>
            </a:r>
            <a:r>
              <a:rPr lang="en-US" b="1" dirty="0">
                <a:solidFill>
                  <a:schemeClr val="accent5"/>
                </a:solidFill>
                <a:latin typeface="Calibri" panose="020F0502020204030204" pitchFamily="34" charset="0"/>
                <a:cs typeface="Calibri" panose="020F0502020204030204" pitchFamily="34" charset="0"/>
              </a:rPr>
              <a:t>type A subtype H3N2</a:t>
            </a:r>
            <a:r>
              <a:rPr lang="en-US" dirty="0">
                <a:solidFill>
                  <a:schemeClr val="accent5"/>
                </a:solidFill>
                <a:latin typeface="Calibri" panose="020F0502020204030204" pitchFamily="34" charset="0"/>
                <a:cs typeface="Calibri" panose="020F0502020204030204" pitchFamily="34" charset="0"/>
              </a:rPr>
              <a:t> </a:t>
            </a:r>
            <a:r>
              <a:rPr lang="en-US" dirty="0">
                <a:solidFill>
                  <a:schemeClr val="accent4">
                    <a:lumMod val="50000"/>
                  </a:schemeClr>
                </a:solidFill>
                <a:latin typeface="Calibri" panose="020F0502020204030204" pitchFamily="34" charset="0"/>
                <a:cs typeface="Calibri" panose="020F0502020204030204" pitchFamily="34" charset="0"/>
              </a:rPr>
              <a:t>virus strain </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one influenza </a:t>
            </a:r>
            <a:r>
              <a:rPr lang="en-US" b="1" dirty="0">
                <a:solidFill>
                  <a:schemeClr val="accent5"/>
                </a:solidFill>
                <a:latin typeface="Calibri" panose="020F0502020204030204" pitchFamily="34" charset="0"/>
                <a:cs typeface="Calibri" panose="020F0502020204030204" pitchFamily="34" charset="0"/>
              </a:rPr>
              <a:t>type A subtype H1N1 (swine flu)</a:t>
            </a:r>
            <a:r>
              <a:rPr lang="en-US" dirty="0">
                <a:solidFill>
                  <a:schemeClr val="accent5"/>
                </a:solidFill>
                <a:latin typeface="Calibri" panose="020F0502020204030204" pitchFamily="34" charset="0"/>
                <a:cs typeface="Calibri" panose="020F0502020204030204" pitchFamily="34" charset="0"/>
              </a:rPr>
              <a:t> </a:t>
            </a:r>
            <a:r>
              <a:rPr lang="en-US" dirty="0">
                <a:solidFill>
                  <a:schemeClr val="accent4">
                    <a:lumMod val="50000"/>
                  </a:schemeClr>
                </a:solidFill>
                <a:latin typeface="Calibri" panose="020F0502020204030204" pitchFamily="34" charset="0"/>
                <a:cs typeface="Calibri" panose="020F0502020204030204" pitchFamily="34" charset="0"/>
              </a:rPr>
              <a:t>virus strain</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r>
              <a:rPr lang="en-US" dirty="0">
                <a:solidFill>
                  <a:schemeClr val="accent4">
                    <a:lumMod val="50000"/>
                  </a:schemeClr>
                </a:solidFill>
                <a:latin typeface="Calibri" panose="020F0502020204030204" pitchFamily="34" charset="0"/>
                <a:cs typeface="Calibri" panose="020F0502020204030204" pitchFamily="34" charset="0"/>
              </a:rPr>
              <a:t>one influenza </a:t>
            </a:r>
            <a:r>
              <a:rPr lang="en-US" b="1" dirty="0">
                <a:solidFill>
                  <a:schemeClr val="accent5"/>
                </a:solidFill>
                <a:latin typeface="Calibri" panose="020F0502020204030204" pitchFamily="34" charset="0"/>
                <a:cs typeface="Calibri" panose="020F0502020204030204" pitchFamily="34" charset="0"/>
              </a:rPr>
              <a:t>type B</a:t>
            </a:r>
            <a:r>
              <a:rPr lang="en-US" dirty="0">
                <a:solidFill>
                  <a:schemeClr val="accent5"/>
                </a:solidFill>
                <a:latin typeface="Calibri" panose="020F0502020204030204" pitchFamily="34" charset="0"/>
                <a:cs typeface="Calibri" panose="020F0502020204030204" pitchFamily="34" charset="0"/>
              </a:rPr>
              <a:t> </a:t>
            </a:r>
            <a:r>
              <a:rPr lang="en-US" dirty="0">
                <a:solidFill>
                  <a:schemeClr val="accent4">
                    <a:lumMod val="50000"/>
                  </a:schemeClr>
                </a:solidFill>
                <a:latin typeface="Calibri" panose="020F0502020204030204" pitchFamily="34" charset="0"/>
                <a:cs typeface="Calibri" panose="020F0502020204030204" pitchFamily="34" charset="0"/>
              </a:rPr>
              <a:t>virus strain</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defRPr/>
            </a:pPr>
            <a:r>
              <a:rPr lang="en-US" b="1" dirty="0">
                <a:solidFill>
                  <a:schemeClr val="accent4">
                    <a:lumMod val="50000"/>
                  </a:schemeClr>
                </a:solidFill>
                <a:latin typeface="Calibri" panose="020F0502020204030204" pitchFamily="34" charset="0"/>
                <a:cs typeface="Calibri" panose="020F0502020204030204" pitchFamily="34" charset="0"/>
              </a:rPr>
              <a:t>Type of vaccine?</a:t>
            </a:r>
            <a:endParaRPr lang="en-US" b="1"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r>
              <a:rPr lang="en-US" dirty="0">
                <a:solidFill>
                  <a:schemeClr val="accent5"/>
                </a:solidFill>
                <a:latin typeface="Calibri" panose="020F0502020204030204" pitchFamily="34" charset="0"/>
                <a:cs typeface="Calibri" panose="020F0502020204030204" pitchFamily="34" charset="0"/>
              </a:rPr>
              <a:t>Inactivated/Whole cell</a:t>
            </a:r>
            <a:endParaRPr lang="en-US" dirty="0">
              <a:solidFill>
                <a:schemeClr val="accent5"/>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defRPr/>
            </a:pPr>
            <a:r>
              <a:rPr lang="en-US" b="1" dirty="0">
                <a:solidFill>
                  <a:schemeClr val="accent4">
                    <a:lumMod val="50000"/>
                  </a:schemeClr>
                </a:solidFill>
                <a:latin typeface="Calibri" panose="020F0502020204030204" pitchFamily="34" charset="0"/>
                <a:cs typeface="Calibri" panose="020F0502020204030204" pitchFamily="34" charset="0"/>
              </a:rPr>
              <a:t>Route of administration?</a:t>
            </a:r>
            <a:endParaRPr lang="en-US" b="1"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r>
              <a:rPr lang="en-US" dirty="0">
                <a:solidFill>
                  <a:schemeClr val="accent5"/>
                </a:solidFill>
                <a:latin typeface="Calibri" panose="020F0502020204030204" pitchFamily="34" charset="0"/>
                <a:cs typeface="Calibri" panose="020F0502020204030204" pitchFamily="34" charset="0"/>
              </a:rPr>
              <a:t>IM</a:t>
            </a:r>
            <a:r>
              <a:rPr lang="en-US" dirty="0">
                <a:solidFill>
                  <a:schemeClr val="accent5"/>
                </a:solidFill>
                <a:latin typeface="Calibri" panose="020F0502020204030204" pitchFamily="34" charset="0"/>
                <a:cs typeface="Calibri" panose="020F0502020204030204" pitchFamily="34" charset="0"/>
                <a:sym typeface="Wingdings" panose="05000000000000000000" pitchFamily="2" charset="2"/>
              </a:rPr>
              <a:t></a:t>
            </a:r>
            <a:r>
              <a:rPr lang="en-US" dirty="0">
                <a:solidFill>
                  <a:schemeClr val="accent5"/>
                </a:solidFill>
                <a:latin typeface="Calibri" panose="020F0502020204030204" pitchFamily="34" charset="0"/>
                <a:cs typeface="Calibri" panose="020F0502020204030204" pitchFamily="34" charset="0"/>
              </a:rPr>
              <a:t> </a:t>
            </a:r>
            <a:r>
              <a:rPr lang="en-US" dirty="0">
                <a:solidFill>
                  <a:schemeClr val="accent4">
                    <a:lumMod val="50000"/>
                  </a:schemeClr>
                </a:solidFill>
                <a:latin typeface="Calibri" panose="020F0502020204030204" pitchFamily="34" charset="0"/>
                <a:cs typeface="Calibri" panose="020F0502020204030204" pitchFamily="34" charset="0"/>
              </a:rPr>
              <a:t>Killed</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r>
              <a:rPr lang="en-US" dirty="0">
                <a:solidFill>
                  <a:schemeClr val="accent5"/>
                </a:solidFill>
                <a:latin typeface="Calibri" panose="020F0502020204030204" pitchFamily="34" charset="0"/>
                <a:cs typeface="Calibri" panose="020F0502020204030204" pitchFamily="34" charset="0"/>
              </a:rPr>
              <a:t>Nasal spray</a:t>
            </a:r>
            <a:r>
              <a:rPr lang="en-US" dirty="0">
                <a:solidFill>
                  <a:schemeClr val="accent5"/>
                </a:solidFill>
                <a:latin typeface="Calibri" panose="020F0502020204030204" pitchFamily="34" charset="0"/>
                <a:cs typeface="Calibri" panose="020F0502020204030204" pitchFamily="34" charset="0"/>
                <a:sym typeface="Wingdings" panose="05000000000000000000" pitchFamily="2" charset="2"/>
              </a:rPr>
              <a:t> </a:t>
            </a:r>
            <a:r>
              <a:rPr lang="en-US" dirty="0">
                <a:solidFill>
                  <a:schemeClr val="accent4">
                    <a:lumMod val="50000"/>
                  </a:schemeClr>
                </a:solidFill>
                <a:latin typeface="Calibri" panose="020F0502020204030204" pitchFamily="34" charset="0"/>
                <a:cs typeface="Calibri" panose="020F0502020204030204" pitchFamily="34" charset="0"/>
              </a:rPr>
              <a:t>live attenuated </a:t>
            </a:r>
            <a:endParaRPr lang="en-US" dirty="0">
              <a:solidFill>
                <a:schemeClr val="accent4">
                  <a:lumMod val="50000"/>
                </a:schemeClr>
              </a:solidFill>
              <a:latin typeface="Calibri" panose="020F0502020204030204" pitchFamily="34" charset="0"/>
              <a:cs typeface="Calibri" panose="020F0502020204030204" pitchFamily="34" charset="0"/>
            </a:endParaRPr>
          </a:p>
          <a:p>
            <a:pPr lvl="1">
              <a:spcAft>
                <a:spcPts val="0"/>
              </a:spcAft>
              <a:buClr>
                <a:schemeClr val="tx1"/>
              </a:buClr>
              <a:buFont typeface="Arial" panose="020B0604020202020204" pitchFamily="34" charset="0"/>
              <a:buChar char="•"/>
              <a:defRPr/>
            </a:pPr>
            <a:r>
              <a:rPr lang="en-US" dirty="0">
                <a:solidFill>
                  <a:schemeClr val="accent4">
                    <a:lumMod val="50000"/>
                  </a:schemeClr>
                </a:solidFill>
                <a:latin typeface="Calibri" panose="020F0502020204030204" pitchFamily="34" charset="0"/>
                <a:cs typeface="Calibri" panose="020F0502020204030204" pitchFamily="34" charset="0"/>
              </a:rPr>
              <a:t>not recommended for individuals under age 2 or over age 50</a:t>
            </a: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endParaRPr lang="en-US" dirty="0">
              <a:solidFill>
                <a:schemeClr val="accent4">
                  <a:lumMod val="50000"/>
                </a:schemeClr>
              </a:solidFill>
              <a:latin typeface="Calibri" panose="020F0502020204030204" pitchFamily="34" charset="0"/>
              <a:cs typeface="Calibri" panose="020F0502020204030204" pitchFamily="34" charset="0"/>
            </a:endParaRPr>
          </a:p>
          <a:p>
            <a:pPr>
              <a:spcAft>
                <a:spcPts val="0"/>
              </a:spcAft>
              <a:buClr>
                <a:schemeClr val="tx1"/>
              </a:buClr>
              <a:buFont typeface="Wingdings" panose="05000000000000000000" pitchFamily="2" charset="2"/>
              <a:buChar char="§"/>
              <a:defRPr/>
            </a:pPr>
            <a:endParaRPr lang="en-US"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4" y="321972"/>
            <a:ext cx="8667481" cy="6421703"/>
          </a:xfrm>
        </p:spPr>
        <p:txBody>
          <a:bodyPr>
            <a:normAutofit fontScale="55000" lnSpcReduction="20000"/>
          </a:bodyPr>
          <a:lstStyle/>
          <a:p>
            <a:r>
              <a:rPr lang="en-US" sz="4400" b="1" dirty="0">
                <a:latin typeface="Calibri" panose="020F0502020204030204" pitchFamily="34" charset="0"/>
                <a:cs typeface="Calibri" panose="020F0502020204030204" pitchFamily="34" charset="0"/>
              </a:rPr>
              <a:t>Whom is it given to?</a:t>
            </a:r>
            <a:endParaRPr lang="en-US" sz="44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4400" b="1" dirty="0">
                <a:solidFill>
                  <a:schemeClr val="accent4">
                    <a:lumMod val="50000"/>
                  </a:schemeClr>
                </a:solidFill>
                <a:latin typeface="Calibri" panose="020F0502020204030204" pitchFamily="34" charset="0"/>
                <a:cs typeface="Calibri" panose="020F0502020204030204" pitchFamily="34" charset="0"/>
              </a:rPr>
              <a:t>To those at high risk of complications:</a:t>
            </a:r>
            <a:endParaRPr lang="en-US" sz="4400" b="1" dirty="0">
              <a:solidFill>
                <a:schemeClr val="accent4">
                  <a:lumMod val="50000"/>
                </a:schemeClr>
              </a:solidFill>
              <a:latin typeface="Calibri" panose="020F0502020204030204" pitchFamily="34" charset="0"/>
              <a:cs typeface="Calibri" panose="020F0502020204030204" pitchFamily="34" charset="0"/>
            </a:endParaRPr>
          </a:p>
          <a:p>
            <a:pPr>
              <a:buClrTx/>
              <a:buFont typeface="Wingdings" panose="05000000000000000000" pitchFamily="2" charset="2"/>
              <a:buChar char="§"/>
            </a:pPr>
            <a:endParaRPr lang="en-US" sz="4400" b="1"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Elderly  &gt;65yrs </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Chronic lung diseases (asthma, COPD) </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Chronic heart diseases (congenital heart disease, chronic heart failure, </a:t>
            </a:r>
            <a:r>
              <a:rPr lang="en-US" sz="3300" dirty="0" err="1">
                <a:solidFill>
                  <a:schemeClr val="tx1"/>
                </a:solidFill>
                <a:latin typeface="Calibri" panose="020F0502020204030204" pitchFamily="34" charset="0"/>
                <a:cs typeface="Calibri" panose="020F0502020204030204" pitchFamily="34" charset="0"/>
              </a:rPr>
              <a:t>ischaemic</a:t>
            </a:r>
            <a:r>
              <a:rPr lang="en-US" sz="3300" dirty="0">
                <a:solidFill>
                  <a:schemeClr val="tx1"/>
                </a:solidFill>
                <a:latin typeface="Calibri" panose="020F0502020204030204" pitchFamily="34" charset="0"/>
                <a:cs typeface="Calibri" panose="020F0502020204030204" pitchFamily="34" charset="0"/>
              </a:rPr>
              <a:t> heart disease) </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Chronic liver diseases (including liver cirrhosis)</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 Immunosuppressed ( HIV , chemotherapy and long-term steroids) and their household contacts </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People in an environment where influenza can spread rapidly (prisons or nursing homes)</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healthcare workers (to prevent sickness and to prevent spread to patients)</a:t>
            </a: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pregnant women</a:t>
            </a:r>
            <a:endParaRPr lang="en-US" sz="3300"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panose="05020102010507070707" pitchFamily="18" charset="2"/>
              <a:buChar char=""/>
              <a:defRPr/>
            </a:pPr>
            <a:endParaRPr lang="en-US" sz="3300"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panose="05020102010507070707" pitchFamily="18" charset="2"/>
              <a:buChar char=""/>
              <a:defRPr/>
            </a:pPr>
            <a:endParaRPr lang="en-US"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panose="05020102010507070707" pitchFamily="18" charset="2"/>
              <a:buChar char=""/>
              <a:defRPr/>
            </a:pPr>
            <a:endParaRPr lang="en-US"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panose="05020102010507070707" pitchFamily="18" charset="2"/>
              <a:buChar char=""/>
              <a:defRPr/>
            </a:pPr>
            <a:endParaRPr lang="en-US" dirty="0">
              <a:solidFill>
                <a:schemeClr val="tx1"/>
              </a:solidFill>
              <a:latin typeface="Calibri" panose="020F0502020204030204" pitchFamily="34" charset="0"/>
              <a:cs typeface="Calibri" panose="020F0502020204030204" pitchFamily="34" charset="0"/>
            </a:endParaRPr>
          </a:p>
          <a:p>
            <a:endParaRPr lang="en-US" b="1" dirty="0">
              <a:solidFill>
                <a:schemeClr val="tx1"/>
              </a:solidFill>
              <a:latin typeface="Calibri" panose="020F0502020204030204" pitchFamily="34" charset="0"/>
              <a:cs typeface="Calibri" panose="020F0502020204030204" pitchFamily="34" charset="0"/>
            </a:endParaRPr>
          </a:p>
          <a:p>
            <a:endParaRPr lang="en-US"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20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20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3" y="0"/>
            <a:ext cx="7641985" cy="1208314"/>
          </a:xfrm>
        </p:spPr>
        <p:txBody>
          <a:bodyPr>
            <a:normAutofit fontScale="90000"/>
          </a:bodyPr>
          <a:lstStyle/>
          <a:p>
            <a:pPr algn="ctr"/>
            <a:r>
              <a:rPr lang="en-US" sz="4000" b="1" dirty="0">
                <a:solidFill>
                  <a:schemeClr val="accent2"/>
                </a:solidFill>
                <a:latin typeface="Calibri" panose="020F0502020204030204" pitchFamily="34" charset="0"/>
                <a:cs typeface="Calibri" panose="020F0502020204030204" pitchFamily="34" charset="0"/>
              </a:rPr>
              <a:t>Meningococcal vaccine</a:t>
            </a:r>
            <a:br>
              <a:rPr lang="en-US" sz="4000" b="1" dirty="0">
                <a:solidFill>
                  <a:schemeClr val="accent2"/>
                </a:solidFill>
                <a:latin typeface="Calibri" panose="020F0502020204030204" pitchFamily="34" charset="0"/>
                <a:cs typeface="Calibri" panose="020F0502020204030204" pitchFamily="34" charset="0"/>
              </a:rPr>
            </a:br>
            <a:r>
              <a:rPr lang="en-US" sz="4000" b="1" dirty="0" err="1">
                <a:solidFill>
                  <a:schemeClr val="accent2"/>
                </a:solidFill>
                <a:latin typeface="Calibri" panose="020F0502020204030204" pitchFamily="34" charset="0"/>
                <a:cs typeface="Calibri" panose="020F0502020204030204" pitchFamily="34" charset="0"/>
              </a:rPr>
              <a:t>Nisseria</a:t>
            </a:r>
            <a:r>
              <a:rPr lang="en-US" sz="4000" b="1" dirty="0">
                <a:solidFill>
                  <a:schemeClr val="accent2"/>
                </a:solidFill>
                <a:latin typeface="Calibri" panose="020F0502020204030204" pitchFamily="34" charset="0"/>
                <a:cs typeface="Calibri" panose="020F0502020204030204" pitchFamily="34" charset="0"/>
              </a:rPr>
              <a:t> </a:t>
            </a:r>
            <a:r>
              <a:rPr lang="en-US" sz="4000" b="1" dirty="0" err="1">
                <a:solidFill>
                  <a:schemeClr val="accent2"/>
                </a:solidFill>
                <a:latin typeface="Calibri" panose="020F0502020204030204" pitchFamily="34" charset="0"/>
                <a:cs typeface="Calibri" panose="020F0502020204030204" pitchFamily="34" charset="0"/>
              </a:rPr>
              <a:t>meningitidis</a:t>
            </a:r>
            <a:endParaRPr lang="en-US" sz="4000"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455313"/>
            <a:ext cx="9144000" cy="5402687"/>
          </a:xfrm>
        </p:spPr>
        <p:txBody>
          <a:bodyPr>
            <a:normAutofit/>
          </a:bodyPr>
          <a:lstStyle/>
          <a:p>
            <a:pPr>
              <a:spcAft>
                <a:spcPts val="0"/>
              </a:spcAft>
              <a:defRPr/>
            </a:pPr>
            <a:r>
              <a:rPr lang="en-US" dirty="0">
                <a:latin typeface="Calibri" panose="020F0502020204030204" pitchFamily="34" charset="0"/>
                <a:cs typeface="Calibri" panose="020F0502020204030204" pitchFamily="34" charset="0"/>
              </a:rPr>
              <a:t>Gram -</a:t>
            </a:r>
            <a:r>
              <a:rPr lang="en-US" dirty="0" err="1">
                <a:latin typeface="Calibri" panose="020F0502020204030204" pitchFamily="34" charset="0"/>
                <a:cs typeface="Calibri" panose="020F0502020204030204" pitchFamily="34" charset="0"/>
              </a:rPr>
              <a:t>ve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diplococci</a:t>
            </a:r>
            <a:r>
              <a:rPr lang="en-US" dirty="0">
                <a:latin typeface="Calibri" panose="020F0502020204030204" pitchFamily="34" charset="0"/>
                <a:cs typeface="Calibri" panose="020F0502020204030204" pitchFamily="34" charset="0"/>
              </a:rPr>
              <a:t> (</a:t>
            </a:r>
            <a:r>
              <a:rPr lang="en-US" dirty="0">
                <a:solidFill>
                  <a:schemeClr val="accent5"/>
                </a:solidFill>
                <a:latin typeface="Calibri" panose="020F0502020204030204" pitchFamily="34" charset="0"/>
                <a:cs typeface="Calibri" panose="020F0502020204030204" pitchFamily="34" charset="0"/>
              </a:rPr>
              <a:t>encapsulated</a:t>
            </a:r>
            <a:r>
              <a:rPr lang="en-US"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spcAft>
                <a:spcPts val="0"/>
              </a:spcAft>
              <a:defRPr/>
            </a:pPr>
            <a:r>
              <a:rPr lang="en-US" dirty="0">
                <a:latin typeface="Calibri" panose="020F0502020204030204" pitchFamily="34" charset="0"/>
                <a:cs typeface="Calibri" panose="020F0502020204030204" pitchFamily="34" charset="0"/>
              </a:rPr>
              <a:t>It exists as </a:t>
            </a:r>
            <a:r>
              <a:rPr lang="en-US" dirty="0">
                <a:solidFill>
                  <a:schemeClr val="accent5"/>
                </a:solidFill>
                <a:latin typeface="Calibri" panose="020F0502020204030204" pitchFamily="34" charset="0"/>
                <a:cs typeface="Calibri" panose="020F0502020204030204" pitchFamily="34" charset="0"/>
              </a:rPr>
              <a:t>normal</a:t>
            </a:r>
            <a:r>
              <a:rPr lang="en-US" dirty="0">
                <a:latin typeface="Calibri" panose="020F0502020204030204" pitchFamily="34" charset="0"/>
                <a:cs typeface="Calibri" panose="020F0502020204030204" pitchFamily="34" charset="0"/>
              </a:rPr>
              <a:t> </a:t>
            </a:r>
            <a:r>
              <a:rPr lang="en-US" dirty="0">
                <a:solidFill>
                  <a:schemeClr val="accent5"/>
                </a:solidFill>
                <a:latin typeface="Calibri" panose="020F0502020204030204" pitchFamily="34" charset="0"/>
                <a:cs typeface="Calibri" panose="020F0502020204030204" pitchFamily="34" charset="0"/>
              </a:rPr>
              <a:t>flora in the </a:t>
            </a:r>
            <a:r>
              <a:rPr lang="en-US" dirty="0" err="1">
                <a:solidFill>
                  <a:schemeClr val="accent5"/>
                </a:solidFill>
                <a:latin typeface="Calibri" panose="020F0502020204030204" pitchFamily="34" charset="0"/>
                <a:cs typeface="Calibri" panose="020F0502020204030204" pitchFamily="34" charset="0"/>
              </a:rPr>
              <a:t>nasopharynx</a:t>
            </a:r>
            <a:r>
              <a:rPr lang="en-US" dirty="0">
                <a:solidFill>
                  <a:schemeClr val="accent5"/>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of up to 40%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of adults.</a:t>
            </a:r>
            <a:endParaRPr lang="en-US" dirty="0">
              <a:latin typeface="Calibri" panose="020F0502020204030204" pitchFamily="34" charset="0"/>
              <a:cs typeface="Calibri" panose="020F0502020204030204" pitchFamily="34" charset="0"/>
            </a:endParaRPr>
          </a:p>
          <a:p>
            <a:pPr>
              <a:spcAft>
                <a:spcPts val="0"/>
              </a:spcAft>
              <a:defRPr/>
            </a:pPr>
            <a:r>
              <a:rPr lang="en-US" dirty="0">
                <a:latin typeface="Calibri" panose="020F0502020204030204" pitchFamily="34" charset="0"/>
                <a:cs typeface="Calibri" panose="020F0502020204030204" pitchFamily="34" charset="0"/>
              </a:rPr>
              <a:t>Spread through respiratory secretions </a:t>
            </a:r>
            <a:endParaRPr lang="en-US" dirty="0">
              <a:latin typeface="Calibri" panose="020F0502020204030204" pitchFamily="34" charset="0"/>
              <a:cs typeface="Calibri" panose="020F0502020204030204" pitchFamily="34" charset="0"/>
            </a:endParaRPr>
          </a:p>
          <a:p>
            <a:endParaRPr lang="en-US" altLang="ar-JO" b="1" dirty="0">
              <a:solidFill>
                <a:schemeClr val="accent4">
                  <a:lumMod val="50000"/>
                </a:schemeClr>
              </a:solidFill>
              <a:latin typeface="Calibri" panose="020F0502020204030204" pitchFamily="34" charset="0"/>
              <a:cs typeface="Calibri" panose="020F0502020204030204" pitchFamily="34" charset="0"/>
            </a:endParaRPr>
          </a:p>
          <a:p>
            <a:r>
              <a:rPr lang="en-US" altLang="ar-JO" sz="2400" b="1" u="sng" dirty="0">
                <a:solidFill>
                  <a:schemeClr val="accent4">
                    <a:lumMod val="50000"/>
                  </a:schemeClr>
                </a:solidFill>
                <a:latin typeface="Calibri" panose="020F0502020204030204" pitchFamily="34" charset="0"/>
                <a:cs typeface="Calibri" panose="020F0502020204030204" pitchFamily="34" charset="0"/>
              </a:rPr>
              <a:t>What are the most important strains</a:t>
            </a:r>
            <a:r>
              <a:rPr lang="en-US" altLang="ar-JO" sz="2400" b="1" dirty="0">
                <a:solidFill>
                  <a:schemeClr val="accent4">
                    <a:lumMod val="50000"/>
                  </a:schemeClr>
                </a:solidFill>
                <a:latin typeface="Calibri" panose="020F0502020204030204" pitchFamily="34" charset="0"/>
                <a:cs typeface="Calibri" panose="020F0502020204030204" pitchFamily="34" charset="0"/>
              </a:rPr>
              <a:t>?</a:t>
            </a:r>
            <a:endParaRPr lang="en-US" altLang="ar-JO" sz="2400"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ar-JO" dirty="0">
                <a:solidFill>
                  <a:schemeClr val="accent5"/>
                </a:solidFill>
                <a:latin typeface="Calibri" panose="020F0502020204030204" pitchFamily="34" charset="0"/>
                <a:cs typeface="Calibri" panose="020F0502020204030204" pitchFamily="34" charset="0"/>
              </a:rPr>
              <a:t>(Strains are based on </a:t>
            </a:r>
            <a:r>
              <a:rPr lang="en-US" altLang="ar-JO" dirty="0">
                <a:latin typeface="Calibri" panose="020F0502020204030204" pitchFamily="34" charset="0"/>
                <a:cs typeface="Calibri" panose="020F0502020204030204" pitchFamily="34" charset="0"/>
              </a:rPr>
              <a:t>the chemical composition of their </a:t>
            </a:r>
            <a:r>
              <a:rPr lang="en-US" altLang="ar-JO" dirty="0">
                <a:solidFill>
                  <a:schemeClr val="accent5"/>
                </a:solidFill>
                <a:latin typeface="Calibri" panose="020F0502020204030204" pitchFamily="34" charset="0"/>
                <a:cs typeface="Calibri" panose="020F0502020204030204" pitchFamily="34" charset="0"/>
              </a:rPr>
              <a:t>polysaccharide capsule) </a:t>
            </a:r>
            <a:endParaRPr lang="en-US" altLang="ar-JO" dirty="0">
              <a:solidFill>
                <a:schemeClr val="accent5"/>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ar-JO" u="sng" dirty="0">
                <a:latin typeface="Calibri" panose="020F0502020204030204" pitchFamily="34" charset="0"/>
                <a:cs typeface="Calibri" panose="020F0502020204030204" pitchFamily="34" charset="0"/>
              </a:rPr>
              <a:t>The most clinically important are:</a:t>
            </a:r>
            <a:endParaRPr lang="en-US" altLang="ar-JO" u="sng" dirty="0">
              <a:latin typeface="Calibri" panose="020F0502020204030204" pitchFamily="34" charset="0"/>
              <a:cs typeface="Calibri" panose="020F0502020204030204" pitchFamily="34" charset="0"/>
            </a:endParaRPr>
          </a:p>
          <a:p>
            <a:pPr lvl="1">
              <a:buFont typeface="Courier New" panose="02070309020205020404" pitchFamily="49" charset="0"/>
              <a:buChar char="o"/>
            </a:pPr>
            <a:r>
              <a:rPr lang="en-US" altLang="ar-JO" sz="1900" dirty="0">
                <a:latin typeface="Calibri" panose="020F0502020204030204" pitchFamily="34" charset="0"/>
                <a:cs typeface="Calibri" panose="020F0502020204030204" pitchFamily="34" charset="0"/>
              </a:rPr>
              <a:t> </a:t>
            </a:r>
            <a:r>
              <a:rPr lang="en-US" altLang="ar-JO" sz="1900" b="1" u="sng" dirty="0">
                <a:latin typeface="Calibri" panose="020F0502020204030204" pitchFamily="34" charset="0"/>
                <a:cs typeface="Calibri" panose="020F0502020204030204" pitchFamily="34" charset="0"/>
              </a:rPr>
              <a:t>A</a:t>
            </a:r>
            <a:r>
              <a:rPr lang="en-US" altLang="ar-JO" sz="1900" dirty="0">
                <a:latin typeface="Calibri" panose="020F0502020204030204" pitchFamily="34" charset="0"/>
                <a:cs typeface="Calibri" panose="020F0502020204030204" pitchFamily="34" charset="0"/>
              </a:rPr>
              <a:t>, </a:t>
            </a:r>
            <a:r>
              <a:rPr lang="en-US" altLang="ar-JO" sz="1900" b="1" u="sng" dirty="0">
                <a:latin typeface="Calibri" panose="020F0502020204030204" pitchFamily="34" charset="0"/>
                <a:cs typeface="Calibri" panose="020F0502020204030204" pitchFamily="34" charset="0"/>
              </a:rPr>
              <a:t>B</a:t>
            </a:r>
            <a:r>
              <a:rPr lang="en-US" altLang="ar-JO" sz="1900" dirty="0">
                <a:latin typeface="Calibri" panose="020F0502020204030204" pitchFamily="34" charset="0"/>
                <a:cs typeface="Calibri" panose="020F0502020204030204" pitchFamily="34" charset="0"/>
              </a:rPr>
              <a:t> </a:t>
            </a:r>
            <a:r>
              <a:rPr lang="en-US" altLang="ar-JO" sz="1900" dirty="0">
                <a:solidFill>
                  <a:schemeClr val="accent2"/>
                </a:solidFill>
                <a:latin typeface="Calibri" panose="020F0502020204030204" pitchFamily="34" charset="0"/>
                <a:cs typeface="Calibri" panose="020F0502020204030204" pitchFamily="34" charset="0"/>
              </a:rPr>
              <a:t>{</a:t>
            </a:r>
            <a:r>
              <a:rPr lang="en-US" altLang="ar-JO" sz="1900" b="1" dirty="0">
                <a:solidFill>
                  <a:schemeClr val="accent2"/>
                </a:solidFill>
                <a:latin typeface="Calibri" panose="020F0502020204030204" pitchFamily="34" charset="0"/>
                <a:cs typeface="Calibri" panose="020F0502020204030204" pitchFamily="34" charset="0"/>
              </a:rPr>
              <a:t>most lethal form</a:t>
            </a:r>
            <a:r>
              <a:rPr lang="en-US" altLang="ar-JO" sz="1900" dirty="0">
                <a:solidFill>
                  <a:schemeClr val="accent2"/>
                </a:solidFill>
                <a:latin typeface="Calibri" panose="020F0502020204030204" pitchFamily="34" charset="0"/>
                <a:cs typeface="Calibri" panose="020F0502020204030204" pitchFamily="34" charset="0"/>
              </a:rPr>
              <a:t>} </a:t>
            </a:r>
            <a:endParaRPr lang="en-US" altLang="ar-JO" sz="1900" dirty="0">
              <a:solidFill>
                <a:schemeClr val="accent2"/>
              </a:solidFill>
              <a:latin typeface="Calibri" panose="020F0502020204030204" pitchFamily="34" charset="0"/>
              <a:cs typeface="Calibri" panose="020F0502020204030204" pitchFamily="34" charset="0"/>
            </a:endParaRPr>
          </a:p>
          <a:p>
            <a:pPr lvl="1">
              <a:buFont typeface="Courier New" panose="02070309020205020404" pitchFamily="49" charset="0"/>
              <a:buChar char="o"/>
            </a:pPr>
            <a:r>
              <a:rPr lang="en-US" altLang="ar-JO" sz="1900" dirty="0">
                <a:latin typeface="Calibri" panose="020F0502020204030204" pitchFamily="34" charset="0"/>
                <a:cs typeface="Calibri" panose="020F0502020204030204" pitchFamily="34" charset="0"/>
              </a:rPr>
              <a:t> </a:t>
            </a:r>
            <a:r>
              <a:rPr lang="en-US" altLang="ar-JO" sz="1900" b="1" u="sng" dirty="0">
                <a:latin typeface="Calibri" panose="020F0502020204030204" pitchFamily="34" charset="0"/>
                <a:cs typeface="Calibri" panose="020F0502020204030204" pitchFamily="34" charset="0"/>
              </a:rPr>
              <a:t>C</a:t>
            </a:r>
            <a:r>
              <a:rPr lang="en-US" altLang="ar-JO" sz="1900" dirty="0">
                <a:latin typeface="Calibri" panose="020F0502020204030204" pitchFamily="34" charset="0"/>
                <a:cs typeface="Calibri" panose="020F0502020204030204" pitchFamily="34" charset="0"/>
              </a:rPr>
              <a:t>, </a:t>
            </a:r>
            <a:r>
              <a:rPr lang="en-US" altLang="ar-JO" sz="1900" b="1" u="sng" dirty="0">
                <a:latin typeface="Calibri" panose="020F0502020204030204" pitchFamily="34" charset="0"/>
                <a:cs typeface="Calibri" panose="020F0502020204030204" pitchFamily="34" charset="0"/>
              </a:rPr>
              <a:t>X</a:t>
            </a:r>
            <a:r>
              <a:rPr lang="en-US" altLang="ar-JO" sz="1900" dirty="0">
                <a:latin typeface="Calibri" panose="020F0502020204030204" pitchFamily="34" charset="0"/>
                <a:cs typeface="Calibri" panose="020F0502020204030204" pitchFamily="34" charset="0"/>
              </a:rPr>
              <a:t>, </a:t>
            </a:r>
            <a:r>
              <a:rPr lang="en-US" altLang="ar-JO" sz="1900" b="1" u="sng" dirty="0">
                <a:latin typeface="Calibri" panose="020F0502020204030204" pitchFamily="34" charset="0"/>
                <a:cs typeface="Calibri" panose="020F0502020204030204" pitchFamily="34" charset="0"/>
              </a:rPr>
              <a:t>Y</a:t>
            </a:r>
            <a:endParaRPr lang="en-US" altLang="ar-JO" sz="1900" dirty="0">
              <a:latin typeface="Calibri" panose="020F0502020204030204" pitchFamily="34" charset="0"/>
              <a:cs typeface="Calibri" panose="020F0502020204030204" pitchFamily="34" charset="0"/>
            </a:endParaRPr>
          </a:p>
          <a:p>
            <a:pPr lvl="1">
              <a:buFont typeface="Courier New" panose="02070309020205020404" pitchFamily="49" charset="0"/>
              <a:buChar char="o"/>
            </a:pPr>
            <a:r>
              <a:rPr lang="en-US" altLang="ar-JO" sz="1900" dirty="0">
                <a:latin typeface="Calibri" panose="020F0502020204030204" pitchFamily="34" charset="0"/>
                <a:cs typeface="Calibri" panose="020F0502020204030204" pitchFamily="34" charset="0"/>
              </a:rPr>
              <a:t> </a:t>
            </a:r>
            <a:r>
              <a:rPr lang="en-US" altLang="ar-JO" sz="1900" b="1" u="sng" dirty="0">
                <a:latin typeface="Calibri" panose="020F0502020204030204" pitchFamily="34" charset="0"/>
                <a:cs typeface="Calibri" panose="020F0502020204030204" pitchFamily="34" charset="0"/>
              </a:rPr>
              <a:t>W135 </a:t>
            </a:r>
            <a:r>
              <a:rPr lang="en-US" altLang="ar-JO" sz="1900" dirty="0">
                <a:solidFill>
                  <a:schemeClr val="accent2"/>
                </a:solidFill>
                <a:latin typeface="Calibri" panose="020F0502020204030204" pitchFamily="34" charset="0"/>
                <a:cs typeface="Calibri" panose="020F0502020204030204" pitchFamily="34" charset="0"/>
              </a:rPr>
              <a:t>{</a:t>
            </a:r>
            <a:r>
              <a:rPr lang="en-US" altLang="ar-JO" sz="1900" b="1" u="sng" dirty="0">
                <a:solidFill>
                  <a:schemeClr val="accent2"/>
                </a:solidFill>
                <a:latin typeface="Calibri" panose="020F0502020204030204" pitchFamily="34" charset="0"/>
                <a:cs typeface="Calibri" panose="020F0502020204030204" pitchFamily="34" charset="0"/>
              </a:rPr>
              <a:t>pilgrimage to Mecca</a:t>
            </a:r>
            <a:r>
              <a:rPr lang="en-US" altLang="ar-JO" sz="1900" b="1" dirty="0">
                <a:solidFill>
                  <a:schemeClr val="accent2"/>
                </a:solidFill>
                <a:latin typeface="Calibri" panose="020F0502020204030204" pitchFamily="34" charset="0"/>
                <a:cs typeface="Calibri" panose="020F0502020204030204" pitchFamily="34" charset="0"/>
              </a:rPr>
              <a:t>} </a:t>
            </a:r>
            <a:endParaRPr lang="en-US" altLang="ar-JO" sz="1900" b="1" dirty="0">
              <a:solidFill>
                <a:schemeClr val="accent2"/>
              </a:solidFill>
              <a:latin typeface="Calibri" panose="020F0502020204030204" pitchFamily="34" charset="0"/>
              <a:cs typeface="Calibri" panose="020F0502020204030204" pitchFamily="34" charset="0"/>
            </a:endParaRPr>
          </a:p>
          <a:p>
            <a:pPr>
              <a:spcAft>
                <a:spcPts val="0"/>
              </a:spcAft>
              <a:defRPr/>
            </a:pPr>
            <a:endParaRPr lang="en-US" dirty="0">
              <a:latin typeface="Calibri" panose="020F0502020204030204" pitchFamily="34" charset="0"/>
              <a:cs typeface="Calibri" panose="020F0502020204030204" pitchFamily="34" charset="0"/>
            </a:endParaRPr>
          </a:p>
          <a:p>
            <a:pPr>
              <a:spcAft>
                <a:spcPts val="0"/>
              </a:spcAft>
              <a:defRPr/>
            </a:pPr>
            <a:endParaRPr lang="en-US" dirty="0">
              <a:latin typeface="Calibri" panose="020F0502020204030204" pitchFamily="34" charset="0"/>
              <a:cs typeface="Calibri" panose="020F0502020204030204" pitchFamily="34" charset="0"/>
            </a:endParaRPr>
          </a:p>
          <a:p>
            <a:pPr>
              <a:spcAft>
                <a:spcPts val="0"/>
              </a:spcAft>
              <a:defRPr/>
            </a:pPr>
            <a:endParaRPr lang="en-US" b="1" dirty="0">
              <a:latin typeface="Calibri" panose="020F0502020204030204" pitchFamily="34" charset="0"/>
              <a:cs typeface="Calibri" panose="020F0502020204030204" pitchFamily="34" charset="0"/>
            </a:endParaRPr>
          </a:p>
          <a:p>
            <a:pPr>
              <a:spcAft>
                <a:spcPts val="0"/>
              </a:spcAft>
              <a:defRPr/>
            </a:pPr>
            <a:endParaRPr lang="en-US" b="1" dirty="0">
              <a:latin typeface="Calibri" panose="020F0502020204030204" pitchFamily="34" charset="0"/>
              <a:cs typeface="Calibri" panose="020F0502020204030204" pitchFamily="34" charset="0"/>
            </a:endParaRPr>
          </a:p>
          <a:p>
            <a:pPr>
              <a:spcAft>
                <a:spcPts val="0"/>
              </a:spcAft>
              <a:defRP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1026" name="Picture 2" descr="C:\Users\ADMIN\Desktop\Neissercombo.jpeg"/>
          <p:cNvPicPr>
            <a:picLocks noChangeAspect="1" noChangeArrowheads="1"/>
          </p:cNvPicPr>
          <p:nvPr/>
        </p:nvPicPr>
        <p:blipFill>
          <a:blip r:embed="rId1" cstate="print"/>
          <a:srcRect/>
          <a:stretch>
            <a:fillRect/>
          </a:stretch>
        </p:blipFill>
        <p:spPr bwMode="auto">
          <a:xfrm>
            <a:off x="4348632" y="4535471"/>
            <a:ext cx="4486275" cy="158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360" y="171719"/>
            <a:ext cx="6347713" cy="1320800"/>
          </a:xfrm>
        </p:spPr>
        <p:txBody>
          <a:bodyPr/>
          <a:lstStyle/>
          <a:p>
            <a:pPr algn="ctr"/>
            <a:r>
              <a:rPr lang="en-US" b="1" dirty="0">
                <a:solidFill>
                  <a:schemeClr val="accent2"/>
                </a:solidFill>
                <a:latin typeface="Calibri" panose="020F0502020204030204" pitchFamily="34" charset="0"/>
                <a:cs typeface="Calibri" panose="020F0502020204030204" pitchFamily="34" charset="0"/>
              </a:rPr>
              <a:t>Meningococcal vaccine</a:t>
            </a:r>
            <a:endParaRPr lang="en-US" dirty="0"/>
          </a:p>
        </p:txBody>
      </p:sp>
      <p:sp>
        <p:nvSpPr>
          <p:cNvPr id="3" name="Content Placeholder 2"/>
          <p:cNvSpPr>
            <a:spLocks noGrp="1"/>
          </p:cNvSpPr>
          <p:nvPr>
            <p:ph idx="1"/>
          </p:nvPr>
        </p:nvSpPr>
        <p:spPr>
          <a:xfrm>
            <a:off x="338087" y="1121048"/>
            <a:ext cx="7335614" cy="5569527"/>
          </a:xfrm>
        </p:spPr>
        <p:txBody>
          <a:bodyPr>
            <a:noAutofit/>
          </a:bodyPr>
          <a:lstStyle/>
          <a:p>
            <a:r>
              <a:rPr lang="en-US" altLang="ar-JO" b="1" dirty="0">
                <a:solidFill>
                  <a:schemeClr val="accent4">
                    <a:lumMod val="50000"/>
                  </a:schemeClr>
                </a:solidFill>
                <a:latin typeface="Calibri" panose="020F0502020204030204" pitchFamily="34" charset="0"/>
                <a:cs typeface="Calibri" panose="020F0502020204030204" pitchFamily="34" charset="0"/>
              </a:rPr>
              <a:t>What are the  </a:t>
            </a:r>
            <a:r>
              <a:rPr lang="en-US" altLang="ar-JO" sz="2800" b="1" u="sng" dirty="0">
                <a:solidFill>
                  <a:schemeClr val="accent4">
                    <a:lumMod val="50000"/>
                  </a:schemeClr>
                </a:solidFill>
                <a:latin typeface="Calibri" panose="020F0502020204030204" pitchFamily="34" charset="0"/>
                <a:cs typeface="Calibri" panose="020F0502020204030204" pitchFamily="34" charset="0"/>
              </a:rPr>
              <a:t>two types</a:t>
            </a:r>
            <a:r>
              <a:rPr lang="en-US" altLang="ar-JO" sz="2800" b="1" dirty="0">
                <a:solidFill>
                  <a:schemeClr val="accent4">
                    <a:lumMod val="50000"/>
                  </a:schemeClr>
                </a:solidFill>
                <a:latin typeface="Calibri" panose="020F0502020204030204" pitchFamily="34" charset="0"/>
                <a:cs typeface="Calibri" panose="020F0502020204030204" pitchFamily="34" charset="0"/>
              </a:rPr>
              <a:t>  </a:t>
            </a:r>
            <a:r>
              <a:rPr lang="en-US" altLang="ar-JO" b="1" dirty="0">
                <a:solidFill>
                  <a:schemeClr val="accent4">
                    <a:lumMod val="50000"/>
                  </a:schemeClr>
                </a:solidFill>
                <a:latin typeface="Calibri" panose="020F0502020204030204" pitchFamily="34" charset="0"/>
                <a:cs typeface="Calibri" panose="020F0502020204030204" pitchFamily="34" charset="0"/>
              </a:rPr>
              <a:t>of meningococcal vaccine available in the US?: </a:t>
            </a:r>
            <a:endParaRPr lang="en-US" altLang="ar-JO" b="1" dirty="0">
              <a:solidFill>
                <a:schemeClr val="accent4">
                  <a:lumMod val="50000"/>
                </a:schemeClr>
              </a:solidFill>
              <a:latin typeface="Calibri" panose="020F0502020204030204" pitchFamily="34" charset="0"/>
              <a:cs typeface="Calibri" panose="020F0502020204030204" pitchFamily="34" charset="0"/>
            </a:endParaRPr>
          </a:p>
          <a:p>
            <a:pPr marL="457200" indent="-457200">
              <a:buFont typeface="+mj-lt"/>
              <a:buAutoNum type="arabicPeriod"/>
            </a:pPr>
            <a:r>
              <a:rPr lang="en-US" altLang="ar-JO" sz="2000" b="1" dirty="0">
                <a:solidFill>
                  <a:schemeClr val="accent5"/>
                </a:solidFill>
                <a:latin typeface="Calibri" panose="020F0502020204030204" pitchFamily="34" charset="0"/>
                <a:cs typeface="Calibri" panose="020F0502020204030204" pitchFamily="34" charset="0"/>
              </a:rPr>
              <a:t>Tetravalent </a:t>
            </a:r>
            <a:r>
              <a:rPr lang="en-US" altLang="ar-JO" sz="2000" b="1" u="sng" dirty="0">
                <a:solidFill>
                  <a:schemeClr val="accent5"/>
                </a:solidFill>
                <a:latin typeface="Calibri" panose="020F0502020204030204" pitchFamily="34" charset="0"/>
                <a:cs typeface="Calibri" panose="020F0502020204030204" pitchFamily="34" charset="0"/>
              </a:rPr>
              <a:t>polysaccharide</a:t>
            </a:r>
            <a:r>
              <a:rPr lang="en-US" altLang="ar-JO" sz="2000" b="1" dirty="0">
                <a:solidFill>
                  <a:schemeClr val="accent5"/>
                </a:solidFill>
                <a:latin typeface="Calibri" panose="020F0502020204030204" pitchFamily="34" charset="0"/>
                <a:cs typeface="Calibri" panose="020F0502020204030204" pitchFamily="34" charset="0"/>
              </a:rPr>
              <a:t> vaccine (MPSV4) : </a:t>
            </a:r>
            <a:endParaRPr lang="en-US" altLang="ar-JO" sz="2000" b="1" dirty="0">
              <a:solidFill>
                <a:schemeClr val="accent5"/>
              </a:solidFill>
              <a:latin typeface="Calibri" panose="020F0502020204030204" pitchFamily="34" charset="0"/>
              <a:cs typeface="Calibri" panose="020F0502020204030204" pitchFamily="34" charset="0"/>
            </a:endParaRPr>
          </a:p>
          <a:p>
            <a:pPr marL="857250" lvl="1" indent="-457200"/>
            <a:r>
              <a:rPr lang="en-US" altLang="ar-JO" dirty="0">
                <a:latin typeface="Calibri" panose="020F0502020204030204" pitchFamily="34" charset="0"/>
                <a:cs typeface="Calibri" panose="020F0502020204030204" pitchFamily="34" charset="0"/>
              </a:rPr>
              <a:t>For ages </a:t>
            </a:r>
            <a:r>
              <a:rPr lang="en-US" altLang="ar-JO" dirty="0">
                <a:solidFill>
                  <a:srgbClr val="C00000"/>
                </a:solidFill>
                <a:latin typeface="Calibri" panose="020F0502020204030204" pitchFamily="34" charset="0"/>
                <a:cs typeface="Calibri" panose="020F0502020204030204" pitchFamily="34" charset="0"/>
              </a:rPr>
              <a:t>2 years and up</a:t>
            </a:r>
            <a:endParaRPr lang="en-US" altLang="ar-JO" dirty="0">
              <a:solidFill>
                <a:srgbClr val="C00000"/>
              </a:solidFill>
              <a:latin typeface="Calibri" panose="020F0502020204030204" pitchFamily="34" charset="0"/>
              <a:cs typeface="Calibri" panose="020F0502020204030204" pitchFamily="34" charset="0"/>
            </a:endParaRPr>
          </a:p>
          <a:p>
            <a:pPr marL="457200" indent="-457200">
              <a:buFont typeface="+mj-lt"/>
              <a:buAutoNum type="arabicPeriod"/>
            </a:pPr>
            <a:r>
              <a:rPr lang="en-US" altLang="ar-JO" sz="2000" b="1" dirty="0">
                <a:solidFill>
                  <a:schemeClr val="accent5"/>
                </a:solidFill>
                <a:latin typeface="Calibri" panose="020F0502020204030204" pitchFamily="34" charset="0"/>
                <a:cs typeface="Calibri" panose="020F0502020204030204" pitchFamily="34" charset="0"/>
              </a:rPr>
              <a:t>Tetravalent polysaccharide-protein </a:t>
            </a:r>
            <a:r>
              <a:rPr lang="en-US" altLang="ar-JO" sz="2000" b="1" u="sng" dirty="0">
                <a:solidFill>
                  <a:schemeClr val="accent5"/>
                </a:solidFill>
                <a:latin typeface="Calibri" panose="020F0502020204030204" pitchFamily="34" charset="0"/>
                <a:cs typeface="Calibri" panose="020F0502020204030204" pitchFamily="34" charset="0"/>
              </a:rPr>
              <a:t>conjugate</a:t>
            </a:r>
            <a:r>
              <a:rPr lang="en-US" altLang="ar-JO" sz="2000" b="1" dirty="0">
                <a:solidFill>
                  <a:schemeClr val="accent5"/>
                </a:solidFill>
                <a:latin typeface="Calibri" panose="020F0502020204030204" pitchFamily="34" charset="0"/>
                <a:cs typeface="Calibri" panose="020F0502020204030204" pitchFamily="34" charset="0"/>
              </a:rPr>
              <a:t> vaccine (MCV4). </a:t>
            </a:r>
            <a:endParaRPr lang="en-US" altLang="ar-JO" sz="2000" b="1" dirty="0">
              <a:solidFill>
                <a:schemeClr val="accent5"/>
              </a:solidFill>
              <a:latin typeface="Calibri" panose="020F0502020204030204" pitchFamily="34" charset="0"/>
              <a:cs typeface="Calibri" panose="020F0502020204030204" pitchFamily="34" charset="0"/>
            </a:endParaRPr>
          </a:p>
          <a:p>
            <a:pPr marL="857250" lvl="1" indent="-457200"/>
            <a:r>
              <a:rPr lang="en-US" altLang="ar-JO" dirty="0">
                <a:solidFill>
                  <a:srgbClr val="C00000"/>
                </a:solidFill>
                <a:latin typeface="Calibri" panose="020F0502020204030204" pitchFamily="34" charset="0"/>
                <a:cs typeface="Calibri" panose="020F0502020204030204" pitchFamily="34" charset="0"/>
              </a:rPr>
              <a:t>Less than 2 years</a:t>
            </a:r>
            <a:endParaRPr lang="en-US" altLang="ar-JO" dirty="0">
              <a:solidFill>
                <a:srgbClr val="C00000"/>
              </a:solidFill>
              <a:latin typeface="Calibri" panose="020F0502020204030204" pitchFamily="34" charset="0"/>
              <a:cs typeface="Calibri" panose="020F0502020204030204" pitchFamily="34" charset="0"/>
            </a:endParaRPr>
          </a:p>
          <a:p>
            <a:endParaRPr lang="en-US" altLang="ar-JO" dirty="0">
              <a:latin typeface="Calibri" panose="020F0502020204030204" pitchFamily="34" charset="0"/>
              <a:cs typeface="Calibri" panose="020F0502020204030204" pitchFamily="34" charset="0"/>
            </a:endParaRPr>
          </a:p>
          <a:p>
            <a:r>
              <a:rPr lang="en-US" altLang="ar-JO" dirty="0">
                <a:latin typeface="Calibri" panose="020F0502020204030204" pitchFamily="34" charset="0"/>
                <a:cs typeface="Calibri" panose="020F0502020204030204" pitchFamily="34" charset="0"/>
              </a:rPr>
              <a:t>Both </a:t>
            </a:r>
            <a:r>
              <a:rPr lang="en-US" altLang="ar-JO" dirty="0">
                <a:solidFill>
                  <a:schemeClr val="accent5"/>
                </a:solidFill>
                <a:latin typeface="Calibri" panose="020F0502020204030204" pitchFamily="34" charset="0"/>
                <a:cs typeface="Calibri" panose="020F0502020204030204" pitchFamily="34" charset="0"/>
              </a:rPr>
              <a:t>protect against </a:t>
            </a:r>
            <a:r>
              <a:rPr lang="en-US" altLang="ar-JO" dirty="0" err="1">
                <a:latin typeface="Calibri" panose="020F0502020204030204" pitchFamily="34" charset="0"/>
                <a:cs typeface="Calibri" panose="020F0502020204030204" pitchFamily="34" charset="0"/>
              </a:rPr>
              <a:t>serogroups</a:t>
            </a:r>
            <a:r>
              <a:rPr lang="en-US" altLang="ar-JO" dirty="0">
                <a:latin typeface="Calibri" panose="020F0502020204030204" pitchFamily="34" charset="0"/>
                <a:cs typeface="Calibri" panose="020F0502020204030204" pitchFamily="34" charset="0"/>
              </a:rPr>
              <a:t> </a:t>
            </a:r>
            <a:r>
              <a:rPr lang="en-US" altLang="ar-JO" b="1" u="sng" dirty="0">
                <a:latin typeface="Calibri" panose="020F0502020204030204" pitchFamily="34" charset="0"/>
                <a:cs typeface="Calibri" panose="020F0502020204030204" pitchFamily="34" charset="0"/>
              </a:rPr>
              <a:t>A, C, Y, and W-135</a:t>
            </a:r>
            <a:r>
              <a:rPr lang="en-US" altLang="ar-JO" dirty="0">
                <a:latin typeface="Calibri" panose="020F0502020204030204" pitchFamily="34" charset="0"/>
                <a:cs typeface="Calibri" panose="020F0502020204030204" pitchFamily="34" charset="0"/>
              </a:rPr>
              <a:t>, </a:t>
            </a:r>
            <a:endParaRPr lang="en-US" altLang="ar-JO" dirty="0">
              <a:latin typeface="Calibri" panose="020F0502020204030204" pitchFamily="34" charset="0"/>
              <a:cs typeface="Calibri" panose="020F0502020204030204" pitchFamily="34" charset="0"/>
            </a:endParaRPr>
          </a:p>
          <a:p>
            <a:endParaRPr lang="en-US" altLang="ar-JO" b="1" dirty="0">
              <a:solidFill>
                <a:schemeClr val="accent2"/>
              </a:solidFill>
              <a:latin typeface="Calibri" panose="020F0502020204030204" pitchFamily="34" charset="0"/>
              <a:cs typeface="Calibri" panose="020F0502020204030204" pitchFamily="34" charset="0"/>
            </a:endParaRPr>
          </a:p>
          <a:p>
            <a:r>
              <a:rPr lang="en-US" altLang="ar-JO" b="1" dirty="0">
                <a:solidFill>
                  <a:schemeClr val="accent2"/>
                </a:solidFill>
                <a:latin typeface="Calibri" panose="020F0502020204030204" pitchFamily="34" charset="0"/>
                <a:cs typeface="Calibri" panose="020F0502020204030204" pitchFamily="34" charset="0"/>
              </a:rPr>
              <a:t>There is no vaccine currently available against </a:t>
            </a:r>
            <a:r>
              <a:rPr lang="en-US" altLang="ar-JO" b="1" dirty="0" err="1">
                <a:solidFill>
                  <a:schemeClr val="accent2"/>
                </a:solidFill>
                <a:latin typeface="Calibri" panose="020F0502020204030204" pitchFamily="34" charset="0"/>
                <a:cs typeface="Calibri" panose="020F0502020204030204" pitchFamily="34" charset="0"/>
              </a:rPr>
              <a:t>serogroup</a:t>
            </a:r>
            <a:r>
              <a:rPr lang="en-US" altLang="ar-JO" b="1" dirty="0">
                <a:solidFill>
                  <a:schemeClr val="accent2"/>
                </a:solidFill>
                <a:latin typeface="Calibri" panose="020F0502020204030204" pitchFamily="34" charset="0"/>
                <a:cs typeface="Calibri" panose="020F0502020204030204" pitchFamily="34" charset="0"/>
              </a:rPr>
              <a:t> b</a:t>
            </a:r>
            <a:r>
              <a:rPr lang="en-US" altLang="ar-JO" dirty="0">
                <a:solidFill>
                  <a:srgbClr val="C00000"/>
                </a:solidFill>
                <a:latin typeface="Calibri" panose="020F0502020204030204" pitchFamily="34" charset="0"/>
                <a:cs typeface="Calibri" panose="020F0502020204030204" pitchFamily="34" charset="0"/>
              </a:rPr>
              <a:t>, </a:t>
            </a:r>
            <a:r>
              <a:rPr lang="en-US" altLang="ar-JO" dirty="0">
                <a:latin typeface="Calibri" panose="020F0502020204030204" pitchFamily="34" charset="0"/>
                <a:cs typeface="Calibri" panose="020F0502020204030204" pitchFamily="34" charset="0"/>
              </a:rPr>
              <a:t>which is actually the most prevalent. </a:t>
            </a:r>
            <a:r>
              <a:rPr lang="en-US" altLang="ar-JO" b="1" dirty="0">
                <a:solidFill>
                  <a:schemeClr val="accent5"/>
                </a:solidFill>
                <a:latin typeface="Calibri" panose="020F0502020204030204" pitchFamily="34" charset="0"/>
                <a:cs typeface="Calibri" panose="020F0502020204030204" pitchFamily="34" charset="0"/>
              </a:rPr>
              <a:t>Why</a:t>
            </a:r>
            <a:r>
              <a:rPr lang="en-US" altLang="ar-JO" dirty="0">
                <a:solidFill>
                  <a:schemeClr val="accent5"/>
                </a:solidFill>
                <a:latin typeface="Calibri" panose="020F0502020204030204" pitchFamily="34" charset="0"/>
                <a:cs typeface="Calibri" panose="020F0502020204030204" pitchFamily="34" charset="0"/>
              </a:rPr>
              <a:t>?</a:t>
            </a:r>
            <a:endParaRPr lang="en-US" altLang="ar-JO" dirty="0">
              <a:solidFill>
                <a:schemeClr val="accent5"/>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the </a:t>
            </a:r>
            <a:r>
              <a:rPr lang="en-US" sz="2000" b="1" u="sng" dirty="0">
                <a:latin typeface="Calibri" panose="020F0502020204030204" pitchFamily="34" charset="0"/>
                <a:cs typeface="Calibri" panose="020F0502020204030204" pitchFamily="34" charset="0"/>
              </a:rPr>
              <a:t>capsular polysaccharide </a:t>
            </a:r>
            <a:r>
              <a:rPr lang="en-US" sz="2000" dirty="0">
                <a:latin typeface="Calibri" panose="020F0502020204030204" pitchFamily="34" charset="0"/>
                <a:cs typeface="Calibri" panose="020F0502020204030204" pitchFamily="34" charset="0"/>
              </a:rPr>
              <a:t>on the type B bacterium is too </a:t>
            </a:r>
            <a:r>
              <a:rPr lang="en-US" sz="2000" b="1" u="sng" dirty="0">
                <a:latin typeface="Calibri" panose="020F0502020204030204" pitchFamily="34" charset="0"/>
                <a:cs typeface="Calibri" panose="020F0502020204030204" pitchFamily="34" charset="0"/>
              </a:rPr>
              <a:t>similar to human neural antigens</a:t>
            </a:r>
            <a:r>
              <a:rPr lang="en-US" sz="2000" dirty="0">
                <a:latin typeface="Calibri" panose="020F0502020204030204" pitchFamily="34" charset="0"/>
                <a:cs typeface="Calibri" panose="020F0502020204030204" pitchFamily="34" charset="0"/>
              </a:rPr>
              <a:t> to be a useful target.</a:t>
            </a:r>
            <a:r>
              <a:rPr lang="en-US" altLang="ar-JO" sz="1600" dirty="0">
                <a:latin typeface="Calibri" panose="020F0502020204030204" pitchFamily="34" charset="0"/>
                <a:cs typeface="Calibri" panose="020F0502020204030204" pitchFamily="34" charset="0"/>
              </a:rPr>
              <a:t> </a:t>
            </a:r>
            <a:endParaRPr lang="en-US" altLang="ar-JO" sz="1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515389"/>
            <a:ext cx="6709906" cy="5733011"/>
          </a:xfrm>
        </p:spPr>
        <p:txBody>
          <a:bodyPr>
            <a:normAutofit/>
          </a:bodyPr>
          <a:lstStyle/>
          <a:p>
            <a:pPr>
              <a:spcAft>
                <a:spcPts val="0"/>
              </a:spcAft>
              <a:defRPr/>
            </a:pPr>
            <a:r>
              <a:rPr lang="en-US" b="1" dirty="0">
                <a:latin typeface="Calibri" panose="020F0502020204030204" pitchFamily="34" charset="0"/>
                <a:cs typeface="Calibri" panose="020F0502020204030204" pitchFamily="34" charset="0"/>
              </a:rPr>
              <a:t>Why is it important to get vaccinated against N. </a:t>
            </a:r>
            <a:r>
              <a:rPr lang="en-US" b="1" dirty="0" err="1">
                <a:latin typeface="Calibri" panose="020F0502020204030204" pitchFamily="34" charset="0"/>
                <a:cs typeface="Calibri" panose="020F0502020204030204" pitchFamily="34" charset="0"/>
              </a:rPr>
              <a:t>meningitidis</a:t>
            </a:r>
            <a:r>
              <a:rPr lang="en-US" b="1"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
              <a:defRPr/>
            </a:pPr>
            <a:r>
              <a:rPr lang="en-US" dirty="0">
                <a:latin typeface="Calibri" panose="020F0502020204030204" pitchFamily="34" charset="0"/>
                <a:cs typeface="Calibri" panose="020F0502020204030204" pitchFamily="34" charset="0"/>
              </a:rPr>
              <a:t>The infection can rapidly progress from fever, headache and neck stiffness to </a:t>
            </a:r>
            <a:r>
              <a:rPr lang="en-US" b="1" dirty="0">
                <a:latin typeface="Calibri" panose="020F0502020204030204" pitchFamily="34" charset="0"/>
                <a:cs typeface="Calibri" panose="020F0502020204030204" pitchFamily="34" charset="0"/>
              </a:rPr>
              <a:t>coma and death</a:t>
            </a:r>
            <a:r>
              <a:rPr lang="en-US"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q"/>
              <a:defRPr/>
            </a:pPr>
            <a:endParaRPr lang="en-US" b="1" dirty="0">
              <a:solidFill>
                <a:schemeClr val="accent5"/>
              </a:solidFill>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q"/>
              <a:defRPr/>
            </a:pPr>
            <a:r>
              <a:rPr lang="en-US" b="1" dirty="0">
                <a:solidFill>
                  <a:schemeClr val="accent5"/>
                </a:solidFill>
                <a:latin typeface="Calibri" panose="020F0502020204030204" pitchFamily="34" charset="0"/>
                <a:cs typeface="Calibri" panose="020F0502020204030204" pitchFamily="34" charset="0"/>
              </a:rPr>
              <a:t>Death occurs in approximately 10% of cases.</a:t>
            </a:r>
            <a:endParaRPr lang="en-US" b="1" dirty="0">
              <a:solidFill>
                <a:schemeClr val="accent5"/>
              </a:solidFill>
              <a:latin typeface="Calibri" panose="020F0502020204030204" pitchFamily="34" charset="0"/>
              <a:cs typeface="Calibri" panose="020F0502020204030204" pitchFamily="34" charset="0"/>
            </a:endParaRPr>
          </a:p>
          <a:p>
            <a:endParaRPr lang="en-US" altLang="ar-JO" b="1" dirty="0">
              <a:solidFill>
                <a:srgbClr val="0070C0"/>
              </a:solidFill>
              <a:latin typeface="Calibri" panose="020F0502020204030204" pitchFamily="34" charset="0"/>
              <a:cs typeface="Calibri" panose="020F0502020204030204" pitchFamily="34" charset="0"/>
            </a:endParaRPr>
          </a:p>
          <a:p>
            <a:r>
              <a:rPr lang="en-US" altLang="ar-JO" b="1" dirty="0">
                <a:solidFill>
                  <a:schemeClr val="accent4">
                    <a:lumMod val="50000"/>
                  </a:schemeClr>
                </a:solidFill>
                <a:latin typeface="Calibri" panose="020F0502020204030204" pitchFamily="34" charset="0"/>
                <a:cs typeface="Calibri" panose="020F0502020204030204" pitchFamily="34" charset="0"/>
              </a:rPr>
              <a:t>Whom is the vaccine given to?</a:t>
            </a:r>
            <a:endParaRPr lang="en-US" altLang="ar-JO" b="1" dirty="0">
              <a:solidFill>
                <a:schemeClr val="accent4">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ar-JO" dirty="0">
                <a:latin typeface="Calibri" panose="020F0502020204030204" pitchFamily="34" charset="0"/>
                <a:cs typeface="Calibri" panose="020F0502020204030204" pitchFamily="34" charset="0"/>
              </a:rPr>
              <a:t>Impaired immunity</a:t>
            </a:r>
            <a:endParaRPr lang="en-US" altLang="ar-JO"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altLang="ar-JO" dirty="0" err="1">
                <a:latin typeface="Calibri" panose="020F0502020204030204" pitchFamily="34" charset="0"/>
                <a:cs typeface="Calibri" panose="020F0502020204030204" pitchFamily="34" charset="0"/>
              </a:rPr>
              <a:t>Nephrotic</a:t>
            </a:r>
            <a:r>
              <a:rPr lang="en-US" altLang="ar-JO" dirty="0">
                <a:latin typeface="Calibri" panose="020F0502020204030204" pitchFamily="34" charset="0"/>
                <a:cs typeface="Calibri" panose="020F0502020204030204" pitchFamily="34" charset="0"/>
              </a:rPr>
              <a:t> syndrome (immunoglobulin loss)</a:t>
            </a:r>
            <a:endParaRPr lang="en-US" altLang="ar-JO"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altLang="ar-JO" dirty="0" err="1">
                <a:latin typeface="Calibri" panose="020F0502020204030204" pitchFamily="34" charset="0"/>
                <a:cs typeface="Calibri" panose="020F0502020204030204" pitchFamily="34" charset="0"/>
              </a:rPr>
              <a:t>Splenectomy</a:t>
            </a:r>
            <a:r>
              <a:rPr lang="en-US" altLang="ar-JO" dirty="0">
                <a:latin typeface="Calibri" panose="020F0502020204030204" pitchFamily="34" charset="0"/>
                <a:cs typeface="Calibri" panose="020F0502020204030204" pitchFamily="34" charset="0"/>
              </a:rPr>
              <a:t> </a:t>
            </a:r>
            <a:endParaRPr lang="en-US" altLang="ar-JO"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altLang="ar-JO" dirty="0">
                <a:latin typeface="Calibri" panose="020F0502020204030204" pitchFamily="34" charset="0"/>
                <a:cs typeface="Calibri" panose="020F0502020204030204" pitchFamily="34" charset="0"/>
              </a:rPr>
              <a:t>Complement deficiencies</a:t>
            </a:r>
            <a:endParaRPr lang="en-US" altLang="ar-JO"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altLang="ar-JO" dirty="0">
                <a:latin typeface="Calibri" panose="020F0502020204030204" pitchFamily="34" charset="0"/>
                <a:cs typeface="Calibri" panose="020F0502020204030204" pitchFamily="34" charset="0"/>
              </a:rPr>
              <a:t>HIV</a:t>
            </a:r>
            <a:endParaRPr lang="en-US" altLang="ar-JO"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ar-JO" dirty="0">
                <a:latin typeface="Calibri" panose="020F0502020204030204" pitchFamily="34" charset="0"/>
                <a:cs typeface="Calibri" panose="020F0502020204030204" pitchFamily="34" charset="0"/>
              </a:rPr>
              <a:t>Laboratory personnel exposed to aerosolized </a:t>
            </a:r>
            <a:r>
              <a:rPr lang="en-US" altLang="ar-JO" dirty="0" err="1">
                <a:latin typeface="Calibri" panose="020F0502020204030204" pitchFamily="34" charset="0"/>
                <a:cs typeface="Calibri" panose="020F0502020204030204" pitchFamily="34" charset="0"/>
              </a:rPr>
              <a:t>meningococci</a:t>
            </a:r>
            <a:r>
              <a:rPr lang="en-US" altLang="ar-JO" dirty="0">
                <a:latin typeface="Calibri" panose="020F0502020204030204" pitchFamily="34" charset="0"/>
                <a:cs typeface="Calibri" panose="020F0502020204030204" pitchFamily="34" charset="0"/>
              </a:rPr>
              <a:t> </a:t>
            </a:r>
            <a:endParaRPr lang="en-US" altLang="ar-JO"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ar-JO" dirty="0">
                <a:latin typeface="Calibri" panose="020F0502020204030204" pitchFamily="34" charset="0"/>
                <a:cs typeface="Calibri" panose="020F0502020204030204" pitchFamily="34" charset="0"/>
              </a:rPr>
              <a:t>Travelers to areas </a:t>
            </a:r>
            <a:r>
              <a:rPr lang="en-US" altLang="ar-JO" dirty="0" err="1">
                <a:latin typeface="Calibri" panose="020F0502020204030204" pitchFamily="34" charset="0"/>
                <a:cs typeface="Calibri" panose="020F0502020204030204" pitchFamily="34" charset="0"/>
              </a:rPr>
              <a:t>hyperendemic</a:t>
            </a:r>
            <a:r>
              <a:rPr lang="en-US" altLang="ar-JO" dirty="0">
                <a:latin typeface="Calibri" panose="020F0502020204030204" pitchFamily="34" charset="0"/>
                <a:cs typeface="Calibri" panose="020F0502020204030204" pitchFamily="34" charset="0"/>
              </a:rPr>
              <a:t> or epidemic with meningococcal infection.</a:t>
            </a:r>
            <a:endParaRPr lang="en-US" altLang="ar-JO"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59486" cy="1853248"/>
          </a:xfrm>
        </p:spPr>
        <p:txBody>
          <a:bodyPr/>
          <a:lstStyle/>
          <a:p>
            <a:r>
              <a:rPr lang="en-US" b="1" dirty="0">
                <a:solidFill>
                  <a:schemeClr val="accent1"/>
                </a:solidFill>
              </a:rPr>
              <a:t>Varicella vaccine</a:t>
            </a:r>
            <a:br>
              <a:rPr lang="en-US" dirty="0"/>
            </a:br>
            <a:r>
              <a:rPr lang="en-US" sz="2000" b="1" dirty="0"/>
              <a:t>First dose: 12- 15 months of age</a:t>
            </a:r>
            <a:br>
              <a:rPr lang="en-US" sz="2000" b="1" dirty="0"/>
            </a:br>
            <a:r>
              <a:rPr lang="en-US" sz="2000" b="1" dirty="0"/>
              <a:t>Second dose: up to 4 years of age</a:t>
            </a:r>
            <a:br>
              <a:rPr lang="en-US" dirty="0"/>
            </a:br>
            <a:endParaRPr lang="en-US" dirty="0"/>
          </a:p>
        </p:txBody>
      </p:sp>
      <p:sp>
        <p:nvSpPr>
          <p:cNvPr id="3" name="Content Placeholder 2"/>
          <p:cNvSpPr>
            <a:spLocks noGrp="1"/>
          </p:cNvSpPr>
          <p:nvPr>
            <p:ph idx="1"/>
          </p:nvPr>
        </p:nvSpPr>
        <p:spPr>
          <a:xfrm>
            <a:off x="261257" y="1883229"/>
            <a:ext cx="8447314" cy="4855028"/>
          </a:xfrm>
        </p:spPr>
        <p:txBody>
          <a:bodyPr>
            <a:normAutofit lnSpcReduction="10000"/>
          </a:bodyPr>
          <a:lstStyle/>
          <a:p>
            <a:r>
              <a:rPr lang="en-US" dirty="0"/>
              <a:t>Type of vaccine?</a:t>
            </a:r>
            <a:endParaRPr lang="en-US" dirty="0"/>
          </a:p>
          <a:p>
            <a:r>
              <a:rPr lang="en-US" dirty="0"/>
              <a:t>Live attenuated</a:t>
            </a:r>
            <a:endParaRPr lang="en-US" dirty="0"/>
          </a:p>
          <a:p>
            <a:endParaRPr lang="en-US" dirty="0"/>
          </a:p>
          <a:p>
            <a:r>
              <a:rPr lang="en-US" dirty="0"/>
              <a:t>Why is it given?</a:t>
            </a:r>
            <a:endParaRPr lang="en-US" dirty="0"/>
          </a:p>
          <a:p>
            <a:r>
              <a:rPr lang="en-US" dirty="0"/>
              <a:t>Can prevent chickenpox and if The person gets chickenpox the disease will be mild, with fewer spots, less likely to have a fever, and will recover faster</a:t>
            </a:r>
            <a:endParaRPr lang="en-US" dirty="0"/>
          </a:p>
          <a:p>
            <a:endParaRPr lang="en-US" dirty="0"/>
          </a:p>
          <a:p>
            <a:r>
              <a:rPr lang="en-US" dirty="0"/>
              <a:t>Whom is it  given to?</a:t>
            </a:r>
            <a:endParaRPr lang="en-US" dirty="0"/>
          </a:p>
          <a:p>
            <a:r>
              <a:rPr lang="en-US" dirty="0"/>
              <a:t>recommended for children 12 to 18 months of age and for susceptible older children.</a:t>
            </a:r>
            <a:endParaRPr lang="en-US" dirty="0"/>
          </a:p>
          <a:p>
            <a:endParaRPr lang="en-US" dirty="0"/>
          </a:p>
          <a:p>
            <a:r>
              <a:rPr lang="en-US" dirty="0"/>
              <a:t>Route of administration?</a:t>
            </a:r>
            <a:endParaRPr lang="en-US" dirty="0"/>
          </a:p>
          <a:p>
            <a:r>
              <a:rPr lang="en-US" dirty="0"/>
              <a:t>IM</a:t>
            </a:r>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28"/>
          <p:cNvGrpSpPr/>
          <p:nvPr/>
        </p:nvGrpSpPr>
        <p:grpSpPr>
          <a:xfrm>
            <a:off x="-603067" y="1353075"/>
            <a:ext cx="2800638" cy="5726777"/>
            <a:chOff x="-603067" y="495824"/>
            <a:chExt cx="2800638" cy="5726777"/>
          </a:xfrm>
        </p:grpSpPr>
        <p:sp>
          <p:nvSpPr>
            <p:cNvPr id="319" name="Google Shape;319;p28"/>
            <p:cNvSpPr/>
            <p:nvPr/>
          </p:nvSpPr>
          <p:spPr>
            <a:xfrm>
              <a:off x="934304" y="5078056"/>
              <a:ext cx="1263267" cy="1038471"/>
            </a:xfrm>
            <a:custGeom>
              <a:avLst/>
              <a:gdLst/>
              <a:ahLst/>
              <a:cxnLst/>
              <a:rect l="l" t="t" r="r" b="b"/>
              <a:pathLst>
                <a:path w="33358" h="27422" extrusionOk="0">
                  <a:moveTo>
                    <a:pt x="18247" y="0"/>
                  </a:moveTo>
                  <a:lnTo>
                    <a:pt x="0" y="134"/>
                  </a:lnTo>
                  <a:lnTo>
                    <a:pt x="2202" y="14711"/>
                  </a:lnTo>
                  <a:cubicBezTo>
                    <a:pt x="2235" y="15778"/>
                    <a:pt x="2269" y="16879"/>
                    <a:pt x="2302" y="17913"/>
                  </a:cubicBezTo>
                  <a:cubicBezTo>
                    <a:pt x="2435" y="22717"/>
                    <a:pt x="2702" y="26686"/>
                    <a:pt x="3103" y="26953"/>
                  </a:cubicBezTo>
                  <a:cubicBezTo>
                    <a:pt x="3657" y="27293"/>
                    <a:pt x="11777" y="27422"/>
                    <a:pt x="19330" y="27422"/>
                  </a:cubicBezTo>
                  <a:cubicBezTo>
                    <a:pt x="25855" y="27422"/>
                    <a:pt x="31957" y="27326"/>
                    <a:pt x="32390" y="27187"/>
                  </a:cubicBezTo>
                  <a:cubicBezTo>
                    <a:pt x="33358" y="26853"/>
                    <a:pt x="32490" y="24118"/>
                    <a:pt x="31423" y="23284"/>
                  </a:cubicBezTo>
                  <a:cubicBezTo>
                    <a:pt x="30355" y="22417"/>
                    <a:pt x="19915" y="17780"/>
                    <a:pt x="19915" y="17780"/>
                  </a:cubicBezTo>
                  <a:lnTo>
                    <a:pt x="19981" y="14578"/>
                  </a:lnTo>
                  <a:lnTo>
                    <a:pt x="18247" y="0"/>
                  </a:lnTo>
                  <a:close/>
                </a:path>
              </a:pathLst>
            </a:custGeom>
            <a:solidFill>
              <a:srgbClr val="EB9481"/>
            </a:solidFill>
            <a:ln>
              <a:noFill/>
            </a:ln>
          </p:spPr>
          <p:txBody>
            <a:bodyPr spcFirstLastPara="1" wrap="square" lIns="91425" tIns="91425" rIns="91425" bIns="91425" anchor="ctr" anchorCtr="0">
              <a:noAutofit/>
            </a:bodyPr>
            <a:lstStyle/>
            <a:p/>
          </p:txBody>
        </p:sp>
        <p:sp>
          <p:nvSpPr>
            <p:cNvPr id="320" name="Google Shape;320;p28"/>
            <p:cNvSpPr/>
            <p:nvPr/>
          </p:nvSpPr>
          <p:spPr>
            <a:xfrm>
              <a:off x="1017655" y="5630087"/>
              <a:ext cx="1179916" cy="486440"/>
            </a:xfrm>
            <a:custGeom>
              <a:avLst/>
              <a:gdLst/>
              <a:ahLst/>
              <a:cxnLst/>
              <a:rect l="l" t="t" r="r" b="b"/>
              <a:pathLst>
                <a:path w="31157" h="12845" extrusionOk="0">
                  <a:moveTo>
                    <a:pt x="17780" y="1"/>
                  </a:moveTo>
                  <a:lnTo>
                    <a:pt x="1" y="134"/>
                  </a:lnTo>
                  <a:cubicBezTo>
                    <a:pt x="134" y="6238"/>
                    <a:pt x="401" y="12076"/>
                    <a:pt x="902" y="12376"/>
                  </a:cubicBezTo>
                  <a:cubicBezTo>
                    <a:pt x="1456" y="12716"/>
                    <a:pt x="9576" y="12845"/>
                    <a:pt x="17129" y="12845"/>
                  </a:cubicBezTo>
                  <a:cubicBezTo>
                    <a:pt x="23654" y="12845"/>
                    <a:pt x="29756" y="12749"/>
                    <a:pt x="30189" y="12610"/>
                  </a:cubicBezTo>
                  <a:cubicBezTo>
                    <a:pt x="31157" y="12276"/>
                    <a:pt x="30289" y="9541"/>
                    <a:pt x="29222" y="8707"/>
                  </a:cubicBezTo>
                  <a:cubicBezTo>
                    <a:pt x="28154" y="7840"/>
                    <a:pt x="17714" y="3203"/>
                    <a:pt x="17714" y="3203"/>
                  </a:cubicBezTo>
                  <a:lnTo>
                    <a:pt x="17780" y="1"/>
                  </a:lnTo>
                  <a:close/>
                </a:path>
              </a:pathLst>
            </a:custGeom>
            <a:solidFill>
              <a:srgbClr val="FFFFFF"/>
            </a:solidFill>
            <a:ln>
              <a:noFill/>
            </a:ln>
          </p:spPr>
          <p:txBody>
            <a:bodyPr spcFirstLastPara="1" wrap="square" lIns="91425" tIns="91425" rIns="91425" bIns="91425" anchor="ctr" anchorCtr="0">
              <a:noAutofit/>
            </a:bodyPr>
            <a:lstStyle/>
            <a:p/>
          </p:txBody>
        </p:sp>
        <p:sp>
          <p:nvSpPr>
            <p:cNvPr id="321" name="Google Shape;321;p28"/>
            <p:cNvSpPr/>
            <p:nvPr/>
          </p:nvSpPr>
          <p:spPr>
            <a:xfrm>
              <a:off x="1021480" y="5751346"/>
              <a:ext cx="1176091" cy="365180"/>
            </a:xfrm>
            <a:custGeom>
              <a:avLst/>
              <a:gdLst/>
              <a:ahLst/>
              <a:cxnLst/>
              <a:rect l="l" t="t" r="r" b="b"/>
              <a:pathLst>
                <a:path w="31056" h="9643" extrusionOk="0">
                  <a:moveTo>
                    <a:pt x="17613" y="1"/>
                  </a:moveTo>
                  <a:lnTo>
                    <a:pt x="0" y="134"/>
                  </a:lnTo>
                  <a:cubicBezTo>
                    <a:pt x="133" y="4938"/>
                    <a:pt x="400" y="8907"/>
                    <a:pt x="801" y="9174"/>
                  </a:cubicBezTo>
                  <a:cubicBezTo>
                    <a:pt x="1355" y="9514"/>
                    <a:pt x="9475" y="9643"/>
                    <a:pt x="17028" y="9643"/>
                  </a:cubicBezTo>
                  <a:cubicBezTo>
                    <a:pt x="23553" y="9643"/>
                    <a:pt x="29655" y="9547"/>
                    <a:pt x="30088" y="9408"/>
                  </a:cubicBezTo>
                  <a:cubicBezTo>
                    <a:pt x="31056" y="9074"/>
                    <a:pt x="30188" y="6339"/>
                    <a:pt x="29121" y="5505"/>
                  </a:cubicBezTo>
                  <a:cubicBezTo>
                    <a:pt x="28053" y="4638"/>
                    <a:pt x="17613" y="1"/>
                    <a:pt x="1761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322" name="Google Shape;322;p28"/>
            <p:cNvSpPr/>
            <p:nvPr/>
          </p:nvSpPr>
          <p:spPr>
            <a:xfrm>
              <a:off x="1099795" y="6063925"/>
              <a:ext cx="1049756" cy="14050"/>
            </a:xfrm>
            <a:custGeom>
              <a:avLst/>
              <a:gdLst/>
              <a:ahLst/>
              <a:cxnLst/>
              <a:rect l="l" t="t" r="r" b="b"/>
              <a:pathLst>
                <a:path w="27720" h="371" extrusionOk="0">
                  <a:moveTo>
                    <a:pt x="19445" y="1"/>
                  </a:moveTo>
                  <a:cubicBezTo>
                    <a:pt x="12279" y="1"/>
                    <a:pt x="3058" y="75"/>
                    <a:pt x="34" y="253"/>
                  </a:cubicBezTo>
                  <a:cubicBezTo>
                    <a:pt x="0" y="253"/>
                    <a:pt x="0" y="286"/>
                    <a:pt x="34" y="286"/>
                  </a:cubicBezTo>
                  <a:cubicBezTo>
                    <a:pt x="1386" y="346"/>
                    <a:pt x="3978" y="370"/>
                    <a:pt x="7072" y="370"/>
                  </a:cubicBezTo>
                  <a:cubicBezTo>
                    <a:pt x="14356" y="370"/>
                    <a:pt x="24422" y="237"/>
                    <a:pt x="27653" y="120"/>
                  </a:cubicBezTo>
                  <a:cubicBezTo>
                    <a:pt x="27720" y="120"/>
                    <a:pt x="27720" y="53"/>
                    <a:pt x="27620" y="53"/>
                  </a:cubicBezTo>
                  <a:cubicBezTo>
                    <a:pt x="26097" y="19"/>
                    <a:pt x="23028" y="1"/>
                    <a:pt x="19445"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3" name="Google Shape;323;p28"/>
            <p:cNvSpPr/>
            <p:nvPr/>
          </p:nvSpPr>
          <p:spPr>
            <a:xfrm>
              <a:off x="1915818" y="5921913"/>
              <a:ext cx="144057" cy="136446"/>
            </a:xfrm>
            <a:custGeom>
              <a:avLst/>
              <a:gdLst/>
              <a:ahLst/>
              <a:cxnLst/>
              <a:rect l="l" t="t" r="r" b="b"/>
              <a:pathLst>
                <a:path w="3804" h="3603" extrusionOk="0">
                  <a:moveTo>
                    <a:pt x="3770" y="0"/>
                  </a:moveTo>
                  <a:cubicBezTo>
                    <a:pt x="2736" y="0"/>
                    <a:pt x="1735" y="400"/>
                    <a:pt x="1035" y="1134"/>
                  </a:cubicBezTo>
                  <a:cubicBezTo>
                    <a:pt x="368" y="1801"/>
                    <a:pt x="34" y="2669"/>
                    <a:pt x="1" y="3603"/>
                  </a:cubicBezTo>
                  <a:lnTo>
                    <a:pt x="68" y="3603"/>
                  </a:lnTo>
                  <a:cubicBezTo>
                    <a:pt x="368" y="1735"/>
                    <a:pt x="1869" y="300"/>
                    <a:pt x="3770" y="67"/>
                  </a:cubicBezTo>
                  <a:cubicBezTo>
                    <a:pt x="3804" y="67"/>
                    <a:pt x="3804" y="0"/>
                    <a:pt x="377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4" name="Google Shape;324;p28"/>
            <p:cNvSpPr/>
            <p:nvPr/>
          </p:nvSpPr>
          <p:spPr>
            <a:xfrm>
              <a:off x="1561090" y="5769032"/>
              <a:ext cx="199386" cy="83768"/>
            </a:xfrm>
            <a:custGeom>
              <a:avLst/>
              <a:gdLst/>
              <a:ahLst/>
              <a:cxnLst/>
              <a:rect l="l" t="t" r="r" b="b"/>
              <a:pathLst>
                <a:path w="5265" h="2212" extrusionOk="0">
                  <a:moveTo>
                    <a:pt x="5132" y="1"/>
                  </a:moveTo>
                  <a:cubicBezTo>
                    <a:pt x="3297" y="1"/>
                    <a:pt x="1162" y="635"/>
                    <a:pt x="28" y="2136"/>
                  </a:cubicBezTo>
                  <a:cubicBezTo>
                    <a:pt x="1" y="2163"/>
                    <a:pt x="39" y="2212"/>
                    <a:pt x="90" y="2212"/>
                  </a:cubicBezTo>
                  <a:cubicBezTo>
                    <a:pt x="102" y="2212"/>
                    <a:pt x="115" y="2209"/>
                    <a:pt x="128" y="2202"/>
                  </a:cubicBezTo>
                  <a:cubicBezTo>
                    <a:pt x="1729" y="1369"/>
                    <a:pt x="3397" y="701"/>
                    <a:pt x="5165" y="201"/>
                  </a:cubicBezTo>
                  <a:cubicBezTo>
                    <a:pt x="5265" y="168"/>
                    <a:pt x="5232" y="1"/>
                    <a:pt x="5132"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5" name="Google Shape;325;p28"/>
            <p:cNvSpPr/>
            <p:nvPr/>
          </p:nvSpPr>
          <p:spPr>
            <a:xfrm>
              <a:off x="1614373" y="5789254"/>
              <a:ext cx="199158" cy="85018"/>
            </a:xfrm>
            <a:custGeom>
              <a:avLst/>
              <a:gdLst/>
              <a:ahLst/>
              <a:cxnLst/>
              <a:rect l="l" t="t" r="r" b="b"/>
              <a:pathLst>
                <a:path w="5259" h="2245" extrusionOk="0">
                  <a:moveTo>
                    <a:pt x="5126" y="1"/>
                  </a:moveTo>
                  <a:cubicBezTo>
                    <a:pt x="3291" y="1"/>
                    <a:pt x="1189" y="634"/>
                    <a:pt x="55" y="2135"/>
                  </a:cubicBezTo>
                  <a:cubicBezTo>
                    <a:pt x="1" y="2190"/>
                    <a:pt x="58" y="2244"/>
                    <a:pt x="98" y="2244"/>
                  </a:cubicBezTo>
                  <a:cubicBezTo>
                    <a:pt x="107" y="2244"/>
                    <a:pt x="116" y="2242"/>
                    <a:pt x="122" y="2236"/>
                  </a:cubicBezTo>
                  <a:cubicBezTo>
                    <a:pt x="1723" y="1402"/>
                    <a:pt x="3391" y="701"/>
                    <a:pt x="5126" y="234"/>
                  </a:cubicBezTo>
                  <a:cubicBezTo>
                    <a:pt x="5259" y="201"/>
                    <a:pt x="5259" y="34"/>
                    <a:pt x="5126"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6" name="Google Shape;326;p28"/>
            <p:cNvSpPr/>
            <p:nvPr/>
          </p:nvSpPr>
          <p:spPr>
            <a:xfrm>
              <a:off x="1668489" y="5810689"/>
              <a:ext cx="199386" cy="83806"/>
            </a:xfrm>
            <a:custGeom>
              <a:avLst/>
              <a:gdLst/>
              <a:ahLst/>
              <a:cxnLst/>
              <a:rect l="l" t="t" r="r" b="b"/>
              <a:pathLst>
                <a:path w="5265" h="2213" extrusionOk="0">
                  <a:moveTo>
                    <a:pt x="5000" y="0"/>
                  </a:moveTo>
                  <a:cubicBezTo>
                    <a:pt x="3195" y="0"/>
                    <a:pt x="1134" y="671"/>
                    <a:pt x="27" y="2137"/>
                  </a:cubicBezTo>
                  <a:cubicBezTo>
                    <a:pt x="0" y="2164"/>
                    <a:pt x="39" y="2212"/>
                    <a:pt x="90" y="2212"/>
                  </a:cubicBezTo>
                  <a:cubicBezTo>
                    <a:pt x="102" y="2212"/>
                    <a:pt x="115" y="2210"/>
                    <a:pt x="127" y="2203"/>
                  </a:cubicBezTo>
                  <a:cubicBezTo>
                    <a:pt x="1728" y="1369"/>
                    <a:pt x="3396" y="702"/>
                    <a:pt x="5164" y="202"/>
                  </a:cubicBezTo>
                  <a:cubicBezTo>
                    <a:pt x="5264" y="168"/>
                    <a:pt x="5231" y="2"/>
                    <a:pt x="5131" y="2"/>
                  </a:cubicBezTo>
                  <a:cubicBezTo>
                    <a:pt x="5087" y="1"/>
                    <a:pt x="5044" y="0"/>
                    <a:pt x="500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7" name="Google Shape;327;p28"/>
            <p:cNvSpPr/>
            <p:nvPr/>
          </p:nvSpPr>
          <p:spPr>
            <a:xfrm>
              <a:off x="1721772" y="5832161"/>
              <a:ext cx="199158" cy="83806"/>
            </a:xfrm>
            <a:custGeom>
              <a:avLst/>
              <a:gdLst/>
              <a:ahLst/>
              <a:cxnLst/>
              <a:rect l="l" t="t" r="r" b="b"/>
              <a:pathLst>
                <a:path w="5259" h="2213" extrusionOk="0">
                  <a:moveTo>
                    <a:pt x="4994" y="1"/>
                  </a:moveTo>
                  <a:cubicBezTo>
                    <a:pt x="3191" y="1"/>
                    <a:pt x="1162" y="671"/>
                    <a:pt x="55" y="2137"/>
                  </a:cubicBezTo>
                  <a:cubicBezTo>
                    <a:pt x="1" y="2164"/>
                    <a:pt x="56" y="2212"/>
                    <a:pt x="97" y="2212"/>
                  </a:cubicBezTo>
                  <a:cubicBezTo>
                    <a:pt x="106" y="2212"/>
                    <a:pt x="115" y="2210"/>
                    <a:pt x="121" y="2203"/>
                  </a:cubicBezTo>
                  <a:cubicBezTo>
                    <a:pt x="1722" y="1369"/>
                    <a:pt x="3424" y="669"/>
                    <a:pt x="5192" y="202"/>
                  </a:cubicBezTo>
                  <a:cubicBezTo>
                    <a:pt x="5258" y="135"/>
                    <a:pt x="5225" y="2"/>
                    <a:pt x="5125" y="2"/>
                  </a:cubicBezTo>
                  <a:cubicBezTo>
                    <a:pt x="5081" y="1"/>
                    <a:pt x="5038" y="1"/>
                    <a:pt x="4994"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8" name="Google Shape;328;p28"/>
            <p:cNvSpPr/>
            <p:nvPr/>
          </p:nvSpPr>
          <p:spPr>
            <a:xfrm>
              <a:off x="1067341" y="5908015"/>
              <a:ext cx="156289" cy="121298"/>
            </a:xfrm>
            <a:custGeom>
              <a:avLst/>
              <a:gdLst/>
              <a:ahLst/>
              <a:cxnLst/>
              <a:rect l="l" t="t" r="r" b="b"/>
              <a:pathLst>
                <a:path w="4127" h="3203" extrusionOk="0">
                  <a:moveTo>
                    <a:pt x="2058" y="0"/>
                  </a:moveTo>
                  <a:cubicBezTo>
                    <a:pt x="0" y="0"/>
                    <a:pt x="23" y="3203"/>
                    <a:pt x="2060" y="3203"/>
                  </a:cubicBezTo>
                  <a:cubicBezTo>
                    <a:pt x="2070" y="3203"/>
                    <a:pt x="2081" y="3203"/>
                    <a:pt x="2091" y="3202"/>
                  </a:cubicBezTo>
                  <a:cubicBezTo>
                    <a:pt x="4126" y="3202"/>
                    <a:pt x="4126" y="0"/>
                    <a:pt x="205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29" name="Google Shape;329;p28"/>
            <p:cNvSpPr/>
            <p:nvPr/>
          </p:nvSpPr>
          <p:spPr>
            <a:xfrm>
              <a:off x="1665725" y="5571350"/>
              <a:ext cx="197075" cy="227788"/>
            </a:xfrm>
            <a:custGeom>
              <a:avLst/>
              <a:gdLst/>
              <a:ahLst/>
              <a:cxnLst/>
              <a:rect l="l" t="t" r="r" b="b"/>
              <a:pathLst>
                <a:path w="5204" h="6015" extrusionOk="0">
                  <a:moveTo>
                    <a:pt x="3545" y="489"/>
                  </a:moveTo>
                  <a:cubicBezTo>
                    <a:pt x="3904" y="489"/>
                    <a:pt x="4196" y="746"/>
                    <a:pt x="4270" y="1485"/>
                  </a:cubicBezTo>
                  <a:cubicBezTo>
                    <a:pt x="4370" y="2586"/>
                    <a:pt x="2836" y="3653"/>
                    <a:pt x="2102" y="4220"/>
                  </a:cubicBezTo>
                  <a:cubicBezTo>
                    <a:pt x="1468" y="4687"/>
                    <a:pt x="801" y="5121"/>
                    <a:pt x="200" y="5588"/>
                  </a:cubicBezTo>
                  <a:cubicBezTo>
                    <a:pt x="501" y="4654"/>
                    <a:pt x="834" y="3753"/>
                    <a:pt x="1234" y="2886"/>
                  </a:cubicBezTo>
                  <a:cubicBezTo>
                    <a:pt x="1401" y="2452"/>
                    <a:pt x="1635" y="2019"/>
                    <a:pt x="1868" y="1618"/>
                  </a:cubicBezTo>
                  <a:cubicBezTo>
                    <a:pt x="2121" y="1240"/>
                    <a:pt x="2931" y="489"/>
                    <a:pt x="3545" y="489"/>
                  </a:cubicBezTo>
                  <a:close/>
                  <a:moveTo>
                    <a:pt x="3481" y="0"/>
                  </a:moveTo>
                  <a:cubicBezTo>
                    <a:pt x="2773" y="0"/>
                    <a:pt x="2070" y="551"/>
                    <a:pt x="1668" y="1118"/>
                  </a:cubicBezTo>
                  <a:cubicBezTo>
                    <a:pt x="701" y="2486"/>
                    <a:pt x="134" y="4120"/>
                    <a:pt x="0" y="5788"/>
                  </a:cubicBezTo>
                  <a:cubicBezTo>
                    <a:pt x="0" y="5821"/>
                    <a:pt x="34" y="5855"/>
                    <a:pt x="67" y="5855"/>
                  </a:cubicBezTo>
                  <a:cubicBezTo>
                    <a:pt x="91" y="5952"/>
                    <a:pt x="187" y="6014"/>
                    <a:pt x="289" y="6014"/>
                  </a:cubicBezTo>
                  <a:cubicBezTo>
                    <a:pt x="327" y="6014"/>
                    <a:pt x="365" y="6006"/>
                    <a:pt x="400" y="5988"/>
                  </a:cubicBezTo>
                  <a:cubicBezTo>
                    <a:pt x="1701" y="5087"/>
                    <a:pt x="3202" y="4287"/>
                    <a:pt x="4203" y="3019"/>
                  </a:cubicBezTo>
                  <a:cubicBezTo>
                    <a:pt x="4770" y="2252"/>
                    <a:pt x="5204" y="1051"/>
                    <a:pt x="4337" y="317"/>
                  </a:cubicBezTo>
                  <a:cubicBezTo>
                    <a:pt x="4064" y="94"/>
                    <a:pt x="3772" y="0"/>
                    <a:pt x="348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30" name="Google Shape;330;p28"/>
            <p:cNvSpPr/>
            <p:nvPr/>
          </p:nvSpPr>
          <p:spPr>
            <a:xfrm>
              <a:off x="1413889" y="5697268"/>
              <a:ext cx="269559" cy="122358"/>
            </a:xfrm>
            <a:custGeom>
              <a:avLst/>
              <a:gdLst/>
              <a:ahLst/>
              <a:cxnLst/>
              <a:rect l="l" t="t" r="r" b="b"/>
              <a:pathLst>
                <a:path w="7118" h="3231" extrusionOk="0">
                  <a:moveTo>
                    <a:pt x="2232" y="540"/>
                  </a:moveTo>
                  <a:cubicBezTo>
                    <a:pt x="2465" y="540"/>
                    <a:pt x="2673" y="561"/>
                    <a:pt x="2814" y="595"/>
                  </a:cubicBezTo>
                  <a:cubicBezTo>
                    <a:pt x="3281" y="695"/>
                    <a:pt x="3715" y="828"/>
                    <a:pt x="4148" y="995"/>
                  </a:cubicBezTo>
                  <a:cubicBezTo>
                    <a:pt x="5049" y="1362"/>
                    <a:pt x="5916" y="1796"/>
                    <a:pt x="6784" y="2263"/>
                  </a:cubicBezTo>
                  <a:cubicBezTo>
                    <a:pt x="6016" y="2330"/>
                    <a:pt x="5249" y="2463"/>
                    <a:pt x="4449" y="2563"/>
                  </a:cubicBezTo>
                  <a:cubicBezTo>
                    <a:pt x="4037" y="2639"/>
                    <a:pt x="3422" y="2737"/>
                    <a:pt x="2813" y="2737"/>
                  </a:cubicBezTo>
                  <a:cubicBezTo>
                    <a:pt x="2090" y="2737"/>
                    <a:pt x="1375" y="2600"/>
                    <a:pt x="1013" y="2129"/>
                  </a:cubicBezTo>
                  <a:cubicBezTo>
                    <a:pt x="0" y="877"/>
                    <a:pt x="1308" y="540"/>
                    <a:pt x="2232" y="540"/>
                  </a:cubicBezTo>
                  <a:close/>
                  <a:moveTo>
                    <a:pt x="2014" y="1"/>
                  </a:moveTo>
                  <a:cubicBezTo>
                    <a:pt x="1160" y="1"/>
                    <a:pt x="253" y="362"/>
                    <a:pt x="146" y="1329"/>
                  </a:cubicBezTo>
                  <a:cubicBezTo>
                    <a:pt x="12" y="2463"/>
                    <a:pt x="1180" y="3030"/>
                    <a:pt x="2114" y="3163"/>
                  </a:cubicBezTo>
                  <a:cubicBezTo>
                    <a:pt x="2434" y="3210"/>
                    <a:pt x="2755" y="3230"/>
                    <a:pt x="3077" y="3230"/>
                  </a:cubicBezTo>
                  <a:cubicBezTo>
                    <a:pt x="4366" y="3230"/>
                    <a:pt x="5663" y="2910"/>
                    <a:pt x="6917" y="2696"/>
                  </a:cubicBezTo>
                  <a:cubicBezTo>
                    <a:pt x="7050" y="2663"/>
                    <a:pt x="7117" y="2496"/>
                    <a:pt x="7050" y="2363"/>
                  </a:cubicBezTo>
                  <a:cubicBezTo>
                    <a:pt x="7084" y="2330"/>
                    <a:pt x="7084" y="2296"/>
                    <a:pt x="7050" y="2296"/>
                  </a:cubicBezTo>
                  <a:cubicBezTo>
                    <a:pt x="5783" y="1162"/>
                    <a:pt x="4248" y="395"/>
                    <a:pt x="2614" y="61"/>
                  </a:cubicBezTo>
                  <a:cubicBezTo>
                    <a:pt x="2425" y="22"/>
                    <a:pt x="2221" y="1"/>
                    <a:pt x="2014"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31" name="Google Shape;331;p28"/>
            <p:cNvSpPr/>
            <p:nvPr/>
          </p:nvSpPr>
          <p:spPr>
            <a:xfrm>
              <a:off x="-82620" y="2532624"/>
              <a:ext cx="1868392" cy="3064668"/>
            </a:xfrm>
            <a:custGeom>
              <a:avLst/>
              <a:gdLst/>
              <a:ahLst/>
              <a:cxnLst/>
              <a:rect l="l" t="t" r="r" b="b"/>
              <a:pathLst>
                <a:path w="49337" h="80926" extrusionOk="0">
                  <a:moveTo>
                    <a:pt x="1" y="1"/>
                  </a:moveTo>
                  <a:cubicBezTo>
                    <a:pt x="1" y="1"/>
                    <a:pt x="17046" y="38161"/>
                    <a:pt x="17613" y="40696"/>
                  </a:cubicBezTo>
                  <a:cubicBezTo>
                    <a:pt x="18481" y="44599"/>
                    <a:pt x="27287" y="80925"/>
                    <a:pt x="27287" y="80925"/>
                  </a:cubicBezTo>
                  <a:lnTo>
                    <a:pt x="49336" y="80525"/>
                  </a:lnTo>
                  <a:cubicBezTo>
                    <a:pt x="49336" y="80525"/>
                    <a:pt x="41364" y="48736"/>
                    <a:pt x="37761" y="37594"/>
                  </a:cubicBezTo>
                  <a:cubicBezTo>
                    <a:pt x="35159" y="29555"/>
                    <a:pt x="20616" y="801"/>
                    <a:pt x="20616" y="801"/>
                  </a:cubicBezTo>
                  <a:lnTo>
                    <a:pt x="1" y="1"/>
                  </a:lnTo>
                  <a:close/>
                </a:path>
              </a:pathLst>
            </a:custGeom>
            <a:solidFill>
              <a:srgbClr val="455A64"/>
            </a:solidFill>
            <a:ln>
              <a:noFill/>
            </a:ln>
          </p:spPr>
          <p:txBody>
            <a:bodyPr spcFirstLastPara="1" wrap="square" lIns="91425" tIns="91425" rIns="91425" bIns="91425" anchor="ctr" anchorCtr="0">
              <a:noAutofit/>
            </a:bodyPr>
            <a:lstStyle/>
            <a:p/>
          </p:txBody>
        </p:sp>
        <p:sp>
          <p:nvSpPr>
            <p:cNvPr id="332" name="Google Shape;332;p28"/>
            <p:cNvSpPr/>
            <p:nvPr/>
          </p:nvSpPr>
          <p:spPr>
            <a:xfrm>
              <a:off x="1003795" y="5442554"/>
              <a:ext cx="708434" cy="15640"/>
            </a:xfrm>
            <a:custGeom>
              <a:avLst/>
              <a:gdLst/>
              <a:ahLst/>
              <a:cxnLst/>
              <a:rect l="l" t="t" r="r" b="b"/>
              <a:pathLst>
                <a:path w="18707" h="413" extrusionOk="0">
                  <a:moveTo>
                    <a:pt x="11142" y="1"/>
                  </a:moveTo>
                  <a:cubicBezTo>
                    <a:pt x="7007" y="1"/>
                    <a:pt x="2402" y="57"/>
                    <a:pt x="33" y="283"/>
                  </a:cubicBezTo>
                  <a:cubicBezTo>
                    <a:pt x="0" y="283"/>
                    <a:pt x="0" y="349"/>
                    <a:pt x="33" y="349"/>
                  </a:cubicBezTo>
                  <a:cubicBezTo>
                    <a:pt x="354" y="394"/>
                    <a:pt x="1300" y="412"/>
                    <a:pt x="2612" y="412"/>
                  </a:cubicBezTo>
                  <a:cubicBezTo>
                    <a:pt x="7174" y="412"/>
                    <a:pt x="16160" y="194"/>
                    <a:pt x="18647" y="116"/>
                  </a:cubicBezTo>
                  <a:cubicBezTo>
                    <a:pt x="18654" y="120"/>
                    <a:pt x="18661" y="121"/>
                    <a:pt x="18667" y="121"/>
                  </a:cubicBezTo>
                  <a:cubicBezTo>
                    <a:pt x="18707" y="121"/>
                    <a:pt x="18707" y="44"/>
                    <a:pt x="18667" y="44"/>
                  </a:cubicBezTo>
                  <a:cubicBezTo>
                    <a:pt x="18661" y="44"/>
                    <a:pt x="18654" y="45"/>
                    <a:pt x="18647" y="49"/>
                  </a:cubicBezTo>
                  <a:cubicBezTo>
                    <a:pt x="17264" y="35"/>
                    <a:pt x="14344" y="1"/>
                    <a:pt x="11142"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33" name="Google Shape;333;p28"/>
            <p:cNvSpPr/>
            <p:nvPr/>
          </p:nvSpPr>
          <p:spPr>
            <a:xfrm>
              <a:off x="105973" y="2660965"/>
              <a:ext cx="912023" cy="2729480"/>
            </a:xfrm>
            <a:custGeom>
              <a:avLst/>
              <a:gdLst/>
              <a:ahLst/>
              <a:cxnLst/>
              <a:rect l="l" t="t" r="r" b="b"/>
              <a:pathLst>
                <a:path w="24083" h="72075" extrusionOk="0">
                  <a:moveTo>
                    <a:pt x="71" y="0"/>
                  </a:moveTo>
                  <a:cubicBezTo>
                    <a:pt x="44" y="0"/>
                    <a:pt x="1" y="24"/>
                    <a:pt x="24" y="47"/>
                  </a:cubicBezTo>
                  <a:cubicBezTo>
                    <a:pt x="2059" y="4551"/>
                    <a:pt x="4194" y="9054"/>
                    <a:pt x="6262" y="13524"/>
                  </a:cubicBezTo>
                  <a:lnTo>
                    <a:pt x="9498" y="20262"/>
                  </a:lnTo>
                  <a:cubicBezTo>
                    <a:pt x="10532" y="22530"/>
                    <a:pt x="11633" y="24765"/>
                    <a:pt x="12633" y="27033"/>
                  </a:cubicBezTo>
                  <a:cubicBezTo>
                    <a:pt x="13601" y="29202"/>
                    <a:pt x="14401" y="31470"/>
                    <a:pt x="15035" y="33772"/>
                  </a:cubicBezTo>
                  <a:cubicBezTo>
                    <a:pt x="15669" y="36107"/>
                    <a:pt x="16203" y="38475"/>
                    <a:pt x="16703" y="40810"/>
                  </a:cubicBezTo>
                  <a:cubicBezTo>
                    <a:pt x="17804" y="45714"/>
                    <a:pt x="18905" y="50584"/>
                    <a:pt x="20005" y="55487"/>
                  </a:cubicBezTo>
                  <a:cubicBezTo>
                    <a:pt x="21106" y="60357"/>
                    <a:pt x="22207" y="65261"/>
                    <a:pt x="23308" y="70131"/>
                  </a:cubicBezTo>
                  <a:lnTo>
                    <a:pt x="23741" y="71966"/>
                  </a:lnTo>
                  <a:cubicBezTo>
                    <a:pt x="23754" y="72042"/>
                    <a:pt x="23811" y="72075"/>
                    <a:pt x="23872" y="72075"/>
                  </a:cubicBezTo>
                  <a:cubicBezTo>
                    <a:pt x="23971" y="72075"/>
                    <a:pt x="24083" y="71989"/>
                    <a:pt x="24042" y="71866"/>
                  </a:cubicBezTo>
                  <a:cubicBezTo>
                    <a:pt x="22941" y="66995"/>
                    <a:pt x="21873" y="62092"/>
                    <a:pt x="20773" y="57188"/>
                  </a:cubicBezTo>
                  <a:cubicBezTo>
                    <a:pt x="19672" y="52285"/>
                    <a:pt x="18571" y="47415"/>
                    <a:pt x="17470" y="42545"/>
                  </a:cubicBezTo>
                  <a:cubicBezTo>
                    <a:pt x="16403" y="37774"/>
                    <a:pt x="15502" y="32971"/>
                    <a:pt x="13634" y="28434"/>
                  </a:cubicBezTo>
                  <a:cubicBezTo>
                    <a:pt x="12734" y="26233"/>
                    <a:pt x="11699" y="24098"/>
                    <a:pt x="10665" y="21963"/>
                  </a:cubicBezTo>
                  <a:cubicBezTo>
                    <a:pt x="9598" y="19695"/>
                    <a:pt x="8531" y="17427"/>
                    <a:pt x="7430" y="15158"/>
                  </a:cubicBezTo>
                  <a:cubicBezTo>
                    <a:pt x="5262" y="10688"/>
                    <a:pt x="3093" y="6185"/>
                    <a:pt x="925" y="1682"/>
                  </a:cubicBezTo>
                  <a:lnTo>
                    <a:pt x="91" y="14"/>
                  </a:lnTo>
                  <a:cubicBezTo>
                    <a:pt x="91" y="4"/>
                    <a:pt x="83" y="0"/>
                    <a:pt x="7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34" name="Google Shape;334;p28"/>
            <p:cNvSpPr/>
            <p:nvPr/>
          </p:nvSpPr>
          <p:spPr>
            <a:xfrm>
              <a:off x="-82620" y="2532624"/>
              <a:ext cx="1016961" cy="2981278"/>
            </a:xfrm>
            <a:custGeom>
              <a:avLst/>
              <a:gdLst/>
              <a:ahLst/>
              <a:cxnLst/>
              <a:rect l="l" t="t" r="r" b="b"/>
              <a:pathLst>
                <a:path w="26854" h="78724" extrusionOk="0">
                  <a:moveTo>
                    <a:pt x="1" y="1"/>
                  </a:moveTo>
                  <a:cubicBezTo>
                    <a:pt x="1" y="1"/>
                    <a:pt x="17046" y="38161"/>
                    <a:pt x="17613" y="40696"/>
                  </a:cubicBezTo>
                  <a:cubicBezTo>
                    <a:pt x="18347" y="43965"/>
                    <a:pt x="24719" y="70384"/>
                    <a:pt x="26687" y="78524"/>
                  </a:cubicBezTo>
                  <a:lnTo>
                    <a:pt x="26853" y="78724"/>
                  </a:lnTo>
                  <a:lnTo>
                    <a:pt x="16646" y="668"/>
                  </a:lnTo>
                  <a:lnTo>
                    <a:pt x="1" y="1"/>
                  </a:lnTo>
                  <a:close/>
                </a:path>
              </a:pathLst>
            </a:custGeom>
            <a:solidFill>
              <a:srgbClr val="263238"/>
            </a:solidFill>
            <a:ln>
              <a:noFill/>
            </a:ln>
          </p:spPr>
          <p:txBody>
            <a:bodyPr spcFirstLastPara="1" wrap="square" lIns="91425" tIns="91425" rIns="91425" bIns="91425" anchor="ctr" anchorCtr="0">
              <a:noAutofit/>
            </a:bodyPr>
            <a:lstStyle/>
            <a:p/>
          </p:txBody>
        </p:sp>
        <p:sp>
          <p:nvSpPr>
            <p:cNvPr id="335" name="Google Shape;335;p28"/>
            <p:cNvSpPr/>
            <p:nvPr/>
          </p:nvSpPr>
          <p:spPr>
            <a:xfrm>
              <a:off x="-597992" y="4973194"/>
              <a:ext cx="1140720" cy="1249407"/>
            </a:xfrm>
            <a:custGeom>
              <a:avLst/>
              <a:gdLst/>
              <a:ahLst/>
              <a:cxnLst/>
              <a:rect l="l" t="t" r="r" b="b"/>
              <a:pathLst>
                <a:path w="30122" h="32992" extrusionOk="0">
                  <a:moveTo>
                    <a:pt x="9140" y="1"/>
                  </a:moveTo>
                  <a:cubicBezTo>
                    <a:pt x="9140" y="1"/>
                    <a:pt x="5604" y="8240"/>
                    <a:pt x="3636" y="13043"/>
                  </a:cubicBezTo>
                  <a:cubicBezTo>
                    <a:pt x="2936" y="14778"/>
                    <a:pt x="2435" y="16079"/>
                    <a:pt x="2369" y="16346"/>
                  </a:cubicBezTo>
                  <a:cubicBezTo>
                    <a:pt x="1401" y="20582"/>
                    <a:pt x="0" y="23918"/>
                    <a:pt x="100" y="24819"/>
                  </a:cubicBezTo>
                  <a:cubicBezTo>
                    <a:pt x="100" y="24885"/>
                    <a:pt x="134" y="24952"/>
                    <a:pt x="167" y="24985"/>
                  </a:cubicBezTo>
                  <a:cubicBezTo>
                    <a:pt x="1030" y="25882"/>
                    <a:pt x="27870" y="32992"/>
                    <a:pt x="29105" y="32992"/>
                  </a:cubicBezTo>
                  <a:cubicBezTo>
                    <a:pt x="29111" y="32992"/>
                    <a:pt x="29116" y="32991"/>
                    <a:pt x="29121" y="32991"/>
                  </a:cubicBezTo>
                  <a:cubicBezTo>
                    <a:pt x="30122" y="32891"/>
                    <a:pt x="29988" y="30022"/>
                    <a:pt x="29188" y="28955"/>
                  </a:cubicBezTo>
                  <a:cubicBezTo>
                    <a:pt x="28354" y="27854"/>
                    <a:pt x="19414" y="20716"/>
                    <a:pt x="19414" y="20716"/>
                  </a:cubicBezTo>
                  <a:lnTo>
                    <a:pt x="20315" y="17613"/>
                  </a:lnTo>
                  <a:lnTo>
                    <a:pt x="26819" y="4537"/>
                  </a:lnTo>
                  <a:lnTo>
                    <a:pt x="9140" y="1"/>
                  </a:lnTo>
                  <a:close/>
                </a:path>
              </a:pathLst>
            </a:custGeom>
            <a:solidFill>
              <a:srgbClr val="EB9481"/>
            </a:solidFill>
            <a:ln>
              <a:noFill/>
            </a:ln>
          </p:spPr>
          <p:txBody>
            <a:bodyPr spcFirstLastPara="1" wrap="square" lIns="91425" tIns="91425" rIns="91425" bIns="91425" anchor="ctr" anchorCtr="0">
              <a:noAutofit/>
            </a:bodyPr>
            <a:lstStyle/>
            <a:p/>
          </p:txBody>
        </p:sp>
        <p:sp>
          <p:nvSpPr>
            <p:cNvPr id="336" name="Google Shape;336;p28"/>
            <p:cNvSpPr/>
            <p:nvPr/>
          </p:nvSpPr>
          <p:spPr>
            <a:xfrm>
              <a:off x="-597992" y="5467132"/>
              <a:ext cx="1140720" cy="755469"/>
            </a:xfrm>
            <a:custGeom>
              <a:avLst/>
              <a:gdLst/>
              <a:ahLst/>
              <a:cxnLst/>
              <a:rect l="l" t="t" r="r" b="b"/>
              <a:pathLst>
                <a:path w="30122" h="19949" extrusionOk="0">
                  <a:moveTo>
                    <a:pt x="3636" y="0"/>
                  </a:moveTo>
                  <a:cubicBezTo>
                    <a:pt x="2936" y="1735"/>
                    <a:pt x="2435" y="3036"/>
                    <a:pt x="2369" y="3303"/>
                  </a:cubicBezTo>
                  <a:cubicBezTo>
                    <a:pt x="1401" y="7539"/>
                    <a:pt x="0" y="10875"/>
                    <a:pt x="100" y="11776"/>
                  </a:cubicBezTo>
                  <a:cubicBezTo>
                    <a:pt x="100" y="11842"/>
                    <a:pt x="134" y="11909"/>
                    <a:pt x="167" y="11942"/>
                  </a:cubicBezTo>
                  <a:cubicBezTo>
                    <a:pt x="1030" y="12839"/>
                    <a:pt x="27870" y="19949"/>
                    <a:pt x="29105" y="19949"/>
                  </a:cubicBezTo>
                  <a:cubicBezTo>
                    <a:pt x="29111" y="19949"/>
                    <a:pt x="29116" y="19948"/>
                    <a:pt x="29121" y="19948"/>
                  </a:cubicBezTo>
                  <a:cubicBezTo>
                    <a:pt x="30122" y="19848"/>
                    <a:pt x="29988" y="16979"/>
                    <a:pt x="29188" y="15912"/>
                  </a:cubicBezTo>
                  <a:cubicBezTo>
                    <a:pt x="28354" y="14811"/>
                    <a:pt x="19414" y="7673"/>
                    <a:pt x="19414" y="7673"/>
                  </a:cubicBezTo>
                  <a:lnTo>
                    <a:pt x="20315" y="4570"/>
                  </a:lnTo>
                  <a:lnTo>
                    <a:pt x="3636" y="0"/>
                  </a:lnTo>
                  <a:close/>
                </a:path>
              </a:pathLst>
            </a:custGeom>
            <a:solidFill>
              <a:srgbClr val="FFFFFF"/>
            </a:solidFill>
            <a:ln>
              <a:noFill/>
            </a:ln>
          </p:spPr>
          <p:txBody>
            <a:bodyPr spcFirstLastPara="1" wrap="square" lIns="91425" tIns="91425" rIns="91425" bIns="91425" anchor="ctr" anchorCtr="0">
              <a:noAutofit/>
            </a:bodyPr>
            <a:lstStyle/>
            <a:p/>
          </p:txBody>
        </p:sp>
        <p:sp>
          <p:nvSpPr>
            <p:cNvPr id="337" name="Google Shape;337;p28"/>
            <p:cNvSpPr/>
            <p:nvPr/>
          </p:nvSpPr>
          <p:spPr>
            <a:xfrm>
              <a:off x="-603067" y="5592179"/>
              <a:ext cx="1145795" cy="630422"/>
            </a:xfrm>
            <a:custGeom>
              <a:avLst/>
              <a:gdLst/>
              <a:ahLst/>
              <a:cxnLst/>
              <a:rect l="l" t="t" r="r" b="b"/>
              <a:pathLst>
                <a:path w="30256" h="16647" extrusionOk="0">
                  <a:moveTo>
                    <a:pt x="2503" y="1"/>
                  </a:moveTo>
                  <a:cubicBezTo>
                    <a:pt x="701" y="4638"/>
                    <a:pt x="1" y="8307"/>
                    <a:pt x="301" y="8640"/>
                  </a:cubicBezTo>
                  <a:cubicBezTo>
                    <a:pt x="1164" y="9537"/>
                    <a:pt x="28004" y="16647"/>
                    <a:pt x="29239" y="16647"/>
                  </a:cubicBezTo>
                  <a:cubicBezTo>
                    <a:pt x="29245" y="16647"/>
                    <a:pt x="29250" y="16646"/>
                    <a:pt x="29255" y="16646"/>
                  </a:cubicBezTo>
                  <a:cubicBezTo>
                    <a:pt x="30256" y="16546"/>
                    <a:pt x="30156" y="13677"/>
                    <a:pt x="29322" y="12610"/>
                  </a:cubicBezTo>
                  <a:cubicBezTo>
                    <a:pt x="28488" y="11509"/>
                    <a:pt x="19548" y="4371"/>
                    <a:pt x="19548" y="4371"/>
                  </a:cubicBezTo>
                  <a:lnTo>
                    <a:pt x="2503" y="1"/>
                  </a:lnTo>
                  <a:close/>
                </a:path>
              </a:pathLst>
            </a:custGeom>
            <a:solidFill>
              <a:schemeClr val="accent3"/>
            </a:solidFill>
            <a:ln>
              <a:noFill/>
            </a:ln>
          </p:spPr>
          <p:txBody>
            <a:bodyPr spcFirstLastPara="1" wrap="square" lIns="91425" tIns="91425" rIns="91425" bIns="91425" anchor="ctr" anchorCtr="0">
              <a:noAutofit/>
            </a:bodyPr>
            <a:lstStyle/>
            <a:p/>
          </p:txBody>
        </p:sp>
        <p:sp>
          <p:nvSpPr>
            <p:cNvPr id="338" name="Google Shape;338;p28"/>
            <p:cNvSpPr/>
            <p:nvPr/>
          </p:nvSpPr>
          <p:spPr>
            <a:xfrm>
              <a:off x="-513353" y="5920625"/>
              <a:ext cx="1018173" cy="261530"/>
            </a:xfrm>
            <a:custGeom>
              <a:avLst/>
              <a:gdLst/>
              <a:ahLst/>
              <a:cxnLst/>
              <a:rect l="l" t="t" r="r" b="b"/>
              <a:pathLst>
                <a:path w="26886" h="6906" extrusionOk="0">
                  <a:moveTo>
                    <a:pt x="67" y="1"/>
                  </a:moveTo>
                  <a:cubicBezTo>
                    <a:pt x="0" y="1"/>
                    <a:pt x="0" y="1"/>
                    <a:pt x="67" y="34"/>
                  </a:cubicBezTo>
                  <a:cubicBezTo>
                    <a:pt x="4403" y="1368"/>
                    <a:pt x="22316" y="5872"/>
                    <a:pt x="26786" y="6906"/>
                  </a:cubicBezTo>
                  <a:cubicBezTo>
                    <a:pt x="26853" y="6906"/>
                    <a:pt x="26886" y="6839"/>
                    <a:pt x="26786" y="6839"/>
                  </a:cubicBezTo>
                  <a:cubicBezTo>
                    <a:pt x="22383" y="5571"/>
                    <a:pt x="4503" y="901"/>
                    <a:pt x="67"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39" name="Google Shape;339;p28"/>
            <p:cNvSpPr/>
            <p:nvPr/>
          </p:nvSpPr>
          <p:spPr>
            <a:xfrm>
              <a:off x="281197" y="6011589"/>
              <a:ext cx="171854" cy="100772"/>
            </a:xfrm>
            <a:custGeom>
              <a:avLst/>
              <a:gdLst/>
              <a:ahLst/>
              <a:cxnLst/>
              <a:rect l="l" t="t" r="r" b="b"/>
              <a:pathLst>
                <a:path w="4538" h="2661" extrusionOk="0">
                  <a:moveTo>
                    <a:pt x="3514" y="0"/>
                  </a:moveTo>
                  <a:cubicBezTo>
                    <a:pt x="2847" y="0"/>
                    <a:pt x="2180" y="178"/>
                    <a:pt x="1602" y="534"/>
                  </a:cubicBezTo>
                  <a:cubicBezTo>
                    <a:pt x="801" y="1001"/>
                    <a:pt x="234" y="1768"/>
                    <a:pt x="1" y="2636"/>
                  </a:cubicBezTo>
                  <a:cubicBezTo>
                    <a:pt x="1" y="2652"/>
                    <a:pt x="9" y="2661"/>
                    <a:pt x="17" y="2661"/>
                  </a:cubicBezTo>
                  <a:cubicBezTo>
                    <a:pt x="26" y="2661"/>
                    <a:pt x="34" y="2652"/>
                    <a:pt x="34" y="2636"/>
                  </a:cubicBezTo>
                  <a:cubicBezTo>
                    <a:pt x="748" y="1118"/>
                    <a:pt x="2259" y="158"/>
                    <a:pt x="3903" y="158"/>
                  </a:cubicBezTo>
                  <a:cubicBezTo>
                    <a:pt x="4102" y="158"/>
                    <a:pt x="4302" y="172"/>
                    <a:pt x="4504" y="201"/>
                  </a:cubicBezTo>
                  <a:cubicBezTo>
                    <a:pt x="4537" y="201"/>
                    <a:pt x="4537" y="167"/>
                    <a:pt x="4504" y="134"/>
                  </a:cubicBezTo>
                  <a:cubicBezTo>
                    <a:pt x="4182" y="45"/>
                    <a:pt x="3848" y="0"/>
                    <a:pt x="351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0" name="Google Shape;340;p28"/>
            <p:cNvSpPr/>
            <p:nvPr/>
          </p:nvSpPr>
          <p:spPr>
            <a:xfrm>
              <a:off x="-10439" y="5780999"/>
              <a:ext cx="214609" cy="43929"/>
            </a:xfrm>
            <a:custGeom>
              <a:avLst/>
              <a:gdLst/>
              <a:ahLst/>
              <a:cxnLst/>
              <a:rect l="l" t="t" r="r" b="b"/>
              <a:pathLst>
                <a:path w="5667" h="1160" extrusionOk="0">
                  <a:moveTo>
                    <a:pt x="3447" y="0"/>
                  </a:moveTo>
                  <a:cubicBezTo>
                    <a:pt x="2219" y="0"/>
                    <a:pt x="983" y="311"/>
                    <a:pt x="30" y="1053"/>
                  </a:cubicBezTo>
                  <a:cubicBezTo>
                    <a:pt x="1" y="1081"/>
                    <a:pt x="22" y="1159"/>
                    <a:pt x="70" y="1159"/>
                  </a:cubicBezTo>
                  <a:cubicBezTo>
                    <a:pt x="78" y="1159"/>
                    <a:pt x="87" y="1157"/>
                    <a:pt x="96" y="1153"/>
                  </a:cubicBezTo>
                  <a:cubicBezTo>
                    <a:pt x="1864" y="752"/>
                    <a:pt x="3666" y="519"/>
                    <a:pt x="5467" y="519"/>
                  </a:cubicBezTo>
                  <a:cubicBezTo>
                    <a:pt x="5634" y="519"/>
                    <a:pt x="5667" y="285"/>
                    <a:pt x="5500" y="285"/>
                  </a:cubicBezTo>
                  <a:cubicBezTo>
                    <a:pt x="4855" y="103"/>
                    <a:pt x="4152" y="0"/>
                    <a:pt x="344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1" name="Google Shape;341;p28"/>
            <p:cNvSpPr/>
            <p:nvPr/>
          </p:nvSpPr>
          <p:spPr>
            <a:xfrm>
              <a:off x="36141" y="5814400"/>
              <a:ext cx="213511" cy="44384"/>
            </a:xfrm>
            <a:custGeom>
              <a:avLst/>
              <a:gdLst/>
              <a:ahLst/>
              <a:cxnLst/>
              <a:rect l="l" t="t" r="r" b="b"/>
              <a:pathLst>
                <a:path w="5638" h="1172" extrusionOk="0">
                  <a:moveTo>
                    <a:pt x="3443" y="0"/>
                  </a:moveTo>
                  <a:cubicBezTo>
                    <a:pt x="2218" y="0"/>
                    <a:pt x="985" y="298"/>
                    <a:pt x="34" y="1038"/>
                  </a:cubicBezTo>
                  <a:cubicBezTo>
                    <a:pt x="0" y="1105"/>
                    <a:pt x="34" y="1171"/>
                    <a:pt x="101" y="1171"/>
                  </a:cubicBezTo>
                  <a:cubicBezTo>
                    <a:pt x="1868" y="738"/>
                    <a:pt x="3670" y="537"/>
                    <a:pt x="5504" y="504"/>
                  </a:cubicBezTo>
                  <a:cubicBezTo>
                    <a:pt x="5604" y="471"/>
                    <a:pt x="5638" y="304"/>
                    <a:pt x="5504" y="271"/>
                  </a:cubicBezTo>
                  <a:cubicBezTo>
                    <a:pt x="4857" y="100"/>
                    <a:pt x="4151" y="0"/>
                    <a:pt x="3443"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2" name="Google Shape;342;p28"/>
            <p:cNvSpPr/>
            <p:nvPr/>
          </p:nvSpPr>
          <p:spPr>
            <a:xfrm>
              <a:off x="81963" y="5847953"/>
              <a:ext cx="213170" cy="43929"/>
            </a:xfrm>
            <a:custGeom>
              <a:avLst/>
              <a:gdLst/>
              <a:ahLst/>
              <a:cxnLst/>
              <a:rect l="l" t="t" r="r" b="b"/>
              <a:pathLst>
                <a:path w="5629" h="1160" extrusionOk="0">
                  <a:moveTo>
                    <a:pt x="3475" y="0"/>
                  </a:moveTo>
                  <a:cubicBezTo>
                    <a:pt x="2247" y="0"/>
                    <a:pt x="1011" y="311"/>
                    <a:pt x="58" y="1052"/>
                  </a:cubicBezTo>
                  <a:cubicBezTo>
                    <a:pt x="1" y="1081"/>
                    <a:pt x="42" y="1159"/>
                    <a:pt x="97" y="1159"/>
                  </a:cubicBezTo>
                  <a:cubicBezTo>
                    <a:pt x="106" y="1159"/>
                    <a:pt x="115" y="1157"/>
                    <a:pt x="125" y="1153"/>
                  </a:cubicBezTo>
                  <a:cubicBezTo>
                    <a:pt x="1893" y="752"/>
                    <a:pt x="3694" y="519"/>
                    <a:pt x="5495" y="519"/>
                  </a:cubicBezTo>
                  <a:cubicBezTo>
                    <a:pt x="5629" y="485"/>
                    <a:pt x="5629" y="319"/>
                    <a:pt x="5529" y="285"/>
                  </a:cubicBezTo>
                  <a:cubicBezTo>
                    <a:pt x="4883" y="103"/>
                    <a:pt x="4181" y="0"/>
                    <a:pt x="3475"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3" name="Google Shape;343;p28"/>
            <p:cNvSpPr/>
            <p:nvPr/>
          </p:nvSpPr>
          <p:spPr>
            <a:xfrm>
              <a:off x="129604" y="5882036"/>
              <a:ext cx="213549" cy="43702"/>
            </a:xfrm>
            <a:custGeom>
              <a:avLst/>
              <a:gdLst/>
              <a:ahLst/>
              <a:cxnLst/>
              <a:rect l="l" t="t" r="r" b="b"/>
              <a:pathLst>
                <a:path w="5639" h="1154" extrusionOk="0">
                  <a:moveTo>
                    <a:pt x="3476" y="1"/>
                  </a:moveTo>
                  <a:cubicBezTo>
                    <a:pt x="2241" y="1"/>
                    <a:pt x="1000" y="312"/>
                    <a:pt x="68" y="1053"/>
                  </a:cubicBezTo>
                  <a:cubicBezTo>
                    <a:pt x="1" y="1086"/>
                    <a:pt x="68" y="1153"/>
                    <a:pt x="134" y="1153"/>
                  </a:cubicBezTo>
                  <a:cubicBezTo>
                    <a:pt x="1902" y="753"/>
                    <a:pt x="3704" y="519"/>
                    <a:pt x="5505" y="486"/>
                  </a:cubicBezTo>
                  <a:cubicBezTo>
                    <a:pt x="5605" y="486"/>
                    <a:pt x="5638" y="319"/>
                    <a:pt x="5538" y="286"/>
                  </a:cubicBezTo>
                  <a:cubicBezTo>
                    <a:pt x="4893" y="103"/>
                    <a:pt x="4186" y="1"/>
                    <a:pt x="3476"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4" name="Google Shape;344;p28"/>
            <p:cNvSpPr/>
            <p:nvPr/>
          </p:nvSpPr>
          <p:spPr>
            <a:xfrm>
              <a:off x="-526456" y="5769259"/>
              <a:ext cx="169203" cy="121904"/>
            </a:xfrm>
            <a:custGeom>
              <a:avLst/>
              <a:gdLst/>
              <a:ahLst/>
              <a:cxnLst/>
              <a:rect l="l" t="t" r="r" b="b"/>
              <a:pathLst>
                <a:path w="4468" h="3219" extrusionOk="0">
                  <a:moveTo>
                    <a:pt x="2166" y="0"/>
                  </a:moveTo>
                  <a:cubicBezTo>
                    <a:pt x="509" y="0"/>
                    <a:pt x="1" y="2672"/>
                    <a:pt x="1814" y="3164"/>
                  </a:cubicBezTo>
                  <a:cubicBezTo>
                    <a:pt x="1962" y="3201"/>
                    <a:pt x="2104" y="3218"/>
                    <a:pt x="2239" y="3218"/>
                  </a:cubicBezTo>
                  <a:cubicBezTo>
                    <a:pt x="3919" y="3218"/>
                    <a:pt x="4467" y="525"/>
                    <a:pt x="2614" y="62"/>
                  </a:cubicBezTo>
                  <a:cubicBezTo>
                    <a:pt x="2457" y="20"/>
                    <a:pt x="2307" y="0"/>
                    <a:pt x="2166"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5" name="Google Shape;345;p28"/>
            <p:cNvSpPr/>
            <p:nvPr/>
          </p:nvSpPr>
          <p:spPr>
            <a:xfrm>
              <a:off x="105632" y="5608880"/>
              <a:ext cx="237521" cy="192455"/>
            </a:xfrm>
            <a:custGeom>
              <a:avLst/>
              <a:gdLst/>
              <a:ahLst/>
              <a:cxnLst/>
              <a:rect l="l" t="t" r="r" b="b"/>
              <a:pathLst>
                <a:path w="6272" h="5082" extrusionOk="0">
                  <a:moveTo>
                    <a:pt x="4555" y="536"/>
                  </a:moveTo>
                  <a:cubicBezTo>
                    <a:pt x="5027" y="536"/>
                    <a:pt x="5371" y="817"/>
                    <a:pt x="5237" y="1695"/>
                  </a:cubicBezTo>
                  <a:cubicBezTo>
                    <a:pt x="5070" y="2796"/>
                    <a:pt x="3302" y="3429"/>
                    <a:pt x="2435" y="3796"/>
                  </a:cubicBezTo>
                  <a:cubicBezTo>
                    <a:pt x="1701" y="4096"/>
                    <a:pt x="967" y="4330"/>
                    <a:pt x="267" y="4630"/>
                  </a:cubicBezTo>
                  <a:cubicBezTo>
                    <a:pt x="767" y="3796"/>
                    <a:pt x="1334" y="3029"/>
                    <a:pt x="1935" y="2262"/>
                  </a:cubicBezTo>
                  <a:cubicBezTo>
                    <a:pt x="2235" y="1895"/>
                    <a:pt x="2535" y="1561"/>
                    <a:pt x="2869" y="1228"/>
                  </a:cubicBezTo>
                  <a:cubicBezTo>
                    <a:pt x="3183" y="969"/>
                    <a:pt x="3968" y="536"/>
                    <a:pt x="4555" y="536"/>
                  </a:cubicBezTo>
                  <a:close/>
                  <a:moveTo>
                    <a:pt x="4432" y="1"/>
                  </a:moveTo>
                  <a:cubicBezTo>
                    <a:pt x="3856" y="1"/>
                    <a:pt x="3241" y="298"/>
                    <a:pt x="2802" y="661"/>
                  </a:cubicBezTo>
                  <a:cubicBezTo>
                    <a:pt x="1535" y="1761"/>
                    <a:pt x="567" y="3196"/>
                    <a:pt x="33" y="4797"/>
                  </a:cubicBezTo>
                  <a:cubicBezTo>
                    <a:pt x="0" y="4830"/>
                    <a:pt x="33" y="4830"/>
                    <a:pt x="67" y="4864"/>
                  </a:cubicBezTo>
                  <a:cubicBezTo>
                    <a:pt x="67" y="4973"/>
                    <a:pt x="156" y="5082"/>
                    <a:pt x="261" y="5082"/>
                  </a:cubicBezTo>
                  <a:cubicBezTo>
                    <a:pt x="285" y="5082"/>
                    <a:pt x="309" y="5076"/>
                    <a:pt x="334" y="5064"/>
                  </a:cubicBezTo>
                  <a:cubicBezTo>
                    <a:pt x="1835" y="4530"/>
                    <a:pt x="3503" y="4130"/>
                    <a:pt x="4770" y="3129"/>
                  </a:cubicBezTo>
                  <a:cubicBezTo>
                    <a:pt x="5504" y="2562"/>
                    <a:pt x="6271" y="1495"/>
                    <a:pt x="5571" y="594"/>
                  </a:cubicBezTo>
                  <a:cubicBezTo>
                    <a:pt x="5271" y="166"/>
                    <a:pt x="4862" y="1"/>
                    <a:pt x="4432"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6" name="Google Shape;346;p28"/>
            <p:cNvSpPr/>
            <p:nvPr/>
          </p:nvSpPr>
          <p:spPr>
            <a:xfrm>
              <a:off x="-138175" y="5651445"/>
              <a:ext cx="261530" cy="149208"/>
            </a:xfrm>
            <a:custGeom>
              <a:avLst/>
              <a:gdLst/>
              <a:ahLst/>
              <a:cxnLst/>
              <a:rect l="l" t="t" r="r" b="b"/>
              <a:pathLst>
                <a:path w="6906" h="3940" extrusionOk="0">
                  <a:moveTo>
                    <a:pt x="1837" y="558"/>
                  </a:moveTo>
                  <a:cubicBezTo>
                    <a:pt x="2353" y="558"/>
                    <a:pt x="2947" y="727"/>
                    <a:pt x="3236" y="871"/>
                  </a:cubicBezTo>
                  <a:cubicBezTo>
                    <a:pt x="3636" y="1071"/>
                    <a:pt x="4036" y="1338"/>
                    <a:pt x="4403" y="1605"/>
                  </a:cubicBezTo>
                  <a:cubicBezTo>
                    <a:pt x="5171" y="2205"/>
                    <a:pt x="5904" y="2839"/>
                    <a:pt x="6638" y="3506"/>
                  </a:cubicBezTo>
                  <a:cubicBezTo>
                    <a:pt x="5871" y="3373"/>
                    <a:pt x="5070" y="3306"/>
                    <a:pt x="4303" y="3206"/>
                  </a:cubicBezTo>
                  <a:cubicBezTo>
                    <a:pt x="3369" y="3106"/>
                    <a:pt x="1501" y="2906"/>
                    <a:pt x="1068" y="1872"/>
                  </a:cubicBezTo>
                  <a:cubicBezTo>
                    <a:pt x="613" y="849"/>
                    <a:pt x="1158" y="558"/>
                    <a:pt x="1837" y="558"/>
                  </a:cubicBezTo>
                  <a:close/>
                  <a:moveTo>
                    <a:pt x="1903" y="1"/>
                  </a:moveTo>
                  <a:cubicBezTo>
                    <a:pt x="1292" y="1"/>
                    <a:pt x="720" y="242"/>
                    <a:pt x="467" y="904"/>
                  </a:cubicBezTo>
                  <a:cubicBezTo>
                    <a:pt x="0" y="2005"/>
                    <a:pt x="1001" y="2806"/>
                    <a:pt x="1868" y="3173"/>
                  </a:cubicBezTo>
                  <a:cubicBezTo>
                    <a:pt x="3369" y="3806"/>
                    <a:pt x="5070" y="3773"/>
                    <a:pt x="6638" y="3940"/>
                  </a:cubicBezTo>
                  <a:cubicBezTo>
                    <a:pt x="6805" y="3940"/>
                    <a:pt x="6905" y="3806"/>
                    <a:pt x="6872" y="3640"/>
                  </a:cubicBezTo>
                  <a:cubicBezTo>
                    <a:pt x="6905" y="3640"/>
                    <a:pt x="6905" y="3606"/>
                    <a:pt x="6905" y="3573"/>
                  </a:cubicBezTo>
                  <a:cubicBezTo>
                    <a:pt x="5971" y="2172"/>
                    <a:pt x="4670" y="1038"/>
                    <a:pt x="3169" y="304"/>
                  </a:cubicBezTo>
                  <a:cubicBezTo>
                    <a:pt x="2794" y="123"/>
                    <a:pt x="2339" y="1"/>
                    <a:pt x="1903"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7" name="Google Shape;347;p28"/>
            <p:cNvSpPr/>
            <p:nvPr/>
          </p:nvSpPr>
          <p:spPr>
            <a:xfrm>
              <a:off x="-474195" y="2344410"/>
              <a:ext cx="1289776" cy="3264243"/>
            </a:xfrm>
            <a:custGeom>
              <a:avLst/>
              <a:gdLst/>
              <a:ahLst/>
              <a:cxnLst/>
              <a:rect l="l" t="t" r="r" b="b"/>
              <a:pathLst>
                <a:path w="34058" h="86196" extrusionOk="0">
                  <a:moveTo>
                    <a:pt x="8806" y="0"/>
                  </a:moveTo>
                  <a:cubicBezTo>
                    <a:pt x="5904" y="3370"/>
                    <a:pt x="2902" y="8873"/>
                    <a:pt x="4170" y="15011"/>
                  </a:cubicBezTo>
                  <a:cubicBezTo>
                    <a:pt x="4904" y="18747"/>
                    <a:pt x="14511" y="40463"/>
                    <a:pt x="14644" y="42731"/>
                  </a:cubicBezTo>
                  <a:cubicBezTo>
                    <a:pt x="14811" y="45333"/>
                    <a:pt x="0" y="80992"/>
                    <a:pt x="0" y="80992"/>
                  </a:cubicBezTo>
                  <a:lnTo>
                    <a:pt x="19814" y="86196"/>
                  </a:lnTo>
                  <a:cubicBezTo>
                    <a:pt x="19814" y="86196"/>
                    <a:pt x="34058" y="48869"/>
                    <a:pt x="33724" y="41830"/>
                  </a:cubicBezTo>
                  <a:cubicBezTo>
                    <a:pt x="33391" y="34759"/>
                    <a:pt x="24885" y="12243"/>
                    <a:pt x="24885" y="12243"/>
                  </a:cubicBezTo>
                  <a:cubicBezTo>
                    <a:pt x="24885" y="12243"/>
                    <a:pt x="27353" y="11242"/>
                    <a:pt x="27820" y="10741"/>
                  </a:cubicBezTo>
                  <a:cubicBezTo>
                    <a:pt x="29455" y="8974"/>
                    <a:pt x="29288" y="5771"/>
                    <a:pt x="29288" y="5771"/>
                  </a:cubicBezTo>
                  <a:lnTo>
                    <a:pt x="8806" y="0"/>
                  </a:lnTo>
                  <a:close/>
                </a:path>
              </a:pathLst>
            </a:custGeom>
            <a:solidFill>
              <a:srgbClr val="455A64"/>
            </a:solidFill>
            <a:ln>
              <a:noFill/>
            </a:ln>
          </p:spPr>
          <p:txBody>
            <a:bodyPr spcFirstLastPara="1" wrap="square" lIns="91425" tIns="91425" rIns="91425" bIns="91425" anchor="ctr" anchorCtr="0">
              <a:noAutofit/>
            </a:bodyPr>
            <a:lstStyle/>
            <a:p/>
          </p:txBody>
        </p:sp>
        <p:sp>
          <p:nvSpPr>
            <p:cNvPr id="348" name="Google Shape;348;p28"/>
            <p:cNvSpPr/>
            <p:nvPr/>
          </p:nvSpPr>
          <p:spPr>
            <a:xfrm>
              <a:off x="-354185" y="5300391"/>
              <a:ext cx="648069" cy="171816"/>
            </a:xfrm>
            <a:custGeom>
              <a:avLst/>
              <a:gdLst/>
              <a:ahLst/>
              <a:cxnLst/>
              <a:rect l="l" t="t" r="r" b="b"/>
              <a:pathLst>
                <a:path w="17113" h="4537" extrusionOk="0">
                  <a:moveTo>
                    <a:pt x="67" y="0"/>
                  </a:moveTo>
                  <a:cubicBezTo>
                    <a:pt x="0" y="0"/>
                    <a:pt x="0" y="34"/>
                    <a:pt x="67" y="34"/>
                  </a:cubicBezTo>
                  <a:cubicBezTo>
                    <a:pt x="1301" y="601"/>
                    <a:pt x="10641" y="2969"/>
                    <a:pt x="12075" y="3336"/>
                  </a:cubicBezTo>
                  <a:cubicBezTo>
                    <a:pt x="14977" y="4070"/>
                    <a:pt x="14144" y="3836"/>
                    <a:pt x="17079" y="4537"/>
                  </a:cubicBezTo>
                  <a:cubicBezTo>
                    <a:pt x="17112" y="4537"/>
                    <a:pt x="17079" y="4470"/>
                    <a:pt x="17046" y="4470"/>
                  </a:cubicBezTo>
                  <a:cubicBezTo>
                    <a:pt x="14177" y="3636"/>
                    <a:pt x="15011" y="3836"/>
                    <a:pt x="12109" y="3036"/>
                  </a:cubicBezTo>
                  <a:cubicBezTo>
                    <a:pt x="10708" y="2669"/>
                    <a:pt x="1434" y="134"/>
                    <a:pt x="6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49" name="Google Shape;349;p28"/>
            <p:cNvSpPr/>
            <p:nvPr/>
          </p:nvSpPr>
          <p:spPr>
            <a:xfrm>
              <a:off x="362391" y="2749732"/>
              <a:ext cx="224228" cy="106566"/>
            </a:xfrm>
            <a:custGeom>
              <a:avLst/>
              <a:gdLst/>
              <a:ahLst/>
              <a:cxnLst/>
              <a:rect l="l" t="t" r="r" b="b"/>
              <a:pathLst>
                <a:path w="5921" h="2814" extrusionOk="0">
                  <a:moveTo>
                    <a:pt x="5763" y="1"/>
                  </a:moveTo>
                  <a:cubicBezTo>
                    <a:pt x="5752" y="1"/>
                    <a:pt x="5741" y="2"/>
                    <a:pt x="5729" y="5"/>
                  </a:cubicBezTo>
                  <a:cubicBezTo>
                    <a:pt x="3761" y="739"/>
                    <a:pt x="1860" y="1640"/>
                    <a:pt x="58" y="2674"/>
                  </a:cubicBezTo>
                  <a:cubicBezTo>
                    <a:pt x="1" y="2731"/>
                    <a:pt x="18" y="2814"/>
                    <a:pt x="66" y="2814"/>
                  </a:cubicBezTo>
                  <a:cubicBezTo>
                    <a:pt x="74" y="2814"/>
                    <a:pt x="83" y="2812"/>
                    <a:pt x="92" y="2807"/>
                  </a:cubicBezTo>
                  <a:cubicBezTo>
                    <a:pt x="2026" y="1973"/>
                    <a:pt x="3961" y="1173"/>
                    <a:pt x="5829" y="239"/>
                  </a:cubicBezTo>
                  <a:cubicBezTo>
                    <a:pt x="5920" y="147"/>
                    <a:pt x="5873" y="1"/>
                    <a:pt x="5763"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0" name="Google Shape;350;p28"/>
            <p:cNvSpPr/>
            <p:nvPr/>
          </p:nvSpPr>
          <p:spPr>
            <a:xfrm>
              <a:off x="468162" y="2726291"/>
              <a:ext cx="35711" cy="82405"/>
            </a:xfrm>
            <a:custGeom>
              <a:avLst/>
              <a:gdLst/>
              <a:ahLst/>
              <a:cxnLst/>
              <a:rect l="l" t="t" r="r" b="b"/>
              <a:pathLst>
                <a:path w="943" h="2176" extrusionOk="0">
                  <a:moveTo>
                    <a:pt x="698" y="0"/>
                  </a:moveTo>
                  <a:cubicBezTo>
                    <a:pt x="627" y="0"/>
                    <a:pt x="559" y="36"/>
                    <a:pt x="534" y="124"/>
                  </a:cubicBezTo>
                  <a:cubicBezTo>
                    <a:pt x="368" y="491"/>
                    <a:pt x="267" y="858"/>
                    <a:pt x="167" y="1225"/>
                  </a:cubicBezTo>
                  <a:cubicBezTo>
                    <a:pt x="34" y="1525"/>
                    <a:pt x="1" y="1825"/>
                    <a:pt x="1" y="2125"/>
                  </a:cubicBezTo>
                  <a:cubicBezTo>
                    <a:pt x="1" y="2159"/>
                    <a:pt x="26" y="2175"/>
                    <a:pt x="55" y="2175"/>
                  </a:cubicBezTo>
                  <a:cubicBezTo>
                    <a:pt x="84" y="2175"/>
                    <a:pt x="117" y="2159"/>
                    <a:pt x="134" y="2125"/>
                  </a:cubicBezTo>
                  <a:cubicBezTo>
                    <a:pt x="301" y="1858"/>
                    <a:pt x="434" y="1558"/>
                    <a:pt x="501" y="1258"/>
                  </a:cubicBezTo>
                  <a:cubicBezTo>
                    <a:pt x="634" y="924"/>
                    <a:pt x="768" y="557"/>
                    <a:pt x="901" y="224"/>
                  </a:cubicBezTo>
                  <a:cubicBezTo>
                    <a:pt x="943" y="99"/>
                    <a:pt x="816" y="0"/>
                    <a:pt x="69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1" name="Google Shape;351;p28"/>
            <p:cNvSpPr/>
            <p:nvPr/>
          </p:nvSpPr>
          <p:spPr>
            <a:xfrm>
              <a:off x="474486" y="2586854"/>
              <a:ext cx="94789" cy="148413"/>
            </a:xfrm>
            <a:custGeom>
              <a:avLst/>
              <a:gdLst/>
              <a:ahLst/>
              <a:cxnLst/>
              <a:rect l="l" t="t" r="r" b="b"/>
              <a:pathLst>
                <a:path w="2503" h="3919" extrusionOk="0">
                  <a:moveTo>
                    <a:pt x="900" y="0"/>
                  </a:moveTo>
                  <a:cubicBezTo>
                    <a:pt x="882" y="0"/>
                    <a:pt x="868" y="11"/>
                    <a:pt x="868" y="36"/>
                  </a:cubicBezTo>
                  <a:cubicBezTo>
                    <a:pt x="801" y="370"/>
                    <a:pt x="701" y="704"/>
                    <a:pt x="601" y="1004"/>
                  </a:cubicBezTo>
                  <a:cubicBezTo>
                    <a:pt x="534" y="1304"/>
                    <a:pt x="434" y="1638"/>
                    <a:pt x="367" y="1938"/>
                  </a:cubicBezTo>
                  <a:cubicBezTo>
                    <a:pt x="201" y="2572"/>
                    <a:pt x="100" y="3205"/>
                    <a:pt x="0" y="3839"/>
                  </a:cubicBezTo>
                  <a:cubicBezTo>
                    <a:pt x="0" y="3888"/>
                    <a:pt x="36" y="3919"/>
                    <a:pt x="68" y="3919"/>
                  </a:cubicBezTo>
                  <a:cubicBezTo>
                    <a:pt x="80" y="3919"/>
                    <a:pt x="92" y="3915"/>
                    <a:pt x="100" y="3906"/>
                  </a:cubicBezTo>
                  <a:cubicBezTo>
                    <a:pt x="467" y="3906"/>
                    <a:pt x="868" y="3839"/>
                    <a:pt x="1201" y="3706"/>
                  </a:cubicBezTo>
                  <a:cubicBezTo>
                    <a:pt x="1535" y="3539"/>
                    <a:pt x="1635" y="3205"/>
                    <a:pt x="1768" y="2872"/>
                  </a:cubicBezTo>
                  <a:cubicBezTo>
                    <a:pt x="2102" y="2071"/>
                    <a:pt x="2335" y="1204"/>
                    <a:pt x="2502" y="370"/>
                  </a:cubicBezTo>
                  <a:cubicBezTo>
                    <a:pt x="2502" y="329"/>
                    <a:pt x="2464" y="300"/>
                    <a:pt x="2435" y="300"/>
                  </a:cubicBezTo>
                  <a:cubicBezTo>
                    <a:pt x="2417" y="300"/>
                    <a:pt x="2402" y="311"/>
                    <a:pt x="2402" y="337"/>
                  </a:cubicBezTo>
                  <a:cubicBezTo>
                    <a:pt x="2302" y="737"/>
                    <a:pt x="2169" y="1137"/>
                    <a:pt x="2002" y="1537"/>
                  </a:cubicBezTo>
                  <a:cubicBezTo>
                    <a:pt x="1868" y="1871"/>
                    <a:pt x="1768" y="2238"/>
                    <a:pt x="1635" y="2605"/>
                  </a:cubicBezTo>
                  <a:cubicBezTo>
                    <a:pt x="1535" y="2938"/>
                    <a:pt x="1335" y="3239"/>
                    <a:pt x="1068" y="3472"/>
                  </a:cubicBezTo>
                  <a:cubicBezTo>
                    <a:pt x="801" y="3639"/>
                    <a:pt x="467" y="3739"/>
                    <a:pt x="167" y="3772"/>
                  </a:cubicBezTo>
                  <a:cubicBezTo>
                    <a:pt x="334" y="3172"/>
                    <a:pt x="501" y="2572"/>
                    <a:pt x="601" y="1971"/>
                  </a:cubicBezTo>
                  <a:cubicBezTo>
                    <a:pt x="668" y="1671"/>
                    <a:pt x="734" y="1337"/>
                    <a:pt x="801" y="1037"/>
                  </a:cubicBezTo>
                  <a:cubicBezTo>
                    <a:pt x="834" y="704"/>
                    <a:pt x="868" y="370"/>
                    <a:pt x="968" y="70"/>
                  </a:cubicBezTo>
                  <a:cubicBezTo>
                    <a:pt x="968" y="29"/>
                    <a:pt x="930" y="0"/>
                    <a:pt x="90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2" name="Google Shape;352;p28"/>
            <p:cNvSpPr/>
            <p:nvPr/>
          </p:nvSpPr>
          <p:spPr>
            <a:xfrm>
              <a:off x="-92693" y="2501495"/>
              <a:ext cx="286790" cy="210860"/>
            </a:xfrm>
            <a:custGeom>
              <a:avLst/>
              <a:gdLst/>
              <a:ahLst/>
              <a:cxnLst/>
              <a:rect l="l" t="t" r="r" b="b"/>
              <a:pathLst>
                <a:path w="7573" h="5568" extrusionOk="0">
                  <a:moveTo>
                    <a:pt x="7530" y="0"/>
                  </a:moveTo>
                  <a:cubicBezTo>
                    <a:pt x="7517" y="0"/>
                    <a:pt x="7505" y="8"/>
                    <a:pt x="7505" y="22"/>
                  </a:cubicBezTo>
                  <a:cubicBezTo>
                    <a:pt x="7272" y="856"/>
                    <a:pt x="6938" y="1657"/>
                    <a:pt x="6538" y="2390"/>
                  </a:cubicBezTo>
                  <a:cubicBezTo>
                    <a:pt x="6171" y="3124"/>
                    <a:pt x="5704" y="3791"/>
                    <a:pt x="5137" y="4325"/>
                  </a:cubicBezTo>
                  <a:cubicBezTo>
                    <a:pt x="4770" y="4592"/>
                    <a:pt x="4336" y="4759"/>
                    <a:pt x="3903" y="4826"/>
                  </a:cubicBezTo>
                  <a:cubicBezTo>
                    <a:pt x="2839" y="5013"/>
                    <a:pt x="2002" y="5047"/>
                    <a:pt x="1380" y="5047"/>
                  </a:cubicBezTo>
                  <a:cubicBezTo>
                    <a:pt x="1032" y="5047"/>
                    <a:pt x="751" y="5036"/>
                    <a:pt x="534" y="5036"/>
                  </a:cubicBezTo>
                  <a:cubicBezTo>
                    <a:pt x="311" y="5036"/>
                    <a:pt x="156" y="5048"/>
                    <a:pt x="67" y="5092"/>
                  </a:cubicBezTo>
                  <a:cubicBezTo>
                    <a:pt x="0" y="5126"/>
                    <a:pt x="0" y="5192"/>
                    <a:pt x="33" y="5259"/>
                  </a:cubicBezTo>
                  <a:cubicBezTo>
                    <a:pt x="259" y="5485"/>
                    <a:pt x="1724" y="5567"/>
                    <a:pt x="2474" y="5567"/>
                  </a:cubicBezTo>
                  <a:cubicBezTo>
                    <a:pt x="2611" y="5567"/>
                    <a:pt x="2725" y="5565"/>
                    <a:pt x="2802" y="5559"/>
                  </a:cubicBezTo>
                  <a:cubicBezTo>
                    <a:pt x="3669" y="5493"/>
                    <a:pt x="4703" y="5393"/>
                    <a:pt x="5404" y="4859"/>
                  </a:cubicBezTo>
                  <a:cubicBezTo>
                    <a:pt x="6071" y="4258"/>
                    <a:pt x="6571" y="3558"/>
                    <a:pt x="6838" y="2724"/>
                  </a:cubicBezTo>
                  <a:cubicBezTo>
                    <a:pt x="7038" y="2324"/>
                    <a:pt x="7205" y="1890"/>
                    <a:pt x="7339" y="1456"/>
                  </a:cubicBezTo>
                  <a:cubicBezTo>
                    <a:pt x="7439" y="989"/>
                    <a:pt x="7505" y="522"/>
                    <a:pt x="7572" y="55"/>
                  </a:cubicBezTo>
                  <a:cubicBezTo>
                    <a:pt x="7572" y="16"/>
                    <a:pt x="7549" y="0"/>
                    <a:pt x="753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3" name="Google Shape;353;p28"/>
            <p:cNvSpPr/>
            <p:nvPr/>
          </p:nvSpPr>
          <p:spPr>
            <a:xfrm>
              <a:off x="477023" y="2834031"/>
              <a:ext cx="349957" cy="1618640"/>
            </a:xfrm>
            <a:custGeom>
              <a:avLst/>
              <a:gdLst/>
              <a:ahLst/>
              <a:cxnLst/>
              <a:rect l="l" t="t" r="r" b="b"/>
              <a:pathLst>
                <a:path w="9241" h="42742" extrusionOk="0">
                  <a:moveTo>
                    <a:pt x="53" y="0"/>
                  </a:moveTo>
                  <a:cubicBezTo>
                    <a:pt x="33" y="0"/>
                    <a:pt x="0" y="24"/>
                    <a:pt x="0" y="47"/>
                  </a:cubicBezTo>
                  <a:cubicBezTo>
                    <a:pt x="234" y="748"/>
                    <a:pt x="2302" y="6952"/>
                    <a:pt x="2735" y="8353"/>
                  </a:cubicBezTo>
                  <a:cubicBezTo>
                    <a:pt x="3569" y="11155"/>
                    <a:pt x="4437" y="13957"/>
                    <a:pt x="5304" y="16759"/>
                  </a:cubicBezTo>
                  <a:cubicBezTo>
                    <a:pt x="5771" y="18127"/>
                    <a:pt x="6205" y="19528"/>
                    <a:pt x="6638" y="20962"/>
                  </a:cubicBezTo>
                  <a:cubicBezTo>
                    <a:pt x="7038" y="22330"/>
                    <a:pt x="7505" y="23664"/>
                    <a:pt x="7872" y="25032"/>
                  </a:cubicBezTo>
                  <a:cubicBezTo>
                    <a:pt x="8273" y="26400"/>
                    <a:pt x="8439" y="27834"/>
                    <a:pt x="8373" y="29268"/>
                  </a:cubicBezTo>
                  <a:cubicBezTo>
                    <a:pt x="8273" y="30669"/>
                    <a:pt x="8073" y="32104"/>
                    <a:pt x="7772" y="33505"/>
                  </a:cubicBezTo>
                  <a:cubicBezTo>
                    <a:pt x="7172" y="36574"/>
                    <a:pt x="6338" y="39609"/>
                    <a:pt x="5304" y="42578"/>
                  </a:cubicBezTo>
                  <a:cubicBezTo>
                    <a:pt x="5264" y="42677"/>
                    <a:pt x="5343" y="42741"/>
                    <a:pt x="5427" y="42741"/>
                  </a:cubicBezTo>
                  <a:cubicBezTo>
                    <a:pt x="5484" y="42741"/>
                    <a:pt x="5544" y="42712"/>
                    <a:pt x="5571" y="42645"/>
                  </a:cubicBezTo>
                  <a:cubicBezTo>
                    <a:pt x="6571" y="39976"/>
                    <a:pt x="7372" y="37241"/>
                    <a:pt x="7972" y="34472"/>
                  </a:cubicBezTo>
                  <a:cubicBezTo>
                    <a:pt x="8606" y="31770"/>
                    <a:pt x="9240" y="28935"/>
                    <a:pt x="8673" y="26133"/>
                  </a:cubicBezTo>
                  <a:cubicBezTo>
                    <a:pt x="8373" y="24732"/>
                    <a:pt x="7972" y="23364"/>
                    <a:pt x="7505" y="21996"/>
                  </a:cubicBezTo>
                  <a:cubicBezTo>
                    <a:pt x="7038" y="20595"/>
                    <a:pt x="6605" y="19194"/>
                    <a:pt x="6171" y="17793"/>
                  </a:cubicBezTo>
                  <a:cubicBezTo>
                    <a:pt x="5271" y="14958"/>
                    <a:pt x="4403" y="12156"/>
                    <a:pt x="3503" y="9321"/>
                  </a:cubicBezTo>
                  <a:cubicBezTo>
                    <a:pt x="2469" y="6152"/>
                    <a:pt x="1234" y="3116"/>
                    <a:pt x="67" y="14"/>
                  </a:cubicBezTo>
                  <a:cubicBezTo>
                    <a:pt x="67" y="4"/>
                    <a:pt x="61" y="0"/>
                    <a:pt x="53"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4" name="Google Shape;354;p28"/>
            <p:cNvSpPr/>
            <p:nvPr/>
          </p:nvSpPr>
          <p:spPr>
            <a:xfrm>
              <a:off x="-271288" y="2403790"/>
              <a:ext cx="481782" cy="2847180"/>
            </a:xfrm>
            <a:custGeom>
              <a:avLst/>
              <a:gdLst/>
              <a:ahLst/>
              <a:cxnLst/>
              <a:rect l="l" t="t" r="r" b="b"/>
              <a:pathLst>
                <a:path w="12722" h="75183" extrusionOk="0">
                  <a:moveTo>
                    <a:pt x="5683" y="0"/>
                  </a:moveTo>
                  <a:cubicBezTo>
                    <a:pt x="2848" y="3469"/>
                    <a:pt x="1547" y="7939"/>
                    <a:pt x="2148" y="12376"/>
                  </a:cubicBezTo>
                  <a:cubicBezTo>
                    <a:pt x="2548" y="14911"/>
                    <a:pt x="3482" y="17313"/>
                    <a:pt x="4449" y="19648"/>
                  </a:cubicBezTo>
                  <a:cubicBezTo>
                    <a:pt x="5483" y="22149"/>
                    <a:pt x="6451" y="24651"/>
                    <a:pt x="7418" y="27186"/>
                  </a:cubicBezTo>
                  <a:cubicBezTo>
                    <a:pt x="8419" y="29722"/>
                    <a:pt x="9319" y="32223"/>
                    <a:pt x="10220" y="34758"/>
                  </a:cubicBezTo>
                  <a:cubicBezTo>
                    <a:pt x="10654" y="36026"/>
                    <a:pt x="11121" y="37327"/>
                    <a:pt x="11554" y="38628"/>
                  </a:cubicBezTo>
                  <a:cubicBezTo>
                    <a:pt x="12021" y="39829"/>
                    <a:pt x="12255" y="41096"/>
                    <a:pt x="12255" y="42397"/>
                  </a:cubicBezTo>
                  <a:cubicBezTo>
                    <a:pt x="12121" y="43698"/>
                    <a:pt x="11788" y="44999"/>
                    <a:pt x="11254" y="46200"/>
                  </a:cubicBezTo>
                  <a:cubicBezTo>
                    <a:pt x="10754" y="47468"/>
                    <a:pt x="10253" y="48735"/>
                    <a:pt x="9753" y="50003"/>
                  </a:cubicBezTo>
                  <a:lnTo>
                    <a:pt x="6751" y="57742"/>
                  </a:lnTo>
                  <a:cubicBezTo>
                    <a:pt x="4749" y="62845"/>
                    <a:pt x="2781" y="67949"/>
                    <a:pt x="780" y="73053"/>
                  </a:cubicBezTo>
                  <a:lnTo>
                    <a:pt x="46" y="74987"/>
                  </a:lnTo>
                  <a:cubicBezTo>
                    <a:pt x="1" y="75100"/>
                    <a:pt x="109" y="75183"/>
                    <a:pt x="204" y="75183"/>
                  </a:cubicBezTo>
                  <a:cubicBezTo>
                    <a:pt x="249" y="75183"/>
                    <a:pt x="291" y="75164"/>
                    <a:pt x="313" y="75121"/>
                  </a:cubicBezTo>
                  <a:cubicBezTo>
                    <a:pt x="2314" y="70050"/>
                    <a:pt x="4282" y="64980"/>
                    <a:pt x="6284" y="59910"/>
                  </a:cubicBezTo>
                  <a:cubicBezTo>
                    <a:pt x="7251" y="57341"/>
                    <a:pt x="8252" y="54806"/>
                    <a:pt x="9253" y="52238"/>
                  </a:cubicBezTo>
                  <a:cubicBezTo>
                    <a:pt x="9753" y="50970"/>
                    <a:pt x="10253" y="49703"/>
                    <a:pt x="10754" y="48402"/>
                  </a:cubicBezTo>
                  <a:cubicBezTo>
                    <a:pt x="11254" y="47167"/>
                    <a:pt x="11754" y="45966"/>
                    <a:pt x="12155" y="44699"/>
                  </a:cubicBezTo>
                  <a:cubicBezTo>
                    <a:pt x="12588" y="43531"/>
                    <a:pt x="12722" y="42297"/>
                    <a:pt x="12588" y="41096"/>
                  </a:cubicBezTo>
                  <a:cubicBezTo>
                    <a:pt x="12355" y="39862"/>
                    <a:pt x="12021" y="38661"/>
                    <a:pt x="11554" y="37494"/>
                  </a:cubicBezTo>
                  <a:cubicBezTo>
                    <a:pt x="10687" y="34925"/>
                    <a:pt x="9786" y="32423"/>
                    <a:pt x="8852" y="29888"/>
                  </a:cubicBezTo>
                  <a:cubicBezTo>
                    <a:pt x="7918" y="27387"/>
                    <a:pt x="6951" y="24885"/>
                    <a:pt x="5917" y="22383"/>
                  </a:cubicBezTo>
                  <a:cubicBezTo>
                    <a:pt x="4950" y="19948"/>
                    <a:pt x="3849" y="17580"/>
                    <a:pt x="3082" y="15078"/>
                  </a:cubicBezTo>
                  <a:cubicBezTo>
                    <a:pt x="2348" y="12743"/>
                    <a:pt x="2114" y="10308"/>
                    <a:pt x="2414" y="7873"/>
                  </a:cubicBezTo>
                  <a:cubicBezTo>
                    <a:pt x="2681" y="5604"/>
                    <a:pt x="3482" y="3436"/>
                    <a:pt x="4716" y="1501"/>
                  </a:cubicBezTo>
                  <a:cubicBezTo>
                    <a:pt x="5016" y="1001"/>
                    <a:pt x="5350" y="501"/>
                    <a:pt x="5750" y="67"/>
                  </a:cubicBezTo>
                  <a:cubicBezTo>
                    <a:pt x="5750" y="34"/>
                    <a:pt x="5717" y="0"/>
                    <a:pt x="5683"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5" name="Google Shape;355;p28"/>
            <p:cNvSpPr/>
            <p:nvPr/>
          </p:nvSpPr>
          <p:spPr>
            <a:xfrm>
              <a:off x="566699" y="1209181"/>
              <a:ext cx="1054755" cy="976554"/>
            </a:xfrm>
            <a:custGeom>
              <a:avLst/>
              <a:gdLst/>
              <a:ahLst/>
              <a:cxnLst/>
              <a:rect l="l" t="t" r="r" b="b"/>
              <a:pathLst>
                <a:path w="27852" h="25787" extrusionOk="0">
                  <a:moveTo>
                    <a:pt x="1177" y="0"/>
                  </a:moveTo>
                  <a:cubicBezTo>
                    <a:pt x="89" y="0"/>
                    <a:pt x="0" y="1761"/>
                    <a:pt x="201" y="3125"/>
                  </a:cubicBezTo>
                  <a:cubicBezTo>
                    <a:pt x="1502" y="11531"/>
                    <a:pt x="7172" y="20137"/>
                    <a:pt x="8440" y="21872"/>
                  </a:cubicBezTo>
                  <a:cubicBezTo>
                    <a:pt x="9565" y="23399"/>
                    <a:pt x="12884" y="25786"/>
                    <a:pt x="16152" y="25786"/>
                  </a:cubicBezTo>
                  <a:cubicBezTo>
                    <a:pt x="16953" y="25786"/>
                    <a:pt x="17752" y="25642"/>
                    <a:pt x="18514" y="25307"/>
                  </a:cubicBezTo>
                  <a:cubicBezTo>
                    <a:pt x="21983" y="23740"/>
                    <a:pt x="25852" y="16201"/>
                    <a:pt x="27654" y="7495"/>
                  </a:cubicBezTo>
                  <a:cubicBezTo>
                    <a:pt x="27852" y="6455"/>
                    <a:pt x="22097" y="5581"/>
                    <a:pt x="19034" y="5581"/>
                  </a:cubicBezTo>
                  <a:cubicBezTo>
                    <a:pt x="17970" y="5581"/>
                    <a:pt x="17231" y="5686"/>
                    <a:pt x="17179" y="5927"/>
                  </a:cubicBezTo>
                  <a:cubicBezTo>
                    <a:pt x="16649" y="8546"/>
                    <a:pt x="15493" y="13766"/>
                    <a:pt x="14987" y="13766"/>
                  </a:cubicBezTo>
                  <a:cubicBezTo>
                    <a:pt x="14984" y="13766"/>
                    <a:pt x="14981" y="13766"/>
                    <a:pt x="14978" y="13766"/>
                  </a:cubicBezTo>
                  <a:cubicBezTo>
                    <a:pt x="14344" y="13632"/>
                    <a:pt x="8540" y="7328"/>
                    <a:pt x="4871" y="2958"/>
                  </a:cubicBezTo>
                  <a:cubicBezTo>
                    <a:pt x="3061" y="776"/>
                    <a:pt x="1899" y="0"/>
                    <a:pt x="1177" y="0"/>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56" name="Google Shape;356;p28"/>
            <p:cNvSpPr/>
            <p:nvPr/>
          </p:nvSpPr>
          <p:spPr>
            <a:xfrm>
              <a:off x="1156638" y="1043765"/>
              <a:ext cx="496476" cy="486857"/>
            </a:xfrm>
            <a:custGeom>
              <a:avLst/>
              <a:gdLst/>
              <a:ahLst/>
              <a:cxnLst/>
              <a:rect l="l" t="t" r="r" b="b"/>
              <a:pathLst>
                <a:path w="13110" h="12856" extrusionOk="0">
                  <a:moveTo>
                    <a:pt x="2939" y="1"/>
                  </a:moveTo>
                  <a:cubicBezTo>
                    <a:pt x="1937" y="1"/>
                    <a:pt x="1197" y="214"/>
                    <a:pt x="968" y="721"/>
                  </a:cubicBezTo>
                  <a:cubicBezTo>
                    <a:pt x="0" y="2823"/>
                    <a:pt x="1335" y="10428"/>
                    <a:pt x="2068" y="11562"/>
                  </a:cubicBezTo>
                  <a:cubicBezTo>
                    <a:pt x="2525" y="12280"/>
                    <a:pt x="6297" y="12856"/>
                    <a:pt x="9035" y="12856"/>
                  </a:cubicBezTo>
                  <a:cubicBezTo>
                    <a:pt x="10498" y="12856"/>
                    <a:pt x="11666" y="12691"/>
                    <a:pt x="11875" y="12296"/>
                  </a:cubicBezTo>
                  <a:cubicBezTo>
                    <a:pt x="12509" y="11129"/>
                    <a:pt x="13110" y="6159"/>
                    <a:pt x="12543" y="3957"/>
                  </a:cubicBezTo>
                  <a:cubicBezTo>
                    <a:pt x="12085" y="2202"/>
                    <a:pt x="6158" y="1"/>
                    <a:pt x="2939" y="1"/>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57" name="Google Shape;357;p28"/>
            <p:cNvSpPr/>
            <p:nvPr/>
          </p:nvSpPr>
          <p:spPr>
            <a:xfrm>
              <a:off x="1092221" y="905539"/>
              <a:ext cx="539420" cy="436035"/>
            </a:xfrm>
            <a:custGeom>
              <a:avLst/>
              <a:gdLst/>
              <a:ahLst/>
              <a:cxnLst/>
              <a:rect l="l" t="t" r="r" b="b"/>
              <a:pathLst>
                <a:path w="14244" h="11514" extrusionOk="0">
                  <a:moveTo>
                    <a:pt x="4078" y="1"/>
                  </a:moveTo>
                  <a:cubicBezTo>
                    <a:pt x="4064" y="1"/>
                    <a:pt x="4050" y="1"/>
                    <a:pt x="4036" y="2"/>
                  </a:cubicBezTo>
                  <a:cubicBezTo>
                    <a:pt x="2402" y="68"/>
                    <a:pt x="0" y="6106"/>
                    <a:pt x="1835" y="7941"/>
                  </a:cubicBezTo>
                  <a:cubicBezTo>
                    <a:pt x="2023" y="8122"/>
                    <a:pt x="2194" y="8193"/>
                    <a:pt x="2347" y="8193"/>
                  </a:cubicBezTo>
                  <a:cubicBezTo>
                    <a:pt x="2896" y="8193"/>
                    <a:pt x="3202" y="7274"/>
                    <a:pt x="3202" y="7273"/>
                  </a:cubicBezTo>
                  <a:lnTo>
                    <a:pt x="3202" y="7273"/>
                  </a:lnTo>
                  <a:cubicBezTo>
                    <a:pt x="3202" y="7274"/>
                    <a:pt x="3002" y="9609"/>
                    <a:pt x="4236" y="10142"/>
                  </a:cubicBezTo>
                  <a:cubicBezTo>
                    <a:pt x="4390" y="10209"/>
                    <a:pt x="4532" y="10238"/>
                    <a:pt x="4664" y="10238"/>
                  </a:cubicBezTo>
                  <a:cubicBezTo>
                    <a:pt x="5588" y="10238"/>
                    <a:pt x="5975" y="8791"/>
                    <a:pt x="6004" y="8674"/>
                  </a:cubicBezTo>
                  <a:lnTo>
                    <a:pt x="6004" y="8674"/>
                  </a:lnTo>
                  <a:cubicBezTo>
                    <a:pt x="6004" y="8808"/>
                    <a:pt x="5871" y="10943"/>
                    <a:pt x="7172" y="11376"/>
                  </a:cubicBezTo>
                  <a:cubicBezTo>
                    <a:pt x="7290" y="11414"/>
                    <a:pt x="7400" y="11431"/>
                    <a:pt x="7502" y="11431"/>
                  </a:cubicBezTo>
                  <a:cubicBezTo>
                    <a:pt x="8493" y="11431"/>
                    <a:pt x="8740" y="9830"/>
                    <a:pt x="8740" y="9709"/>
                  </a:cubicBezTo>
                  <a:cubicBezTo>
                    <a:pt x="8773" y="9842"/>
                    <a:pt x="9173" y="11410"/>
                    <a:pt x="10207" y="11510"/>
                  </a:cubicBezTo>
                  <a:cubicBezTo>
                    <a:pt x="10236" y="11512"/>
                    <a:pt x="10265" y="11513"/>
                    <a:pt x="10292" y="11513"/>
                  </a:cubicBezTo>
                  <a:cubicBezTo>
                    <a:pt x="11981" y="11513"/>
                    <a:pt x="11155" y="7554"/>
                    <a:pt x="11975" y="6373"/>
                  </a:cubicBezTo>
                  <a:lnTo>
                    <a:pt x="11975" y="6373"/>
                  </a:lnTo>
                  <a:cubicBezTo>
                    <a:pt x="11975" y="6373"/>
                    <a:pt x="14177" y="7574"/>
                    <a:pt x="14244" y="7607"/>
                  </a:cubicBezTo>
                  <a:cubicBezTo>
                    <a:pt x="14244" y="7607"/>
                    <a:pt x="13476" y="3704"/>
                    <a:pt x="11808" y="2670"/>
                  </a:cubicBezTo>
                  <a:cubicBezTo>
                    <a:pt x="11596" y="2529"/>
                    <a:pt x="11354" y="2459"/>
                    <a:pt x="11112" y="2459"/>
                  </a:cubicBezTo>
                  <a:cubicBezTo>
                    <a:pt x="10784" y="2459"/>
                    <a:pt x="10457" y="2587"/>
                    <a:pt x="10207" y="2837"/>
                  </a:cubicBezTo>
                  <a:cubicBezTo>
                    <a:pt x="10207" y="2837"/>
                    <a:pt x="10107" y="1569"/>
                    <a:pt x="9107" y="1202"/>
                  </a:cubicBezTo>
                  <a:cubicBezTo>
                    <a:pt x="9047" y="1184"/>
                    <a:pt x="8985" y="1176"/>
                    <a:pt x="8923" y="1176"/>
                  </a:cubicBezTo>
                  <a:cubicBezTo>
                    <a:pt x="8419" y="1176"/>
                    <a:pt x="7839" y="1703"/>
                    <a:pt x="7839" y="1703"/>
                  </a:cubicBezTo>
                  <a:cubicBezTo>
                    <a:pt x="7772" y="1102"/>
                    <a:pt x="7372" y="602"/>
                    <a:pt x="6805" y="402"/>
                  </a:cubicBezTo>
                  <a:cubicBezTo>
                    <a:pt x="6713" y="377"/>
                    <a:pt x="6623" y="366"/>
                    <a:pt x="6535" y="366"/>
                  </a:cubicBezTo>
                  <a:cubicBezTo>
                    <a:pt x="5922" y="366"/>
                    <a:pt x="5437" y="902"/>
                    <a:pt x="5437" y="902"/>
                  </a:cubicBezTo>
                  <a:cubicBezTo>
                    <a:pt x="5437" y="902"/>
                    <a:pt x="4858" y="1"/>
                    <a:pt x="4078" y="1"/>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58" name="Google Shape;358;p28"/>
            <p:cNvSpPr/>
            <p:nvPr/>
          </p:nvSpPr>
          <p:spPr>
            <a:xfrm>
              <a:off x="1212194" y="943485"/>
              <a:ext cx="80890" cy="243959"/>
            </a:xfrm>
            <a:custGeom>
              <a:avLst/>
              <a:gdLst/>
              <a:ahLst/>
              <a:cxnLst/>
              <a:rect l="l" t="t" r="r" b="b"/>
              <a:pathLst>
                <a:path w="2136" h="6442" extrusionOk="0">
                  <a:moveTo>
                    <a:pt x="2136" y="0"/>
                  </a:moveTo>
                  <a:lnTo>
                    <a:pt x="2136" y="0"/>
                  </a:lnTo>
                  <a:cubicBezTo>
                    <a:pt x="802" y="1868"/>
                    <a:pt x="68" y="4070"/>
                    <a:pt x="1" y="6372"/>
                  </a:cubicBezTo>
                  <a:cubicBezTo>
                    <a:pt x="1" y="6413"/>
                    <a:pt x="52" y="6441"/>
                    <a:pt x="91" y="6441"/>
                  </a:cubicBezTo>
                  <a:cubicBezTo>
                    <a:pt x="115" y="6441"/>
                    <a:pt x="134" y="6430"/>
                    <a:pt x="134" y="6405"/>
                  </a:cubicBezTo>
                  <a:cubicBezTo>
                    <a:pt x="501" y="4170"/>
                    <a:pt x="1168" y="2035"/>
                    <a:pt x="2136"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59" name="Google Shape;359;p28"/>
            <p:cNvSpPr/>
            <p:nvPr/>
          </p:nvSpPr>
          <p:spPr>
            <a:xfrm>
              <a:off x="1306944" y="967267"/>
              <a:ext cx="82140" cy="273724"/>
            </a:xfrm>
            <a:custGeom>
              <a:avLst/>
              <a:gdLst/>
              <a:ahLst/>
              <a:cxnLst/>
              <a:rect l="l" t="t" r="r" b="b"/>
              <a:pathLst>
                <a:path w="2169" h="7228" extrusionOk="0">
                  <a:moveTo>
                    <a:pt x="2148" y="1"/>
                  </a:moveTo>
                  <a:cubicBezTo>
                    <a:pt x="2142" y="1"/>
                    <a:pt x="2136" y="11"/>
                    <a:pt x="2136" y="39"/>
                  </a:cubicBezTo>
                  <a:cubicBezTo>
                    <a:pt x="668" y="2074"/>
                    <a:pt x="1" y="4609"/>
                    <a:pt x="268" y="7111"/>
                  </a:cubicBezTo>
                  <a:cubicBezTo>
                    <a:pt x="268" y="7176"/>
                    <a:pt x="310" y="7227"/>
                    <a:pt x="340" y="7227"/>
                  </a:cubicBezTo>
                  <a:cubicBezTo>
                    <a:pt x="356" y="7227"/>
                    <a:pt x="368" y="7213"/>
                    <a:pt x="368" y="7178"/>
                  </a:cubicBezTo>
                  <a:cubicBezTo>
                    <a:pt x="301" y="5443"/>
                    <a:pt x="1235" y="1907"/>
                    <a:pt x="2169" y="39"/>
                  </a:cubicBezTo>
                  <a:cubicBezTo>
                    <a:pt x="2169" y="20"/>
                    <a:pt x="2158" y="1"/>
                    <a:pt x="2148"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60" name="Google Shape;360;p28"/>
            <p:cNvSpPr/>
            <p:nvPr/>
          </p:nvSpPr>
          <p:spPr>
            <a:xfrm>
              <a:off x="1409269" y="1014529"/>
              <a:ext cx="68242" cy="266908"/>
            </a:xfrm>
            <a:custGeom>
              <a:avLst/>
              <a:gdLst/>
              <a:ahLst/>
              <a:cxnLst/>
              <a:rect l="l" t="t" r="r" b="b"/>
              <a:pathLst>
                <a:path w="1802" h="7048" extrusionOk="0">
                  <a:moveTo>
                    <a:pt x="1769" y="1"/>
                  </a:moveTo>
                  <a:cubicBezTo>
                    <a:pt x="1752" y="1"/>
                    <a:pt x="1735" y="9"/>
                    <a:pt x="1735" y="26"/>
                  </a:cubicBezTo>
                  <a:cubicBezTo>
                    <a:pt x="968" y="993"/>
                    <a:pt x="534" y="2494"/>
                    <a:pt x="268" y="3662"/>
                  </a:cubicBezTo>
                  <a:cubicBezTo>
                    <a:pt x="1" y="4762"/>
                    <a:pt x="34" y="5930"/>
                    <a:pt x="368" y="6997"/>
                  </a:cubicBezTo>
                  <a:cubicBezTo>
                    <a:pt x="368" y="7031"/>
                    <a:pt x="393" y="7047"/>
                    <a:pt x="418" y="7047"/>
                  </a:cubicBezTo>
                  <a:cubicBezTo>
                    <a:pt x="443" y="7047"/>
                    <a:pt x="468" y="7031"/>
                    <a:pt x="468" y="6997"/>
                  </a:cubicBezTo>
                  <a:cubicBezTo>
                    <a:pt x="234" y="4562"/>
                    <a:pt x="835" y="2294"/>
                    <a:pt x="1802" y="26"/>
                  </a:cubicBezTo>
                  <a:cubicBezTo>
                    <a:pt x="1802" y="9"/>
                    <a:pt x="1785" y="1"/>
                    <a:pt x="1769"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61" name="Google Shape;361;p28"/>
            <p:cNvSpPr/>
            <p:nvPr/>
          </p:nvSpPr>
          <p:spPr>
            <a:xfrm>
              <a:off x="1212194" y="1146847"/>
              <a:ext cx="333559" cy="201999"/>
            </a:xfrm>
            <a:custGeom>
              <a:avLst/>
              <a:gdLst/>
              <a:ahLst/>
              <a:cxnLst/>
              <a:rect l="l" t="t" r="r" b="b"/>
              <a:pathLst>
                <a:path w="8808" h="5334" extrusionOk="0">
                  <a:moveTo>
                    <a:pt x="8807" y="1"/>
                  </a:moveTo>
                  <a:lnTo>
                    <a:pt x="8807" y="1"/>
                  </a:lnTo>
                  <a:cubicBezTo>
                    <a:pt x="8640" y="301"/>
                    <a:pt x="8540" y="635"/>
                    <a:pt x="8474" y="1002"/>
                  </a:cubicBezTo>
                  <a:cubicBezTo>
                    <a:pt x="8407" y="1335"/>
                    <a:pt x="8374" y="1669"/>
                    <a:pt x="8340" y="2002"/>
                  </a:cubicBezTo>
                  <a:cubicBezTo>
                    <a:pt x="8274" y="2703"/>
                    <a:pt x="8173" y="3370"/>
                    <a:pt x="7973" y="4004"/>
                  </a:cubicBezTo>
                  <a:cubicBezTo>
                    <a:pt x="7907" y="4337"/>
                    <a:pt x="7773" y="4604"/>
                    <a:pt x="7540" y="4838"/>
                  </a:cubicBezTo>
                  <a:cubicBezTo>
                    <a:pt x="7416" y="4926"/>
                    <a:pt x="7275" y="4967"/>
                    <a:pt x="7129" y="4967"/>
                  </a:cubicBezTo>
                  <a:cubicBezTo>
                    <a:pt x="6999" y="4967"/>
                    <a:pt x="6865" y="4934"/>
                    <a:pt x="6739" y="4871"/>
                  </a:cubicBezTo>
                  <a:cubicBezTo>
                    <a:pt x="6472" y="4738"/>
                    <a:pt x="6272" y="4504"/>
                    <a:pt x="6139" y="4204"/>
                  </a:cubicBezTo>
                  <a:cubicBezTo>
                    <a:pt x="5972" y="3937"/>
                    <a:pt x="5872" y="3603"/>
                    <a:pt x="5772" y="3303"/>
                  </a:cubicBezTo>
                  <a:lnTo>
                    <a:pt x="5505" y="2169"/>
                  </a:lnTo>
                  <a:lnTo>
                    <a:pt x="5405" y="3337"/>
                  </a:lnTo>
                  <a:cubicBezTo>
                    <a:pt x="5403" y="3358"/>
                    <a:pt x="5401" y="3380"/>
                    <a:pt x="5399" y="3401"/>
                  </a:cubicBezTo>
                  <a:lnTo>
                    <a:pt x="5399" y="3401"/>
                  </a:lnTo>
                  <a:lnTo>
                    <a:pt x="5371" y="3403"/>
                  </a:lnTo>
                  <a:cubicBezTo>
                    <a:pt x="5378" y="3427"/>
                    <a:pt x="5384" y="3450"/>
                    <a:pt x="5391" y="3473"/>
                  </a:cubicBezTo>
                  <a:lnTo>
                    <a:pt x="5391" y="3473"/>
                  </a:lnTo>
                  <a:cubicBezTo>
                    <a:pt x="5342" y="3854"/>
                    <a:pt x="5213" y="4209"/>
                    <a:pt x="5005" y="4537"/>
                  </a:cubicBezTo>
                  <a:cubicBezTo>
                    <a:pt x="4832" y="4759"/>
                    <a:pt x="4570" y="4889"/>
                    <a:pt x="4297" y="4889"/>
                  </a:cubicBezTo>
                  <a:cubicBezTo>
                    <a:pt x="4199" y="4889"/>
                    <a:pt x="4100" y="4873"/>
                    <a:pt x="4004" y="4838"/>
                  </a:cubicBezTo>
                  <a:cubicBezTo>
                    <a:pt x="3604" y="4704"/>
                    <a:pt x="3303" y="4371"/>
                    <a:pt x="3170" y="3970"/>
                  </a:cubicBezTo>
                  <a:cubicBezTo>
                    <a:pt x="3003" y="3570"/>
                    <a:pt x="2903" y="3136"/>
                    <a:pt x="2870" y="2703"/>
                  </a:cubicBezTo>
                  <a:lnTo>
                    <a:pt x="2803" y="1702"/>
                  </a:lnTo>
                  <a:lnTo>
                    <a:pt x="2536" y="2669"/>
                  </a:lnTo>
                  <a:cubicBezTo>
                    <a:pt x="2530" y="2692"/>
                    <a:pt x="2524" y="2715"/>
                    <a:pt x="2517" y="2737"/>
                  </a:cubicBezTo>
                  <a:lnTo>
                    <a:pt x="2517" y="2737"/>
                  </a:lnTo>
                  <a:lnTo>
                    <a:pt x="2503" y="2736"/>
                  </a:lnTo>
                  <a:lnTo>
                    <a:pt x="2503" y="2736"/>
                  </a:lnTo>
                  <a:cubicBezTo>
                    <a:pt x="2504" y="2749"/>
                    <a:pt x="2505" y="2761"/>
                    <a:pt x="2506" y="2774"/>
                  </a:cubicBezTo>
                  <a:lnTo>
                    <a:pt x="2506" y="2774"/>
                  </a:lnTo>
                  <a:cubicBezTo>
                    <a:pt x="2388" y="3128"/>
                    <a:pt x="2137" y="3421"/>
                    <a:pt x="1802" y="3603"/>
                  </a:cubicBezTo>
                  <a:cubicBezTo>
                    <a:pt x="1635" y="3670"/>
                    <a:pt x="1402" y="3703"/>
                    <a:pt x="1202" y="3703"/>
                  </a:cubicBezTo>
                  <a:cubicBezTo>
                    <a:pt x="1002" y="3670"/>
                    <a:pt x="835" y="3570"/>
                    <a:pt x="701" y="3437"/>
                  </a:cubicBezTo>
                  <a:cubicBezTo>
                    <a:pt x="401" y="3103"/>
                    <a:pt x="234" y="2669"/>
                    <a:pt x="168" y="2236"/>
                  </a:cubicBezTo>
                  <a:cubicBezTo>
                    <a:pt x="101" y="1802"/>
                    <a:pt x="34" y="1335"/>
                    <a:pt x="34" y="901"/>
                  </a:cubicBezTo>
                  <a:lnTo>
                    <a:pt x="34" y="901"/>
                  </a:lnTo>
                  <a:cubicBezTo>
                    <a:pt x="1" y="1368"/>
                    <a:pt x="1" y="1835"/>
                    <a:pt x="68" y="2269"/>
                  </a:cubicBezTo>
                  <a:cubicBezTo>
                    <a:pt x="101" y="2736"/>
                    <a:pt x="268" y="3203"/>
                    <a:pt x="535" y="3603"/>
                  </a:cubicBezTo>
                  <a:cubicBezTo>
                    <a:pt x="701" y="3804"/>
                    <a:pt x="935" y="3904"/>
                    <a:pt x="1168" y="3970"/>
                  </a:cubicBezTo>
                  <a:cubicBezTo>
                    <a:pt x="1235" y="3979"/>
                    <a:pt x="1300" y="3983"/>
                    <a:pt x="1363" y="3983"/>
                  </a:cubicBezTo>
                  <a:cubicBezTo>
                    <a:pt x="1552" y="3983"/>
                    <a:pt x="1727" y="3945"/>
                    <a:pt x="1902" y="3870"/>
                  </a:cubicBezTo>
                  <a:cubicBezTo>
                    <a:pt x="2171" y="3755"/>
                    <a:pt x="2407" y="3573"/>
                    <a:pt x="2584" y="3344"/>
                  </a:cubicBezTo>
                  <a:lnTo>
                    <a:pt x="2584" y="3344"/>
                  </a:lnTo>
                  <a:cubicBezTo>
                    <a:pt x="2640" y="3618"/>
                    <a:pt x="2722" y="3888"/>
                    <a:pt x="2836" y="4137"/>
                  </a:cubicBezTo>
                  <a:cubicBezTo>
                    <a:pt x="3003" y="4637"/>
                    <a:pt x="3370" y="5038"/>
                    <a:pt x="3870" y="5238"/>
                  </a:cubicBezTo>
                  <a:cubicBezTo>
                    <a:pt x="4017" y="5293"/>
                    <a:pt x="4164" y="5318"/>
                    <a:pt x="4311" y="5318"/>
                  </a:cubicBezTo>
                  <a:cubicBezTo>
                    <a:pt x="4431" y="5318"/>
                    <a:pt x="4551" y="5301"/>
                    <a:pt x="4671" y="5271"/>
                  </a:cubicBezTo>
                  <a:cubicBezTo>
                    <a:pt x="4938" y="5171"/>
                    <a:pt x="5171" y="5004"/>
                    <a:pt x="5338" y="4771"/>
                  </a:cubicBezTo>
                  <a:cubicBezTo>
                    <a:pt x="5469" y="4574"/>
                    <a:pt x="5568" y="4353"/>
                    <a:pt x="5639" y="4119"/>
                  </a:cubicBezTo>
                  <a:lnTo>
                    <a:pt x="5639" y="4119"/>
                  </a:lnTo>
                  <a:cubicBezTo>
                    <a:pt x="5689" y="4217"/>
                    <a:pt x="5744" y="4312"/>
                    <a:pt x="5805" y="4404"/>
                  </a:cubicBezTo>
                  <a:cubicBezTo>
                    <a:pt x="5972" y="4738"/>
                    <a:pt x="6239" y="5038"/>
                    <a:pt x="6572" y="5205"/>
                  </a:cubicBezTo>
                  <a:cubicBezTo>
                    <a:pt x="6744" y="5290"/>
                    <a:pt x="6922" y="5333"/>
                    <a:pt x="7095" y="5333"/>
                  </a:cubicBezTo>
                  <a:cubicBezTo>
                    <a:pt x="7326" y="5333"/>
                    <a:pt x="7549" y="5257"/>
                    <a:pt x="7740" y="5104"/>
                  </a:cubicBezTo>
                  <a:cubicBezTo>
                    <a:pt x="8007" y="4838"/>
                    <a:pt x="8207" y="4471"/>
                    <a:pt x="8274" y="4104"/>
                  </a:cubicBezTo>
                  <a:cubicBezTo>
                    <a:pt x="8407" y="3437"/>
                    <a:pt x="8507" y="2736"/>
                    <a:pt x="8507" y="2036"/>
                  </a:cubicBezTo>
                  <a:cubicBezTo>
                    <a:pt x="8540" y="1669"/>
                    <a:pt x="8540" y="1335"/>
                    <a:pt x="8574" y="1002"/>
                  </a:cubicBezTo>
                  <a:cubicBezTo>
                    <a:pt x="8607" y="668"/>
                    <a:pt x="8674" y="334"/>
                    <a:pt x="8807"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62" name="Google Shape;362;p28"/>
            <p:cNvSpPr/>
            <p:nvPr/>
          </p:nvSpPr>
          <p:spPr>
            <a:xfrm>
              <a:off x="993684" y="1108712"/>
              <a:ext cx="405058" cy="325000"/>
            </a:xfrm>
            <a:custGeom>
              <a:avLst/>
              <a:gdLst/>
              <a:ahLst/>
              <a:cxnLst/>
              <a:rect l="l" t="t" r="r" b="b"/>
              <a:pathLst>
                <a:path w="10696" h="8582" extrusionOk="0">
                  <a:moveTo>
                    <a:pt x="5182" y="0"/>
                  </a:moveTo>
                  <a:cubicBezTo>
                    <a:pt x="4733" y="0"/>
                    <a:pt x="4365" y="24"/>
                    <a:pt x="4136" y="74"/>
                  </a:cubicBezTo>
                  <a:cubicBezTo>
                    <a:pt x="0" y="908"/>
                    <a:pt x="5904" y="8580"/>
                    <a:pt x="5904" y="8580"/>
                  </a:cubicBezTo>
                  <a:cubicBezTo>
                    <a:pt x="5935" y="8581"/>
                    <a:pt x="5965" y="8582"/>
                    <a:pt x="5995" y="8582"/>
                  </a:cubicBezTo>
                  <a:cubicBezTo>
                    <a:pt x="6860" y="8582"/>
                    <a:pt x="7654" y="8119"/>
                    <a:pt x="8073" y="7346"/>
                  </a:cubicBezTo>
                  <a:cubicBezTo>
                    <a:pt x="9207" y="5211"/>
                    <a:pt x="6838" y="2876"/>
                    <a:pt x="6838" y="2876"/>
                  </a:cubicBezTo>
                  <a:lnTo>
                    <a:pt x="6838" y="2876"/>
                  </a:lnTo>
                  <a:cubicBezTo>
                    <a:pt x="6979" y="2882"/>
                    <a:pt x="7127" y="2886"/>
                    <a:pt x="7280" y="2886"/>
                  </a:cubicBezTo>
                  <a:cubicBezTo>
                    <a:pt x="8696" y="2886"/>
                    <a:pt x="10551" y="2575"/>
                    <a:pt x="10641" y="1341"/>
                  </a:cubicBezTo>
                  <a:cubicBezTo>
                    <a:pt x="10695" y="471"/>
                    <a:pt x="7160" y="0"/>
                    <a:pt x="5182" y="0"/>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63" name="Google Shape;363;p28"/>
            <p:cNvSpPr/>
            <p:nvPr/>
          </p:nvSpPr>
          <p:spPr>
            <a:xfrm>
              <a:off x="1137665" y="1104357"/>
              <a:ext cx="266605" cy="263613"/>
            </a:xfrm>
            <a:custGeom>
              <a:avLst/>
              <a:gdLst/>
              <a:ahLst/>
              <a:cxnLst/>
              <a:rect l="l" t="t" r="r" b="b"/>
              <a:pathLst>
                <a:path w="7040" h="6961" extrusionOk="0">
                  <a:moveTo>
                    <a:pt x="2057" y="0"/>
                  </a:moveTo>
                  <a:cubicBezTo>
                    <a:pt x="1850" y="0"/>
                    <a:pt x="1643" y="8"/>
                    <a:pt x="1435" y="22"/>
                  </a:cubicBezTo>
                  <a:cubicBezTo>
                    <a:pt x="935" y="22"/>
                    <a:pt x="468" y="122"/>
                    <a:pt x="1" y="289"/>
                  </a:cubicBezTo>
                  <a:cubicBezTo>
                    <a:pt x="468" y="206"/>
                    <a:pt x="943" y="164"/>
                    <a:pt x="1423" y="164"/>
                  </a:cubicBezTo>
                  <a:cubicBezTo>
                    <a:pt x="1902" y="164"/>
                    <a:pt x="2386" y="206"/>
                    <a:pt x="2870" y="289"/>
                  </a:cubicBezTo>
                  <a:cubicBezTo>
                    <a:pt x="3370" y="356"/>
                    <a:pt x="3837" y="456"/>
                    <a:pt x="4304" y="522"/>
                  </a:cubicBezTo>
                  <a:cubicBezTo>
                    <a:pt x="4804" y="622"/>
                    <a:pt x="5271" y="723"/>
                    <a:pt x="5738" y="856"/>
                  </a:cubicBezTo>
                  <a:cubicBezTo>
                    <a:pt x="6172" y="989"/>
                    <a:pt x="6639" y="1156"/>
                    <a:pt x="6606" y="1556"/>
                  </a:cubicBezTo>
                  <a:cubicBezTo>
                    <a:pt x="6606" y="1923"/>
                    <a:pt x="6239" y="2257"/>
                    <a:pt x="5805" y="2424"/>
                  </a:cubicBezTo>
                  <a:cubicBezTo>
                    <a:pt x="5371" y="2624"/>
                    <a:pt x="4938" y="2724"/>
                    <a:pt x="4471" y="2757"/>
                  </a:cubicBezTo>
                  <a:cubicBezTo>
                    <a:pt x="4178" y="2796"/>
                    <a:pt x="3896" y="2813"/>
                    <a:pt x="3612" y="2813"/>
                  </a:cubicBezTo>
                  <a:cubicBezTo>
                    <a:pt x="3412" y="2813"/>
                    <a:pt x="3210" y="2805"/>
                    <a:pt x="3003" y="2791"/>
                  </a:cubicBezTo>
                  <a:lnTo>
                    <a:pt x="2569" y="2791"/>
                  </a:lnTo>
                  <a:lnTo>
                    <a:pt x="2903" y="3091"/>
                  </a:lnTo>
                  <a:cubicBezTo>
                    <a:pt x="3136" y="3358"/>
                    <a:pt x="3370" y="3625"/>
                    <a:pt x="3603" y="3925"/>
                  </a:cubicBezTo>
                  <a:cubicBezTo>
                    <a:pt x="3804" y="4192"/>
                    <a:pt x="3970" y="4525"/>
                    <a:pt x="4137" y="4825"/>
                  </a:cubicBezTo>
                  <a:cubicBezTo>
                    <a:pt x="4304" y="5159"/>
                    <a:pt x="4404" y="5526"/>
                    <a:pt x="4471" y="5860"/>
                  </a:cubicBezTo>
                  <a:cubicBezTo>
                    <a:pt x="4537" y="6226"/>
                    <a:pt x="4537" y="6593"/>
                    <a:pt x="4471" y="6960"/>
                  </a:cubicBezTo>
                  <a:cubicBezTo>
                    <a:pt x="4571" y="6593"/>
                    <a:pt x="4638" y="6226"/>
                    <a:pt x="4604" y="5860"/>
                  </a:cubicBezTo>
                  <a:cubicBezTo>
                    <a:pt x="4571" y="5493"/>
                    <a:pt x="4471" y="5126"/>
                    <a:pt x="4337" y="4759"/>
                  </a:cubicBezTo>
                  <a:cubicBezTo>
                    <a:pt x="4204" y="4392"/>
                    <a:pt x="4037" y="4058"/>
                    <a:pt x="3837" y="3758"/>
                  </a:cubicBezTo>
                  <a:cubicBezTo>
                    <a:pt x="3713" y="3552"/>
                    <a:pt x="3577" y="3359"/>
                    <a:pt x="3428" y="3178"/>
                  </a:cubicBezTo>
                  <a:lnTo>
                    <a:pt x="3428" y="3178"/>
                  </a:lnTo>
                  <a:cubicBezTo>
                    <a:pt x="3536" y="3181"/>
                    <a:pt x="3645" y="3183"/>
                    <a:pt x="3754" y="3183"/>
                  </a:cubicBezTo>
                  <a:cubicBezTo>
                    <a:pt x="4004" y="3183"/>
                    <a:pt x="4254" y="3174"/>
                    <a:pt x="4504" y="3158"/>
                  </a:cubicBezTo>
                  <a:cubicBezTo>
                    <a:pt x="5004" y="3124"/>
                    <a:pt x="5538" y="3024"/>
                    <a:pt x="6005" y="2791"/>
                  </a:cubicBezTo>
                  <a:cubicBezTo>
                    <a:pt x="6239" y="2691"/>
                    <a:pt x="6472" y="2557"/>
                    <a:pt x="6672" y="2357"/>
                  </a:cubicBezTo>
                  <a:cubicBezTo>
                    <a:pt x="6872" y="2157"/>
                    <a:pt x="7006" y="1857"/>
                    <a:pt x="7039" y="1556"/>
                  </a:cubicBezTo>
                  <a:cubicBezTo>
                    <a:pt x="7039" y="1490"/>
                    <a:pt x="7039" y="1423"/>
                    <a:pt x="7006" y="1323"/>
                  </a:cubicBezTo>
                  <a:cubicBezTo>
                    <a:pt x="6973" y="1256"/>
                    <a:pt x="6939" y="1156"/>
                    <a:pt x="6906" y="1089"/>
                  </a:cubicBezTo>
                  <a:cubicBezTo>
                    <a:pt x="6806" y="989"/>
                    <a:pt x="6706" y="856"/>
                    <a:pt x="6572" y="789"/>
                  </a:cubicBezTo>
                  <a:cubicBezTo>
                    <a:pt x="6339" y="656"/>
                    <a:pt x="6105" y="556"/>
                    <a:pt x="5838" y="489"/>
                  </a:cubicBezTo>
                  <a:cubicBezTo>
                    <a:pt x="4904" y="256"/>
                    <a:pt x="3904" y="122"/>
                    <a:pt x="2936" y="55"/>
                  </a:cubicBezTo>
                  <a:cubicBezTo>
                    <a:pt x="2643" y="16"/>
                    <a:pt x="2350" y="0"/>
                    <a:pt x="205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64" name="Google Shape;364;p28"/>
            <p:cNvSpPr/>
            <p:nvPr/>
          </p:nvSpPr>
          <p:spPr>
            <a:xfrm>
              <a:off x="544053" y="1189299"/>
              <a:ext cx="438270" cy="656173"/>
            </a:xfrm>
            <a:custGeom>
              <a:avLst/>
              <a:gdLst/>
              <a:ahLst/>
              <a:cxnLst/>
              <a:rect l="l" t="t" r="r" b="b"/>
              <a:pathLst>
                <a:path w="11573" h="17327" extrusionOk="0">
                  <a:moveTo>
                    <a:pt x="1481" y="0"/>
                  </a:moveTo>
                  <a:cubicBezTo>
                    <a:pt x="360" y="0"/>
                    <a:pt x="0" y="1800"/>
                    <a:pt x="799" y="5985"/>
                  </a:cubicBezTo>
                  <a:cubicBezTo>
                    <a:pt x="1532" y="9854"/>
                    <a:pt x="2667" y="13657"/>
                    <a:pt x="4201" y="17326"/>
                  </a:cubicBezTo>
                  <a:lnTo>
                    <a:pt x="11573" y="9554"/>
                  </a:lnTo>
                  <a:cubicBezTo>
                    <a:pt x="11573" y="9554"/>
                    <a:pt x="6770" y="4317"/>
                    <a:pt x="3934" y="1515"/>
                  </a:cubicBezTo>
                  <a:cubicBezTo>
                    <a:pt x="2933" y="537"/>
                    <a:pt x="2093" y="0"/>
                    <a:pt x="1481"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365" name="Google Shape;365;p28"/>
            <p:cNvSpPr/>
            <p:nvPr/>
          </p:nvSpPr>
          <p:spPr>
            <a:xfrm>
              <a:off x="544053" y="1189299"/>
              <a:ext cx="438270" cy="656173"/>
            </a:xfrm>
            <a:custGeom>
              <a:avLst/>
              <a:gdLst/>
              <a:ahLst/>
              <a:cxnLst/>
              <a:rect l="l" t="t" r="r" b="b"/>
              <a:pathLst>
                <a:path w="11573" h="17327" extrusionOk="0">
                  <a:moveTo>
                    <a:pt x="1481" y="0"/>
                  </a:moveTo>
                  <a:cubicBezTo>
                    <a:pt x="360" y="0"/>
                    <a:pt x="0" y="1800"/>
                    <a:pt x="799" y="5985"/>
                  </a:cubicBezTo>
                  <a:cubicBezTo>
                    <a:pt x="1532" y="9854"/>
                    <a:pt x="2667" y="13657"/>
                    <a:pt x="4201" y="17326"/>
                  </a:cubicBezTo>
                  <a:lnTo>
                    <a:pt x="11573" y="9554"/>
                  </a:lnTo>
                  <a:cubicBezTo>
                    <a:pt x="11573" y="9554"/>
                    <a:pt x="6770" y="4317"/>
                    <a:pt x="3934" y="1515"/>
                  </a:cubicBezTo>
                  <a:cubicBezTo>
                    <a:pt x="2933" y="537"/>
                    <a:pt x="2093" y="0"/>
                    <a:pt x="148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366" name="Google Shape;366;p28"/>
            <p:cNvSpPr/>
            <p:nvPr/>
          </p:nvSpPr>
          <p:spPr>
            <a:xfrm>
              <a:off x="543788" y="1189564"/>
              <a:ext cx="264219" cy="655908"/>
            </a:xfrm>
            <a:custGeom>
              <a:avLst/>
              <a:gdLst/>
              <a:ahLst/>
              <a:cxnLst/>
              <a:rect l="l" t="t" r="r" b="b"/>
              <a:pathLst>
                <a:path w="6977" h="17320" extrusionOk="0">
                  <a:moveTo>
                    <a:pt x="1485" y="0"/>
                  </a:moveTo>
                  <a:cubicBezTo>
                    <a:pt x="377" y="0"/>
                    <a:pt x="0" y="1822"/>
                    <a:pt x="806" y="5978"/>
                  </a:cubicBezTo>
                  <a:cubicBezTo>
                    <a:pt x="1539" y="9847"/>
                    <a:pt x="2674" y="13650"/>
                    <a:pt x="4208" y="17319"/>
                  </a:cubicBezTo>
                  <a:lnTo>
                    <a:pt x="6977" y="14384"/>
                  </a:lnTo>
                  <a:lnTo>
                    <a:pt x="1606" y="7"/>
                  </a:lnTo>
                  <a:cubicBezTo>
                    <a:pt x="1565" y="2"/>
                    <a:pt x="1525" y="0"/>
                    <a:pt x="1485"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67" name="Google Shape;367;p28"/>
            <p:cNvSpPr/>
            <p:nvPr/>
          </p:nvSpPr>
          <p:spPr>
            <a:xfrm>
              <a:off x="695533" y="1508884"/>
              <a:ext cx="225819" cy="243618"/>
            </a:xfrm>
            <a:custGeom>
              <a:avLst/>
              <a:gdLst/>
              <a:ahLst/>
              <a:cxnLst/>
              <a:rect l="l" t="t" r="r" b="b"/>
              <a:pathLst>
                <a:path w="5963" h="6433" extrusionOk="0">
                  <a:moveTo>
                    <a:pt x="5945" y="1"/>
                  </a:moveTo>
                  <a:cubicBezTo>
                    <a:pt x="5941" y="1"/>
                    <a:pt x="5938" y="5"/>
                    <a:pt x="5938" y="14"/>
                  </a:cubicBezTo>
                  <a:cubicBezTo>
                    <a:pt x="5405" y="515"/>
                    <a:pt x="4904" y="1048"/>
                    <a:pt x="4404" y="1582"/>
                  </a:cubicBezTo>
                  <a:cubicBezTo>
                    <a:pt x="3904" y="2082"/>
                    <a:pt x="3437" y="2616"/>
                    <a:pt x="2936" y="3150"/>
                  </a:cubicBezTo>
                  <a:cubicBezTo>
                    <a:pt x="1969" y="4217"/>
                    <a:pt x="968" y="5285"/>
                    <a:pt x="1" y="6386"/>
                  </a:cubicBezTo>
                  <a:cubicBezTo>
                    <a:pt x="1" y="6409"/>
                    <a:pt x="18" y="6433"/>
                    <a:pt x="39" y="6433"/>
                  </a:cubicBezTo>
                  <a:cubicBezTo>
                    <a:pt x="48" y="6433"/>
                    <a:pt x="58" y="6429"/>
                    <a:pt x="68" y="6419"/>
                  </a:cubicBezTo>
                  <a:cubicBezTo>
                    <a:pt x="1102" y="5418"/>
                    <a:pt x="2102" y="4384"/>
                    <a:pt x="3070" y="3317"/>
                  </a:cubicBezTo>
                  <a:cubicBezTo>
                    <a:pt x="3570" y="2783"/>
                    <a:pt x="4037" y="2249"/>
                    <a:pt x="4504" y="1716"/>
                  </a:cubicBezTo>
                  <a:cubicBezTo>
                    <a:pt x="5004" y="1182"/>
                    <a:pt x="5505" y="615"/>
                    <a:pt x="5938" y="48"/>
                  </a:cubicBezTo>
                  <a:cubicBezTo>
                    <a:pt x="5962" y="24"/>
                    <a:pt x="5952" y="1"/>
                    <a:pt x="5945"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68" name="Google Shape;368;p28"/>
            <p:cNvSpPr/>
            <p:nvPr/>
          </p:nvSpPr>
          <p:spPr>
            <a:xfrm>
              <a:off x="-287231" y="1165820"/>
              <a:ext cx="1117998" cy="1436788"/>
            </a:xfrm>
            <a:custGeom>
              <a:avLst/>
              <a:gdLst/>
              <a:ahLst/>
              <a:cxnLst/>
              <a:rect l="l" t="t" r="r" b="b"/>
              <a:pathLst>
                <a:path w="29522" h="37940" extrusionOk="0">
                  <a:moveTo>
                    <a:pt x="20715" y="0"/>
                  </a:moveTo>
                  <a:cubicBezTo>
                    <a:pt x="20248" y="0"/>
                    <a:pt x="19781" y="34"/>
                    <a:pt x="19314" y="100"/>
                  </a:cubicBezTo>
                  <a:lnTo>
                    <a:pt x="19280" y="100"/>
                  </a:lnTo>
                  <a:cubicBezTo>
                    <a:pt x="18914" y="167"/>
                    <a:pt x="18547" y="267"/>
                    <a:pt x="18213" y="467"/>
                  </a:cubicBezTo>
                  <a:cubicBezTo>
                    <a:pt x="12776" y="3669"/>
                    <a:pt x="6705" y="16712"/>
                    <a:pt x="5170" y="20715"/>
                  </a:cubicBezTo>
                  <a:cubicBezTo>
                    <a:pt x="2635" y="27253"/>
                    <a:pt x="0" y="33691"/>
                    <a:pt x="200" y="33991"/>
                  </a:cubicBezTo>
                  <a:cubicBezTo>
                    <a:pt x="232" y="34056"/>
                    <a:pt x="27031" y="37940"/>
                    <a:pt x="28978" y="37940"/>
                  </a:cubicBezTo>
                  <a:cubicBezTo>
                    <a:pt x="29041" y="37940"/>
                    <a:pt x="29078" y="37936"/>
                    <a:pt x="29087" y="37927"/>
                  </a:cubicBezTo>
                  <a:cubicBezTo>
                    <a:pt x="29521" y="37560"/>
                    <a:pt x="27420" y="5704"/>
                    <a:pt x="25051" y="1468"/>
                  </a:cubicBezTo>
                  <a:cubicBezTo>
                    <a:pt x="24551" y="567"/>
                    <a:pt x="22516" y="34"/>
                    <a:pt x="20715"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369" name="Google Shape;369;p28"/>
            <p:cNvSpPr/>
            <p:nvPr/>
          </p:nvSpPr>
          <p:spPr>
            <a:xfrm>
              <a:off x="427754" y="942955"/>
              <a:ext cx="294364" cy="427552"/>
            </a:xfrm>
            <a:custGeom>
              <a:avLst/>
              <a:gdLst/>
              <a:ahLst/>
              <a:cxnLst/>
              <a:rect l="l" t="t" r="r" b="b"/>
              <a:pathLst>
                <a:path w="7773" h="11290" extrusionOk="0">
                  <a:moveTo>
                    <a:pt x="1696" y="0"/>
                  </a:moveTo>
                  <a:cubicBezTo>
                    <a:pt x="1662" y="0"/>
                    <a:pt x="1640" y="14"/>
                    <a:pt x="1635" y="48"/>
                  </a:cubicBezTo>
                  <a:cubicBezTo>
                    <a:pt x="1435" y="1082"/>
                    <a:pt x="1168" y="2183"/>
                    <a:pt x="901" y="3150"/>
                  </a:cubicBezTo>
                  <a:cubicBezTo>
                    <a:pt x="434" y="4784"/>
                    <a:pt x="0" y="6085"/>
                    <a:pt x="67" y="6219"/>
                  </a:cubicBezTo>
                  <a:cubicBezTo>
                    <a:pt x="767" y="8254"/>
                    <a:pt x="2569" y="11122"/>
                    <a:pt x="4770" y="11289"/>
                  </a:cubicBezTo>
                  <a:cubicBezTo>
                    <a:pt x="4782" y="11290"/>
                    <a:pt x="4793" y="11290"/>
                    <a:pt x="4804" y="11290"/>
                  </a:cubicBezTo>
                  <a:cubicBezTo>
                    <a:pt x="5979" y="11290"/>
                    <a:pt x="6405" y="7879"/>
                    <a:pt x="6438" y="7053"/>
                  </a:cubicBezTo>
                  <a:cubicBezTo>
                    <a:pt x="6438" y="7019"/>
                    <a:pt x="6438" y="7019"/>
                    <a:pt x="6438" y="6986"/>
                  </a:cubicBezTo>
                  <a:cubicBezTo>
                    <a:pt x="6405" y="6853"/>
                    <a:pt x="6438" y="6719"/>
                    <a:pt x="6438" y="6586"/>
                  </a:cubicBezTo>
                  <a:cubicBezTo>
                    <a:pt x="6738" y="5251"/>
                    <a:pt x="7172" y="3950"/>
                    <a:pt x="7772" y="2750"/>
                  </a:cubicBezTo>
                  <a:lnTo>
                    <a:pt x="3536" y="915"/>
                  </a:lnTo>
                  <a:lnTo>
                    <a:pt x="2302" y="348"/>
                  </a:lnTo>
                  <a:cubicBezTo>
                    <a:pt x="2302" y="348"/>
                    <a:pt x="1862" y="0"/>
                    <a:pt x="1696" y="0"/>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70" name="Google Shape;370;p28"/>
            <p:cNvSpPr/>
            <p:nvPr/>
          </p:nvSpPr>
          <p:spPr>
            <a:xfrm>
              <a:off x="482060" y="962420"/>
              <a:ext cx="240058" cy="247632"/>
            </a:xfrm>
            <a:custGeom>
              <a:avLst/>
              <a:gdLst/>
              <a:ahLst/>
              <a:cxnLst/>
              <a:rect l="l" t="t" r="r" b="b"/>
              <a:pathLst>
                <a:path w="6339" h="6539" extrusionOk="0">
                  <a:moveTo>
                    <a:pt x="434" y="1"/>
                  </a:moveTo>
                  <a:cubicBezTo>
                    <a:pt x="434" y="1"/>
                    <a:pt x="1" y="5605"/>
                    <a:pt x="4304" y="6439"/>
                  </a:cubicBezTo>
                  <a:cubicBezTo>
                    <a:pt x="4537" y="6505"/>
                    <a:pt x="4737" y="6539"/>
                    <a:pt x="4971" y="6539"/>
                  </a:cubicBezTo>
                  <a:cubicBezTo>
                    <a:pt x="4971" y="6505"/>
                    <a:pt x="4971" y="6472"/>
                    <a:pt x="4971" y="6472"/>
                  </a:cubicBezTo>
                  <a:cubicBezTo>
                    <a:pt x="4971" y="6339"/>
                    <a:pt x="5004" y="6205"/>
                    <a:pt x="5004" y="6072"/>
                  </a:cubicBezTo>
                  <a:cubicBezTo>
                    <a:pt x="5304" y="4737"/>
                    <a:pt x="5738" y="3436"/>
                    <a:pt x="6338" y="2236"/>
                  </a:cubicBezTo>
                  <a:lnTo>
                    <a:pt x="2135" y="401"/>
                  </a:lnTo>
                  <a:lnTo>
                    <a:pt x="434" y="1"/>
                  </a:lnTo>
                  <a:close/>
                </a:path>
              </a:pathLst>
            </a:custGeom>
            <a:solidFill>
              <a:srgbClr val="263238"/>
            </a:solidFill>
            <a:ln>
              <a:noFill/>
            </a:ln>
          </p:spPr>
          <p:txBody>
            <a:bodyPr spcFirstLastPara="1" wrap="square" lIns="91425" tIns="91425" rIns="91425" bIns="91425" anchor="ctr" anchorCtr="0">
              <a:noAutofit/>
            </a:bodyPr>
            <a:lstStyle/>
            <a:p/>
          </p:txBody>
        </p:sp>
        <p:sp>
          <p:nvSpPr>
            <p:cNvPr id="371" name="Google Shape;371;p28"/>
            <p:cNvSpPr/>
            <p:nvPr/>
          </p:nvSpPr>
          <p:spPr>
            <a:xfrm>
              <a:off x="461837" y="531156"/>
              <a:ext cx="471254" cy="600694"/>
            </a:xfrm>
            <a:custGeom>
              <a:avLst/>
              <a:gdLst/>
              <a:ahLst/>
              <a:cxnLst/>
              <a:rect l="l" t="t" r="r" b="b"/>
              <a:pathLst>
                <a:path w="12444" h="15862" extrusionOk="0">
                  <a:moveTo>
                    <a:pt x="6688" y="0"/>
                  </a:moveTo>
                  <a:cubicBezTo>
                    <a:pt x="4918" y="0"/>
                    <a:pt x="3140" y="734"/>
                    <a:pt x="2136" y="2249"/>
                  </a:cubicBezTo>
                  <a:cubicBezTo>
                    <a:pt x="801" y="4250"/>
                    <a:pt x="1" y="10988"/>
                    <a:pt x="1135" y="12890"/>
                  </a:cubicBezTo>
                  <a:cubicBezTo>
                    <a:pt x="2223" y="14674"/>
                    <a:pt x="4162" y="15862"/>
                    <a:pt x="6100" y="15862"/>
                  </a:cubicBezTo>
                  <a:cubicBezTo>
                    <a:pt x="7135" y="15862"/>
                    <a:pt x="8169" y="15524"/>
                    <a:pt x="9074" y="14758"/>
                  </a:cubicBezTo>
                  <a:cubicBezTo>
                    <a:pt x="11576" y="12623"/>
                    <a:pt x="12443" y="3817"/>
                    <a:pt x="11075" y="1982"/>
                  </a:cubicBezTo>
                  <a:cubicBezTo>
                    <a:pt x="10079" y="675"/>
                    <a:pt x="8387" y="0"/>
                    <a:pt x="6688" y="0"/>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72" name="Google Shape;372;p28"/>
            <p:cNvSpPr/>
            <p:nvPr/>
          </p:nvSpPr>
          <p:spPr>
            <a:xfrm>
              <a:off x="698070" y="750992"/>
              <a:ext cx="63205" cy="37302"/>
            </a:xfrm>
            <a:custGeom>
              <a:avLst/>
              <a:gdLst/>
              <a:ahLst/>
              <a:cxnLst/>
              <a:rect l="l" t="t" r="r" b="b"/>
              <a:pathLst>
                <a:path w="1669" h="985" extrusionOk="0">
                  <a:moveTo>
                    <a:pt x="1299" y="1"/>
                  </a:moveTo>
                  <a:cubicBezTo>
                    <a:pt x="1135" y="1"/>
                    <a:pt x="985" y="38"/>
                    <a:pt x="835" y="113"/>
                  </a:cubicBezTo>
                  <a:cubicBezTo>
                    <a:pt x="634" y="146"/>
                    <a:pt x="468" y="247"/>
                    <a:pt x="267" y="313"/>
                  </a:cubicBezTo>
                  <a:cubicBezTo>
                    <a:pt x="1" y="447"/>
                    <a:pt x="1" y="814"/>
                    <a:pt x="267" y="914"/>
                  </a:cubicBezTo>
                  <a:cubicBezTo>
                    <a:pt x="407" y="960"/>
                    <a:pt x="539" y="985"/>
                    <a:pt x="667" y="985"/>
                  </a:cubicBezTo>
                  <a:cubicBezTo>
                    <a:pt x="815" y="985"/>
                    <a:pt x="958" y="952"/>
                    <a:pt x="1101" y="880"/>
                  </a:cubicBezTo>
                  <a:cubicBezTo>
                    <a:pt x="1402" y="814"/>
                    <a:pt x="1602" y="580"/>
                    <a:pt x="1668" y="313"/>
                  </a:cubicBezTo>
                  <a:cubicBezTo>
                    <a:pt x="1668" y="180"/>
                    <a:pt x="1602" y="46"/>
                    <a:pt x="1468" y="13"/>
                  </a:cubicBezTo>
                  <a:cubicBezTo>
                    <a:pt x="1410" y="5"/>
                    <a:pt x="1354" y="1"/>
                    <a:pt x="1299"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3" name="Google Shape;373;p28"/>
            <p:cNvSpPr/>
            <p:nvPr/>
          </p:nvSpPr>
          <p:spPr>
            <a:xfrm>
              <a:off x="839553" y="762845"/>
              <a:ext cx="58168" cy="48019"/>
            </a:xfrm>
            <a:custGeom>
              <a:avLst/>
              <a:gdLst/>
              <a:ahLst/>
              <a:cxnLst/>
              <a:rect l="l" t="t" r="r" b="b"/>
              <a:pathLst>
                <a:path w="1536" h="1268" extrusionOk="0">
                  <a:moveTo>
                    <a:pt x="334" y="0"/>
                  </a:moveTo>
                  <a:cubicBezTo>
                    <a:pt x="167" y="0"/>
                    <a:pt x="67" y="100"/>
                    <a:pt x="34" y="234"/>
                  </a:cubicBezTo>
                  <a:cubicBezTo>
                    <a:pt x="1" y="501"/>
                    <a:pt x="101" y="801"/>
                    <a:pt x="334" y="968"/>
                  </a:cubicBezTo>
                  <a:cubicBezTo>
                    <a:pt x="534" y="1134"/>
                    <a:pt x="801" y="1268"/>
                    <a:pt x="1101" y="1268"/>
                  </a:cubicBezTo>
                  <a:cubicBezTo>
                    <a:pt x="1402" y="1268"/>
                    <a:pt x="1535" y="901"/>
                    <a:pt x="1335" y="701"/>
                  </a:cubicBezTo>
                  <a:cubicBezTo>
                    <a:pt x="1168" y="567"/>
                    <a:pt x="1035" y="434"/>
                    <a:pt x="868" y="300"/>
                  </a:cubicBezTo>
                  <a:cubicBezTo>
                    <a:pt x="734" y="167"/>
                    <a:pt x="534" y="34"/>
                    <a:pt x="33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4" name="Google Shape;374;p28"/>
            <p:cNvSpPr/>
            <p:nvPr/>
          </p:nvSpPr>
          <p:spPr>
            <a:xfrm>
              <a:off x="674061" y="990216"/>
              <a:ext cx="35408" cy="18935"/>
            </a:xfrm>
            <a:custGeom>
              <a:avLst/>
              <a:gdLst/>
              <a:ahLst/>
              <a:cxnLst/>
              <a:rect l="l" t="t" r="r" b="b"/>
              <a:pathLst>
                <a:path w="935" h="500" extrusionOk="0">
                  <a:moveTo>
                    <a:pt x="68" y="1"/>
                  </a:moveTo>
                  <a:cubicBezTo>
                    <a:pt x="68" y="1"/>
                    <a:pt x="1" y="1"/>
                    <a:pt x="1" y="34"/>
                  </a:cubicBezTo>
                  <a:cubicBezTo>
                    <a:pt x="1" y="234"/>
                    <a:pt x="101" y="401"/>
                    <a:pt x="301" y="468"/>
                  </a:cubicBezTo>
                  <a:cubicBezTo>
                    <a:pt x="364" y="489"/>
                    <a:pt x="431" y="500"/>
                    <a:pt x="498" y="500"/>
                  </a:cubicBezTo>
                  <a:cubicBezTo>
                    <a:pt x="642" y="500"/>
                    <a:pt x="787" y="448"/>
                    <a:pt x="901" y="334"/>
                  </a:cubicBezTo>
                  <a:cubicBezTo>
                    <a:pt x="935" y="301"/>
                    <a:pt x="901" y="301"/>
                    <a:pt x="901" y="301"/>
                  </a:cubicBezTo>
                  <a:cubicBezTo>
                    <a:pt x="784" y="324"/>
                    <a:pt x="666" y="348"/>
                    <a:pt x="548" y="348"/>
                  </a:cubicBezTo>
                  <a:cubicBezTo>
                    <a:pt x="499" y="348"/>
                    <a:pt x="450" y="344"/>
                    <a:pt x="401" y="334"/>
                  </a:cubicBezTo>
                  <a:cubicBezTo>
                    <a:pt x="234" y="301"/>
                    <a:pt x="168" y="134"/>
                    <a:pt x="68"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5" name="Google Shape;375;p28"/>
            <p:cNvSpPr/>
            <p:nvPr/>
          </p:nvSpPr>
          <p:spPr>
            <a:xfrm>
              <a:off x="696821" y="766935"/>
              <a:ext cx="132659" cy="209421"/>
            </a:xfrm>
            <a:custGeom>
              <a:avLst/>
              <a:gdLst/>
              <a:ahLst/>
              <a:cxnLst/>
              <a:rect l="l" t="t" r="r" b="b"/>
              <a:pathLst>
                <a:path w="3503" h="5530" extrusionOk="0">
                  <a:moveTo>
                    <a:pt x="3336" y="1"/>
                  </a:moveTo>
                  <a:cubicBezTo>
                    <a:pt x="3319" y="1"/>
                    <a:pt x="3303" y="9"/>
                    <a:pt x="3303" y="26"/>
                  </a:cubicBezTo>
                  <a:cubicBezTo>
                    <a:pt x="3102" y="1493"/>
                    <a:pt x="3136" y="2961"/>
                    <a:pt x="2969" y="4429"/>
                  </a:cubicBezTo>
                  <a:cubicBezTo>
                    <a:pt x="2769" y="4295"/>
                    <a:pt x="2535" y="4162"/>
                    <a:pt x="2269" y="4095"/>
                  </a:cubicBezTo>
                  <a:cubicBezTo>
                    <a:pt x="2202" y="4429"/>
                    <a:pt x="2168" y="4762"/>
                    <a:pt x="2168" y="5129"/>
                  </a:cubicBezTo>
                  <a:cubicBezTo>
                    <a:pt x="1793" y="5025"/>
                    <a:pt x="1418" y="4973"/>
                    <a:pt x="1043" y="4973"/>
                  </a:cubicBezTo>
                  <a:cubicBezTo>
                    <a:pt x="817" y="4973"/>
                    <a:pt x="592" y="4992"/>
                    <a:pt x="367" y="5029"/>
                  </a:cubicBezTo>
                  <a:cubicBezTo>
                    <a:pt x="134" y="5063"/>
                    <a:pt x="0" y="5096"/>
                    <a:pt x="300" y="5129"/>
                  </a:cubicBezTo>
                  <a:cubicBezTo>
                    <a:pt x="1034" y="5129"/>
                    <a:pt x="1735" y="5263"/>
                    <a:pt x="2369" y="5530"/>
                  </a:cubicBezTo>
                  <a:lnTo>
                    <a:pt x="2502" y="4496"/>
                  </a:lnTo>
                  <a:cubicBezTo>
                    <a:pt x="2582" y="4549"/>
                    <a:pt x="2986" y="4818"/>
                    <a:pt x="3158" y="4818"/>
                  </a:cubicBezTo>
                  <a:cubicBezTo>
                    <a:pt x="3201" y="4818"/>
                    <a:pt x="3229" y="4802"/>
                    <a:pt x="3236" y="4762"/>
                  </a:cubicBezTo>
                  <a:cubicBezTo>
                    <a:pt x="3436" y="3195"/>
                    <a:pt x="3503" y="1627"/>
                    <a:pt x="3369" y="26"/>
                  </a:cubicBezTo>
                  <a:cubicBezTo>
                    <a:pt x="3369" y="9"/>
                    <a:pt x="3353" y="1"/>
                    <a:pt x="3336"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6" name="Google Shape;376;p28"/>
            <p:cNvSpPr/>
            <p:nvPr/>
          </p:nvSpPr>
          <p:spPr>
            <a:xfrm>
              <a:off x="694283" y="821278"/>
              <a:ext cx="58130" cy="41392"/>
            </a:xfrm>
            <a:custGeom>
              <a:avLst/>
              <a:gdLst/>
              <a:ahLst/>
              <a:cxnLst/>
              <a:rect l="l" t="t" r="r" b="b"/>
              <a:pathLst>
                <a:path w="1535" h="1093" extrusionOk="0">
                  <a:moveTo>
                    <a:pt x="230" y="0"/>
                  </a:moveTo>
                  <a:cubicBezTo>
                    <a:pt x="159" y="0"/>
                    <a:pt x="84" y="8"/>
                    <a:pt x="1" y="25"/>
                  </a:cubicBezTo>
                  <a:cubicBezTo>
                    <a:pt x="267" y="92"/>
                    <a:pt x="501" y="225"/>
                    <a:pt x="734" y="359"/>
                  </a:cubicBezTo>
                  <a:cubicBezTo>
                    <a:pt x="852" y="437"/>
                    <a:pt x="947" y="539"/>
                    <a:pt x="1026" y="657"/>
                  </a:cubicBezTo>
                  <a:lnTo>
                    <a:pt x="1026" y="657"/>
                  </a:lnTo>
                  <a:cubicBezTo>
                    <a:pt x="959" y="650"/>
                    <a:pt x="893" y="646"/>
                    <a:pt x="828" y="646"/>
                  </a:cubicBezTo>
                  <a:cubicBezTo>
                    <a:pt x="762" y="646"/>
                    <a:pt x="697" y="650"/>
                    <a:pt x="634" y="659"/>
                  </a:cubicBezTo>
                  <a:cubicBezTo>
                    <a:pt x="401" y="659"/>
                    <a:pt x="167" y="759"/>
                    <a:pt x="1" y="959"/>
                  </a:cubicBezTo>
                  <a:cubicBezTo>
                    <a:pt x="127" y="896"/>
                    <a:pt x="268" y="872"/>
                    <a:pt x="404" y="872"/>
                  </a:cubicBezTo>
                  <a:cubicBezTo>
                    <a:pt x="483" y="872"/>
                    <a:pt x="561" y="880"/>
                    <a:pt x="634" y="892"/>
                  </a:cubicBezTo>
                  <a:cubicBezTo>
                    <a:pt x="868" y="892"/>
                    <a:pt x="1068" y="959"/>
                    <a:pt x="1268" y="1026"/>
                  </a:cubicBezTo>
                  <a:lnTo>
                    <a:pt x="1535" y="1092"/>
                  </a:lnTo>
                  <a:lnTo>
                    <a:pt x="1468" y="826"/>
                  </a:lnTo>
                  <a:cubicBezTo>
                    <a:pt x="1402" y="659"/>
                    <a:pt x="1335" y="525"/>
                    <a:pt x="1235" y="425"/>
                  </a:cubicBezTo>
                  <a:cubicBezTo>
                    <a:pt x="1101" y="292"/>
                    <a:pt x="1001" y="192"/>
                    <a:pt x="834" y="125"/>
                  </a:cubicBezTo>
                  <a:cubicBezTo>
                    <a:pt x="701" y="92"/>
                    <a:pt x="568" y="25"/>
                    <a:pt x="434" y="25"/>
                  </a:cubicBezTo>
                  <a:cubicBezTo>
                    <a:pt x="367" y="8"/>
                    <a:pt x="301" y="0"/>
                    <a:pt x="23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7" name="Google Shape;377;p28"/>
            <p:cNvSpPr/>
            <p:nvPr/>
          </p:nvSpPr>
          <p:spPr>
            <a:xfrm>
              <a:off x="715756" y="849984"/>
              <a:ext cx="37946" cy="23404"/>
            </a:xfrm>
            <a:custGeom>
              <a:avLst/>
              <a:gdLst/>
              <a:ahLst/>
              <a:cxnLst/>
              <a:rect l="l" t="t" r="r" b="b"/>
              <a:pathLst>
                <a:path w="1002" h="618" extrusionOk="0">
                  <a:moveTo>
                    <a:pt x="901" y="1"/>
                  </a:moveTo>
                  <a:cubicBezTo>
                    <a:pt x="901" y="101"/>
                    <a:pt x="935" y="234"/>
                    <a:pt x="935" y="334"/>
                  </a:cubicBezTo>
                  <a:cubicBezTo>
                    <a:pt x="935" y="368"/>
                    <a:pt x="734" y="468"/>
                    <a:pt x="668" y="468"/>
                  </a:cubicBezTo>
                  <a:cubicBezTo>
                    <a:pt x="468" y="535"/>
                    <a:pt x="234" y="568"/>
                    <a:pt x="1" y="568"/>
                  </a:cubicBezTo>
                  <a:cubicBezTo>
                    <a:pt x="117" y="601"/>
                    <a:pt x="234" y="618"/>
                    <a:pt x="351" y="618"/>
                  </a:cubicBezTo>
                  <a:cubicBezTo>
                    <a:pt x="468" y="618"/>
                    <a:pt x="584" y="601"/>
                    <a:pt x="701" y="568"/>
                  </a:cubicBezTo>
                  <a:cubicBezTo>
                    <a:pt x="835" y="535"/>
                    <a:pt x="935" y="468"/>
                    <a:pt x="1001" y="334"/>
                  </a:cubicBezTo>
                  <a:cubicBezTo>
                    <a:pt x="968" y="201"/>
                    <a:pt x="935" y="101"/>
                    <a:pt x="90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8" name="Google Shape;378;p28"/>
            <p:cNvSpPr/>
            <p:nvPr/>
          </p:nvSpPr>
          <p:spPr>
            <a:xfrm>
              <a:off x="823117" y="839910"/>
              <a:ext cx="63205" cy="36658"/>
            </a:xfrm>
            <a:custGeom>
              <a:avLst/>
              <a:gdLst/>
              <a:ahLst/>
              <a:cxnLst/>
              <a:rect l="l" t="t" r="r" b="b"/>
              <a:pathLst>
                <a:path w="1669" h="968" extrusionOk="0">
                  <a:moveTo>
                    <a:pt x="1269" y="0"/>
                  </a:moveTo>
                  <a:cubicBezTo>
                    <a:pt x="1135" y="0"/>
                    <a:pt x="968" y="0"/>
                    <a:pt x="835" y="33"/>
                  </a:cubicBezTo>
                  <a:cubicBezTo>
                    <a:pt x="701" y="67"/>
                    <a:pt x="568" y="133"/>
                    <a:pt x="435" y="200"/>
                  </a:cubicBezTo>
                  <a:cubicBezTo>
                    <a:pt x="301" y="300"/>
                    <a:pt x="201" y="434"/>
                    <a:pt x="134" y="567"/>
                  </a:cubicBezTo>
                  <a:lnTo>
                    <a:pt x="1" y="801"/>
                  </a:lnTo>
                  <a:lnTo>
                    <a:pt x="1" y="801"/>
                  </a:lnTo>
                  <a:lnTo>
                    <a:pt x="268" y="767"/>
                  </a:lnTo>
                  <a:cubicBezTo>
                    <a:pt x="368" y="751"/>
                    <a:pt x="468" y="742"/>
                    <a:pt x="564" y="742"/>
                  </a:cubicBezTo>
                  <a:cubicBezTo>
                    <a:pt x="660" y="742"/>
                    <a:pt x="751" y="751"/>
                    <a:pt x="835" y="767"/>
                  </a:cubicBezTo>
                  <a:cubicBezTo>
                    <a:pt x="1068" y="801"/>
                    <a:pt x="1235" y="867"/>
                    <a:pt x="1402" y="967"/>
                  </a:cubicBezTo>
                  <a:cubicBezTo>
                    <a:pt x="1302" y="767"/>
                    <a:pt x="1135" y="634"/>
                    <a:pt x="902" y="567"/>
                  </a:cubicBezTo>
                  <a:cubicBezTo>
                    <a:pt x="796" y="514"/>
                    <a:pt x="680" y="489"/>
                    <a:pt x="560" y="477"/>
                  </a:cubicBezTo>
                  <a:lnTo>
                    <a:pt x="560" y="477"/>
                  </a:lnTo>
                  <a:cubicBezTo>
                    <a:pt x="656" y="392"/>
                    <a:pt x="768" y="324"/>
                    <a:pt x="902" y="267"/>
                  </a:cubicBezTo>
                  <a:cubicBezTo>
                    <a:pt x="1135" y="200"/>
                    <a:pt x="1402" y="133"/>
                    <a:pt x="1669" y="100"/>
                  </a:cubicBezTo>
                  <a:cubicBezTo>
                    <a:pt x="1535" y="33"/>
                    <a:pt x="1402" y="0"/>
                    <a:pt x="1269"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79" name="Google Shape;379;p28"/>
            <p:cNvSpPr/>
            <p:nvPr/>
          </p:nvSpPr>
          <p:spPr>
            <a:xfrm>
              <a:off x="824405" y="858845"/>
              <a:ext cx="31621" cy="27834"/>
            </a:xfrm>
            <a:custGeom>
              <a:avLst/>
              <a:gdLst/>
              <a:ahLst/>
              <a:cxnLst/>
              <a:rect l="l" t="t" r="r" b="b"/>
              <a:pathLst>
                <a:path w="835" h="735" extrusionOk="0">
                  <a:moveTo>
                    <a:pt x="167" y="0"/>
                  </a:moveTo>
                  <a:cubicBezTo>
                    <a:pt x="67" y="67"/>
                    <a:pt x="34" y="167"/>
                    <a:pt x="0" y="301"/>
                  </a:cubicBezTo>
                  <a:cubicBezTo>
                    <a:pt x="0" y="401"/>
                    <a:pt x="100" y="534"/>
                    <a:pt x="200" y="567"/>
                  </a:cubicBezTo>
                  <a:cubicBezTo>
                    <a:pt x="401" y="668"/>
                    <a:pt x="601" y="734"/>
                    <a:pt x="834" y="734"/>
                  </a:cubicBezTo>
                  <a:cubicBezTo>
                    <a:pt x="634" y="668"/>
                    <a:pt x="434" y="601"/>
                    <a:pt x="234" y="501"/>
                  </a:cubicBezTo>
                  <a:cubicBezTo>
                    <a:pt x="200" y="467"/>
                    <a:pt x="34" y="334"/>
                    <a:pt x="34" y="301"/>
                  </a:cubicBezTo>
                  <a:cubicBezTo>
                    <a:pt x="67" y="201"/>
                    <a:pt x="100" y="100"/>
                    <a:pt x="16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0" name="Google Shape;380;p28"/>
            <p:cNvSpPr/>
            <p:nvPr/>
          </p:nvSpPr>
          <p:spPr>
            <a:xfrm>
              <a:off x="680385" y="954922"/>
              <a:ext cx="82481" cy="29842"/>
            </a:xfrm>
            <a:custGeom>
              <a:avLst/>
              <a:gdLst/>
              <a:ahLst/>
              <a:cxnLst/>
              <a:rect l="l" t="t" r="r" b="b"/>
              <a:pathLst>
                <a:path w="2178" h="788" extrusionOk="0">
                  <a:moveTo>
                    <a:pt x="1116" y="1"/>
                  </a:moveTo>
                  <a:cubicBezTo>
                    <a:pt x="952" y="1"/>
                    <a:pt x="769" y="29"/>
                    <a:pt x="568" y="99"/>
                  </a:cubicBezTo>
                  <a:cubicBezTo>
                    <a:pt x="301" y="199"/>
                    <a:pt x="1" y="532"/>
                    <a:pt x="167" y="632"/>
                  </a:cubicBezTo>
                  <a:cubicBezTo>
                    <a:pt x="234" y="682"/>
                    <a:pt x="409" y="691"/>
                    <a:pt x="618" y="691"/>
                  </a:cubicBezTo>
                  <a:cubicBezTo>
                    <a:pt x="722" y="691"/>
                    <a:pt x="835" y="689"/>
                    <a:pt x="946" y="689"/>
                  </a:cubicBezTo>
                  <a:cubicBezTo>
                    <a:pt x="1058" y="689"/>
                    <a:pt x="1168" y="691"/>
                    <a:pt x="1268" y="699"/>
                  </a:cubicBezTo>
                  <a:cubicBezTo>
                    <a:pt x="1468" y="699"/>
                    <a:pt x="1713" y="788"/>
                    <a:pt x="1883" y="788"/>
                  </a:cubicBezTo>
                  <a:cubicBezTo>
                    <a:pt x="1969" y="788"/>
                    <a:pt x="2035" y="766"/>
                    <a:pt x="2069" y="699"/>
                  </a:cubicBezTo>
                  <a:cubicBezTo>
                    <a:pt x="2177" y="537"/>
                    <a:pt x="1824" y="1"/>
                    <a:pt x="1116"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1" name="Google Shape;381;p28"/>
            <p:cNvSpPr/>
            <p:nvPr/>
          </p:nvSpPr>
          <p:spPr>
            <a:xfrm>
              <a:off x="680385" y="959883"/>
              <a:ext cx="58168" cy="22798"/>
            </a:xfrm>
            <a:custGeom>
              <a:avLst/>
              <a:gdLst/>
              <a:ahLst/>
              <a:cxnLst/>
              <a:rect l="l" t="t" r="r" b="b"/>
              <a:pathLst>
                <a:path w="1536" h="602" extrusionOk="0">
                  <a:moveTo>
                    <a:pt x="501" y="1"/>
                  </a:moveTo>
                  <a:cubicBezTo>
                    <a:pt x="234" y="134"/>
                    <a:pt x="1" y="368"/>
                    <a:pt x="167" y="501"/>
                  </a:cubicBezTo>
                  <a:cubicBezTo>
                    <a:pt x="251" y="551"/>
                    <a:pt x="426" y="560"/>
                    <a:pt x="634" y="560"/>
                  </a:cubicBezTo>
                  <a:cubicBezTo>
                    <a:pt x="739" y="560"/>
                    <a:pt x="851" y="558"/>
                    <a:pt x="965" y="558"/>
                  </a:cubicBezTo>
                  <a:cubicBezTo>
                    <a:pt x="1078" y="558"/>
                    <a:pt x="1193" y="560"/>
                    <a:pt x="1302" y="568"/>
                  </a:cubicBezTo>
                  <a:cubicBezTo>
                    <a:pt x="1368" y="568"/>
                    <a:pt x="1435" y="568"/>
                    <a:pt x="1535" y="601"/>
                  </a:cubicBezTo>
                  <a:cubicBezTo>
                    <a:pt x="1468" y="435"/>
                    <a:pt x="1368" y="301"/>
                    <a:pt x="1201" y="168"/>
                  </a:cubicBezTo>
                  <a:cubicBezTo>
                    <a:pt x="1001" y="34"/>
                    <a:pt x="734" y="1"/>
                    <a:pt x="501" y="1"/>
                  </a:cubicBezTo>
                  <a:close/>
                </a:path>
              </a:pathLst>
            </a:custGeom>
            <a:solidFill>
              <a:srgbClr val="FF99BA"/>
            </a:solidFill>
            <a:ln>
              <a:noFill/>
            </a:ln>
          </p:spPr>
          <p:txBody>
            <a:bodyPr spcFirstLastPara="1" wrap="square" lIns="91425" tIns="91425" rIns="91425" bIns="91425" anchor="ctr" anchorCtr="0">
              <a:noAutofit/>
            </a:bodyPr>
            <a:lstStyle/>
            <a:p/>
          </p:txBody>
        </p:sp>
        <p:sp>
          <p:nvSpPr>
            <p:cNvPr id="382" name="Google Shape;382;p28"/>
            <p:cNvSpPr/>
            <p:nvPr/>
          </p:nvSpPr>
          <p:spPr>
            <a:xfrm>
              <a:off x="459338" y="495824"/>
              <a:ext cx="534649" cy="320645"/>
            </a:xfrm>
            <a:custGeom>
              <a:avLst/>
              <a:gdLst/>
              <a:ahLst/>
              <a:cxnLst/>
              <a:rect l="l" t="t" r="r" b="b"/>
              <a:pathLst>
                <a:path w="14118" h="8467" extrusionOk="0">
                  <a:moveTo>
                    <a:pt x="5724" y="1"/>
                  </a:moveTo>
                  <a:cubicBezTo>
                    <a:pt x="4817" y="1"/>
                    <a:pt x="3891" y="280"/>
                    <a:pt x="3202" y="1147"/>
                  </a:cubicBezTo>
                  <a:cubicBezTo>
                    <a:pt x="3068" y="1123"/>
                    <a:pt x="2933" y="1112"/>
                    <a:pt x="2801" y="1112"/>
                  </a:cubicBezTo>
                  <a:cubicBezTo>
                    <a:pt x="1818" y="1112"/>
                    <a:pt x="936" y="1745"/>
                    <a:pt x="701" y="2715"/>
                  </a:cubicBezTo>
                  <a:cubicBezTo>
                    <a:pt x="0" y="4716"/>
                    <a:pt x="734" y="8319"/>
                    <a:pt x="1568" y="8452"/>
                  </a:cubicBezTo>
                  <a:cubicBezTo>
                    <a:pt x="1614" y="8462"/>
                    <a:pt x="1660" y="8466"/>
                    <a:pt x="1704" y="8466"/>
                  </a:cubicBezTo>
                  <a:cubicBezTo>
                    <a:pt x="2750" y="8466"/>
                    <a:pt x="3302" y="5950"/>
                    <a:pt x="3302" y="5950"/>
                  </a:cubicBezTo>
                  <a:cubicBezTo>
                    <a:pt x="3302" y="5950"/>
                    <a:pt x="3325" y="5952"/>
                    <a:pt x="3367" y="5952"/>
                  </a:cubicBezTo>
                  <a:cubicBezTo>
                    <a:pt x="3697" y="5952"/>
                    <a:pt x="5232" y="5847"/>
                    <a:pt x="6505" y="3982"/>
                  </a:cubicBezTo>
                  <a:cubicBezTo>
                    <a:pt x="6505" y="3982"/>
                    <a:pt x="8306" y="5917"/>
                    <a:pt x="10241" y="6084"/>
                  </a:cubicBezTo>
                  <a:cubicBezTo>
                    <a:pt x="10331" y="6091"/>
                    <a:pt x="10420" y="6094"/>
                    <a:pt x="10507" y="6094"/>
                  </a:cubicBezTo>
                  <a:cubicBezTo>
                    <a:pt x="13296" y="6094"/>
                    <a:pt x="14117" y="2549"/>
                    <a:pt x="13276" y="1514"/>
                  </a:cubicBezTo>
                  <a:cubicBezTo>
                    <a:pt x="12711" y="841"/>
                    <a:pt x="11752" y="659"/>
                    <a:pt x="10881" y="659"/>
                  </a:cubicBezTo>
                  <a:cubicBezTo>
                    <a:pt x="9850" y="659"/>
                    <a:pt x="8940" y="914"/>
                    <a:pt x="8940" y="914"/>
                  </a:cubicBezTo>
                  <a:cubicBezTo>
                    <a:pt x="8940" y="914"/>
                    <a:pt x="7363" y="1"/>
                    <a:pt x="5724"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3" name="Google Shape;383;p28"/>
            <p:cNvSpPr/>
            <p:nvPr/>
          </p:nvSpPr>
          <p:spPr>
            <a:xfrm>
              <a:off x="564162" y="616629"/>
              <a:ext cx="147844" cy="121979"/>
            </a:xfrm>
            <a:custGeom>
              <a:avLst/>
              <a:gdLst/>
              <a:ahLst/>
              <a:cxnLst/>
              <a:rect l="l" t="t" r="r" b="b"/>
              <a:pathLst>
                <a:path w="3904" h="3221" extrusionOk="0">
                  <a:moveTo>
                    <a:pt x="3837" y="0"/>
                  </a:moveTo>
                  <a:cubicBezTo>
                    <a:pt x="3820" y="0"/>
                    <a:pt x="3803" y="8"/>
                    <a:pt x="3803" y="25"/>
                  </a:cubicBezTo>
                  <a:cubicBezTo>
                    <a:pt x="3770" y="959"/>
                    <a:pt x="3270" y="1826"/>
                    <a:pt x="2503" y="2360"/>
                  </a:cubicBezTo>
                  <a:cubicBezTo>
                    <a:pt x="1860" y="2769"/>
                    <a:pt x="1116" y="2973"/>
                    <a:pt x="359" y="2973"/>
                  </a:cubicBezTo>
                  <a:cubicBezTo>
                    <a:pt x="251" y="2973"/>
                    <a:pt x="143" y="2969"/>
                    <a:pt x="34" y="2961"/>
                  </a:cubicBezTo>
                  <a:cubicBezTo>
                    <a:pt x="1" y="2961"/>
                    <a:pt x="1" y="3027"/>
                    <a:pt x="34" y="3027"/>
                  </a:cubicBezTo>
                  <a:cubicBezTo>
                    <a:pt x="354" y="3158"/>
                    <a:pt x="687" y="3221"/>
                    <a:pt x="1018" y="3221"/>
                  </a:cubicBezTo>
                  <a:cubicBezTo>
                    <a:pt x="1617" y="3221"/>
                    <a:pt x="2208" y="3014"/>
                    <a:pt x="2703" y="2627"/>
                  </a:cubicBezTo>
                  <a:cubicBezTo>
                    <a:pt x="3470" y="1960"/>
                    <a:pt x="3904" y="1026"/>
                    <a:pt x="3870" y="25"/>
                  </a:cubicBezTo>
                  <a:cubicBezTo>
                    <a:pt x="3870" y="8"/>
                    <a:pt x="3853" y="0"/>
                    <a:pt x="383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4" name="Google Shape;384;p28"/>
            <p:cNvSpPr/>
            <p:nvPr/>
          </p:nvSpPr>
          <p:spPr>
            <a:xfrm>
              <a:off x="451726" y="537481"/>
              <a:ext cx="135234" cy="275921"/>
            </a:xfrm>
            <a:custGeom>
              <a:avLst/>
              <a:gdLst/>
              <a:ahLst/>
              <a:cxnLst/>
              <a:rect l="l" t="t" r="r" b="b"/>
              <a:pathLst>
                <a:path w="3571" h="7286" extrusionOk="0">
                  <a:moveTo>
                    <a:pt x="2314" y="0"/>
                  </a:moveTo>
                  <a:cubicBezTo>
                    <a:pt x="1861" y="0"/>
                    <a:pt x="1424" y="113"/>
                    <a:pt x="1035" y="414"/>
                  </a:cubicBezTo>
                  <a:cubicBezTo>
                    <a:pt x="368" y="914"/>
                    <a:pt x="168" y="1882"/>
                    <a:pt x="101" y="2682"/>
                  </a:cubicBezTo>
                  <a:cubicBezTo>
                    <a:pt x="1" y="4383"/>
                    <a:pt x="601" y="6051"/>
                    <a:pt x="1769" y="7286"/>
                  </a:cubicBezTo>
                  <a:cubicBezTo>
                    <a:pt x="1769" y="7286"/>
                    <a:pt x="1769" y="7252"/>
                    <a:pt x="1769" y="7252"/>
                  </a:cubicBezTo>
                  <a:cubicBezTo>
                    <a:pt x="802" y="6085"/>
                    <a:pt x="301" y="4617"/>
                    <a:pt x="335" y="3083"/>
                  </a:cubicBezTo>
                  <a:cubicBezTo>
                    <a:pt x="368" y="2282"/>
                    <a:pt x="501" y="1415"/>
                    <a:pt x="1102" y="881"/>
                  </a:cubicBezTo>
                  <a:cubicBezTo>
                    <a:pt x="1562" y="421"/>
                    <a:pt x="2180" y="172"/>
                    <a:pt x="2803" y="172"/>
                  </a:cubicBezTo>
                  <a:cubicBezTo>
                    <a:pt x="3039" y="172"/>
                    <a:pt x="3275" y="207"/>
                    <a:pt x="3503" y="281"/>
                  </a:cubicBezTo>
                  <a:cubicBezTo>
                    <a:pt x="3537" y="281"/>
                    <a:pt x="3570" y="214"/>
                    <a:pt x="3537" y="214"/>
                  </a:cubicBezTo>
                  <a:cubicBezTo>
                    <a:pt x="3130" y="89"/>
                    <a:pt x="2715" y="0"/>
                    <a:pt x="231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5" name="Google Shape;385;p28"/>
            <p:cNvSpPr/>
            <p:nvPr/>
          </p:nvSpPr>
          <p:spPr>
            <a:xfrm>
              <a:off x="790663" y="503890"/>
              <a:ext cx="186623" cy="175603"/>
            </a:xfrm>
            <a:custGeom>
              <a:avLst/>
              <a:gdLst/>
              <a:ahLst/>
              <a:cxnLst/>
              <a:rect l="l" t="t" r="r" b="b"/>
              <a:pathLst>
                <a:path w="4928" h="4637" extrusionOk="0">
                  <a:moveTo>
                    <a:pt x="1892" y="0"/>
                  </a:moveTo>
                  <a:cubicBezTo>
                    <a:pt x="1192" y="33"/>
                    <a:pt x="524" y="300"/>
                    <a:pt x="24" y="801"/>
                  </a:cubicBezTo>
                  <a:cubicBezTo>
                    <a:pt x="0" y="824"/>
                    <a:pt x="10" y="848"/>
                    <a:pt x="30" y="848"/>
                  </a:cubicBezTo>
                  <a:cubicBezTo>
                    <a:pt x="38" y="848"/>
                    <a:pt x="48" y="844"/>
                    <a:pt x="57" y="834"/>
                  </a:cubicBezTo>
                  <a:cubicBezTo>
                    <a:pt x="505" y="428"/>
                    <a:pt x="1071" y="257"/>
                    <a:pt x="1656" y="257"/>
                  </a:cubicBezTo>
                  <a:cubicBezTo>
                    <a:pt x="2463" y="257"/>
                    <a:pt x="3307" y="584"/>
                    <a:pt x="3927" y="1067"/>
                  </a:cubicBezTo>
                  <a:cubicBezTo>
                    <a:pt x="4461" y="1468"/>
                    <a:pt x="4694" y="2168"/>
                    <a:pt x="4527" y="2869"/>
                  </a:cubicBezTo>
                  <a:cubicBezTo>
                    <a:pt x="4360" y="3536"/>
                    <a:pt x="3994" y="4170"/>
                    <a:pt x="3460" y="4637"/>
                  </a:cubicBezTo>
                  <a:lnTo>
                    <a:pt x="3493" y="4637"/>
                  </a:lnTo>
                  <a:cubicBezTo>
                    <a:pt x="4127" y="4170"/>
                    <a:pt x="4594" y="3503"/>
                    <a:pt x="4794" y="2735"/>
                  </a:cubicBezTo>
                  <a:cubicBezTo>
                    <a:pt x="4928" y="2068"/>
                    <a:pt x="4727" y="1334"/>
                    <a:pt x="4227" y="867"/>
                  </a:cubicBezTo>
                  <a:cubicBezTo>
                    <a:pt x="3560" y="300"/>
                    <a:pt x="2759" y="0"/>
                    <a:pt x="1892"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6" name="Google Shape;386;p28"/>
            <p:cNvSpPr/>
            <p:nvPr/>
          </p:nvSpPr>
          <p:spPr>
            <a:xfrm>
              <a:off x="427754" y="748189"/>
              <a:ext cx="114973" cy="174126"/>
            </a:xfrm>
            <a:custGeom>
              <a:avLst/>
              <a:gdLst/>
              <a:ahLst/>
              <a:cxnLst/>
              <a:rect l="l" t="t" r="r" b="b"/>
              <a:pathLst>
                <a:path w="3036" h="4598" extrusionOk="0">
                  <a:moveTo>
                    <a:pt x="1261" y="0"/>
                  </a:moveTo>
                  <a:cubicBezTo>
                    <a:pt x="1209" y="0"/>
                    <a:pt x="1155" y="7"/>
                    <a:pt x="1101" y="20"/>
                  </a:cubicBezTo>
                  <a:cubicBezTo>
                    <a:pt x="0" y="287"/>
                    <a:pt x="267" y="3590"/>
                    <a:pt x="1234" y="4323"/>
                  </a:cubicBezTo>
                  <a:cubicBezTo>
                    <a:pt x="1449" y="4510"/>
                    <a:pt x="1713" y="4597"/>
                    <a:pt x="1976" y="4597"/>
                  </a:cubicBezTo>
                  <a:cubicBezTo>
                    <a:pt x="2326" y="4597"/>
                    <a:pt x="2674" y="4442"/>
                    <a:pt x="2902" y="4157"/>
                  </a:cubicBezTo>
                  <a:lnTo>
                    <a:pt x="3036" y="2255"/>
                  </a:lnTo>
                  <a:cubicBezTo>
                    <a:pt x="3036" y="2255"/>
                    <a:pt x="2254" y="0"/>
                    <a:pt x="1261" y="0"/>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87" name="Google Shape;387;p28"/>
            <p:cNvSpPr/>
            <p:nvPr/>
          </p:nvSpPr>
          <p:spPr>
            <a:xfrm>
              <a:off x="471949" y="785567"/>
              <a:ext cx="54381" cy="116905"/>
            </a:xfrm>
            <a:custGeom>
              <a:avLst/>
              <a:gdLst/>
              <a:ahLst/>
              <a:cxnLst/>
              <a:rect l="l" t="t" r="r" b="b"/>
              <a:pathLst>
                <a:path w="1436" h="3087" extrusionOk="0">
                  <a:moveTo>
                    <a:pt x="1" y="1"/>
                  </a:moveTo>
                  <a:cubicBezTo>
                    <a:pt x="1" y="1"/>
                    <a:pt x="1" y="1"/>
                    <a:pt x="1" y="34"/>
                  </a:cubicBezTo>
                  <a:cubicBezTo>
                    <a:pt x="701" y="568"/>
                    <a:pt x="901" y="1402"/>
                    <a:pt x="968" y="2236"/>
                  </a:cubicBezTo>
                  <a:cubicBezTo>
                    <a:pt x="892" y="1932"/>
                    <a:pt x="643" y="1743"/>
                    <a:pt x="367" y="1743"/>
                  </a:cubicBezTo>
                  <a:cubicBezTo>
                    <a:pt x="279" y="1743"/>
                    <a:pt x="189" y="1762"/>
                    <a:pt x="101" y="1802"/>
                  </a:cubicBezTo>
                  <a:cubicBezTo>
                    <a:pt x="67" y="1802"/>
                    <a:pt x="101" y="1835"/>
                    <a:pt x="101" y="1835"/>
                  </a:cubicBezTo>
                  <a:cubicBezTo>
                    <a:pt x="401" y="1835"/>
                    <a:pt x="668" y="2035"/>
                    <a:pt x="801" y="2302"/>
                  </a:cubicBezTo>
                  <a:cubicBezTo>
                    <a:pt x="868" y="2536"/>
                    <a:pt x="935" y="2769"/>
                    <a:pt x="968" y="3036"/>
                  </a:cubicBezTo>
                  <a:cubicBezTo>
                    <a:pt x="968" y="3070"/>
                    <a:pt x="1010" y="3086"/>
                    <a:pt x="1051" y="3086"/>
                  </a:cubicBezTo>
                  <a:cubicBezTo>
                    <a:pt x="1093" y="3086"/>
                    <a:pt x="1135" y="3070"/>
                    <a:pt x="1135" y="3036"/>
                  </a:cubicBezTo>
                  <a:cubicBezTo>
                    <a:pt x="1435" y="2002"/>
                    <a:pt x="1068" y="401"/>
                    <a:pt x="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88" name="Google Shape;388;p28"/>
            <p:cNvSpPr/>
            <p:nvPr/>
          </p:nvSpPr>
          <p:spPr>
            <a:xfrm>
              <a:off x="392384" y="2157446"/>
              <a:ext cx="1045969" cy="651440"/>
            </a:xfrm>
            <a:custGeom>
              <a:avLst/>
              <a:gdLst/>
              <a:ahLst/>
              <a:cxnLst/>
              <a:rect l="l" t="t" r="r" b="b"/>
              <a:pathLst>
                <a:path w="27620" h="17202" extrusionOk="0">
                  <a:moveTo>
                    <a:pt x="6305" y="1"/>
                  </a:moveTo>
                  <a:cubicBezTo>
                    <a:pt x="6305" y="1"/>
                    <a:pt x="0" y="10375"/>
                    <a:pt x="467" y="10642"/>
                  </a:cubicBezTo>
                  <a:cubicBezTo>
                    <a:pt x="1926" y="11433"/>
                    <a:pt x="4319" y="12847"/>
                    <a:pt x="7362" y="12847"/>
                  </a:cubicBezTo>
                  <a:cubicBezTo>
                    <a:pt x="8424" y="12847"/>
                    <a:pt x="9566" y="12674"/>
                    <a:pt x="10775" y="12243"/>
                  </a:cubicBezTo>
                  <a:cubicBezTo>
                    <a:pt x="10775" y="12243"/>
                    <a:pt x="14466" y="17202"/>
                    <a:pt x="16513" y="17202"/>
                  </a:cubicBezTo>
                  <a:cubicBezTo>
                    <a:pt x="16694" y="17202"/>
                    <a:pt x="16861" y="17163"/>
                    <a:pt x="17012" y="17079"/>
                  </a:cubicBezTo>
                  <a:cubicBezTo>
                    <a:pt x="17774" y="16653"/>
                    <a:pt x="17255" y="15342"/>
                    <a:pt x="16467" y="14045"/>
                  </a:cubicBezTo>
                  <a:lnTo>
                    <a:pt x="16467" y="14045"/>
                  </a:lnTo>
                  <a:cubicBezTo>
                    <a:pt x="17634" y="15469"/>
                    <a:pt x="18998" y="16852"/>
                    <a:pt x="19892" y="16852"/>
                  </a:cubicBezTo>
                  <a:cubicBezTo>
                    <a:pt x="20008" y="16852"/>
                    <a:pt x="20116" y="16829"/>
                    <a:pt x="20215" y="16779"/>
                  </a:cubicBezTo>
                  <a:cubicBezTo>
                    <a:pt x="21031" y="16371"/>
                    <a:pt x="20825" y="15289"/>
                    <a:pt x="20242" y="14089"/>
                  </a:cubicBezTo>
                  <a:lnTo>
                    <a:pt x="20242" y="14089"/>
                  </a:lnTo>
                  <a:cubicBezTo>
                    <a:pt x="21168" y="15168"/>
                    <a:pt x="22143" y="16018"/>
                    <a:pt x="22911" y="16018"/>
                  </a:cubicBezTo>
                  <a:cubicBezTo>
                    <a:pt x="23105" y="16018"/>
                    <a:pt x="23286" y="15964"/>
                    <a:pt x="23450" y="15845"/>
                  </a:cubicBezTo>
                  <a:cubicBezTo>
                    <a:pt x="24679" y="14977"/>
                    <a:pt x="23015" y="12360"/>
                    <a:pt x="21637" y="10565"/>
                  </a:cubicBezTo>
                  <a:lnTo>
                    <a:pt x="21637" y="10565"/>
                  </a:lnTo>
                  <a:cubicBezTo>
                    <a:pt x="22875" y="11957"/>
                    <a:pt x="24596" y="13653"/>
                    <a:pt x="25632" y="13653"/>
                  </a:cubicBezTo>
                  <a:cubicBezTo>
                    <a:pt x="25834" y="13653"/>
                    <a:pt x="26011" y="13588"/>
                    <a:pt x="26152" y="13444"/>
                  </a:cubicBezTo>
                  <a:cubicBezTo>
                    <a:pt x="27620" y="11909"/>
                    <a:pt x="21415" y="5638"/>
                    <a:pt x="19748" y="4404"/>
                  </a:cubicBezTo>
                  <a:cubicBezTo>
                    <a:pt x="18647" y="3570"/>
                    <a:pt x="15811" y="2669"/>
                    <a:pt x="14110" y="2302"/>
                  </a:cubicBezTo>
                  <a:cubicBezTo>
                    <a:pt x="11075" y="1668"/>
                    <a:pt x="6305" y="1"/>
                    <a:pt x="6305" y="1"/>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89" name="Google Shape;389;p28"/>
            <p:cNvSpPr/>
            <p:nvPr/>
          </p:nvSpPr>
          <p:spPr>
            <a:xfrm>
              <a:off x="1102295" y="2422157"/>
              <a:ext cx="187002" cy="264636"/>
            </a:xfrm>
            <a:custGeom>
              <a:avLst/>
              <a:gdLst/>
              <a:ahLst/>
              <a:cxnLst/>
              <a:rect l="l" t="t" r="r" b="b"/>
              <a:pathLst>
                <a:path w="4938" h="6988" extrusionOk="0">
                  <a:moveTo>
                    <a:pt x="11" y="1"/>
                  </a:moveTo>
                  <a:cubicBezTo>
                    <a:pt x="1" y="1"/>
                    <a:pt x="1" y="16"/>
                    <a:pt x="1" y="16"/>
                  </a:cubicBezTo>
                  <a:cubicBezTo>
                    <a:pt x="568" y="716"/>
                    <a:pt x="3904" y="5486"/>
                    <a:pt x="4938" y="6987"/>
                  </a:cubicBezTo>
                  <a:cubicBezTo>
                    <a:pt x="4904" y="6887"/>
                    <a:pt x="4871" y="6787"/>
                    <a:pt x="4838" y="6687"/>
                  </a:cubicBezTo>
                  <a:cubicBezTo>
                    <a:pt x="4271" y="5386"/>
                    <a:pt x="2436" y="2417"/>
                    <a:pt x="34" y="16"/>
                  </a:cubicBezTo>
                  <a:cubicBezTo>
                    <a:pt x="23" y="4"/>
                    <a:pt x="16" y="1"/>
                    <a:pt x="1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0" name="Google Shape;390;p28"/>
            <p:cNvSpPr/>
            <p:nvPr/>
          </p:nvSpPr>
          <p:spPr>
            <a:xfrm>
              <a:off x="993684" y="2487142"/>
              <a:ext cx="166893" cy="204574"/>
            </a:xfrm>
            <a:custGeom>
              <a:avLst/>
              <a:gdLst/>
              <a:ahLst/>
              <a:cxnLst/>
              <a:rect l="l" t="t" r="r" b="b"/>
              <a:pathLst>
                <a:path w="4407" h="5402" extrusionOk="0">
                  <a:moveTo>
                    <a:pt x="0" y="1"/>
                  </a:moveTo>
                  <a:lnTo>
                    <a:pt x="0" y="1"/>
                  </a:lnTo>
                  <a:cubicBezTo>
                    <a:pt x="734" y="901"/>
                    <a:pt x="3603" y="4437"/>
                    <a:pt x="4303" y="5338"/>
                  </a:cubicBezTo>
                  <a:cubicBezTo>
                    <a:pt x="4333" y="5383"/>
                    <a:pt x="4363" y="5401"/>
                    <a:pt x="4381" y="5401"/>
                  </a:cubicBezTo>
                  <a:cubicBezTo>
                    <a:pt x="4403" y="5401"/>
                    <a:pt x="4407" y="5375"/>
                    <a:pt x="4370" y="5338"/>
                  </a:cubicBezTo>
                  <a:cubicBezTo>
                    <a:pt x="3703" y="4404"/>
                    <a:pt x="2102" y="1569"/>
                    <a:pt x="0"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1" name="Google Shape;391;p28"/>
            <p:cNvSpPr/>
            <p:nvPr/>
          </p:nvSpPr>
          <p:spPr>
            <a:xfrm>
              <a:off x="903099" y="2547279"/>
              <a:ext cx="119025" cy="154017"/>
            </a:xfrm>
            <a:custGeom>
              <a:avLst/>
              <a:gdLst/>
              <a:ahLst/>
              <a:cxnLst/>
              <a:rect l="l" t="t" r="r" b="b"/>
              <a:pathLst>
                <a:path w="3143" h="4067" extrusionOk="0">
                  <a:moveTo>
                    <a:pt x="30" y="0"/>
                  </a:moveTo>
                  <a:cubicBezTo>
                    <a:pt x="10" y="0"/>
                    <a:pt x="0" y="24"/>
                    <a:pt x="24" y="47"/>
                  </a:cubicBezTo>
                  <a:cubicBezTo>
                    <a:pt x="1391" y="1682"/>
                    <a:pt x="1992" y="2582"/>
                    <a:pt x="3059" y="4017"/>
                  </a:cubicBezTo>
                  <a:cubicBezTo>
                    <a:pt x="3076" y="4050"/>
                    <a:pt x="3101" y="4067"/>
                    <a:pt x="3118" y="4067"/>
                  </a:cubicBezTo>
                  <a:cubicBezTo>
                    <a:pt x="3134" y="4067"/>
                    <a:pt x="3143" y="4050"/>
                    <a:pt x="3126" y="4017"/>
                  </a:cubicBezTo>
                  <a:cubicBezTo>
                    <a:pt x="2392" y="2482"/>
                    <a:pt x="1358" y="1115"/>
                    <a:pt x="57" y="14"/>
                  </a:cubicBezTo>
                  <a:cubicBezTo>
                    <a:pt x="47" y="4"/>
                    <a:pt x="38" y="0"/>
                    <a:pt x="3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2" name="Google Shape;392;p28"/>
            <p:cNvSpPr/>
            <p:nvPr/>
          </p:nvSpPr>
          <p:spPr>
            <a:xfrm>
              <a:off x="-335250" y="1198085"/>
              <a:ext cx="1156739" cy="1429592"/>
            </a:xfrm>
            <a:custGeom>
              <a:avLst/>
              <a:gdLst/>
              <a:ahLst/>
              <a:cxnLst/>
              <a:rect l="l" t="t" r="r" b="b"/>
              <a:pathLst>
                <a:path w="30545" h="37750" extrusionOk="0">
                  <a:moveTo>
                    <a:pt x="19173" y="0"/>
                  </a:moveTo>
                  <a:cubicBezTo>
                    <a:pt x="17843" y="0"/>
                    <a:pt x="15105" y="2305"/>
                    <a:pt x="13343" y="4452"/>
                  </a:cubicBezTo>
                  <a:cubicBezTo>
                    <a:pt x="10875" y="7421"/>
                    <a:pt x="0" y="22365"/>
                    <a:pt x="1401" y="27202"/>
                  </a:cubicBezTo>
                  <a:cubicBezTo>
                    <a:pt x="2802" y="32072"/>
                    <a:pt x="18714" y="35941"/>
                    <a:pt x="23918" y="37676"/>
                  </a:cubicBezTo>
                  <a:cubicBezTo>
                    <a:pt x="24068" y="37725"/>
                    <a:pt x="24218" y="37749"/>
                    <a:pt x="24368" y="37749"/>
                  </a:cubicBezTo>
                  <a:cubicBezTo>
                    <a:pt x="27547" y="37749"/>
                    <a:pt x="30544" y="27102"/>
                    <a:pt x="28888" y="26401"/>
                  </a:cubicBezTo>
                  <a:cubicBezTo>
                    <a:pt x="26319" y="25300"/>
                    <a:pt x="14811" y="22632"/>
                    <a:pt x="14711" y="21965"/>
                  </a:cubicBezTo>
                  <a:cubicBezTo>
                    <a:pt x="14644" y="21297"/>
                    <a:pt x="19815" y="4685"/>
                    <a:pt x="19948" y="1150"/>
                  </a:cubicBezTo>
                  <a:cubicBezTo>
                    <a:pt x="19985" y="337"/>
                    <a:pt x="19682" y="0"/>
                    <a:pt x="19173" y="0"/>
                  </a:cubicBezTo>
                  <a:close/>
                </a:path>
              </a:pathLst>
            </a:custGeom>
            <a:solidFill>
              <a:srgbClr val="EB9481"/>
            </a:solidFill>
            <a:ln>
              <a:noFill/>
            </a:ln>
          </p:spPr>
          <p:txBody>
            <a:bodyPr spcFirstLastPara="1" wrap="square" lIns="91425" tIns="91425" rIns="91425" bIns="91425" anchor="ctr" anchorCtr="0">
              <a:noAutofit/>
            </a:bodyPr>
            <a:lstStyle/>
            <a:p/>
          </p:txBody>
        </p:sp>
        <p:sp>
          <p:nvSpPr>
            <p:cNvPr id="393" name="Google Shape;393;p28"/>
            <p:cNvSpPr/>
            <p:nvPr/>
          </p:nvSpPr>
          <p:spPr>
            <a:xfrm>
              <a:off x="-85119" y="1193162"/>
              <a:ext cx="522303" cy="529763"/>
            </a:xfrm>
            <a:custGeom>
              <a:avLst/>
              <a:gdLst/>
              <a:ahLst/>
              <a:cxnLst/>
              <a:rect l="l" t="t" r="r" b="b"/>
              <a:pathLst>
                <a:path w="13792" h="13989" extrusionOk="0">
                  <a:moveTo>
                    <a:pt x="12569" y="1"/>
                  </a:moveTo>
                  <a:cubicBezTo>
                    <a:pt x="11677" y="1"/>
                    <a:pt x="10156" y="917"/>
                    <a:pt x="7906" y="2981"/>
                  </a:cubicBezTo>
                  <a:cubicBezTo>
                    <a:pt x="4970" y="5616"/>
                    <a:pt x="2335" y="8585"/>
                    <a:pt x="0" y="11787"/>
                  </a:cubicBezTo>
                  <a:lnTo>
                    <a:pt x="10508" y="13989"/>
                  </a:lnTo>
                  <a:cubicBezTo>
                    <a:pt x="10508" y="13989"/>
                    <a:pt x="12442" y="7150"/>
                    <a:pt x="13310" y="3281"/>
                  </a:cubicBezTo>
                  <a:cubicBezTo>
                    <a:pt x="13791" y="1212"/>
                    <a:pt x="13596" y="1"/>
                    <a:pt x="12569"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394" name="Google Shape;394;p28"/>
            <p:cNvSpPr/>
            <p:nvPr/>
          </p:nvSpPr>
          <p:spPr>
            <a:xfrm>
              <a:off x="314069" y="1467151"/>
              <a:ext cx="74566" cy="258841"/>
            </a:xfrm>
            <a:custGeom>
              <a:avLst/>
              <a:gdLst/>
              <a:ahLst/>
              <a:cxnLst/>
              <a:rect l="l" t="t" r="r" b="b"/>
              <a:pathLst>
                <a:path w="1969" h="6835" extrusionOk="0">
                  <a:moveTo>
                    <a:pt x="1843" y="1"/>
                  </a:moveTo>
                  <a:cubicBezTo>
                    <a:pt x="1838" y="1"/>
                    <a:pt x="1835" y="4"/>
                    <a:pt x="1835" y="16"/>
                  </a:cubicBezTo>
                  <a:cubicBezTo>
                    <a:pt x="1434" y="1116"/>
                    <a:pt x="1168" y="2250"/>
                    <a:pt x="834" y="3385"/>
                  </a:cubicBezTo>
                  <a:cubicBezTo>
                    <a:pt x="467" y="4485"/>
                    <a:pt x="200" y="5620"/>
                    <a:pt x="0" y="6787"/>
                  </a:cubicBezTo>
                  <a:cubicBezTo>
                    <a:pt x="0" y="6811"/>
                    <a:pt x="17" y="6834"/>
                    <a:pt x="38" y="6834"/>
                  </a:cubicBezTo>
                  <a:cubicBezTo>
                    <a:pt x="47" y="6834"/>
                    <a:pt x="57" y="6830"/>
                    <a:pt x="67" y="6820"/>
                  </a:cubicBezTo>
                  <a:cubicBezTo>
                    <a:pt x="500" y="5720"/>
                    <a:pt x="834" y="4619"/>
                    <a:pt x="1067" y="3485"/>
                  </a:cubicBezTo>
                  <a:cubicBezTo>
                    <a:pt x="1134" y="3218"/>
                    <a:pt x="1201" y="2984"/>
                    <a:pt x="1268" y="2717"/>
                  </a:cubicBezTo>
                  <a:cubicBezTo>
                    <a:pt x="1301" y="2684"/>
                    <a:pt x="1334" y="2617"/>
                    <a:pt x="1368" y="2584"/>
                  </a:cubicBezTo>
                  <a:cubicBezTo>
                    <a:pt x="1468" y="2451"/>
                    <a:pt x="1534" y="2284"/>
                    <a:pt x="1601" y="2150"/>
                  </a:cubicBezTo>
                  <a:cubicBezTo>
                    <a:pt x="1735" y="1850"/>
                    <a:pt x="1868" y="1550"/>
                    <a:pt x="1968" y="1216"/>
                  </a:cubicBezTo>
                  <a:cubicBezTo>
                    <a:pt x="1968" y="1200"/>
                    <a:pt x="1960" y="1191"/>
                    <a:pt x="1947" y="1191"/>
                  </a:cubicBezTo>
                  <a:cubicBezTo>
                    <a:pt x="1935" y="1191"/>
                    <a:pt x="1918" y="1200"/>
                    <a:pt x="1901" y="1216"/>
                  </a:cubicBezTo>
                  <a:cubicBezTo>
                    <a:pt x="1735" y="1483"/>
                    <a:pt x="1568" y="1783"/>
                    <a:pt x="1434" y="2084"/>
                  </a:cubicBezTo>
                  <a:cubicBezTo>
                    <a:pt x="1601" y="1383"/>
                    <a:pt x="1768" y="716"/>
                    <a:pt x="1868" y="16"/>
                  </a:cubicBezTo>
                  <a:cubicBezTo>
                    <a:pt x="1868" y="16"/>
                    <a:pt x="1853" y="1"/>
                    <a:pt x="1843"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5" name="Google Shape;395;p28"/>
            <p:cNvSpPr/>
            <p:nvPr/>
          </p:nvSpPr>
          <p:spPr>
            <a:xfrm>
              <a:off x="-20702" y="1592766"/>
              <a:ext cx="323410" cy="75854"/>
            </a:xfrm>
            <a:custGeom>
              <a:avLst/>
              <a:gdLst/>
              <a:ahLst/>
              <a:cxnLst/>
              <a:rect l="l" t="t" r="r" b="b"/>
              <a:pathLst>
                <a:path w="8540" h="2003" extrusionOk="0">
                  <a:moveTo>
                    <a:pt x="67" y="1"/>
                  </a:moveTo>
                  <a:cubicBezTo>
                    <a:pt x="34" y="1"/>
                    <a:pt x="0" y="68"/>
                    <a:pt x="67" y="68"/>
                  </a:cubicBezTo>
                  <a:cubicBezTo>
                    <a:pt x="1468" y="468"/>
                    <a:pt x="2869" y="801"/>
                    <a:pt x="4270" y="1135"/>
                  </a:cubicBezTo>
                  <a:cubicBezTo>
                    <a:pt x="4971" y="1302"/>
                    <a:pt x="5671" y="1435"/>
                    <a:pt x="6372" y="1602"/>
                  </a:cubicBezTo>
                  <a:cubicBezTo>
                    <a:pt x="7072" y="1736"/>
                    <a:pt x="7806" y="1902"/>
                    <a:pt x="8540" y="2002"/>
                  </a:cubicBezTo>
                  <a:cubicBezTo>
                    <a:pt x="8540" y="2002"/>
                    <a:pt x="8540" y="1969"/>
                    <a:pt x="8506" y="1936"/>
                  </a:cubicBezTo>
                  <a:cubicBezTo>
                    <a:pt x="7839" y="1736"/>
                    <a:pt x="7105" y="1602"/>
                    <a:pt x="6438" y="1435"/>
                  </a:cubicBezTo>
                  <a:cubicBezTo>
                    <a:pt x="5738" y="1269"/>
                    <a:pt x="5037" y="1102"/>
                    <a:pt x="4303" y="935"/>
                  </a:cubicBezTo>
                  <a:cubicBezTo>
                    <a:pt x="2902" y="601"/>
                    <a:pt x="1468" y="301"/>
                    <a:pt x="67"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6" name="Google Shape;396;p28"/>
            <p:cNvSpPr/>
            <p:nvPr/>
          </p:nvSpPr>
          <p:spPr>
            <a:xfrm>
              <a:off x="790284" y="1074856"/>
              <a:ext cx="232484" cy="176891"/>
            </a:xfrm>
            <a:custGeom>
              <a:avLst/>
              <a:gdLst/>
              <a:ahLst/>
              <a:cxnLst/>
              <a:rect l="l" t="t" r="r" b="b"/>
              <a:pathLst>
                <a:path w="6139" h="4671" extrusionOk="0">
                  <a:moveTo>
                    <a:pt x="1" y="0"/>
                  </a:moveTo>
                  <a:lnTo>
                    <a:pt x="1" y="0"/>
                  </a:lnTo>
                  <a:cubicBezTo>
                    <a:pt x="468" y="434"/>
                    <a:pt x="968" y="834"/>
                    <a:pt x="1468" y="1268"/>
                  </a:cubicBezTo>
                  <a:cubicBezTo>
                    <a:pt x="1969" y="1668"/>
                    <a:pt x="2469" y="2069"/>
                    <a:pt x="2969" y="2436"/>
                  </a:cubicBezTo>
                  <a:cubicBezTo>
                    <a:pt x="3503" y="2836"/>
                    <a:pt x="4004" y="3236"/>
                    <a:pt x="4537" y="3603"/>
                  </a:cubicBezTo>
                  <a:cubicBezTo>
                    <a:pt x="5071" y="3970"/>
                    <a:pt x="5605" y="4337"/>
                    <a:pt x="6138" y="4670"/>
                  </a:cubicBezTo>
                  <a:cubicBezTo>
                    <a:pt x="5671" y="4270"/>
                    <a:pt x="5171" y="3837"/>
                    <a:pt x="4671" y="3436"/>
                  </a:cubicBezTo>
                  <a:cubicBezTo>
                    <a:pt x="4204" y="3003"/>
                    <a:pt x="3703" y="2602"/>
                    <a:pt x="3170" y="2235"/>
                  </a:cubicBezTo>
                  <a:cubicBezTo>
                    <a:pt x="2669" y="1835"/>
                    <a:pt x="2136" y="1435"/>
                    <a:pt x="1602" y="1068"/>
                  </a:cubicBezTo>
                  <a:cubicBezTo>
                    <a:pt x="1068" y="701"/>
                    <a:pt x="568" y="334"/>
                    <a:pt x="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7" name="Google Shape;397;p28"/>
            <p:cNvSpPr/>
            <p:nvPr/>
          </p:nvSpPr>
          <p:spPr>
            <a:xfrm>
              <a:off x="780173" y="1009151"/>
              <a:ext cx="243845" cy="154169"/>
            </a:xfrm>
            <a:custGeom>
              <a:avLst/>
              <a:gdLst/>
              <a:ahLst/>
              <a:cxnLst/>
              <a:rect l="l" t="t" r="r" b="b"/>
              <a:pathLst>
                <a:path w="6439" h="4071" extrusionOk="0">
                  <a:moveTo>
                    <a:pt x="1" y="1"/>
                  </a:moveTo>
                  <a:lnTo>
                    <a:pt x="1" y="1"/>
                  </a:lnTo>
                  <a:cubicBezTo>
                    <a:pt x="501" y="401"/>
                    <a:pt x="1035" y="768"/>
                    <a:pt x="1569" y="1135"/>
                  </a:cubicBezTo>
                  <a:cubicBezTo>
                    <a:pt x="2069" y="1502"/>
                    <a:pt x="2603" y="1836"/>
                    <a:pt x="3136" y="2169"/>
                  </a:cubicBezTo>
                  <a:cubicBezTo>
                    <a:pt x="3703" y="2503"/>
                    <a:pt x="4237" y="2836"/>
                    <a:pt x="4771" y="3170"/>
                  </a:cubicBezTo>
                  <a:cubicBezTo>
                    <a:pt x="5338" y="3470"/>
                    <a:pt x="5872" y="3804"/>
                    <a:pt x="6439" y="4070"/>
                  </a:cubicBezTo>
                  <a:cubicBezTo>
                    <a:pt x="5938" y="3704"/>
                    <a:pt x="5438" y="3337"/>
                    <a:pt x="4904" y="2970"/>
                  </a:cubicBezTo>
                  <a:cubicBezTo>
                    <a:pt x="4371" y="2603"/>
                    <a:pt x="3837" y="2236"/>
                    <a:pt x="3303" y="1902"/>
                  </a:cubicBezTo>
                  <a:cubicBezTo>
                    <a:pt x="2769" y="1569"/>
                    <a:pt x="2202" y="1235"/>
                    <a:pt x="1669" y="935"/>
                  </a:cubicBezTo>
                  <a:cubicBezTo>
                    <a:pt x="1135" y="601"/>
                    <a:pt x="568" y="301"/>
                    <a:pt x="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8" name="Google Shape;398;p28"/>
            <p:cNvSpPr/>
            <p:nvPr/>
          </p:nvSpPr>
          <p:spPr>
            <a:xfrm>
              <a:off x="724617" y="1082430"/>
              <a:ext cx="193288" cy="176891"/>
            </a:xfrm>
            <a:custGeom>
              <a:avLst/>
              <a:gdLst/>
              <a:ahLst/>
              <a:cxnLst/>
              <a:rect l="l" t="t" r="r" b="b"/>
              <a:pathLst>
                <a:path w="5104" h="4671" extrusionOk="0">
                  <a:moveTo>
                    <a:pt x="0" y="1"/>
                  </a:moveTo>
                  <a:lnTo>
                    <a:pt x="0" y="1"/>
                  </a:lnTo>
                  <a:cubicBezTo>
                    <a:pt x="367" y="434"/>
                    <a:pt x="767" y="835"/>
                    <a:pt x="1201" y="1268"/>
                  </a:cubicBezTo>
                  <a:cubicBezTo>
                    <a:pt x="1601" y="1668"/>
                    <a:pt x="2002" y="2069"/>
                    <a:pt x="2435" y="2436"/>
                  </a:cubicBezTo>
                  <a:cubicBezTo>
                    <a:pt x="2869" y="2836"/>
                    <a:pt x="3302" y="3236"/>
                    <a:pt x="3769" y="3603"/>
                  </a:cubicBezTo>
                  <a:cubicBezTo>
                    <a:pt x="4203" y="3970"/>
                    <a:pt x="4637" y="4337"/>
                    <a:pt x="5104" y="4671"/>
                  </a:cubicBezTo>
                  <a:cubicBezTo>
                    <a:pt x="4737" y="4237"/>
                    <a:pt x="4337" y="3837"/>
                    <a:pt x="3903" y="3403"/>
                  </a:cubicBezTo>
                  <a:cubicBezTo>
                    <a:pt x="3503" y="3003"/>
                    <a:pt x="3102" y="2602"/>
                    <a:pt x="2669" y="2236"/>
                  </a:cubicBezTo>
                  <a:cubicBezTo>
                    <a:pt x="2235" y="1835"/>
                    <a:pt x="1801" y="1468"/>
                    <a:pt x="1368" y="1101"/>
                  </a:cubicBezTo>
                  <a:cubicBezTo>
                    <a:pt x="901" y="701"/>
                    <a:pt x="467" y="334"/>
                    <a:pt x="0"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399" name="Google Shape;399;p28"/>
            <p:cNvSpPr/>
            <p:nvPr/>
          </p:nvSpPr>
          <p:spPr>
            <a:xfrm>
              <a:off x="874923" y="1029374"/>
              <a:ext cx="261530" cy="128909"/>
            </a:xfrm>
            <a:custGeom>
              <a:avLst/>
              <a:gdLst/>
              <a:ahLst/>
              <a:cxnLst/>
              <a:rect l="l" t="t" r="r" b="b"/>
              <a:pathLst>
                <a:path w="6906" h="3404" extrusionOk="0">
                  <a:moveTo>
                    <a:pt x="1" y="1"/>
                  </a:moveTo>
                  <a:lnTo>
                    <a:pt x="1" y="1"/>
                  </a:lnTo>
                  <a:cubicBezTo>
                    <a:pt x="534" y="368"/>
                    <a:pt x="1135" y="668"/>
                    <a:pt x="1668" y="968"/>
                  </a:cubicBezTo>
                  <a:cubicBezTo>
                    <a:pt x="2236" y="1268"/>
                    <a:pt x="2803" y="1568"/>
                    <a:pt x="3403" y="1835"/>
                  </a:cubicBezTo>
                  <a:cubicBezTo>
                    <a:pt x="3970" y="2102"/>
                    <a:pt x="4537" y="2402"/>
                    <a:pt x="5138" y="2636"/>
                  </a:cubicBezTo>
                  <a:cubicBezTo>
                    <a:pt x="5705" y="2903"/>
                    <a:pt x="6305" y="3170"/>
                    <a:pt x="6906" y="3403"/>
                  </a:cubicBezTo>
                  <a:cubicBezTo>
                    <a:pt x="6372" y="3069"/>
                    <a:pt x="5805" y="2769"/>
                    <a:pt x="5238" y="2469"/>
                  </a:cubicBezTo>
                  <a:cubicBezTo>
                    <a:pt x="4671" y="2135"/>
                    <a:pt x="4104" y="1869"/>
                    <a:pt x="3536" y="1568"/>
                  </a:cubicBezTo>
                  <a:cubicBezTo>
                    <a:pt x="2969" y="1268"/>
                    <a:pt x="2369" y="1001"/>
                    <a:pt x="1802" y="734"/>
                  </a:cubicBezTo>
                  <a:cubicBezTo>
                    <a:pt x="1201" y="501"/>
                    <a:pt x="601" y="234"/>
                    <a:pt x="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0" name="Google Shape;400;p28"/>
            <p:cNvSpPr/>
            <p:nvPr/>
          </p:nvSpPr>
          <p:spPr>
            <a:xfrm>
              <a:off x="770061" y="1168319"/>
              <a:ext cx="169317" cy="192077"/>
            </a:xfrm>
            <a:custGeom>
              <a:avLst/>
              <a:gdLst/>
              <a:ahLst/>
              <a:cxnLst/>
              <a:rect l="l" t="t" r="r" b="b"/>
              <a:pathLst>
                <a:path w="4471" h="5072" extrusionOk="0">
                  <a:moveTo>
                    <a:pt x="1" y="1"/>
                  </a:moveTo>
                  <a:cubicBezTo>
                    <a:pt x="335" y="468"/>
                    <a:pt x="668" y="902"/>
                    <a:pt x="1035" y="1335"/>
                  </a:cubicBezTo>
                  <a:cubicBezTo>
                    <a:pt x="1369" y="1802"/>
                    <a:pt x="1736" y="2236"/>
                    <a:pt x="2136" y="2636"/>
                  </a:cubicBezTo>
                  <a:cubicBezTo>
                    <a:pt x="2503" y="3070"/>
                    <a:pt x="2903" y="3503"/>
                    <a:pt x="3270" y="3904"/>
                  </a:cubicBezTo>
                  <a:cubicBezTo>
                    <a:pt x="3637" y="4304"/>
                    <a:pt x="4071" y="4704"/>
                    <a:pt x="4471" y="5071"/>
                  </a:cubicBezTo>
                  <a:cubicBezTo>
                    <a:pt x="4137" y="4604"/>
                    <a:pt x="3804" y="4204"/>
                    <a:pt x="3437" y="3737"/>
                  </a:cubicBezTo>
                  <a:cubicBezTo>
                    <a:pt x="3103" y="3270"/>
                    <a:pt x="2736" y="2870"/>
                    <a:pt x="2369" y="2436"/>
                  </a:cubicBezTo>
                  <a:cubicBezTo>
                    <a:pt x="1969" y="2036"/>
                    <a:pt x="1569" y="1602"/>
                    <a:pt x="1202" y="1202"/>
                  </a:cubicBezTo>
                  <a:cubicBezTo>
                    <a:pt x="835" y="801"/>
                    <a:pt x="401" y="368"/>
                    <a:pt x="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1" name="Google Shape;401;p28"/>
            <p:cNvSpPr/>
            <p:nvPr/>
          </p:nvSpPr>
          <p:spPr>
            <a:xfrm>
              <a:off x="1026517" y="831049"/>
              <a:ext cx="3825" cy="46769"/>
            </a:xfrm>
            <a:custGeom>
              <a:avLst/>
              <a:gdLst/>
              <a:ahLst/>
              <a:cxnLst/>
              <a:rect l="l" t="t" r="r" b="b"/>
              <a:pathLst>
                <a:path w="101" h="1235" extrusionOk="0">
                  <a:moveTo>
                    <a:pt x="34" y="1"/>
                  </a:moveTo>
                  <a:cubicBezTo>
                    <a:pt x="0" y="201"/>
                    <a:pt x="0" y="434"/>
                    <a:pt x="0" y="634"/>
                  </a:cubicBezTo>
                  <a:cubicBezTo>
                    <a:pt x="0" y="834"/>
                    <a:pt x="0" y="1035"/>
                    <a:pt x="34" y="1235"/>
                  </a:cubicBezTo>
                  <a:cubicBezTo>
                    <a:pt x="67" y="1035"/>
                    <a:pt x="101" y="834"/>
                    <a:pt x="101" y="634"/>
                  </a:cubicBezTo>
                  <a:cubicBezTo>
                    <a:pt x="101" y="434"/>
                    <a:pt x="67" y="201"/>
                    <a:pt x="34"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2" name="Google Shape;402;p28"/>
            <p:cNvSpPr/>
            <p:nvPr/>
          </p:nvSpPr>
          <p:spPr>
            <a:xfrm>
              <a:off x="962100" y="857596"/>
              <a:ext cx="34121" cy="32871"/>
            </a:xfrm>
            <a:custGeom>
              <a:avLst/>
              <a:gdLst/>
              <a:ahLst/>
              <a:cxnLst/>
              <a:rect l="l" t="t" r="r" b="b"/>
              <a:pathLst>
                <a:path w="901" h="868" extrusionOk="0">
                  <a:moveTo>
                    <a:pt x="0" y="0"/>
                  </a:moveTo>
                  <a:lnTo>
                    <a:pt x="0" y="0"/>
                  </a:lnTo>
                  <a:cubicBezTo>
                    <a:pt x="134" y="167"/>
                    <a:pt x="267" y="300"/>
                    <a:pt x="434" y="467"/>
                  </a:cubicBezTo>
                  <a:cubicBezTo>
                    <a:pt x="567" y="600"/>
                    <a:pt x="734" y="734"/>
                    <a:pt x="901" y="867"/>
                  </a:cubicBezTo>
                  <a:cubicBezTo>
                    <a:pt x="767" y="701"/>
                    <a:pt x="634" y="534"/>
                    <a:pt x="501" y="400"/>
                  </a:cubicBezTo>
                  <a:cubicBezTo>
                    <a:pt x="334" y="267"/>
                    <a:pt x="200" y="100"/>
                    <a:pt x="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3" name="Google Shape;403;p28"/>
            <p:cNvSpPr/>
            <p:nvPr/>
          </p:nvSpPr>
          <p:spPr>
            <a:xfrm>
              <a:off x="935553" y="920119"/>
              <a:ext cx="46769" cy="3825"/>
            </a:xfrm>
            <a:custGeom>
              <a:avLst/>
              <a:gdLst/>
              <a:ahLst/>
              <a:cxnLst/>
              <a:rect l="l" t="t" r="r" b="b"/>
              <a:pathLst>
                <a:path w="1235" h="101" extrusionOk="0">
                  <a:moveTo>
                    <a:pt x="618" y="0"/>
                  </a:moveTo>
                  <a:cubicBezTo>
                    <a:pt x="409" y="0"/>
                    <a:pt x="201" y="17"/>
                    <a:pt x="1" y="50"/>
                  </a:cubicBezTo>
                  <a:cubicBezTo>
                    <a:pt x="201" y="84"/>
                    <a:pt x="409" y="100"/>
                    <a:pt x="618" y="100"/>
                  </a:cubicBezTo>
                  <a:cubicBezTo>
                    <a:pt x="826" y="100"/>
                    <a:pt x="1035" y="84"/>
                    <a:pt x="1235" y="50"/>
                  </a:cubicBezTo>
                  <a:cubicBezTo>
                    <a:pt x="1035" y="17"/>
                    <a:pt x="826" y="0"/>
                    <a:pt x="61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4" name="Google Shape;404;p28"/>
            <p:cNvSpPr/>
            <p:nvPr/>
          </p:nvSpPr>
          <p:spPr>
            <a:xfrm>
              <a:off x="962100" y="953596"/>
              <a:ext cx="32871" cy="32871"/>
            </a:xfrm>
            <a:custGeom>
              <a:avLst/>
              <a:gdLst/>
              <a:ahLst/>
              <a:cxnLst/>
              <a:rect l="l" t="t" r="r" b="b"/>
              <a:pathLst>
                <a:path w="868" h="868" extrusionOk="0">
                  <a:moveTo>
                    <a:pt x="868" y="0"/>
                  </a:moveTo>
                  <a:cubicBezTo>
                    <a:pt x="701" y="134"/>
                    <a:pt x="567" y="267"/>
                    <a:pt x="401" y="400"/>
                  </a:cubicBezTo>
                  <a:cubicBezTo>
                    <a:pt x="267" y="534"/>
                    <a:pt x="134" y="701"/>
                    <a:pt x="0" y="867"/>
                  </a:cubicBezTo>
                  <a:cubicBezTo>
                    <a:pt x="334" y="634"/>
                    <a:pt x="634" y="334"/>
                    <a:pt x="86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5" name="Google Shape;405;p28"/>
            <p:cNvSpPr/>
            <p:nvPr/>
          </p:nvSpPr>
          <p:spPr>
            <a:xfrm>
              <a:off x="1023980" y="967494"/>
              <a:ext cx="3825" cy="46769"/>
            </a:xfrm>
            <a:custGeom>
              <a:avLst/>
              <a:gdLst/>
              <a:ahLst/>
              <a:cxnLst/>
              <a:rect l="l" t="t" r="r" b="b"/>
              <a:pathLst>
                <a:path w="101" h="1235" extrusionOk="0">
                  <a:moveTo>
                    <a:pt x="67" y="0"/>
                  </a:moveTo>
                  <a:cubicBezTo>
                    <a:pt x="34" y="200"/>
                    <a:pt x="1" y="400"/>
                    <a:pt x="1" y="601"/>
                  </a:cubicBezTo>
                  <a:cubicBezTo>
                    <a:pt x="1" y="834"/>
                    <a:pt x="34" y="1034"/>
                    <a:pt x="67" y="1234"/>
                  </a:cubicBezTo>
                  <a:cubicBezTo>
                    <a:pt x="101" y="1034"/>
                    <a:pt x="101" y="834"/>
                    <a:pt x="101" y="601"/>
                  </a:cubicBezTo>
                  <a:cubicBezTo>
                    <a:pt x="101" y="400"/>
                    <a:pt x="101" y="200"/>
                    <a:pt x="6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6" name="Google Shape;406;p28"/>
            <p:cNvSpPr/>
            <p:nvPr/>
          </p:nvSpPr>
          <p:spPr>
            <a:xfrm>
              <a:off x="1058101" y="954846"/>
              <a:ext cx="32871" cy="32871"/>
            </a:xfrm>
            <a:custGeom>
              <a:avLst/>
              <a:gdLst/>
              <a:ahLst/>
              <a:cxnLst/>
              <a:rect l="l" t="t" r="r" b="b"/>
              <a:pathLst>
                <a:path w="868" h="868" extrusionOk="0">
                  <a:moveTo>
                    <a:pt x="0" y="1"/>
                  </a:moveTo>
                  <a:lnTo>
                    <a:pt x="0" y="1"/>
                  </a:lnTo>
                  <a:cubicBezTo>
                    <a:pt x="234" y="334"/>
                    <a:pt x="534" y="634"/>
                    <a:pt x="868" y="868"/>
                  </a:cubicBezTo>
                  <a:cubicBezTo>
                    <a:pt x="634" y="534"/>
                    <a:pt x="334" y="234"/>
                    <a:pt x="0"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7" name="Google Shape;407;p28"/>
            <p:cNvSpPr/>
            <p:nvPr/>
          </p:nvSpPr>
          <p:spPr>
            <a:xfrm>
              <a:off x="1071999" y="922013"/>
              <a:ext cx="46769" cy="3825"/>
            </a:xfrm>
            <a:custGeom>
              <a:avLst/>
              <a:gdLst/>
              <a:ahLst/>
              <a:cxnLst/>
              <a:rect l="l" t="t" r="r" b="b"/>
              <a:pathLst>
                <a:path w="1235" h="101" extrusionOk="0">
                  <a:moveTo>
                    <a:pt x="601" y="0"/>
                  </a:moveTo>
                  <a:cubicBezTo>
                    <a:pt x="401" y="0"/>
                    <a:pt x="200" y="0"/>
                    <a:pt x="0" y="34"/>
                  </a:cubicBezTo>
                  <a:cubicBezTo>
                    <a:pt x="200" y="67"/>
                    <a:pt x="401" y="100"/>
                    <a:pt x="601" y="100"/>
                  </a:cubicBezTo>
                  <a:cubicBezTo>
                    <a:pt x="801" y="100"/>
                    <a:pt x="1034" y="67"/>
                    <a:pt x="1235" y="34"/>
                  </a:cubicBezTo>
                  <a:cubicBezTo>
                    <a:pt x="1034" y="0"/>
                    <a:pt x="801" y="0"/>
                    <a:pt x="6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8" name="Google Shape;408;p28"/>
            <p:cNvSpPr/>
            <p:nvPr/>
          </p:nvSpPr>
          <p:spPr>
            <a:xfrm>
              <a:off x="1059350" y="858845"/>
              <a:ext cx="34159" cy="32871"/>
            </a:xfrm>
            <a:custGeom>
              <a:avLst/>
              <a:gdLst/>
              <a:ahLst/>
              <a:cxnLst/>
              <a:rect l="l" t="t" r="r" b="b"/>
              <a:pathLst>
                <a:path w="902" h="868" extrusionOk="0">
                  <a:moveTo>
                    <a:pt x="901" y="0"/>
                  </a:moveTo>
                  <a:lnTo>
                    <a:pt x="901" y="0"/>
                  </a:lnTo>
                  <a:cubicBezTo>
                    <a:pt x="735" y="100"/>
                    <a:pt x="568" y="234"/>
                    <a:pt x="401" y="401"/>
                  </a:cubicBezTo>
                  <a:cubicBezTo>
                    <a:pt x="268" y="534"/>
                    <a:pt x="134" y="701"/>
                    <a:pt x="1" y="868"/>
                  </a:cubicBezTo>
                  <a:cubicBezTo>
                    <a:pt x="168" y="768"/>
                    <a:pt x="334" y="601"/>
                    <a:pt x="468" y="467"/>
                  </a:cubicBezTo>
                  <a:cubicBezTo>
                    <a:pt x="635" y="301"/>
                    <a:pt x="768" y="167"/>
                    <a:pt x="9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09" name="Google Shape;409;p28"/>
            <p:cNvSpPr/>
            <p:nvPr/>
          </p:nvSpPr>
          <p:spPr>
            <a:xfrm>
              <a:off x="663950" y="1216338"/>
              <a:ext cx="5112" cy="37946"/>
            </a:xfrm>
            <a:custGeom>
              <a:avLst/>
              <a:gdLst/>
              <a:ahLst/>
              <a:cxnLst/>
              <a:rect l="l" t="t" r="r" b="b"/>
              <a:pathLst>
                <a:path w="135" h="1002" extrusionOk="0">
                  <a:moveTo>
                    <a:pt x="68" y="0"/>
                  </a:moveTo>
                  <a:cubicBezTo>
                    <a:pt x="1" y="334"/>
                    <a:pt x="1" y="668"/>
                    <a:pt x="68" y="1001"/>
                  </a:cubicBezTo>
                  <a:cubicBezTo>
                    <a:pt x="134" y="668"/>
                    <a:pt x="134" y="334"/>
                    <a:pt x="6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0" name="Google Shape;410;p28"/>
            <p:cNvSpPr/>
            <p:nvPr/>
          </p:nvSpPr>
          <p:spPr>
            <a:xfrm>
              <a:off x="614719" y="1237811"/>
              <a:ext cx="26547" cy="26585"/>
            </a:xfrm>
            <a:custGeom>
              <a:avLst/>
              <a:gdLst/>
              <a:ahLst/>
              <a:cxnLst/>
              <a:rect l="l" t="t" r="r" b="b"/>
              <a:pathLst>
                <a:path w="701" h="702" extrusionOk="0">
                  <a:moveTo>
                    <a:pt x="0" y="1"/>
                  </a:moveTo>
                  <a:cubicBezTo>
                    <a:pt x="67" y="134"/>
                    <a:pt x="200" y="267"/>
                    <a:pt x="300" y="367"/>
                  </a:cubicBezTo>
                  <a:cubicBezTo>
                    <a:pt x="434" y="501"/>
                    <a:pt x="567" y="601"/>
                    <a:pt x="701" y="701"/>
                  </a:cubicBezTo>
                  <a:cubicBezTo>
                    <a:pt x="600" y="534"/>
                    <a:pt x="500" y="401"/>
                    <a:pt x="367" y="301"/>
                  </a:cubicBezTo>
                  <a:cubicBezTo>
                    <a:pt x="267" y="167"/>
                    <a:pt x="133" y="67"/>
                    <a:pt x="0"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1" name="Google Shape;411;p28"/>
            <p:cNvSpPr/>
            <p:nvPr/>
          </p:nvSpPr>
          <p:spPr>
            <a:xfrm>
              <a:off x="591959" y="1287079"/>
              <a:ext cx="37946" cy="3825"/>
            </a:xfrm>
            <a:custGeom>
              <a:avLst/>
              <a:gdLst/>
              <a:ahLst/>
              <a:cxnLst/>
              <a:rect l="l" t="t" r="r" b="b"/>
              <a:pathLst>
                <a:path w="1002" h="101" extrusionOk="0">
                  <a:moveTo>
                    <a:pt x="501" y="0"/>
                  </a:moveTo>
                  <a:cubicBezTo>
                    <a:pt x="334" y="0"/>
                    <a:pt x="167" y="0"/>
                    <a:pt x="1" y="34"/>
                  </a:cubicBezTo>
                  <a:cubicBezTo>
                    <a:pt x="167" y="67"/>
                    <a:pt x="334" y="101"/>
                    <a:pt x="501" y="101"/>
                  </a:cubicBezTo>
                  <a:cubicBezTo>
                    <a:pt x="668" y="101"/>
                    <a:pt x="835" y="67"/>
                    <a:pt x="1001" y="34"/>
                  </a:cubicBezTo>
                  <a:cubicBezTo>
                    <a:pt x="835" y="0"/>
                    <a:pt x="668" y="0"/>
                    <a:pt x="5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2" name="Google Shape;412;p28"/>
            <p:cNvSpPr/>
            <p:nvPr/>
          </p:nvSpPr>
          <p:spPr>
            <a:xfrm>
              <a:off x="613431" y="1314876"/>
              <a:ext cx="26585" cy="26547"/>
            </a:xfrm>
            <a:custGeom>
              <a:avLst/>
              <a:gdLst/>
              <a:ahLst/>
              <a:cxnLst/>
              <a:rect l="l" t="t" r="r" b="b"/>
              <a:pathLst>
                <a:path w="702" h="701" extrusionOk="0">
                  <a:moveTo>
                    <a:pt x="701" y="0"/>
                  </a:moveTo>
                  <a:lnTo>
                    <a:pt x="701" y="0"/>
                  </a:lnTo>
                  <a:cubicBezTo>
                    <a:pt x="568" y="67"/>
                    <a:pt x="434" y="167"/>
                    <a:pt x="301" y="301"/>
                  </a:cubicBezTo>
                  <a:cubicBezTo>
                    <a:pt x="201" y="434"/>
                    <a:pt x="67" y="567"/>
                    <a:pt x="1" y="701"/>
                  </a:cubicBezTo>
                  <a:cubicBezTo>
                    <a:pt x="134" y="601"/>
                    <a:pt x="268" y="501"/>
                    <a:pt x="401" y="367"/>
                  </a:cubicBezTo>
                  <a:cubicBezTo>
                    <a:pt x="501" y="267"/>
                    <a:pt x="601" y="134"/>
                    <a:pt x="7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3" name="Google Shape;413;p28"/>
            <p:cNvSpPr/>
            <p:nvPr/>
          </p:nvSpPr>
          <p:spPr>
            <a:xfrm>
              <a:off x="662700" y="1324987"/>
              <a:ext cx="3825" cy="37908"/>
            </a:xfrm>
            <a:custGeom>
              <a:avLst/>
              <a:gdLst/>
              <a:ahLst/>
              <a:cxnLst/>
              <a:rect l="l" t="t" r="r" b="b"/>
              <a:pathLst>
                <a:path w="101" h="1001" extrusionOk="0">
                  <a:moveTo>
                    <a:pt x="67" y="0"/>
                  </a:moveTo>
                  <a:cubicBezTo>
                    <a:pt x="34" y="167"/>
                    <a:pt x="1" y="334"/>
                    <a:pt x="1" y="501"/>
                  </a:cubicBezTo>
                  <a:cubicBezTo>
                    <a:pt x="1" y="667"/>
                    <a:pt x="34" y="834"/>
                    <a:pt x="67" y="1001"/>
                  </a:cubicBezTo>
                  <a:cubicBezTo>
                    <a:pt x="101" y="834"/>
                    <a:pt x="101" y="667"/>
                    <a:pt x="101" y="501"/>
                  </a:cubicBezTo>
                  <a:cubicBezTo>
                    <a:pt x="101" y="334"/>
                    <a:pt x="101" y="167"/>
                    <a:pt x="6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4" name="Google Shape;414;p28"/>
            <p:cNvSpPr/>
            <p:nvPr/>
          </p:nvSpPr>
          <p:spPr>
            <a:xfrm>
              <a:off x="690496" y="1316126"/>
              <a:ext cx="26547" cy="26585"/>
            </a:xfrm>
            <a:custGeom>
              <a:avLst/>
              <a:gdLst/>
              <a:ahLst/>
              <a:cxnLst/>
              <a:rect l="l" t="t" r="r" b="b"/>
              <a:pathLst>
                <a:path w="701" h="702" extrusionOk="0">
                  <a:moveTo>
                    <a:pt x="0" y="1"/>
                  </a:moveTo>
                  <a:cubicBezTo>
                    <a:pt x="101" y="134"/>
                    <a:pt x="201" y="268"/>
                    <a:pt x="301" y="368"/>
                  </a:cubicBezTo>
                  <a:cubicBezTo>
                    <a:pt x="434" y="501"/>
                    <a:pt x="568" y="601"/>
                    <a:pt x="701" y="701"/>
                  </a:cubicBezTo>
                  <a:cubicBezTo>
                    <a:pt x="601" y="534"/>
                    <a:pt x="501" y="434"/>
                    <a:pt x="401" y="301"/>
                  </a:cubicBezTo>
                  <a:cubicBezTo>
                    <a:pt x="267" y="167"/>
                    <a:pt x="134" y="67"/>
                    <a:pt x="0"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5" name="Google Shape;415;p28"/>
            <p:cNvSpPr/>
            <p:nvPr/>
          </p:nvSpPr>
          <p:spPr>
            <a:xfrm>
              <a:off x="701857" y="1288026"/>
              <a:ext cx="37946" cy="4772"/>
            </a:xfrm>
            <a:custGeom>
              <a:avLst/>
              <a:gdLst/>
              <a:ahLst/>
              <a:cxnLst/>
              <a:rect l="l" t="t" r="r" b="b"/>
              <a:pathLst>
                <a:path w="1002" h="126" extrusionOk="0">
                  <a:moveTo>
                    <a:pt x="501" y="0"/>
                  </a:moveTo>
                  <a:cubicBezTo>
                    <a:pt x="334" y="0"/>
                    <a:pt x="167" y="26"/>
                    <a:pt x="1" y="76"/>
                  </a:cubicBezTo>
                  <a:cubicBezTo>
                    <a:pt x="167" y="109"/>
                    <a:pt x="334" y="126"/>
                    <a:pt x="501" y="126"/>
                  </a:cubicBezTo>
                  <a:cubicBezTo>
                    <a:pt x="668" y="126"/>
                    <a:pt x="835" y="109"/>
                    <a:pt x="1001" y="76"/>
                  </a:cubicBezTo>
                  <a:cubicBezTo>
                    <a:pt x="835" y="26"/>
                    <a:pt x="668" y="0"/>
                    <a:pt x="5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6" name="Google Shape;416;p28"/>
            <p:cNvSpPr/>
            <p:nvPr/>
          </p:nvSpPr>
          <p:spPr>
            <a:xfrm>
              <a:off x="691746" y="1237811"/>
              <a:ext cx="26585" cy="26585"/>
            </a:xfrm>
            <a:custGeom>
              <a:avLst/>
              <a:gdLst/>
              <a:ahLst/>
              <a:cxnLst/>
              <a:rect l="l" t="t" r="r" b="b"/>
              <a:pathLst>
                <a:path w="702" h="702" extrusionOk="0">
                  <a:moveTo>
                    <a:pt x="701" y="1"/>
                  </a:moveTo>
                  <a:cubicBezTo>
                    <a:pt x="568" y="101"/>
                    <a:pt x="434" y="201"/>
                    <a:pt x="301" y="334"/>
                  </a:cubicBezTo>
                  <a:cubicBezTo>
                    <a:pt x="201" y="434"/>
                    <a:pt x="68" y="568"/>
                    <a:pt x="1" y="701"/>
                  </a:cubicBezTo>
                  <a:cubicBezTo>
                    <a:pt x="134" y="634"/>
                    <a:pt x="268" y="534"/>
                    <a:pt x="368" y="401"/>
                  </a:cubicBezTo>
                  <a:cubicBezTo>
                    <a:pt x="501" y="267"/>
                    <a:pt x="601" y="167"/>
                    <a:pt x="70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7" name="Google Shape;417;p28"/>
            <p:cNvSpPr/>
            <p:nvPr/>
          </p:nvSpPr>
          <p:spPr>
            <a:xfrm>
              <a:off x="1061888" y="1314876"/>
              <a:ext cx="3825" cy="37946"/>
            </a:xfrm>
            <a:custGeom>
              <a:avLst/>
              <a:gdLst/>
              <a:ahLst/>
              <a:cxnLst/>
              <a:rect l="l" t="t" r="r" b="b"/>
              <a:pathLst>
                <a:path w="101" h="1002" extrusionOk="0">
                  <a:moveTo>
                    <a:pt x="67" y="0"/>
                  </a:moveTo>
                  <a:cubicBezTo>
                    <a:pt x="34" y="167"/>
                    <a:pt x="0" y="334"/>
                    <a:pt x="0" y="501"/>
                  </a:cubicBezTo>
                  <a:cubicBezTo>
                    <a:pt x="0" y="667"/>
                    <a:pt x="34" y="834"/>
                    <a:pt x="67" y="1001"/>
                  </a:cubicBezTo>
                  <a:cubicBezTo>
                    <a:pt x="101" y="834"/>
                    <a:pt x="101" y="667"/>
                    <a:pt x="101" y="501"/>
                  </a:cubicBezTo>
                  <a:cubicBezTo>
                    <a:pt x="101" y="301"/>
                    <a:pt x="101" y="167"/>
                    <a:pt x="6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8" name="Google Shape;418;p28"/>
            <p:cNvSpPr/>
            <p:nvPr/>
          </p:nvSpPr>
          <p:spPr>
            <a:xfrm>
              <a:off x="1011369" y="1336348"/>
              <a:ext cx="27834" cy="26547"/>
            </a:xfrm>
            <a:custGeom>
              <a:avLst/>
              <a:gdLst/>
              <a:ahLst/>
              <a:cxnLst/>
              <a:rect l="l" t="t" r="r" b="b"/>
              <a:pathLst>
                <a:path w="735" h="701" extrusionOk="0">
                  <a:moveTo>
                    <a:pt x="0" y="0"/>
                  </a:moveTo>
                  <a:lnTo>
                    <a:pt x="0" y="0"/>
                  </a:lnTo>
                  <a:cubicBezTo>
                    <a:pt x="200" y="267"/>
                    <a:pt x="434" y="501"/>
                    <a:pt x="734" y="701"/>
                  </a:cubicBezTo>
                  <a:cubicBezTo>
                    <a:pt x="534" y="434"/>
                    <a:pt x="300" y="167"/>
                    <a:pt x="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19" name="Google Shape;419;p28"/>
            <p:cNvSpPr/>
            <p:nvPr/>
          </p:nvSpPr>
          <p:spPr>
            <a:xfrm>
              <a:off x="989897" y="1384973"/>
              <a:ext cx="37908" cy="3825"/>
            </a:xfrm>
            <a:custGeom>
              <a:avLst/>
              <a:gdLst/>
              <a:ahLst/>
              <a:cxnLst/>
              <a:rect l="l" t="t" r="r" b="b"/>
              <a:pathLst>
                <a:path w="1001" h="101" extrusionOk="0">
                  <a:moveTo>
                    <a:pt x="500" y="1"/>
                  </a:moveTo>
                  <a:cubicBezTo>
                    <a:pt x="334" y="1"/>
                    <a:pt x="167" y="17"/>
                    <a:pt x="0" y="51"/>
                  </a:cubicBezTo>
                  <a:cubicBezTo>
                    <a:pt x="167" y="84"/>
                    <a:pt x="334" y="101"/>
                    <a:pt x="500" y="101"/>
                  </a:cubicBezTo>
                  <a:cubicBezTo>
                    <a:pt x="667" y="101"/>
                    <a:pt x="834" y="84"/>
                    <a:pt x="1001" y="51"/>
                  </a:cubicBezTo>
                  <a:cubicBezTo>
                    <a:pt x="834" y="17"/>
                    <a:pt x="667" y="1"/>
                    <a:pt x="500"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0" name="Google Shape;420;p28"/>
            <p:cNvSpPr/>
            <p:nvPr/>
          </p:nvSpPr>
          <p:spPr>
            <a:xfrm>
              <a:off x="1011369" y="1412126"/>
              <a:ext cx="26547" cy="27834"/>
            </a:xfrm>
            <a:custGeom>
              <a:avLst/>
              <a:gdLst/>
              <a:ahLst/>
              <a:cxnLst/>
              <a:rect l="l" t="t" r="r" b="b"/>
              <a:pathLst>
                <a:path w="701" h="735" extrusionOk="0">
                  <a:moveTo>
                    <a:pt x="701" y="1"/>
                  </a:moveTo>
                  <a:cubicBezTo>
                    <a:pt x="534" y="101"/>
                    <a:pt x="434" y="201"/>
                    <a:pt x="300" y="334"/>
                  </a:cubicBezTo>
                  <a:cubicBezTo>
                    <a:pt x="167" y="434"/>
                    <a:pt x="67" y="568"/>
                    <a:pt x="0" y="735"/>
                  </a:cubicBezTo>
                  <a:cubicBezTo>
                    <a:pt x="134" y="635"/>
                    <a:pt x="267" y="535"/>
                    <a:pt x="367" y="401"/>
                  </a:cubicBezTo>
                  <a:cubicBezTo>
                    <a:pt x="501" y="268"/>
                    <a:pt x="601" y="168"/>
                    <a:pt x="70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1" name="Google Shape;421;p28"/>
            <p:cNvSpPr/>
            <p:nvPr/>
          </p:nvSpPr>
          <p:spPr>
            <a:xfrm>
              <a:off x="1060638" y="1423525"/>
              <a:ext cx="5075" cy="36658"/>
            </a:xfrm>
            <a:custGeom>
              <a:avLst/>
              <a:gdLst/>
              <a:ahLst/>
              <a:cxnLst/>
              <a:rect l="l" t="t" r="r" b="b"/>
              <a:pathLst>
                <a:path w="134" h="968" extrusionOk="0">
                  <a:moveTo>
                    <a:pt x="67" y="0"/>
                  </a:moveTo>
                  <a:cubicBezTo>
                    <a:pt x="33" y="167"/>
                    <a:pt x="0" y="334"/>
                    <a:pt x="0" y="500"/>
                  </a:cubicBezTo>
                  <a:cubicBezTo>
                    <a:pt x="0" y="634"/>
                    <a:pt x="33" y="801"/>
                    <a:pt x="67" y="967"/>
                  </a:cubicBezTo>
                  <a:cubicBezTo>
                    <a:pt x="100" y="801"/>
                    <a:pt x="100" y="667"/>
                    <a:pt x="134" y="500"/>
                  </a:cubicBezTo>
                  <a:cubicBezTo>
                    <a:pt x="100" y="334"/>
                    <a:pt x="100" y="167"/>
                    <a:pt x="6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2" name="Google Shape;422;p28"/>
            <p:cNvSpPr/>
            <p:nvPr/>
          </p:nvSpPr>
          <p:spPr>
            <a:xfrm>
              <a:off x="1088397" y="1413414"/>
              <a:ext cx="26585" cy="26547"/>
            </a:xfrm>
            <a:custGeom>
              <a:avLst/>
              <a:gdLst/>
              <a:ahLst/>
              <a:cxnLst/>
              <a:rect l="l" t="t" r="r" b="b"/>
              <a:pathLst>
                <a:path w="702" h="701" extrusionOk="0">
                  <a:moveTo>
                    <a:pt x="1" y="0"/>
                  </a:moveTo>
                  <a:lnTo>
                    <a:pt x="1" y="0"/>
                  </a:lnTo>
                  <a:cubicBezTo>
                    <a:pt x="68" y="134"/>
                    <a:pt x="201" y="267"/>
                    <a:pt x="301" y="400"/>
                  </a:cubicBezTo>
                  <a:cubicBezTo>
                    <a:pt x="435" y="501"/>
                    <a:pt x="568" y="634"/>
                    <a:pt x="701" y="701"/>
                  </a:cubicBezTo>
                  <a:cubicBezTo>
                    <a:pt x="601" y="567"/>
                    <a:pt x="501" y="434"/>
                    <a:pt x="368" y="334"/>
                  </a:cubicBezTo>
                  <a:cubicBezTo>
                    <a:pt x="268" y="200"/>
                    <a:pt x="134" y="100"/>
                    <a:pt x="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3" name="Google Shape;423;p28"/>
            <p:cNvSpPr/>
            <p:nvPr/>
          </p:nvSpPr>
          <p:spPr>
            <a:xfrm>
              <a:off x="1098508" y="1386261"/>
              <a:ext cx="37946" cy="3825"/>
            </a:xfrm>
            <a:custGeom>
              <a:avLst/>
              <a:gdLst/>
              <a:ahLst/>
              <a:cxnLst/>
              <a:rect l="l" t="t" r="r" b="b"/>
              <a:pathLst>
                <a:path w="1002" h="101" extrusionOk="0">
                  <a:moveTo>
                    <a:pt x="501" y="0"/>
                  </a:moveTo>
                  <a:cubicBezTo>
                    <a:pt x="334" y="0"/>
                    <a:pt x="168" y="17"/>
                    <a:pt x="1" y="50"/>
                  </a:cubicBezTo>
                  <a:cubicBezTo>
                    <a:pt x="168" y="83"/>
                    <a:pt x="334" y="100"/>
                    <a:pt x="501" y="100"/>
                  </a:cubicBezTo>
                  <a:cubicBezTo>
                    <a:pt x="668" y="100"/>
                    <a:pt x="835" y="83"/>
                    <a:pt x="1002" y="50"/>
                  </a:cubicBezTo>
                  <a:cubicBezTo>
                    <a:pt x="835" y="17"/>
                    <a:pt x="668" y="0"/>
                    <a:pt x="5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4" name="Google Shape;424;p28"/>
            <p:cNvSpPr/>
            <p:nvPr/>
          </p:nvSpPr>
          <p:spPr>
            <a:xfrm>
              <a:off x="1089684" y="1336348"/>
              <a:ext cx="26547" cy="26547"/>
            </a:xfrm>
            <a:custGeom>
              <a:avLst/>
              <a:gdLst/>
              <a:ahLst/>
              <a:cxnLst/>
              <a:rect l="l" t="t" r="r" b="b"/>
              <a:pathLst>
                <a:path w="701" h="701" extrusionOk="0">
                  <a:moveTo>
                    <a:pt x="701" y="0"/>
                  </a:moveTo>
                  <a:cubicBezTo>
                    <a:pt x="534" y="100"/>
                    <a:pt x="434" y="201"/>
                    <a:pt x="301" y="301"/>
                  </a:cubicBezTo>
                  <a:cubicBezTo>
                    <a:pt x="167" y="434"/>
                    <a:pt x="67" y="567"/>
                    <a:pt x="0" y="701"/>
                  </a:cubicBezTo>
                  <a:cubicBezTo>
                    <a:pt x="134" y="601"/>
                    <a:pt x="267" y="501"/>
                    <a:pt x="367" y="401"/>
                  </a:cubicBezTo>
                  <a:cubicBezTo>
                    <a:pt x="501" y="267"/>
                    <a:pt x="601" y="134"/>
                    <a:pt x="7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5" name="Google Shape;425;p28"/>
            <p:cNvSpPr/>
            <p:nvPr/>
          </p:nvSpPr>
          <p:spPr>
            <a:xfrm>
              <a:off x="402495" y="1210771"/>
              <a:ext cx="286790" cy="220858"/>
            </a:xfrm>
            <a:custGeom>
              <a:avLst/>
              <a:gdLst/>
              <a:ahLst/>
              <a:cxnLst/>
              <a:rect l="l" t="t" r="r" b="b"/>
              <a:pathLst>
                <a:path w="7573" h="5832" extrusionOk="0">
                  <a:moveTo>
                    <a:pt x="53" y="0"/>
                  </a:moveTo>
                  <a:cubicBezTo>
                    <a:pt x="33" y="0"/>
                    <a:pt x="0" y="24"/>
                    <a:pt x="0" y="47"/>
                  </a:cubicBezTo>
                  <a:cubicBezTo>
                    <a:pt x="434" y="881"/>
                    <a:pt x="801" y="1715"/>
                    <a:pt x="1301" y="2516"/>
                  </a:cubicBezTo>
                  <a:cubicBezTo>
                    <a:pt x="1801" y="3283"/>
                    <a:pt x="2402" y="3984"/>
                    <a:pt x="3069" y="4617"/>
                  </a:cubicBezTo>
                  <a:cubicBezTo>
                    <a:pt x="3703" y="5184"/>
                    <a:pt x="4470" y="5751"/>
                    <a:pt x="5337" y="5818"/>
                  </a:cubicBezTo>
                  <a:cubicBezTo>
                    <a:pt x="5409" y="5827"/>
                    <a:pt x="5481" y="5832"/>
                    <a:pt x="5552" y="5832"/>
                  </a:cubicBezTo>
                  <a:cubicBezTo>
                    <a:pt x="6266" y="5832"/>
                    <a:pt x="6893" y="5382"/>
                    <a:pt x="7105" y="4684"/>
                  </a:cubicBezTo>
                  <a:cubicBezTo>
                    <a:pt x="7439" y="3650"/>
                    <a:pt x="7572" y="2549"/>
                    <a:pt x="7439" y="1448"/>
                  </a:cubicBezTo>
                  <a:lnTo>
                    <a:pt x="7439" y="1448"/>
                  </a:lnTo>
                  <a:cubicBezTo>
                    <a:pt x="7439" y="2714"/>
                    <a:pt x="7349" y="5510"/>
                    <a:pt x="5603" y="5510"/>
                  </a:cubicBezTo>
                  <a:cubicBezTo>
                    <a:pt x="5508" y="5510"/>
                    <a:pt x="5409" y="5502"/>
                    <a:pt x="5304" y="5485"/>
                  </a:cubicBezTo>
                  <a:cubicBezTo>
                    <a:pt x="4470" y="5284"/>
                    <a:pt x="3736" y="4851"/>
                    <a:pt x="3169" y="4250"/>
                  </a:cubicBezTo>
                  <a:cubicBezTo>
                    <a:pt x="2569" y="3683"/>
                    <a:pt x="2001" y="3050"/>
                    <a:pt x="1534" y="2382"/>
                  </a:cubicBezTo>
                  <a:cubicBezTo>
                    <a:pt x="967" y="1649"/>
                    <a:pt x="500" y="848"/>
                    <a:pt x="67" y="14"/>
                  </a:cubicBezTo>
                  <a:cubicBezTo>
                    <a:pt x="67" y="4"/>
                    <a:pt x="61" y="0"/>
                    <a:pt x="53"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426" name="Google Shape;426;p28"/>
            <p:cNvSpPr/>
            <p:nvPr/>
          </p:nvSpPr>
          <p:spPr>
            <a:xfrm>
              <a:off x="1477473" y="526498"/>
              <a:ext cx="45368" cy="55745"/>
            </a:xfrm>
            <a:custGeom>
              <a:avLst/>
              <a:gdLst/>
              <a:ahLst/>
              <a:cxnLst/>
              <a:rect l="l" t="t" r="r" b="b"/>
              <a:pathLst>
                <a:path w="1198" h="1472" extrusionOk="0">
                  <a:moveTo>
                    <a:pt x="582" y="0"/>
                  </a:moveTo>
                  <a:cubicBezTo>
                    <a:pt x="575" y="0"/>
                    <a:pt x="570" y="1"/>
                    <a:pt x="568" y="3"/>
                  </a:cubicBezTo>
                  <a:cubicBezTo>
                    <a:pt x="535" y="70"/>
                    <a:pt x="668" y="304"/>
                    <a:pt x="635" y="370"/>
                  </a:cubicBezTo>
                  <a:lnTo>
                    <a:pt x="1" y="1238"/>
                  </a:lnTo>
                  <a:lnTo>
                    <a:pt x="435" y="1471"/>
                  </a:lnTo>
                  <a:cubicBezTo>
                    <a:pt x="435" y="1471"/>
                    <a:pt x="868" y="470"/>
                    <a:pt x="868" y="437"/>
                  </a:cubicBezTo>
                  <a:cubicBezTo>
                    <a:pt x="902" y="404"/>
                    <a:pt x="1068" y="437"/>
                    <a:pt x="1135" y="304"/>
                  </a:cubicBezTo>
                  <a:cubicBezTo>
                    <a:pt x="1197" y="210"/>
                    <a:pt x="677" y="0"/>
                    <a:pt x="582"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427" name="Google Shape;427;p28"/>
            <p:cNvSpPr/>
            <p:nvPr/>
          </p:nvSpPr>
          <p:spPr>
            <a:xfrm>
              <a:off x="1501483" y="527862"/>
              <a:ext cx="17723" cy="8899"/>
            </a:xfrm>
            <a:custGeom>
              <a:avLst/>
              <a:gdLst/>
              <a:ahLst/>
              <a:cxnLst/>
              <a:rect l="l" t="t" r="r" b="b"/>
              <a:pathLst>
                <a:path w="468" h="235" extrusionOk="0">
                  <a:moveTo>
                    <a:pt x="1" y="1"/>
                  </a:moveTo>
                  <a:cubicBezTo>
                    <a:pt x="134" y="101"/>
                    <a:pt x="301" y="168"/>
                    <a:pt x="468" y="234"/>
                  </a:cubicBezTo>
                  <a:lnTo>
                    <a:pt x="1" y="1"/>
                  </a:lnTo>
                  <a:close/>
                </a:path>
              </a:pathLst>
            </a:custGeom>
            <a:solidFill>
              <a:srgbClr val="000000"/>
            </a:solidFill>
            <a:ln>
              <a:noFill/>
            </a:ln>
          </p:spPr>
          <p:txBody>
            <a:bodyPr spcFirstLastPara="1" wrap="square" lIns="91425" tIns="91425" rIns="91425" bIns="91425" anchor="ctr" anchorCtr="0">
              <a:noAutofit/>
            </a:bodyPr>
            <a:lstStyle/>
            <a:p/>
          </p:txBody>
        </p:sp>
        <p:sp>
          <p:nvSpPr>
            <p:cNvPr id="428" name="Google Shape;428;p28"/>
            <p:cNvSpPr/>
            <p:nvPr/>
          </p:nvSpPr>
          <p:spPr>
            <a:xfrm>
              <a:off x="1477473" y="526498"/>
              <a:ext cx="45368" cy="55745"/>
            </a:xfrm>
            <a:custGeom>
              <a:avLst/>
              <a:gdLst/>
              <a:ahLst/>
              <a:cxnLst/>
              <a:rect l="l" t="t" r="r" b="b"/>
              <a:pathLst>
                <a:path w="1198" h="1472" extrusionOk="0">
                  <a:moveTo>
                    <a:pt x="582" y="0"/>
                  </a:moveTo>
                  <a:cubicBezTo>
                    <a:pt x="575" y="0"/>
                    <a:pt x="570" y="1"/>
                    <a:pt x="568" y="3"/>
                  </a:cubicBezTo>
                  <a:cubicBezTo>
                    <a:pt x="535" y="70"/>
                    <a:pt x="668" y="304"/>
                    <a:pt x="635" y="370"/>
                  </a:cubicBezTo>
                  <a:lnTo>
                    <a:pt x="1" y="1238"/>
                  </a:lnTo>
                  <a:lnTo>
                    <a:pt x="435" y="1471"/>
                  </a:lnTo>
                  <a:cubicBezTo>
                    <a:pt x="435" y="1471"/>
                    <a:pt x="868" y="470"/>
                    <a:pt x="868" y="437"/>
                  </a:cubicBezTo>
                  <a:cubicBezTo>
                    <a:pt x="902" y="404"/>
                    <a:pt x="1068" y="437"/>
                    <a:pt x="1135" y="304"/>
                  </a:cubicBezTo>
                  <a:cubicBezTo>
                    <a:pt x="1197" y="210"/>
                    <a:pt x="677" y="0"/>
                    <a:pt x="58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9" name="Google Shape;429;p28"/>
            <p:cNvSpPr/>
            <p:nvPr/>
          </p:nvSpPr>
          <p:spPr>
            <a:xfrm>
              <a:off x="1402945" y="517637"/>
              <a:ext cx="35408" cy="57032"/>
            </a:xfrm>
            <a:custGeom>
              <a:avLst/>
              <a:gdLst/>
              <a:ahLst/>
              <a:cxnLst/>
              <a:rect l="l" t="t" r="r" b="b"/>
              <a:pathLst>
                <a:path w="935" h="1506" extrusionOk="0">
                  <a:moveTo>
                    <a:pt x="559" y="0"/>
                  </a:moveTo>
                  <a:cubicBezTo>
                    <a:pt x="390" y="0"/>
                    <a:pt x="1" y="184"/>
                    <a:pt x="1" y="237"/>
                  </a:cubicBezTo>
                  <a:cubicBezTo>
                    <a:pt x="1" y="304"/>
                    <a:pt x="301" y="371"/>
                    <a:pt x="301" y="438"/>
                  </a:cubicBezTo>
                  <a:lnTo>
                    <a:pt x="468" y="1505"/>
                  </a:lnTo>
                  <a:lnTo>
                    <a:pt x="935" y="1338"/>
                  </a:lnTo>
                  <a:cubicBezTo>
                    <a:pt x="935" y="1338"/>
                    <a:pt x="535" y="338"/>
                    <a:pt x="535" y="304"/>
                  </a:cubicBezTo>
                  <a:cubicBezTo>
                    <a:pt x="535" y="271"/>
                    <a:pt x="668" y="171"/>
                    <a:pt x="635" y="37"/>
                  </a:cubicBezTo>
                  <a:cubicBezTo>
                    <a:pt x="628" y="11"/>
                    <a:pt x="600" y="0"/>
                    <a:pt x="559"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430" name="Google Shape;430;p28"/>
            <p:cNvSpPr/>
            <p:nvPr/>
          </p:nvSpPr>
          <p:spPr>
            <a:xfrm>
              <a:off x="1405482" y="519038"/>
              <a:ext cx="18973" cy="7612"/>
            </a:xfrm>
            <a:custGeom>
              <a:avLst/>
              <a:gdLst/>
              <a:ahLst/>
              <a:cxnLst/>
              <a:rect l="l" t="t" r="r" b="b"/>
              <a:pathLst>
                <a:path w="501" h="201" extrusionOk="0">
                  <a:moveTo>
                    <a:pt x="501" y="0"/>
                  </a:moveTo>
                  <a:lnTo>
                    <a:pt x="1" y="200"/>
                  </a:lnTo>
                  <a:cubicBezTo>
                    <a:pt x="167" y="167"/>
                    <a:pt x="334" y="100"/>
                    <a:pt x="501"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31" name="Google Shape;431;p28"/>
            <p:cNvSpPr/>
            <p:nvPr/>
          </p:nvSpPr>
          <p:spPr>
            <a:xfrm>
              <a:off x="1402945" y="517637"/>
              <a:ext cx="35408" cy="57032"/>
            </a:xfrm>
            <a:custGeom>
              <a:avLst/>
              <a:gdLst/>
              <a:ahLst/>
              <a:cxnLst/>
              <a:rect l="l" t="t" r="r" b="b"/>
              <a:pathLst>
                <a:path w="935" h="1506" extrusionOk="0">
                  <a:moveTo>
                    <a:pt x="559" y="0"/>
                  </a:moveTo>
                  <a:cubicBezTo>
                    <a:pt x="390" y="0"/>
                    <a:pt x="1" y="184"/>
                    <a:pt x="1" y="237"/>
                  </a:cubicBezTo>
                  <a:cubicBezTo>
                    <a:pt x="1" y="304"/>
                    <a:pt x="301" y="371"/>
                    <a:pt x="301" y="438"/>
                  </a:cubicBezTo>
                  <a:lnTo>
                    <a:pt x="468" y="1505"/>
                  </a:lnTo>
                  <a:lnTo>
                    <a:pt x="935" y="1338"/>
                  </a:lnTo>
                  <a:cubicBezTo>
                    <a:pt x="935" y="1338"/>
                    <a:pt x="535" y="338"/>
                    <a:pt x="535" y="304"/>
                  </a:cubicBezTo>
                  <a:cubicBezTo>
                    <a:pt x="535" y="271"/>
                    <a:pt x="668" y="171"/>
                    <a:pt x="635" y="37"/>
                  </a:cubicBezTo>
                  <a:cubicBezTo>
                    <a:pt x="628" y="11"/>
                    <a:pt x="600" y="0"/>
                    <a:pt x="559"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32" name="Google Shape;432;p28"/>
            <p:cNvSpPr/>
            <p:nvPr/>
          </p:nvSpPr>
          <p:spPr>
            <a:xfrm>
              <a:off x="1333605" y="571904"/>
              <a:ext cx="56767" cy="43172"/>
            </a:xfrm>
            <a:custGeom>
              <a:avLst/>
              <a:gdLst/>
              <a:ahLst/>
              <a:cxnLst/>
              <a:rect l="l" t="t" r="r" b="b"/>
              <a:pathLst>
                <a:path w="1499" h="1140" extrusionOk="0">
                  <a:moveTo>
                    <a:pt x="342" y="0"/>
                  </a:moveTo>
                  <a:cubicBezTo>
                    <a:pt x="207" y="0"/>
                    <a:pt x="1" y="541"/>
                    <a:pt x="64" y="572"/>
                  </a:cubicBezTo>
                  <a:cubicBezTo>
                    <a:pt x="68" y="576"/>
                    <a:pt x="74" y="578"/>
                    <a:pt x="83" y="578"/>
                  </a:cubicBezTo>
                  <a:cubicBezTo>
                    <a:pt x="145" y="578"/>
                    <a:pt x="316" y="500"/>
                    <a:pt x="378" y="500"/>
                  </a:cubicBezTo>
                  <a:cubicBezTo>
                    <a:pt x="387" y="500"/>
                    <a:pt x="394" y="502"/>
                    <a:pt x="398" y="506"/>
                  </a:cubicBezTo>
                  <a:lnTo>
                    <a:pt x="1265" y="1139"/>
                  </a:lnTo>
                  <a:lnTo>
                    <a:pt x="1498" y="672"/>
                  </a:lnTo>
                  <a:cubicBezTo>
                    <a:pt x="1498" y="672"/>
                    <a:pt x="498" y="272"/>
                    <a:pt x="464" y="272"/>
                  </a:cubicBezTo>
                  <a:cubicBezTo>
                    <a:pt x="431" y="239"/>
                    <a:pt x="464" y="72"/>
                    <a:pt x="364" y="5"/>
                  </a:cubicBezTo>
                  <a:cubicBezTo>
                    <a:pt x="357" y="2"/>
                    <a:pt x="350" y="0"/>
                    <a:pt x="342"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433" name="Google Shape;433;p28"/>
            <p:cNvSpPr/>
            <p:nvPr/>
          </p:nvSpPr>
          <p:spPr>
            <a:xfrm>
              <a:off x="1335991" y="573343"/>
              <a:ext cx="8899" cy="17723"/>
            </a:xfrm>
            <a:custGeom>
              <a:avLst/>
              <a:gdLst/>
              <a:ahLst/>
              <a:cxnLst/>
              <a:rect l="l" t="t" r="r" b="b"/>
              <a:pathLst>
                <a:path w="235" h="468" extrusionOk="0">
                  <a:moveTo>
                    <a:pt x="234" y="1"/>
                  </a:moveTo>
                  <a:lnTo>
                    <a:pt x="1" y="468"/>
                  </a:lnTo>
                  <a:cubicBezTo>
                    <a:pt x="101" y="334"/>
                    <a:pt x="201" y="167"/>
                    <a:pt x="234"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34" name="Google Shape;434;p28"/>
            <p:cNvSpPr/>
            <p:nvPr/>
          </p:nvSpPr>
          <p:spPr>
            <a:xfrm>
              <a:off x="1333605" y="571904"/>
              <a:ext cx="56767" cy="43172"/>
            </a:xfrm>
            <a:custGeom>
              <a:avLst/>
              <a:gdLst/>
              <a:ahLst/>
              <a:cxnLst/>
              <a:rect l="l" t="t" r="r" b="b"/>
              <a:pathLst>
                <a:path w="1499" h="1140" extrusionOk="0">
                  <a:moveTo>
                    <a:pt x="342" y="0"/>
                  </a:moveTo>
                  <a:cubicBezTo>
                    <a:pt x="207" y="0"/>
                    <a:pt x="1" y="541"/>
                    <a:pt x="64" y="572"/>
                  </a:cubicBezTo>
                  <a:cubicBezTo>
                    <a:pt x="68" y="576"/>
                    <a:pt x="74" y="578"/>
                    <a:pt x="83" y="578"/>
                  </a:cubicBezTo>
                  <a:cubicBezTo>
                    <a:pt x="145" y="578"/>
                    <a:pt x="316" y="500"/>
                    <a:pt x="378" y="500"/>
                  </a:cubicBezTo>
                  <a:cubicBezTo>
                    <a:pt x="387" y="500"/>
                    <a:pt x="394" y="502"/>
                    <a:pt x="398" y="506"/>
                  </a:cubicBezTo>
                  <a:lnTo>
                    <a:pt x="1265" y="1139"/>
                  </a:lnTo>
                  <a:lnTo>
                    <a:pt x="1498" y="672"/>
                  </a:lnTo>
                  <a:cubicBezTo>
                    <a:pt x="1498" y="672"/>
                    <a:pt x="498" y="272"/>
                    <a:pt x="464" y="272"/>
                  </a:cubicBezTo>
                  <a:cubicBezTo>
                    <a:pt x="431" y="239"/>
                    <a:pt x="464" y="72"/>
                    <a:pt x="364" y="5"/>
                  </a:cubicBezTo>
                  <a:cubicBezTo>
                    <a:pt x="357" y="2"/>
                    <a:pt x="350" y="0"/>
                    <a:pt x="34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35" name="Google Shape;435;p28"/>
            <p:cNvSpPr/>
            <p:nvPr/>
          </p:nvSpPr>
          <p:spPr>
            <a:xfrm>
              <a:off x="1323380" y="654196"/>
              <a:ext cx="59418" cy="35408"/>
            </a:xfrm>
            <a:custGeom>
              <a:avLst/>
              <a:gdLst/>
              <a:ahLst/>
              <a:cxnLst/>
              <a:rect l="l" t="t" r="r" b="b"/>
              <a:pathLst>
                <a:path w="1569" h="935" extrusionOk="0">
                  <a:moveTo>
                    <a:pt x="1435" y="1"/>
                  </a:moveTo>
                  <a:cubicBezTo>
                    <a:pt x="1435" y="1"/>
                    <a:pt x="434" y="401"/>
                    <a:pt x="367" y="401"/>
                  </a:cubicBezTo>
                  <a:cubicBezTo>
                    <a:pt x="338" y="401"/>
                    <a:pt x="255" y="295"/>
                    <a:pt x="167" y="295"/>
                  </a:cubicBezTo>
                  <a:cubicBezTo>
                    <a:pt x="156" y="295"/>
                    <a:pt x="145" y="297"/>
                    <a:pt x="134" y="301"/>
                  </a:cubicBezTo>
                  <a:cubicBezTo>
                    <a:pt x="0" y="334"/>
                    <a:pt x="234" y="935"/>
                    <a:pt x="301" y="935"/>
                  </a:cubicBezTo>
                  <a:cubicBezTo>
                    <a:pt x="367" y="935"/>
                    <a:pt x="434" y="634"/>
                    <a:pt x="501" y="634"/>
                  </a:cubicBezTo>
                  <a:lnTo>
                    <a:pt x="1568" y="468"/>
                  </a:lnTo>
                  <a:lnTo>
                    <a:pt x="1435" y="1"/>
                  </a:lnTo>
                  <a:close/>
                </a:path>
              </a:pathLst>
            </a:custGeom>
            <a:solidFill>
              <a:srgbClr val="3ACA4D"/>
            </a:solidFill>
            <a:ln>
              <a:noFill/>
            </a:ln>
          </p:spPr>
          <p:txBody>
            <a:bodyPr spcFirstLastPara="1" wrap="square" lIns="91425" tIns="91425" rIns="91425" bIns="91425" anchor="ctr" anchorCtr="0">
              <a:noAutofit/>
            </a:bodyPr>
            <a:lstStyle/>
            <a:p/>
          </p:txBody>
        </p:sp>
        <p:sp>
          <p:nvSpPr>
            <p:cNvPr id="436" name="Google Shape;436;p28"/>
            <p:cNvSpPr/>
            <p:nvPr/>
          </p:nvSpPr>
          <p:spPr>
            <a:xfrm>
              <a:off x="1327167" y="668094"/>
              <a:ext cx="6362" cy="18973"/>
            </a:xfrm>
            <a:custGeom>
              <a:avLst/>
              <a:gdLst/>
              <a:ahLst/>
              <a:cxnLst/>
              <a:rect l="l" t="t" r="r" b="b"/>
              <a:pathLst>
                <a:path w="168" h="501" extrusionOk="0">
                  <a:moveTo>
                    <a:pt x="0" y="0"/>
                  </a:moveTo>
                  <a:lnTo>
                    <a:pt x="167" y="501"/>
                  </a:lnTo>
                  <a:cubicBezTo>
                    <a:pt x="134" y="334"/>
                    <a:pt x="101" y="134"/>
                    <a:pt x="0"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37" name="Google Shape;437;p28"/>
            <p:cNvSpPr/>
            <p:nvPr/>
          </p:nvSpPr>
          <p:spPr>
            <a:xfrm>
              <a:off x="1323380" y="654196"/>
              <a:ext cx="59418" cy="35408"/>
            </a:xfrm>
            <a:custGeom>
              <a:avLst/>
              <a:gdLst/>
              <a:ahLst/>
              <a:cxnLst/>
              <a:rect l="l" t="t" r="r" b="b"/>
              <a:pathLst>
                <a:path w="1569" h="935" extrusionOk="0">
                  <a:moveTo>
                    <a:pt x="1435" y="1"/>
                  </a:moveTo>
                  <a:cubicBezTo>
                    <a:pt x="1435" y="1"/>
                    <a:pt x="434" y="401"/>
                    <a:pt x="367" y="401"/>
                  </a:cubicBezTo>
                  <a:cubicBezTo>
                    <a:pt x="338" y="401"/>
                    <a:pt x="255" y="295"/>
                    <a:pt x="167" y="295"/>
                  </a:cubicBezTo>
                  <a:cubicBezTo>
                    <a:pt x="156" y="295"/>
                    <a:pt x="145" y="297"/>
                    <a:pt x="134" y="301"/>
                  </a:cubicBezTo>
                  <a:cubicBezTo>
                    <a:pt x="0" y="334"/>
                    <a:pt x="234" y="935"/>
                    <a:pt x="301" y="935"/>
                  </a:cubicBezTo>
                  <a:cubicBezTo>
                    <a:pt x="367" y="935"/>
                    <a:pt x="434" y="634"/>
                    <a:pt x="501" y="634"/>
                  </a:cubicBezTo>
                  <a:lnTo>
                    <a:pt x="1568" y="468"/>
                  </a:lnTo>
                  <a:lnTo>
                    <a:pt x="1435" y="1"/>
                  </a:lnTo>
                  <a:close/>
                </a:path>
              </a:pathLst>
            </a:custGeom>
            <a:solidFill>
              <a:schemeClr val="dk1"/>
            </a:solidFill>
            <a:ln>
              <a:noFill/>
            </a:ln>
          </p:spPr>
          <p:txBody>
            <a:bodyPr spcFirstLastPara="1" wrap="square" lIns="91425" tIns="91425" rIns="91425" bIns="91425" anchor="ctr" anchorCtr="0">
              <a:noAutofit/>
            </a:bodyPr>
            <a:lstStyle/>
            <a:p/>
          </p:txBody>
        </p:sp>
        <p:sp>
          <p:nvSpPr>
            <p:cNvPr id="438" name="Google Shape;438;p28"/>
            <p:cNvSpPr/>
            <p:nvPr/>
          </p:nvSpPr>
          <p:spPr>
            <a:xfrm>
              <a:off x="1377988" y="702215"/>
              <a:ext cx="46466" cy="54798"/>
            </a:xfrm>
            <a:custGeom>
              <a:avLst/>
              <a:gdLst/>
              <a:ahLst/>
              <a:cxnLst/>
              <a:rect l="l" t="t" r="r" b="b"/>
              <a:pathLst>
                <a:path w="1227" h="1447" extrusionOk="0">
                  <a:moveTo>
                    <a:pt x="760" y="0"/>
                  </a:moveTo>
                  <a:cubicBezTo>
                    <a:pt x="760" y="0"/>
                    <a:pt x="360" y="1001"/>
                    <a:pt x="326" y="1034"/>
                  </a:cubicBezTo>
                  <a:cubicBezTo>
                    <a:pt x="293" y="1068"/>
                    <a:pt x="126" y="1034"/>
                    <a:pt x="59" y="1134"/>
                  </a:cubicBezTo>
                  <a:cubicBezTo>
                    <a:pt x="1" y="1252"/>
                    <a:pt x="458" y="1446"/>
                    <a:pt x="614" y="1446"/>
                  </a:cubicBezTo>
                  <a:cubicBezTo>
                    <a:pt x="636" y="1446"/>
                    <a:pt x="652" y="1443"/>
                    <a:pt x="660" y="1434"/>
                  </a:cubicBezTo>
                  <a:cubicBezTo>
                    <a:pt x="693" y="1401"/>
                    <a:pt x="560" y="1134"/>
                    <a:pt x="560" y="1101"/>
                  </a:cubicBezTo>
                  <a:lnTo>
                    <a:pt x="1227" y="234"/>
                  </a:lnTo>
                  <a:lnTo>
                    <a:pt x="760" y="0"/>
                  </a:lnTo>
                  <a:close/>
                </a:path>
              </a:pathLst>
            </a:custGeom>
            <a:solidFill>
              <a:srgbClr val="3ACA4D"/>
            </a:solidFill>
            <a:ln>
              <a:noFill/>
            </a:ln>
          </p:spPr>
          <p:txBody>
            <a:bodyPr spcFirstLastPara="1" wrap="square" lIns="91425" tIns="91425" rIns="91425" bIns="91425" anchor="ctr" anchorCtr="0">
              <a:noAutofit/>
            </a:bodyPr>
            <a:lstStyle/>
            <a:p/>
          </p:txBody>
        </p:sp>
        <p:sp>
          <p:nvSpPr>
            <p:cNvPr id="439" name="Google Shape;439;p28"/>
            <p:cNvSpPr/>
            <p:nvPr/>
          </p:nvSpPr>
          <p:spPr>
            <a:xfrm>
              <a:off x="1381472" y="747659"/>
              <a:ext cx="19011" cy="8899"/>
            </a:xfrm>
            <a:custGeom>
              <a:avLst/>
              <a:gdLst/>
              <a:ahLst/>
              <a:cxnLst/>
              <a:rect l="l" t="t" r="r" b="b"/>
              <a:pathLst>
                <a:path w="502" h="235" extrusionOk="0">
                  <a:moveTo>
                    <a:pt x="1" y="1"/>
                  </a:moveTo>
                  <a:lnTo>
                    <a:pt x="501" y="234"/>
                  </a:lnTo>
                  <a:cubicBezTo>
                    <a:pt x="334" y="101"/>
                    <a:pt x="201" y="34"/>
                    <a:pt x="1"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40" name="Google Shape;440;p28"/>
            <p:cNvSpPr/>
            <p:nvPr/>
          </p:nvSpPr>
          <p:spPr>
            <a:xfrm>
              <a:off x="1377988" y="702215"/>
              <a:ext cx="46466" cy="54798"/>
            </a:xfrm>
            <a:custGeom>
              <a:avLst/>
              <a:gdLst/>
              <a:ahLst/>
              <a:cxnLst/>
              <a:rect l="l" t="t" r="r" b="b"/>
              <a:pathLst>
                <a:path w="1227" h="1447" extrusionOk="0">
                  <a:moveTo>
                    <a:pt x="760" y="0"/>
                  </a:moveTo>
                  <a:cubicBezTo>
                    <a:pt x="760" y="0"/>
                    <a:pt x="360" y="1001"/>
                    <a:pt x="326" y="1034"/>
                  </a:cubicBezTo>
                  <a:cubicBezTo>
                    <a:pt x="293" y="1068"/>
                    <a:pt x="126" y="1034"/>
                    <a:pt x="59" y="1134"/>
                  </a:cubicBezTo>
                  <a:cubicBezTo>
                    <a:pt x="1" y="1252"/>
                    <a:pt x="458" y="1446"/>
                    <a:pt x="614" y="1446"/>
                  </a:cubicBezTo>
                  <a:cubicBezTo>
                    <a:pt x="636" y="1446"/>
                    <a:pt x="652" y="1443"/>
                    <a:pt x="660" y="1434"/>
                  </a:cubicBezTo>
                  <a:cubicBezTo>
                    <a:pt x="693" y="1401"/>
                    <a:pt x="560" y="1134"/>
                    <a:pt x="560" y="1101"/>
                  </a:cubicBezTo>
                  <a:lnTo>
                    <a:pt x="1227" y="234"/>
                  </a:lnTo>
                  <a:lnTo>
                    <a:pt x="760" y="0"/>
                  </a:lnTo>
                  <a:close/>
                </a:path>
              </a:pathLst>
            </a:custGeom>
            <a:solidFill>
              <a:schemeClr val="dk1"/>
            </a:solidFill>
            <a:ln>
              <a:noFill/>
            </a:ln>
          </p:spPr>
          <p:txBody>
            <a:bodyPr spcFirstLastPara="1" wrap="square" lIns="91425" tIns="91425" rIns="91425" bIns="91425" anchor="ctr" anchorCtr="0">
              <a:noAutofit/>
            </a:bodyPr>
            <a:lstStyle/>
            <a:p/>
          </p:txBody>
        </p:sp>
        <p:sp>
          <p:nvSpPr>
            <p:cNvPr id="441" name="Google Shape;441;p28"/>
            <p:cNvSpPr/>
            <p:nvPr/>
          </p:nvSpPr>
          <p:spPr>
            <a:xfrm>
              <a:off x="1462325" y="709789"/>
              <a:ext cx="35408" cy="55896"/>
            </a:xfrm>
            <a:custGeom>
              <a:avLst/>
              <a:gdLst/>
              <a:ahLst/>
              <a:cxnLst/>
              <a:rect l="l" t="t" r="r" b="b"/>
              <a:pathLst>
                <a:path w="935" h="1476" extrusionOk="0">
                  <a:moveTo>
                    <a:pt x="468" y="0"/>
                  </a:moveTo>
                  <a:lnTo>
                    <a:pt x="1" y="134"/>
                  </a:lnTo>
                  <a:cubicBezTo>
                    <a:pt x="1" y="134"/>
                    <a:pt x="401" y="1134"/>
                    <a:pt x="434" y="1168"/>
                  </a:cubicBezTo>
                  <a:cubicBezTo>
                    <a:pt x="434" y="1201"/>
                    <a:pt x="268" y="1335"/>
                    <a:pt x="334" y="1435"/>
                  </a:cubicBezTo>
                  <a:cubicBezTo>
                    <a:pt x="341" y="1463"/>
                    <a:pt x="373" y="1475"/>
                    <a:pt x="419" y="1475"/>
                  </a:cubicBezTo>
                  <a:cubicBezTo>
                    <a:pt x="586" y="1475"/>
                    <a:pt x="935" y="1320"/>
                    <a:pt x="935" y="1268"/>
                  </a:cubicBezTo>
                  <a:cubicBezTo>
                    <a:pt x="935" y="1201"/>
                    <a:pt x="668" y="1134"/>
                    <a:pt x="634" y="1068"/>
                  </a:cubicBezTo>
                  <a:cubicBezTo>
                    <a:pt x="634" y="1034"/>
                    <a:pt x="468" y="0"/>
                    <a:pt x="468"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442" name="Google Shape;442;p28"/>
            <p:cNvSpPr/>
            <p:nvPr/>
          </p:nvSpPr>
          <p:spPr>
            <a:xfrm>
              <a:off x="1476223" y="759058"/>
              <a:ext cx="20260" cy="6324"/>
            </a:xfrm>
            <a:custGeom>
              <a:avLst/>
              <a:gdLst/>
              <a:ahLst/>
              <a:cxnLst/>
              <a:rect l="l" t="t" r="r" b="b"/>
              <a:pathLst>
                <a:path w="535" h="167" extrusionOk="0">
                  <a:moveTo>
                    <a:pt x="534" y="0"/>
                  </a:moveTo>
                  <a:cubicBezTo>
                    <a:pt x="334" y="0"/>
                    <a:pt x="167" y="67"/>
                    <a:pt x="1" y="167"/>
                  </a:cubicBezTo>
                  <a:lnTo>
                    <a:pt x="534" y="0"/>
                  </a:lnTo>
                  <a:close/>
                </a:path>
              </a:pathLst>
            </a:custGeom>
            <a:solidFill>
              <a:srgbClr val="000000"/>
            </a:solidFill>
            <a:ln>
              <a:noFill/>
            </a:ln>
          </p:spPr>
          <p:txBody>
            <a:bodyPr spcFirstLastPara="1" wrap="square" lIns="91425" tIns="91425" rIns="91425" bIns="91425" anchor="ctr" anchorCtr="0">
              <a:noAutofit/>
            </a:bodyPr>
            <a:lstStyle/>
            <a:p/>
          </p:txBody>
        </p:sp>
        <p:sp>
          <p:nvSpPr>
            <p:cNvPr id="443" name="Google Shape;443;p28"/>
            <p:cNvSpPr/>
            <p:nvPr/>
          </p:nvSpPr>
          <p:spPr>
            <a:xfrm>
              <a:off x="1462325" y="709789"/>
              <a:ext cx="35408" cy="55896"/>
            </a:xfrm>
            <a:custGeom>
              <a:avLst/>
              <a:gdLst/>
              <a:ahLst/>
              <a:cxnLst/>
              <a:rect l="l" t="t" r="r" b="b"/>
              <a:pathLst>
                <a:path w="935" h="1476" extrusionOk="0">
                  <a:moveTo>
                    <a:pt x="468" y="0"/>
                  </a:moveTo>
                  <a:lnTo>
                    <a:pt x="1" y="134"/>
                  </a:lnTo>
                  <a:cubicBezTo>
                    <a:pt x="1" y="134"/>
                    <a:pt x="401" y="1134"/>
                    <a:pt x="434" y="1168"/>
                  </a:cubicBezTo>
                  <a:cubicBezTo>
                    <a:pt x="434" y="1201"/>
                    <a:pt x="268" y="1335"/>
                    <a:pt x="334" y="1435"/>
                  </a:cubicBezTo>
                  <a:cubicBezTo>
                    <a:pt x="341" y="1463"/>
                    <a:pt x="373" y="1475"/>
                    <a:pt x="419" y="1475"/>
                  </a:cubicBezTo>
                  <a:cubicBezTo>
                    <a:pt x="586" y="1475"/>
                    <a:pt x="935" y="1320"/>
                    <a:pt x="935" y="1268"/>
                  </a:cubicBezTo>
                  <a:cubicBezTo>
                    <a:pt x="935" y="1201"/>
                    <a:pt x="668" y="1134"/>
                    <a:pt x="634" y="1068"/>
                  </a:cubicBezTo>
                  <a:cubicBezTo>
                    <a:pt x="634" y="1034"/>
                    <a:pt x="468" y="0"/>
                    <a:pt x="46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44" name="Google Shape;444;p28"/>
            <p:cNvSpPr/>
            <p:nvPr/>
          </p:nvSpPr>
          <p:spPr>
            <a:xfrm>
              <a:off x="1510344" y="668094"/>
              <a:ext cx="57979" cy="43210"/>
            </a:xfrm>
            <a:custGeom>
              <a:avLst/>
              <a:gdLst/>
              <a:ahLst/>
              <a:cxnLst/>
              <a:rect l="l" t="t" r="r" b="b"/>
              <a:pathLst>
                <a:path w="1531" h="1141" extrusionOk="0">
                  <a:moveTo>
                    <a:pt x="234" y="0"/>
                  </a:moveTo>
                  <a:lnTo>
                    <a:pt x="0" y="434"/>
                  </a:lnTo>
                  <a:cubicBezTo>
                    <a:pt x="0" y="434"/>
                    <a:pt x="1001" y="868"/>
                    <a:pt x="1034" y="901"/>
                  </a:cubicBezTo>
                  <a:cubicBezTo>
                    <a:pt x="1068" y="901"/>
                    <a:pt x="1034" y="1068"/>
                    <a:pt x="1168" y="1135"/>
                  </a:cubicBezTo>
                  <a:cubicBezTo>
                    <a:pt x="1173" y="1138"/>
                    <a:pt x="1179" y="1140"/>
                    <a:pt x="1186" y="1140"/>
                  </a:cubicBezTo>
                  <a:cubicBezTo>
                    <a:pt x="1296" y="1140"/>
                    <a:pt x="1531" y="631"/>
                    <a:pt x="1468" y="568"/>
                  </a:cubicBezTo>
                  <a:cubicBezTo>
                    <a:pt x="1460" y="564"/>
                    <a:pt x="1451" y="562"/>
                    <a:pt x="1440" y="562"/>
                  </a:cubicBezTo>
                  <a:cubicBezTo>
                    <a:pt x="1362" y="562"/>
                    <a:pt x="1210" y="640"/>
                    <a:pt x="1153" y="640"/>
                  </a:cubicBezTo>
                  <a:cubicBezTo>
                    <a:pt x="1144" y="640"/>
                    <a:pt x="1138" y="638"/>
                    <a:pt x="1134" y="634"/>
                  </a:cubicBezTo>
                  <a:lnTo>
                    <a:pt x="234" y="0"/>
                  </a:lnTo>
                  <a:close/>
                </a:path>
              </a:pathLst>
            </a:custGeom>
            <a:solidFill>
              <a:srgbClr val="3ACA4D"/>
            </a:solidFill>
            <a:ln>
              <a:noFill/>
            </a:ln>
          </p:spPr>
          <p:txBody>
            <a:bodyPr spcFirstLastPara="1" wrap="square" lIns="91425" tIns="91425" rIns="91425" bIns="91425" anchor="ctr" anchorCtr="0">
              <a:noAutofit/>
            </a:bodyPr>
            <a:lstStyle/>
            <a:p/>
          </p:txBody>
        </p:sp>
        <p:sp>
          <p:nvSpPr>
            <p:cNvPr id="445" name="Google Shape;445;p28"/>
            <p:cNvSpPr/>
            <p:nvPr/>
          </p:nvSpPr>
          <p:spPr>
            <a:xfrm>
              <a:off x="1555826" y="692104"/>
              <a:ext cx="8862" cy="18973"/>
            </a:xfrm>
            <a:custGeom>
              <a:avLst/>
              <a:gdLst/>
              <a:ahLst/>
              <a:cxnLst/>
              <a:rect l="l" t="t" r="r" b="b"/>
              <a:pathLst>
                <a:path w="234" h="501" extrusionOk="0">
                  <a:moveTo>
                    <a:pt x="234" y="0"/>
                  </a:moveTo>
                  <a:lnTo>
                    <a:pt x="234" y="0"/>
                  </a:lnTo>
                  <a:cubicBezTo>
                    <a:pt x="134" y="134"/>
                    <a:pt x="33" y="300"/>
                    <a:pt x="0" y="501"/>
                  </a:cubicBezTo>
                  <a:lnTo>
                    <a:pt x="234" y="0"/>
                  </a:lnTo>
                  <a:close/>
                </a:path>
              </a:pathLst>
            </a:custGeom>
            <a:solidFill>
              <a:srgbClr val="000000"/>
            </a:solidFill>
            <a:ln>
              <a:noFill/>
            </a:ln>
          </p:spPr>
          <p:txBody>
            <a:bodyPr spcFirstLastPara="1" wrap="square" lIns="91425" tIns="91425" rIns="91425" bIns="91425" anchor="ctr" anchorCtr="0">
              <a:noAutofit/>
            </a:bodyPr>
            <a:lstStyle/>
            <a:p/>
          </p:txBody>
        </p:sp>
        <p:sp>
          <p:nvSpPr>
            <p:cNvPr id="446" name="Google Shape;446;p28"/>
            <p:cNvSpPr/>
            <p:nvPr/>
          </p:nvSpPr>
          <p:spPr>
            <a:xfrm>
              <a:off x="1510344" y="668094"/>
              <a:ext cx="57979" cy="43210"/>
            </a:xfrm>
            <a:custGeom>
              <a:avLst/>
              <a:gdLst/>
              <a:ahLst/>
              <a:cxnLst/>
              <a:rect l="l" t="t" r="r" b="b"/>
              <a:pathLst>
                <a:path w="1531" h="1141" extrusionOk="0">
                  <a:moveTo>
                    <a:pt x="234" y="0"/>
                  </a:moveTo>
                  <a:lnTo>
                    <a:pt x="0" y="434"/>
                  </a:lnTo>
                  <a:cubicBezTo>
                    <a:pt x="0" y="434"/>
                    <a:pt x="1001" y="868"/>
                    <a:pt x="1034" y="901"/>
                  </a:cubicBezTo>
                  <a:cubicBezTo>
                    <a:pt x="1068" y="901"/>
                    <a:pt x="1034" y="1068"/>
                    <a:pt x="1168" y="1135"/>
                  </a:cubicBezTo>
                  <a:cubicBezTo>
                    <a:pt x="1173" y="1138"/>
                    <a:pt x="1179" y="1140"/>
                    <a:pt x="1186" y="1140"/>
                  </a:cubicBezTo>
                  <a:cubicBezTo>
                    <a:pt x="1296" y="1140"/>
                    <a:pt x="1531" y="631"/>
                    <a:pt x="1468" y="568"/>
                  </a:cubicBezTo>
                  <a:cubicBezTo>
                    <a:pt x="1460" y="564"/>
                    <a:pt x="1451" y="562"/>
                    <a:pt x="1440" y="562"/>
                  </a:cubicBezTo>
                  <a:cubicBezTo>
                    <a:pt x="1362" y="562"/>
                    <a:pt x="1210" y="640"/>
                    <a:pt x="1153" y="640"/>
                  </a:cubicBezTo>
                  <a:cubicBezTo>
                    <a:pt x="1144" y="640"/>
                    <a:pt x="1138" y="638"/>
                    <a:pt x="1134" y="634"/>
                  </a:cubicBezTo>
                  <a:lnTo>
                    <a:pt x="234" y="0"/>
                  </a:lnTo>
                  <a:close/>
                </a:path>
              </a:pathLst>
            </a:custGeom>
            <a:solidFill>
              <a:schemeClr val="dk1"/>
            </a:solidFill>
            <a:ln>
              <a:noFill/>
            </a:ln>
          </p:spPr>
          <p:txBody>
            <a:bodyPr spcFirstLastPara="1" wrap="square" lIns="91425" tIns="91425" rIns="91425" bIns="91425" anchor="ctr" anchorCtr="0">
              <a:noAutofit/>
            </a:bodyPr>
            <a:lstStyle/>
            <a:p/>
          </p:txBody>
        </p:sp>
        <p:sp>
          <p:nvSpPr>
            <p:cNvPr id="447" name="Google Shape;447;p28"/>
            <p:cNvSpPr/>
            <p:nvPr/>
          </p:nvSpPr>
          <p:spPr>
            <a:xfrm>
              <a:off x="1517918" y="594816"/>
              <a:ext cx="60668" cy="35408"/>
            </a:xfrm>
            <a:custGeom>
              <a:avLst/>
              <a:gdLst/>
              <a:ahLst/>
              <a:cxnLst/>
              <a:rect l="l" t="t" r="r" b="b"/>
              <a:pathLst>
                <a:path w="1602" h="935" extrusionOk="0">
                  <a:moveTo>
                    <a:pt x="1268" y="1"/>
                  </a:moveTo>
                  <a:cubicBezTo>
                    <a:pt x="1201" y="1"/>
                    <a:pt x="1135" y="301"/>
                    <a:pt x="1068" y="301"/>
                  </a:cubicBezTo>
                  <a:lnTo>
                    <a:pt x="0" y="468"/>
                  </a:lnTo>
                  <a:lnTo>
                    <a:pt x="167" y="935"/>
                  </a:lnTo>
                  <a:cubicBezTo>
                    <a:pt x="167" y="935"/>
                    <a:pt x="1168" y="534"/>
                    <a:pt x="1201" y="534"/>
                  </a:cubicBezTo>
                  <a:cubicBezTo>
                    <a:pt x="1205" y="531"/>
                    <a:pt x="1210" y="529"/>
                    <a:pt x="1215" y="529"/>
                  </a:cubicBezTo>
                  <a:cubicBezTo>
                    <a:pt x="1252" y="529"/>
                    <a:pt x="1327" y="607"/>
                    <a:pt x="1424" y="607"/>
                  </a:cubicBezTo>
                  <a:cubicBezTo>
                    <a:pt x="1438" y="607"/>
                    <a:pt x="1453" y="605"/>
                    <a:pt x="1468" y="601"/>
                  </a:cubicBezTo>
                  <a:cubicBezTo>
                    <a:pt x="1602" y="568"/>
                    <a:pt x="1335" y="1"/>
                    <a:pt x="1268"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448" name="Google Shape;448;p28"/>
            <p:cNvSpPr/>
            <p:nvPr/>
          </p:nvSpPr>
          <p:spPr>
            <a:xfrm>
              <a:off x="1567187" y="596103"/>
              <a:ext cx="6362" cy="20223"/>
            </a:xfrm>
            <a:custGeom>
              <a:avLst/>
              <a:gdLst/>
              <a:ahLst/>
              <a:cxnLst/>
              <a:rect l="l" t="t" r="r" b="b"/>
              <a:pathLst>
                <a:path w="168" h="534" extrusionOk="0">
                  <a:moveTo>
                    <a:pt x="0" y="0"/>
                  </a:moveTo>
                  <a:lnTo>
                    <a:pt x="0" y="0"/>
                  </a:lnTo>
                  <a:cubicBezTo>
                    <a:pt x="34" y="200"/>
                    <a:pt x="67" y="367"/>
                    <a:pt x="167" y="534"/>
                  </a:cubicBezTo>
                  <a:lnTo>
                    <a:pt x="0" y="0"/>
                  </a:lnTo>
                  <a:close/>
                </a:path>
              </a:pathLst>
            </a:custGeom>
            <a:solidFill>
              <a:srgbClr val="000000"/>
            </a:solidFill>
            <a:ln>
              <a:noFill/>
            </a:ln>
          </p:spPr>
          <p:txBody>
            <a:bodyPr spcFirstLastPara="1" wrap="square" lIns="91425" tIns="91425" rIns="91425" bIns="91425" anchor="ctr" anchorCtr="0">
              <a:noAutofit/>
            </a:bodyPr>
            <a:lstStyle/>
            <a:p/>
          </p:txBody>
        </p:sp>
        <p:sp>
          <p:nvSpPr>
            <p:cNvPr id="449" name="Google Shape;449;p28"/>
            <p:cNvSpPr/>
            <p:nvPr/>
          </p:nvSpPr>
          <p:spPr>
            <a:xfrm>
              <a:off x="1517918" y="594816"/>
              <a:ext cx="60668" cy="35408"/>
            </a:xfrm>
            <a:custGeom>
              <a:avLst/>
              <a:gdLst/>
              <a:ahLst/>
              <a:cxnLst/>
              <a:rect l="l" t="t" r="r" b="b"/>
              <a:pathLst>
                <a:path w="1602" h="935" extrusionOk="0">
                  <a:moveTo>
                    <a:pt x="1268" y="1"/>
                  </a:moveTo>
                  <a:cubicBezTo>
                    <a:pt x="1201" y="1"/>
                    <a:pt x="1135" y="301"/>
                    <a:pt x="1068" y="301"/>
                  </a:cubicBezTo>
                  <a:lnTo>
                    <a:pt x="0" y="468"/>
                  </a:lnTo>
                  <a:lnTo>
                    <a:pt x="167" y="935"/>
                  </a:lnTo>
                  <a:cubicBezTo>
                    <a:pt x="167" y="935"/>
                    <a:pt x="1168" y="534"/>
                    <a:pt x="1201" y="534"/>
                  </a:cubicBezTo>
                  <a:cubicBezTo>
                    <a:pt x="1205" y="531"/>
                    <a:pt x="1210" y="529"/>
                    <a:pt x="1215" y="529"/>
                  </a:cubicBezTo>
                  <a:cubicBezTo>
                    <a:pt x="1252" y="529"/>
                    <a:pt x="1327" y="607"/>
                    <a:pt x="1424" y="607"/>
                  </a:cubicBezTo>
                  <a:cubicBezTo>
                    <a:pt x="1438" y="607"/>
                    <a:pt x="1453" y="605"/>
                    <a:pt x="1468" y="601"/>
                  </a:cubicBezTo>
                  <a:cubicBezTo>
                    <a:pt x="1602" y="568"/>
                    <a:pt x="1335" y="1"/>
                    <a:pt x="126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50" name="Google Shape;450;p28"/>
            <p:cNvSpPr/>
            <p:nvPr/>
          </p:nvSpPr>
          <p:spPr>
            <a:xfrm>
              <a:off x="1468649" y="503284"/>
              <a:ext cx="46391" cy="70097"/>
            </a:xfrm>
            <a:custGeom>
              <a:avLst/>
              <a:gdLst/>
              <a:ahLst/>
              <a:cxnLst/>
              <a:rect l="l" t="t" r="r" b="b"/>
              <a:pathLst>
                <a:path w="1225" h="1851" extrusionOk="0">
                  <a:moveTo>
                    <a:pt x="623" y="1"/>
                  </a:moveTo>
                  <a:cubicBezTo>
                    <a:pt x="593" y="1"/>
                    <a:pt x="573" y="6"/>
                    <a:pt x="568" y="16"/>
                  </a:cubicBezTo>
                  <a:cubicBezTo>
                    <a:pt x="534" y="83"/>
                    <a:pt x="701" y="316"/>
                    <a:pt x="668" y="350"/>
                  </a:cubicBezTo>
                  <a:lnTo>
                    <a:pt x="0" y="1684"/>
                  </a:lnTo>
                  <a:lnTo>
                    <a:pt x="467" y="1851"/>
                  </a:lnTo>
                  <a:cubicBezTo>
                    <a:pt x="467" y="1851"/>
                    <a:pt x="901" y="450"/>
                    <a:pt x="934" y="416"/>
                  </a:cubicBezTo>
                  <a:cubicBezTo>
                    <a:pt x="968" y="350"/>
                    <a:pt x="1135" y="383"/>
                    <a:pt x="1168" y="250"/>
                  </a:cubicBezTo>
                  <a:cubicBezTo>
                    <a:pt x="1224" y="137"/>
                    <a:pt x="783" y="1"/>
                    <a:pt x="62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51" name="Google Shape;451;p28"/>
            <p:cNvSpPr/>
            <p:nvPr/>
          </p:nvSpPr>
          <p:spPr>
            <a:xfrm>
              <a:off x="1492659" y="503890"/>
              <a:ext cx="18973" cy="7612"/>
            </a:xfrm>
            <a:custGeom>
              <a:avLst/>
              <a:gdLst/>
              <a:ahLst/>
              <a:cxnLst/>
              <a:rect l="l" t="t" r="r" b="b"/>
              <a:pathLst>
                <a:path w="501" h="201" extrusionOk="0">
                  <a:moveTo>
                    <a:pt x="0" y="0"/>
                  </a:moveTo>
                  <a:lnTo>
                    <a:pt x="0" y="0"/>
                  </a:lnTo>
                  <a:cubicBezTo>
                    <a:pt x="134" y="100"/>
                    <a:pt x="334" y="167"/>
                    <a:pt x="501" y="200"/>
                  </a:cubicBezTo>
                  <a:lnTo>
                    <a:pt x="0" y="0"/>
                  </a:lnTo>
                  <a:close/>
                </a:path>
              </a:pathLst>
            </a:custGeom>
            <a:solidFill>
              <a:srgbClr val="000000"/>
            </a:solidFill>
            <a:ln>
              <a:noFill/>
            </a:ln>
          </p:spPr>
          <p:txBody>
            <a:bodyPr spcFirstLastPara="1" wrap="square" lIns="91425" tIns="91425" rIns="91425" bIns="91425" anchor="ctr" anchorCtr="0">
              <a:noAutofit/>
            </a:bodyPr>
            <a:lstStyle/>
            <a:p/>
          </p:txBody>
        </p:sp>
        <p:sp>
          <p:nvSpPr>
            <p:cNvPr id="452" name="Google Shape;452;p28"/>
            <p:cNvSpPr/>
            <p:nvPr/>
          </p:nvSpPr>
          <p:spPr>
            <a:xfrm>
              <a:off x="1381472" y="506465"/>
              <a:ext cx="48057" cy="70703"/>
            </a:xfrm>
            <a:custGeom>
              <a:avLst/>
              <a:gdLst/>
              <a:ahLst/>
              <a:cxnLst/>
              <a:rect l="l" t="t" r="r" b="b"/>
              <a:pathLst>
                <a:path w="1269" h="1867" extrusionOk="0">
                  <a:moveTo>
                    <a:pt x="547" y="1"/>
                  </a:moveTo>
                  <a:cubicBezTo>
                    <a:pt x="397" y="1"/>
                    <a:pt x="1" y="243"/>
                    <a:pt x="1" y="299"/>
                  </a:cubicBezTo>
                  <a:cubicBezTo>
                    <a:pt x="34" y="366"/>
                    <a:pt x="301" y="399"/>
                    <a:pt x="334" y="432"/>
                  </a:cubicBezTo>
                  <a:cubicBezTo>
                    <a:pt x="334" y="499"/>
                    <a:pt x="801" y="1867"/>
                    <a:pt x="801" y="1867"/>
                  </a:cubicBezTo>
                  <a:lnTo>
                    <a:pt x="1268" y="1667"/>
                  </a:lnTo>
                  <a:cubicBezTo>
                    <a:pt x="1268" y="1667"/>
                    <a:pt x="568" y="332"/>
                    <a:pt x="535" y="299"/>
                  </a:cubicBezTo>
                  <a:cubicBezTo>
                    <a:pt x="535" y="266"/>
                    <a:pt x="668" y="132"/>
                    <a:pt x="601" y="32"/>
                  </a:cubicBezTo>
                  <a:cubicBezTo>
                    <a:pt x="596" y="10"/>
                    <a:pt x="576" y="1"/>
                    <a:pt x="547"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53" name="Google Shape;453;p28"/>
            <p:cNvSpPr/>
            <p:nvPr/>
          </p:nvSpPr>
          <p:spPr>
            <a:xfrm>
              <a:off x="1384010" y="507677"/>
              <a:ext cx="18973" cy="8862"/>
            </a:xfrm>
            <a:custGeom>
              <a:avLst/>
              <a:gdLst/>
              <a:ahLst/>
              <a:cxnLst/>
              <a:rect l="l" t="t" r="r" b="b"/>
              <a:pathLst>
                <a:path w="501" h="234" extrusionOk="0">
                  <a:moveTo>
                    <a:pt x="501" y="0"/>
                  </a:moveTo>
                  <a:lnTo>
                    <a:pt x="1" y="234"/>
                  </a:lnTo>
                  <a:cubicBezTo>
                    <a:pt x="167" y="167"/>
                    <a:pt x="334" y="100"/>
                    <a:pt x="501"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54" name="Google Shape;454;p28"/>
            <p:cNvSpPr/>
            <p:nvPr/>
          </p:nvSpPr>
          <p:spPr>
            <a:xfrm>
              <a:off x="1312057" y="579630"/>
              <a:ext cx="73241" cy="45558"/>
            </a:xfrm>
            <a:custGeom>
              <a:avLst/>
              <a:gdLst/>
              <a:ahLst/>
              <a:cxnLst/>
              <a:rect l="l" t="t" r="r" b="b"/>
              <a:pathLst>
                <a:path w="1934" h="1203" extrusionOk="0">
                  <a:moveTo>
                    <a:pt x="292" y="0"/>
                  </a:moveTo>
                  <a:cubicBezTo>
                    <a:pt x="189" y="0"/>
                    <a:pt x="1" y="603"/>
                    <a:pt x="66" y="635"/>
                  </a:cubicBezTo>
                  <a:cubicBezTo>
                    <a:pt x="72" y="638"/>
                    <a:pt x="79" y="640"/>
                    <a:pt x="88" y="640"/>
                  </a:cubicBezTo>
                  <a:cubicBezTo>
                    <a:pt x="173" y="640"/>
                    <a:pt x="369" y="502"/>
                    <a:pt x="399" y="502"/>
                  </a:cubicBezTo>
                  <a:lnTo>
                    <a:pt x="1734" y="1202"/>
                  </a:lnTo>
                  <a:lnTo>
                    <a:pt x="1934" y="702"/>
                  </a:lnTo>
                  <a:cubicBezTo>
                    <a:pt x="1934" y="702"/>
                    <a:pt x="500" y="268"/>
                    <a:pt x="466" y="268"/>
                  </a:cubicBezTo>
                  <a:cubicBezTo>
                    <a:pt x="433" y="235"/>
                    <a:pt x="433" y="68"/>
                    <a:pt x="299" y="1"/>
                  </a:cubicBezTo>
                  <a:cubicBezTo>
                    <a:pt x="297" y="1"/>
                    <a:pt x="294" y="0"/>
                    <a:pt x="292"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55" name="Google Shape;455;p28"/>
            <p:cNvSpPr/>
            <p:nvPr/>
          </p:nvSpPr>
          <p:spPr>
            <a:xfrm>
              <a:off x="1315806" y="582205"/>
              <a:ext cx="6362" cy="18973"/>
            </a:xfrm>
            <a:custGeom>
              <a:avLst/>
              <a:gdLst/>
              <a:ahLst/>
              <a:cxnLst/>
              <a:rect l="l" t="t" r="r" b="b"/>
              <a:pathLst>
                <a:path w="168" h="501" extrusionOk="0">
                  <a:moveTo>
                    <a:pt x="167" y="0"/>
                  </a:moveTo>
                  <a:lnTo>
                    <a:pt x="0" y="501"/>
                  </a:lnTo>
                  <a:cubicBezTo>
                    <a:pt x="67" y="334"/>
                    <a:pt x="134" y="167"/>
                    <a:pt x="167"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56" name="Google Shape;456;p28"/>
            <p:cNvSpPr/>
            <p:nvPr/>
          </p:nvSpPr>
          <p:spPr>
            <a:xfrm>
              <a:off x="1313420" y="664307"/>
              <a:ext cx="74415" cy="46845"/>
            </a:xfrm>
            <a:custGeom>
              <a:avLst/>
              <a:gdLst/>
              <a:ahLst/>
              <a:cxnLst/>
              <a:rect l="l" t="t" r="r" b="b"/>
              <a:pathLst>
                <a:path w="1965" h="1237" extrusionOk="0">
                  <a:moveTo>
                    <a:pt x="1764" y="0"/>
                  </a:moveTo>
                  <a:cubicBezTo>
                    <a:pt x="1764" y="0"/>
                    <a:pt x="464" y="701"/>
                    <a:pt x="397" y="701"/>
                  </a:cubicBezTo>
                  <a:cubicBezTo>
                    <a:pt x="393" y="705"/>
                    <a:pt x="388" y="706"/>
                    <a:pt x="383" y="706"/>
                  </a:cubicBezTo>
                  <a:cubicBezTo>
                    <a:pt x="350" y="706"/>
                    <a:pt x="288" y="649"/>
                    <a:pt x="208" y="649"/>
                  </a:cubicBezTo>
                  <a:cubicBezTo>
                    <a:pt x="183" y="649"/>
                    <a:pt x="157" y="654"/>
                    <a:pt x="130" y="668"/>
                  </a:cubicBezTo>
                  <a:cubicBezTo>
                    <a:pt x="0" y="700"/>
                    <a:pt x="311" y="1236"/>
                    <a:pt x="390" y="1236"/>
                  </a:cubicBezTo>
                  <a:cubicBezTo>
                    <a:pt x="393" y="1236"/>
                    <a:pt x="395" y="1236"/>
                    <a:pt x="397" y="1235"/>
                  </a:cubicBezTo>
                  <a:cubicBezTo>
                    <a:pt x="464" y="1235"/>
                    <a:pt x="497" y="934"/>
                    <a:pt x="564" y="934"/>
                  </a:cubicBezTo>
                  <a:lnTo>
                    <a:pt x="1965" y="467"/>
                  </a:lnTo>
                  <a:lnTo>
                    <a:pt x="1764" y="0"/>
                  </a:lnTo>
                  <a:close/>
                </a:path>
              </a:pathLst>
            </a:custGeom>
            <a:solidFill>
              <a:schemeClr val="accent3"/>
            </a:solidFill>
            <a:ln>
              <a:noFill/>
            </a:ln>
          </p:spPr>
          <p:txBody>
            <a:bodyPr spcFirstLastPara="1" wrap="square" lIns="91425" tIns="91425" rIns="91425" bIns="91425" anchor="ctr" anchorCtr="0">
              <a:noAutofit/>
            </a:bodyPr>
            <a:lstStyle/>
            <a:p/>
          </p:txBody>
        </p:sp>
        <p:sp>
          <p:nvSpPr>
            <p:cNvPr id="457" name="Google Shape;457;p28"/>
            <p:cNvSpPr/>
            <p:nvPr/>
          </p:nvSpPr>
          <p:spPr>
            <a:xfrm>
              <a:off x="1318305" y="690816"/>
              <a:ext cx="8899" cy="19011"/>
            </a:xfrm>
            <a:custGeom>
              <a:avLst/>
              <a:gdLst/>
              <a:ahLst/>
              <a:cxnLst/>
              <a:rect l="l" t="t" r="r" b="b"/>
              <a:pathLst>
                <a:path w="235" h="502" extrusionOk="0">
                  <a:moveTo>
                    <a:pt x="1" y="1"/>
                  </a:moveTo>
                  <a:lnTo>
                    <a:pt x="234" y="501"/>
                  </a:lnTo>
                  <a:cubicBezTo>
                    <a:pt x="201" y="301"/>
                    <a:pt x="101" y="134"/>
                    <a:pt x="1"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58" name="Google Shape;458;p28"/>
            <p:cNvSpPr/>
            <p:nvPr/>
          </p:nvSpPr>
          <p:spPr>
            <a:xfrm>
              <a:off x="1389274" y="708502"/>
              <a:ext cx="46580" cy="70968"/>
            </a:xfrm>
            <a:custGeom>
              <a:avLst/>
              <a:gdLst/>
              <a:ahLst/>
              <a:cxnLst/>
              <a:rect l="l" t="t" r="r" b="b"/>
              <a:pathLst>
                <a:path w="1230" h="1874" extrusionOk="0">
                  <a:moveTo>
                    <a:pt x="762" y="1"/>
                  </a:moveTo>
                  <a:cubicBezTo>
                    <a:pt x="762" y="1"/>
                    <a:pt x="329" y="1435"/>
                    <a:pt x="295" y="1469"/>
                  </a:cubicBezTo>
                  <a:cubicBezTo>
                    <a:pt x="262" y="1502"/>
                    <a:pt x="95" y="1502"/>
                    <a:pt x="62" y="1602"/>
                  </a:cubicBezTo>
                  <a:cubicBezTo>
                    <a:pt x="1" y="1724"/>
                    <a:pt x="523" y="1873"/>
                    <a:pt x="640" y="1873"/>
                  </a:cubicBezTo>
                  <a:cubicBezTo>
                    <a:pt x="652" y="1873"/>
                    <a:pt x="659" y="1872"/>
                    <a:pt x="662" y="1869"/>
                  </a:cubicBezTo>
                  <a:cubicBezTo>
                    <a:pt x="695" y="1802"/>
                    <a:pt x="529" y="1569"/>
                    <a:pt x="562" y="1535"/>
                  </a:cubicBezTo>
                  <a:lnTo>
                    <a:pt x="1229" y="201"/>
                  </a:lnTo>
                  <a:lnTo>
                    <a:pt x="762" y="1"/>
                  </a:lnTo>
                  <a:close/>
                </a:path>
              </a:pathLst>
            </a:custGeom>
            <a:solidFill>
              <a:schemeClr val="accent3"/>
            </a:solidFill>
            <a:ln>
              <a:noFill/>
            </a:ln>
          </p:spPr>
          <p:txBody>
            <a:bodyPr spcFirstLastPara="1" wrap="square" lIns="91425" tIns="91425" rIns="91425" bIns="91425" anchor="ctr" anchorCtr="0">
              <a:noAutofit/>
            </a:bodyPr>
            <a:lstStyle/>
            <a:p/>
          </p:txBody>
        </p:sp>
        <p:sp>
          <p:nvSpPr>
            <p:cNvPr id="459" name="Google Shape;459;p28"/>
            <p:cNvSpPr/>
            <p:nvPr/>
          </p:nvSpPr>
          <p:spPr>
            <a:xfrm>
              <a:off x="1392871" y="771669"/>
              <a:ext cx="20223" cy="7612"/>
            </a:xfrm>
            <a:custGeom>
              <a:avLst/>
              <a:gdLst/>
              <a:ahLst/>
              <a:cxnLst/>
              <a:rect l="l" t="t" r="r" b="b"/>
              <a:pathLst>
                <a:path w="534" h="201" extrusionOk="0">
                  <a:moveTo>
                    <a:pt x="0" y="1"/>
                  </a:moveTo>
                  <a:lnTo>
                    <a:pt x="534" y="201"/>
                  </a:lnTo>
                  <a:cubicBezTo>
                    <a:pt x="367" y="101"/>
                    <a:pt x="200" y="34"/>
                    <a:pt x="0"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60" name="Google Shape;460;p28"/>
            <p:cNvSpPr/>
            <p:nvPr/>
          </p:nvSpPr>
          <p:spPr>
            <a:xfrm>
              <a:off x="1474974" y="704715"/>
              <a:ext cx="48019" cy="71574"/>
            </a:xfrm>
            <a:custGeom>
              <a:avLst/>
              <a:gdLst/>
              <a:ahLst/>
              <a:cxnLst/>
              <a:rect l="l" t="t" r="r" b="b"/>
              <a:pathLst>
                <a:path w="1268" h="1890" extrusionOk="0">
                  <a:moveTo>
                    <a:pt x="467" y="1"/>
                  </a:moveTo>
                  <a:lnTo>
                    <a:pt x="0" y="201"/>
                  </a:lnTo>
                  <a:cubicBezTo>
                    <a:pt x="0" y="201"/>
                    <a:pt x="701" y="1535"/>
                    <a:pt x="734" y="1569"/>
                  </a:cubicBezTo>
                  <a:cubicBezTo>
                    <a:pt x="734" y="1602"/>
                    <a:pt x="601" y="1735"/>
                    <a:pt x="667" y="1869"/>
                  </a:cubicBezTo>
                  <a:cubicBezTo>
                    <a:pt x="672" y="1883"/>
                    <a:pt x="687" y="1889"/>
                    <a:pt x="710" y="1889"/>
                  </a:cubicBezTo>
                  <a:cubicBezTo>
                    <a:pt x="849" y="1889"/>
                    <a:pt x="1268" y="1659"/>
                    <a:pt x="1268" y="1602"/>
                  </a:cubicBezTo>
                  <a:cubicBezTo>
                    <a:pt x="1234" y="1535"/>
                    <a:pt x="968" y="1469"/>
                    <a:pt x="934" y="1435"/>
                  </a:cubicBezTo>
                  <a:cubicBezTo>
                    <a:pt x="934" y="1402"/>
                    <a:pt x="467" y="1"/>
                    <a:pt x="467"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61" name="Google Shape;461;p28"/>
            <p:cNvSpPr/>
            <p:nvPr/>
          </p:nvSpPr>
          <p:spPr>
            <a:xfrm>
              <a:off x="1502770" y="766632"/>
              <a:ext cx="17723" cy="8862"/>
            </a:xfrm>
            <a:custGeom>
              <a:avLst/>
              <a:gdLst/>
              <a:ahLst/>
              <a:cxnLst/>
              <a:rect l="l" t="t" r="r" b="b"/>
              <a:pathLst>
                <a:path w="468" h="234" extrusionOk="0">
                  <a:moveTo>
                    <a:pt x="467" y="0"/>
                  </a:moveTo>
                  <a:cubicBezTo>
                    <a:pt x="300" y="34"/>
                    <a:pt x="134" y="100"/>
                    <a:pt x="0" y="234"/>
                  </a:cubicBezTo>
                  <a:lnTo>
                    <a:pt x="467" y="0"/>
                  </a:lnTo>
                  <a:close/>
                </a:path>
              </a:pathLst>
            </a:custGeom>
            <a:solidFill>
              <a:srgbClr val="000000"/>
            </a:solidFill>
            <a:ln>
              <a:noFill/>
            </a:ln>
          </p:spPr>
          <p:txBody>
            <a:bodyPr spcFirstLastPara="1" wrap="square" lIns="91425" tIns="91425" rIns="91425" bIns="91425" anchor="ctr" anchorCtr="0">
              <a:noAutofit/>
            </a:bodyPr>
            <a:lstStyle/>
            <a:p/>
          </p:txBody>
        </p:sp>
        <p:sp>
          <p:nvSpPr>
            <p:cNvPr id="462" name="Google Shape;462;p28"/>
            <p:cNvSpPr/>
            <p:nvPr/>
          </p:nvSpPr>
          <p:spPr>
            <a:xfrm>
              <a:off x="1519168" y="657983"/>
              <a:ext cx="73241" cy="44308"/>
            </a:xfrm>
            <a:custGeom>
              <a:avLst/>
              <a:gdLst/>
              <a:ahLst/>
              <a:cxnLst/>
              <a:rect l="l" t="t" r="r" b="b"/>
              <a:pathLst>
                <a:path w="1934" h="1170" extrusionOk="0">
                  <a:moveTo>
                    <a:pt x="201" y="1"/>
                  </a:moveTo>
                  <a:lnTo>
                    <a:pt x="1" y="468"/>
                  </a:lnTo>
                  <a:cubicBezTo>
                    <a:pt x="1" y="468"/>
                    <a:pt x="1435" y="901"/>
                    <a:pt x="1468" y="901"/>
                  </a:cubicBezTo>
                  <a:cubicBezTo>
                    <a:pt x="1502" y="935"/>
                    <a:pt x="1502" y="1135"/>
                    <a:pt x="1635" y="1168"/>
                  </a:cubicBezTo>
                  <a:cubicBezTo>
                    <a:pt x="1638" y="1169"/>
                    <a:pt x="1641" y="1169"/>
                    <a:pt x="1644" y="1169"/>
                  </a:cubicBezTo>
                  <a:cubicBezTo>
                    <a:pt x="1746" y="1169"/>
                    <a:pt x="1934" y="600"/>
                    <a:pt x="1869" y="568"/>
                  </a:cubicBezTo>
                  <a:cubicBezTo>
                    <a:pt x="1863" y="565"/>
                    <a:pt x="1855" y="563"/>
                    <a:pt x="1846" y="563"/>
                  </a:cubicBezTo>
                  <a:cubicBezTo>
                    <a:pt x="1770" y="563"/>
                    <a:pt x="1604" y="672"/>
                    <a:pt x="1549" y="672"/>
                  </a:cubicBezTo>
                  <a:cubicBezTo>
                    <a:pt x="1543" y="672"/>
                    <a:pt x="1538" y="671"/>
                    <a:pt x="1535" y="668"/>
                  </a:cubicBezTo>
                  <a:lnTo>
                    <a:pt x="201" y="1"/>
                  </a:lnTo>
                  <a:close/>
                </a:path>
              </a:pathLst>
            </a:custGeom>
            <a:solidFill>
              <a:schemeClr val="accent3"/>
            </a:solidFill>
            <a:ln>
              <a:noFill/>
            </a:ln>
          </p:spPr>
          <p:txBody>
            <a:bodyPr spcFirstLastPara="1" wrap="square" lIns="91425" tIns="91425" rIns="91425" bIns="91425" anchor="ctr" anchorCtr="0">
              <a:noAutofit/>
            </a:bodyPr>
            <a:lstStyle/>
            <a:p/>
          </p:txBody>
        </p:sp>
        <p:sp>
          <p:nvSpPr>
            <p:cNvPr id="463" name="Google Shape;463;p28"/>
            <p:cNvSpPr/>
            <p:nvPr/>
          </p:nvSpPr>
          <p:spPr>
            <a:xfrm>
              <a:off x="1582335" y="680743"/>
              <a:ext cx="6362" cy="20223"/>
            </a:xfrm>
            <a:custGeom>
              <a:avLst/>
              <a:gdLst/>
              <a:ahLst/>
              <a:cxnLst/>
              <a:rect l="l" t="t" r="r" b="b"/>
              <a:pathLst>
                <a:path w="168" h="534" extrusionOk="0">
                  <a:moveTo>
                    <a:pt x="167" y="0"/>
                  </a:moveTo>
                  <a:lnTo>
                    <a:pt x="167" y="0"/>
                  </a:lnTo>
                  <a:cubicBezTo>
                    <a:pt x="101" y="167"/>
                    <a:pt x="34" y="334"/>
                    <a:pt x="1" y="534"/>
                  </a:cubicBezTo>
                  <a:lnTo>
                    <a:pt x="167" y="0"/>
                  </a:lnTo>
                  <a:close/>
                </a:path>
              </a:pathLst>
            </a:custGeom>
            <a:solidFill>
              <a:schemeClr val="dk1"/>
            </a:solidFill>
            <a:ln>
              <a:noFill/>
            </a:ln>
          </p:spPr>
          <p:txBody>
            <a:bodyPr spcFirstLastPara="1" wrap="square" lIns="91425" tIns="91425" rIns="91425" bIns="91425" anchor="ctr" anchorCtr="0">
              <a:noAutofit/>
            </a:bodyPr>
            <a:lstStyle/>
            <a:p/>
          </p:txBody>
        </p:sp>
        <p:sp>
          <p:nvSpPr>
            <p:cNvPr id="464" name="Google Shape;464;p28"/>
            <p:cNvSpPr/>
            <p:nvPr/>
          </p:nvSpPr>
          <p:spPr>
            <a:xfrm>
              <a:off x="1516668" y="570768"/>
              <a:ext cx="74415" cy="46845"/>
            </a:xfrm>
            <a:custGeom>
              <a:avLst/>
              <a:gdLst/>
              <a:ahLst/>
              <a:cxnLst/>
              <a:rect l="l" t="t" r="r" b="b"/>
              <a:pathLst>
                <a:path w="1965" h="1237" extrusionOk="0">
                  <a:moveTo>
                    <a:pt x="1574" y="1"/>
                  </a:moveTo>
                  <a:cubicBezTo>
                    <a:pt x="1572" y="1"/>
                    <a:pt x="1570" y="1"/>
                    <a:pt x="1568" y="2"/>
                  </a:cubicBezTo>
                  <a:cubicBezTo>
                    <a:pt x="1501" y="2"/>
                    <a:pt x="1468" y="302"/>
                    <a:pt x="1434" y="302"/>
                  </a:cubicBezTo>
                  <a:lnTo>
                    <a:pt x="0" y="769"/>
                  </a:lnTo>
                  <a:lnTo>
                    <a:pt x="200" y="1236"/>
                  </a:lnTo>
                  <a:cubicBezTo>
                    <a:pt x="200" y="1236"/>
                    <a:pt x="1534" y="536"/>
                    <a:pt x="1568" y="536"/>
                  </a:cubicBezTo>
                  <a:cubicBezTo>
                    <a:pt x="1595" y="536"/>
                    <a:pt x="1685" y="621"/>
                    <a:pt x="1772" y="621"/>
                  </a:cubicBezTo>
                  <a:cubicBezTo>
                    <a:pt x="1793" y="621"/>
                    <a:pt x="1815" y="616"/>
                    <a:pt x="1835" y="602"/>
                  </a:cubicBezTo>
                  <a:cubicBezTo>
                    <a:pt x="1964" y="538"/>
                    <a:pt x="1653" y="1"/>
                    <a:pt x="1574"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65" name="Google Shape;465;p28"/>
            <p:cNvSpPr/>
            <p:nvPr/>
          </p:nvSpPr>
          <p:spPr>
            <a:xfrm>
              <a:off x="1577298" y="573343"/>
              <a:ext cx="8862" cy="19011"/>
            </a:xfrm>
            <a:custGeom>
              <a:avLst/>
              <a:gdLst/>
              <a:ahLst/>
              <a:cxnLst/>
              <a:rect l="l" t="t" r="r" b="b"/>
              <a:pathLst>
                <a:path w="234" h="502" extrusionOk="0">
                  <a:moveTo>
                    <a:pt x="0" y="1"/>
                  </a:moveTo>
                  <a:cubicBezTo>
                    <a:pt x="34" y="167"/>
                    <a:pt x="134" y="334"/>
                    <a:pt x="234" y="501"/>
                  </a:cubicBezTo>
                  <a:lnTo>
                    <a:pt x="0" y="1"/>
                  </a:lnTo>
                  <a:close/>
                </a:path>
              </a:pathLst>
            </a:custGeom>
            <a:solidFill>
              <a:schemeClr val="dk1"/>
            </a:solidFill>
            <a:ln>
              <a:noFill/>
            </a:ln>
          </p:spPr>
          <p:txBody>
            <a:bodyPr spcFirstLastPara="1" wrap="square" lIns="91425" tIns="91425" rIns="91425" bIns="91425" anchor="ctr" anchorCtr="0">
              <a:noAutofit/>
            </a:bodyPr>
            <a:lstStyle/>
            <a:p/>
          </p:txBody>
        </p:sp>
        <p:sp>
          <p:nvSpPr>
            <p:cNvPr id="466" name="Google Shape;466;p28"/>
            <p:cNvSpPr/>
            <p:nvPr/>
          </p:nvSpPr>
          <p:spPr>
            <a:xfrm>
              <a:off x="1344852" y="544979"/>
              <a:ext cx="207225" cy="191092"/>
            </a:xfrm>
            <a:custGeom>
              <a:avLst/>
              <a:gdLst/>
              <a:ahLst/>
              <a:cxnLst/>
              <a:rect l="l" t="t" r="r" b="b"/>
              <a:pathLst>
                <a:path w="5472" h="5046" extrusionOk="0">
                  <a:moveTo>
                    <a:pt x="2836" y="0"/>
                  </a:moveTo>
                  <a:cubicBezTo>
                    <a:pt x="1670" y="0"/>
                    <a:pt x="627" y="829"/>
                    <a:pt x="401" y="2017"/>
                  </a:cubicBezTo>
                  <a:cubicBezTo>
                    <a:pt x="0" y="3385"/>
                    <a:pt x="901" y="4786"/>
                    <a:pt x="2335" y="4986"/>
                  </a:cubicBezTo>
                  <a:cubicBezTo>
                    <a:pt x="2514" y="5026"/>
                    <a:pt x="2692" y="5046"/>
                    <a:pt x="2867" y="5046"/>
                  </a:cubicBezTo>
                  <a:cubicBezTo>
                    <a:pt x="4000" y="5046"/>
                    <a:pt x="5006" y="4240"/>
                    <a:pt x="5238" y="3085"/>
                  </a:cubicBezTo>
                  <a:cubicBezTo>
                    <a:pt x="5471" y="2117"/>
                    <a:pt x="5137" y="1083"/>
                    <a:pt x="4337" y="449"/>
                  </a:cubicBezTo>
                  <a:cubicBezTo>
                    <a:pt x="4070" y="283"/>
                    <a:pt x="3770" y="149"/>
                    <a:pt x="3470" y="83"/>
                  </a:cubicBezTo>
                  <a:cubicBezTo>
                    <a:pt x="3257" y="27"/>
                    <a:pt x="3045" y="0"/>
                    <a:pt x="2836"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67" name="Google Shape;467;p28"/>
            <p:cNvSpPr/>
            <p:nvPr/>
          </p:nvSpPr>
          <p:spPr>
            <a:xfrm>
              <a:off x="1362537" y="561982"/>
              <a:ext cx="189539" cy="174088"/>
            </a:xfrm>
            <a:custGeom>
              <a:avLst/>
              <a:gdLst/>
              <a:ahLst/>
              <a:cxnLst/>
              <a:rect l="l" t="t" r="r" b="b"/>
              <a:pathLst>
                <a:path w="5005" h="4597" extrusionOk="0">
                  <a:moveTo>
                    <a:pt x="3870" y="0"/>
                  </a:moveTo>
                  <a:lnTo>
                    <a:pt x="3870" y="0"/>
                  </a:lnTo>
                  <a:cubicBezTo>
                    <a:pt x="4604" y="1001"/>
                    <a:pt x="4704" y="2936"/>
                    <a:pt x="3036" y="3736"/>
                  </a:cubicBezTo>
                  <a:cubicBezTo>
                    <a:pt x="2717" y="3883"/>
                    <a:pt x="2401" y="3943"/>
                    <a:pt x="2097" y="3943"/>
                  </a:cubicBezTo>
                  <a:cubicBezTo>
                    <a:pt x="1222" y="3943"/>
                    <a:pt x="446" y="3449"/>
                    <a:pt x="0" y="3103"/>
                  </a:cubicBezTo>
                  <a:lnTo>
                    <a:pt x="0" y="3103"/>
                  </a:lnTo>
                  <a:cubicBezTo>
                    <a:pt x="334" y="3870"/>
                    <a:pt x="1035" y="4404"/>
                    <a:pt x="1868" y="4537"/>
                  </a:cubicBezTo>
                  <a:cubicBezTo>
                    <a:pt x="2047" y="4577"/>
                    <a:pt x="2225" y="4597"/>
                    <a:pt x="2400" y="4597"/>
                  </a:cubicBezTo>
                  <a:cubicBezTo>
                    <a:pt x="3533" y="4597"/>
                    <a:pt x="4539" y="3791"/>
                    <a:pt x="4771" y="2636"/>
                  </a:cubicBezTo>
                  <a:cubicBezTo>
                    <a:pt x="5004" y="1668"/>
                    <a:pt x="4670" y="601"/>
                    <a:pt x="387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68" name="Google Shape;468;p28"/>
            <p:cNvSpPr/>
            <p:nvPr/>
          </p:nvSpPr>
          <p:spPr>
            <a:xfrm>
              <a:off x="1434528" y="513963"/>
              <a:ext cx="27834" cy="58168"/>
            </a:xfrm>
            <a:custGeom>
              <a:avLst/>
              <a:gdLst/>
              <a:ahLst/>
              <a:cxnLst/>
              <a:rect l="l" t="t" r="r" b="b"/>
              <a:pathLst>
                <a:path w="735" h="1536" extrusionOk="0">
                  <a:moveTo>
                    <a:pt x="334" y="1"/>
                  </a:moveTo>
                  <a:cubicBezTo>
                    <a:pt x="168" y="34"/>
                    <a:pt x="34" y="34"/>
                    <a:pt x="1" y="101"/>
                  </a:cubicBezTo>
                  <a:cubicBezTo>
                    <a:pt x="1" y="168"/>
                    <a:pt x="268" y="368"/>
                    <a:pt x="268" y="401"/>
                  </a:cubicBezTo>
                  <a:cubicBezTo>
                    <a:pt x="268" y="468"/>
                    <a:pt x="134" y="1235"/>
                    <a:pt x="101" y="1469"/>
                  </a:cubicBezTo>
                  <a:lnTo>
                    <a:pt x="101" y="1535"/>
                  </a:lnTo>
                  <a:lnTo>
                    <a:pt x="668" y="1535"/>
                  </a:lnTo>
                  <a:cubicBezTo>
                    <a:pt x="668" y="1535"/>
                    <a:pt x="535" y="401"/>
                    <a:pt x="568" y="368"/>
                  </a:cubicBezTo>
                  <a:cubicBezTo>
                    <a:pt x="568" y="301"/>
                    <a:pt x="735" y="168"/>
                    <a:pt x="735" y="101"/>
                  </a:cubicBezTo>
                  <a:cubicBezTo>
                    <a:pt x="735" y="1"/>
                    <a:pt x="501" y="1"/>
                    <a:pt x="334"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69" name="Google Shape;469;p28"/>
            <p:cNvSpPr/>
            <p:nvPr/>
          </p:nvSpPr>
          <p:spPr>
            <a:xfrm>
              <a:off x="1437066" y="517750"/>
              <a:ext cx="22760" cy="985"/>
            </a:xfrm>
            <a:custGeom>
              <a:avLst/>
              <a:gdLst/>
              <a:ahLst/>
              <a:cxnLst/>
              <a:rect l="l" t="t" r="r" b="b"/>
              <a:pathLst>
                <a:path w="601" h="26" extrusionOk="0">
                  <a:moveTo>
                    <a:pt x="1" y="1"/>
                  </a:moveTo>
                  <a:cubicBezTo>
                    <a:pt x="101" y="18"/>
                    <a:pt x="201" y="26"/>
                    <a:pt x="301" y="26"/>
                  </a:cubicBezTo>
                  <a:cubicBezTo>
                    <a:pt x="401" y="26"/>
                    <a:pt x="501" y="18"/>
                    <a:pt x="601"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70" name="Google Shape;470;p28"/>
            <p:cNvSpPr/>
            <p:nvPr/>
          </p:nvSpPr>
          <p:spPr>
            <a:xfrm>
              <a:off x="1434528" y="513963"/>
              <a:ext cx="13936" cy="55631"/>
            </a:xfrm>
            <a:custGeom>
              <a:avLst/>
              <a:gdLst/>
              <a:ahLst/>
              <a:cxnLst/>
              <a:rect l="l" t="t" r="r" b="b"/>
              <a:pathLst>
                <a:path w="368" h="1469" extrusionOk="0">
                  <a:moveTo>
                    <a:pt x="334" y="1"/>
                  </a:moveTo>
                  <a:lnTo>
                    <a:pt x="334" y="1"/>
                  </a:lnTo>
                  <a:cubicBezTo>
                    <a:pt x="168" y="34"/>
                    <a:pt x="34" y="34"/>
                    <a:pt x="1" y="101"/>
                  </a:cubicBezTo>
                  <a:cubicBezTo>
                    <a:pt x="1" y="168"/>
                    <a:pt x="268" y="368"/>
                    <a:pt x="268" y="401"/>
                  </a:cubicBezTo>
                  <a:cubicBezTo>
                    <a:pt x="235" y="467"/>
                    <a:pt x="137" y="1217"/>
                    <a:pt x="102" y="1460"/>
                  </a:cubicBezTo>
                  <a:lnTo>
                    <a:pt x="102" y="1460"/>
                  </a:lnTo>
                  <a:cubicBezTo>
                    <a:pt x="121" y="1356"/>
                    <a:pt x="368" y="399"/>
                    <a:pt x="368" y="334"/>
                  </a:cubicBezTo>
                  <a:cubicBezTo>
                    <a:pt x="368" y="268"/>
                    <a:pt x="168" y="168"/>
                    <a:pt x="168" y="134"/>
                  </a:cubicBezTo>
                  <a:lnTo>
                    <a:pt x="168" y="68"/>
                  </a:lnTo>
                  <a:cubicBezTo>
                    <a:pt x="234" y="34"/>
                    <a:pt x="268" y="34"/>
                    <a:pt x="334" y="1"/>
                  </a:cubicBezTo>
                  <a:close/>
                  <a:moveTo>
                    <a:pt x="102" y="1460"/>
                  </a:moveTo>
                  <a:lnTo>
                    <a:pt x="102" y="1460"/>
                  </a:lnTo>
                  <a:cubicBezTo>
                    <a:pt x="101" y="1464"/>
                    <a:pt x="101" y="1467"/>
                    <a:pt x="101" y="1469"/>
                  </a:cubicBezTo>
                  <a:cubicBezTo>
                    <a:pt x="101" y="1466"/>
                    <a:pt x="102" y="1463"/>
                    <a:pt x="102" y="146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71" name="Google Shape;471;p28"/>
            <p:cNvSpPr/>
            <p:nvPr/>
          </p:nvSpPr>
          <p:spPr>
            <a:xfrm>
              <a:off x="1349889" y="543805"/>
              <a:ext cx="56881" cy="56123"/>
            </a:xfrm>
            <a:custGeom>
              <a:avLst/>
              <a:gdLst/>
              <a:ahLst/>
              <a:cxnLst/>
              <a:rect l="l" t="t" r="r" b="b"/>
              <a:pathLst>
                <a:path w="1502" h="1482" extrusionOk="0">
                  <a:moveTo>
                    <a:pt x="535" y="0"/>
                  </a:moveTo>
                  <a:cubicBezTo>
                    <a:pt x="499" y="0"/>
                    <a:pt x="450" y="31"/>
                    <a:pt x="401" y="80"/>
                  </a:cubicBezTo>
                  <a:cubicBezTo>
                    <a:pt x="234" y="214"/>
                    <a:pt x="1" y="480"/>
                    <a:pt x="34" y="547"/>
                  </a:cubicBezTo>
                  <a:cubicBezTo>
                    <a:pt x="59" y="572"/>
                    <a:pt x="115" y="578"/>
                    <a:pt x="179" y="578"/>
                  </a:cubicBezTo>
                  <a:cubicBezTo>
                    <a:pt x="248" y="578"/>
                    <a:pt x="325" y="571"/>
                    <a:pt x="377" y="571"/>
                  </a:cubicBezTo>
                  <a:cubicBezTo>
                    <a:pt x="406" y="571"/>
                    <a:pt x="427" y="573"/>
                    <a:pt x="435" y="581"/>
                  </a:cubicBezTo>
                  <a:lnTo>
                    <a:pt x="1102" y="1481"/>
                  </a:lnTo>
                  <a:lnTo>
                    <a:pt x="1502" y="1048"/>
                  </a:lnTo>
                  <a:cubicBezTo>
                    <a:pt x="1502" y="1048"/>
                    <a:pt x="668" y="380"/>
                    <a:pt x="601" y="347"/>
                  </a:cubicBezTo>
                  <a:cubicBezTo>
                    <a:pt x="568" y="314"/>
                    <a:pt x="601" y="47"/>
                    <a:pt x="568" y="13"/>
                  </a:cubicBezTo>
                  <a:cubicBezTo>
                    <a:pt x="559" y="5"/>
                    <a:pt x="548" y="0"/>
                    <a:pt x="535"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72" name="Google Shape;472;p28"/>
            <p:cNvSpPr/>
            <p:nvPr/>
          </p:nvSpPr>
          <p:spPr>
            <a:xfrm>
              <a:off x="1352426" y="544297"/>
              <a:ext cx="16473" cy="16473"/>
            </a:xfrm>
            <a:custGeom>
              <a:avLst/>
              <a:gdLst/>
              <a:ahLst/>
              <a:cxnLst/>
              <a:rect l="l" t="t" r="r" b="b"/>
              <a:pathLst>
                <a:path w="435" h="435" extrusionOk="0">
                  <a:moveTo>
                    <a:pt x="434" y="0"/>
                  </a:moveTo>
                  <a:lnTo>
                    <a:pt x="1" y="434"/>
                  </a:lnTo>
                  <a:cubicBezTo>
                    <a:pt x="167" y="301"/>
                    <a:pt x="334" y="167"/>
                    <a:pt x="434"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73" name="Google Shape;473;p28"/>
            <p:cNvSpPr/>
            <p:nvPr/>
          </p:nvSpPr>
          <p:spPr>
            <a:xfrm>
              <a:off x="1349889" y="545547"/>
              <a:ext cx="41733" cy="53094"/>
            </a:xfrm>
            <a:custGeom>
              <a:avLst/>
              <a:gdLst/>
              <a:ahLst/>
              <a:cxnLst/>
              <a:rect l="l" t="t" r="r" b="b"/>
              <a:pathLst>
                <a:path w="1102" h="1402" extrusionOk="0">
                  <a:moveTo>
                    <a:pt x="368" y="1"/>
                  </a:moveTo>
                  <a:cubicBezTo>
                    <a:pt x="201" y="134"/>
                    <a:pt x="1" y="401"/>
                    <a:pt x="34" y="468"/>
                  </a:cubicBezTo>
                  <a:cubicBezTo>
                    <a:pt x="47" y="492"/>
                    <a:pt x="100" y="499"/>
                    <a:pt x="164" y="499"/>
                  </a:cubicBezTo>
                  <a:cubicBezTo>
                    <a:pt x="234" y="499"/>
                    <a:pt x="317" y="491"/>
                    <a:pt x="373" y="491"/>
                  </a:cubicBezTo>
                  <a:cubicBezTo>
                    <a:pt x="404" y="491"/>
                    <a:pt x="427" y="494"/>
                    <a:pt x="435" y="501"/>
                  </a:cubicBezTo>
                  <a:lnTo>
                    <a:pt x="1102" y="1402"/>
                  </a:lnTo>
                  <a:cubicBezTo>
                    <a:pt x="902" y="1035"/>
                    <a:pt x="701" y="668"/>
                    <a:pt x="501" y="334"/>
                  </a:cubicBezTo>
                  <a:cubicBezTo>
                    <a:pt x="479" y="323"/>
                    <a:pt x="442" y="320"/>
                    <a:pt x="402" y="320"/>
                  </a:cubicBezTo>
                  <a:cubicBezTo>
                    <a:pt x="323" y="320"/>
                    <a:pt x="234" y="334"/>
                    <a:pt x="234" y="334"/>
                  </a:cubicBezTo>
                  <a:lnTo>
                    <a:pt x="234" y="301"/>
                  </a:lnTo>
                  <a:cubicBezTo>
                    <a:pt x="234" y="268"/>
                    <a:pt x="234" y="268"/>
                    <a:pt x="234" y="234"/>
                  </a:cubicBezTo>
                  <a:cubicBezTo>
                    <a:pt x="268" y="134"/>
                    <a:pt x="334" y="68"/>
                    <a:pt x="36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74" name="Google Shape;474;p28"/>
            <p:cNvSpPr/>
            <p:nvPr/>
          </p:nvSpPr>
          <p:spPr>
            <a:xfrm>
              <a:off x="1319593" y="626399"/>
              <a:ext cx="59418" cy="27834"/>
            </a:xfrm>
            <a:custGeom>
              <a:avLst/>
              <a:gdLst/>
              <a:ahLst/>
              <a:cxnLst/>
              <a:rect l="l" t="t" r="r" b="b"/>
              <a:pathLst>
                <a:path w="1569" h="735" extrusionOk="0">
                  <a:moveTo>
                    <a:pt x="100" y="1"/>
                  </a:moveTo>
                  <a:cubicBezTo>
                    <a:pt x="0" y="234"/>
                    <a:pt x="34" y="501"/>
                    <a:pt x="134" y="735"/>
                  </a:cubicBezTo>
                  <a:cubicBezTo>
                    <a:pt x="200" y="735"/>
                    <a:pt x="367" y="468"/>
                    <a:pt x="434" y="468"/>
                  </a:cubicBezTo>
                  <a:lnTo>
                    <a:pt x="1568" y="634"/>
                  </a:lnTo>
                  <a:lnTo>
                    <a:pt x="1568" y="67"/>
                  </a:lnTo>
                  <a:cubicBezTo>
                    <a:pt x="1568" y="67"/>
                    <a:pt x="434" y="201"/>
                    <a:pt x="401" y="201"/>
                  </a:cubicBezTo>
                  <a:cubicBezTo>
                    <a:pt x="334" y="201"/>
                    <a:pt x="234" y="1"/>
                    <a:pt x="134"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75" name="Google Shape;475;p28"/>
            <p:cNvSpPr/>
            <p:nvPr/>
          </p:nvSpPr>
          <p:spPr>
            <a:xfrm>
              <a:off x="1323380" y="627687"/>
              <a:ext cx="2575" cy="24010"/>
            </a:xfrm>
            <a:custGeom>
              <a:avLst/>
              <a:gdLst/>
              <a:ahLst/>
              <a:cxnLst/>
              <a:rect l="l" t="t" r="r" b="b"/>
              <a:pathLst>
                <a:path w="68" h="634" extrusionOk="0">
                  <a:moveTo>
                    <a:pt x="0" y="0"/>
                  </a:moveTo>
                  <a:lnTo>
                    <a:pt x="0" y="634"/>
                  </a:lnTo>
                  <a:cubicBezTo>
                    <a:pt x="67" y="434"/>
                    <a:pt x="67" y="200"/>
                    <a:pt x="0"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76" name="Google Shape;476;p28"/>
            <p:cNvSpPr/>
            <p:nvPr/>
          </p:nvSpPr>
          <p:spPr>
            <a:xfrm>
              <a:off x="1320199" y="626399"/>
              <a:ext cx="58812" cy="27834"/>
            </a:xfrm>
            <a:custGeom>
              <a:avLst/>
              <a:gdLst/>
              <a:ahLst/>
              <a:cxnLst/>
              <a:rect l="l" t="t" r="r" b="b"/>
              <a:pathLst>
                <a:path w="1553" h="735" extrusionOk="0">
                  <a:moveTo>
                    <a:pt x="84" y="1"/>
                  </a:moveTo>
                  <a:lnTo>
                    <a:pt x="84" y="1"/>
                  </a:lnTo>
                  <a:cubicBezTo>
                    <a:pt x="62" y="46"/>
                    <a:pt x="47" y="96"/>
                    <a:pt x="39" y="147"/>
                  </a:cubicBezTo>
                  <a:lnTo>
                    <a:pt x="39" y="147"/>
                  </a:lnTo>
                  <a:cubicBezTo>
                    <a:pt x="49" y="97"/>
                    <a:pt x="64" y="48"/>
                    <a:pt x="84" y="1"/>
                  </a:cubicBezTo>
                  <a:close/>
                  <a:moveTo>
                    <a:pt x="1505" y="627"/>
                  </a:moveTo>
                  <a:cubicBezTo>
                    <a:pt x="1529" y="632"/>
                    <a:pt x="1545" y="634"/>
                    <a:pt x="1552" y="634"/>
                  </a:cubicBezTo>
                  <a:lnTo>
                    <a:pt x="1505" y="627"/>
                  </a:lnTo>
                  <a:close/>
                  <a:moveTo>
                    <a:pt x="39" y="147"/>
                  </a:moveTo>
                  <a:cubicBezTo>
                    <a:pt x="1" y="341"/>
                    <a:pt x="38" y="548"/>
                    <a:pt x="118" y="735"/>
                  </a:cubicBezTo>
                  <a:cubicBezTo>
                    <a:pt x="184" y="735"/>
                    <a:pt x="351" y="468"/>
                    <a:pt x="418" y="468"/>
                  </a:cubicBezTo>
                  <a:lnTo>
                    <a:pt x="1505" y="627"/>
                  </a:lnTo>
                  <a:lnTo>
                    <a:pt x="1505" y="627"/>
                  </a:lnTo>
                  <a:cubicBezTo>
                    <a:pt x="1295" y="588"/>
                    <a:pt x="508" y="398"/>
                    <a:pt x="418" y="368"/>
                  </a:cubicBezTo>
                  <a:cubicBezTo>
                    <a:pt x="318" y="368"/>
                    <a:pt x="151" y="534"/>
                    <a:pt x="151" y="534"/>
                  </a:cubicBezTo>
                  <a:cubicBezTo>
                    <a:pt x="151" y="534"/>
                    <a:pt x="118" y="501"/>
                    <a:pt x="118" y="501"/>
                  </a:cubicBezTo>
                  <a:cubicBezTo>
                    <a:pt x="84" y="468"/>
                    <a:pt x="84" y="468"/>
                    <a:pt x="84" y="434"/>
                  </a:cubicBezTo>
                  <a:cubicBezTo>
                    <a:pt x="40" y="347"/>
                    <a:pt x="25" y="244"/>
                    <a:pt x="39" y="147"/>
                  </a:cubicBezTo>
                  <a:close/>
                </a:path>
              </a:pathLst>
            </a:custGeom>
            <a:solidFill>
              <a:schemeClr val="dk1"/>
            </a:solidFill>
            <a:ln>
              <a:noFill/>
            </a:ln>
          </p:spPr>
          <p:txBody>
            <a:bodyPr spcFirstLastPara="1" wrap="square" lIns="91425" tIns="91425" rIns="91425" bIns="91425" anchor="ctr" anchorCtr="0">
              <a:noAutofit/>
            </a:bodyPr>
            <a:lstStyle/>
            <a:p/>
          </p:txBody>
        </p:sp>
        <p:sp>
          <p:nvSpPr>
            <p:cNvPr id="477" name="Google Shape;477;p28"/>
            <p:cNvSpPr/>
            <p:nvPr/>
          </p:nvSpPr>
          <p:spPr>
            <a:xfrm>
              <a:off x="1346253" y="680743"/>
              <a:ext cx="60516" cy="56919"/>
            </a:xfrm>
            <a:custGeom>
              <a:avLst/>
              <a:gdLst/>
              <a:ahLst/>
              <a:cxnLst/>
              <a:rect l="l" t="t" r="r" b="b"/>
              <a:pathLst>
                <a:path w="1598" h="1503" extrusionOk="0">
                  <a:moveTo>
                    <a:pt x="1164" y="0"/>
                  </a:moveTo>
                  <a:lnTo>
                    <a:pt x="964" y="300"/>
                  </a:lnTo>
                  <a:cubicBezTo>
                    <a:pt x="731" y="534"/>
                    <a:pt x="464" y="901"/>
                    <a:pt x="430" y="934"/>
                  </a:cubicBezTo>
                  <a:cubicBezTo>
                    <a:pt x="411" y="934"/>
                    <a:pt x="338" y="912"/>
                    <a:pt x="260" y="912"/>
                  </a:cubicBezTo>
                  <a:cubicBezTo>
                    <a:pt x="201" y="912"/>
                    <a:pt x="140" y="924"/>
                    <a:pt x="97" y="967"/>
                  </a:cubicBezTo>
                  <a:cubicBezTo>
                    <a:pt x="0" y="1064"/>
                    <a:pt x="526" y="1503"/>
                    <a:pt x="622" y="1503"/>
                  </a:cubicBezTo>
                  <a:cubicBezTo>
                    <a:pt x="625" y="1503"/>
                    <a:pt x="628" y="1502"/>
                    <a:pt x="631" y="1501"/>
                  </a:cubicBezTo>
                  <a:cubicBezTo>
                    <a:pt x="631" y="1468"/>
                    <a:pt x="664" y="1434"/>
                    <a:pt x="664" y="1401"/>
                  </a:cubicBezTo>
                  <a:cubicBezTo>
                    <a:pt x="664" y="1301"/>
                    <a:pt x="631" y="1134"/>
                    <a:pt x="664" y="1101"/>
                  </a:cubicBezTo>
                  <a:lnTo>
                    <a:pt x="1598" y="434"/>
                  </a:lnTo>
                  <a:lnTo>
                    <a:pt x="1164" y="0"/>
                  </a:lnTo>
                  <a:close/>
                </a:path>
              </a:pathLst>
            </a:custGeom>
            <a:solidFill>
              <a:schemeClr val="accent3"/>
            </a:solidFill>
            <a:ln>
              <a:noFill/>
            </a:ln>
          </p:spPr>
          <p:txBody>
            <a:bodyPr spcFirstLastPara="1" wrap="square" lIns="91425" tIns="91425" rIns="91425" bIns="91425" anchor="ctr" anchorCtr="0">
              <a:noAutofit/>
            </a:bodyPr>
            <a:lstStyle/>
            <a:p/>
          </p:txBody>
        </p:sp>
        <p:sp>
          <p:nvSpPr>
            <p:cNvPr id="478" name="Google Shape;478;p28"/>
            <p:cNvSpPr/>
            <p:nvPr/>
          </p:nvSpPr>
          <p:spPr>
            <a:xfrm>
              <a:off x="1351176" y="719900"/>
              <a:ext cx="16436" cy="15186"/>
            </a:xfrm>
            <a:custGeom>
              <a:avLst/>
              <a:gdLst/>
              <a:ahLst/>
              <a:cxnLst/>
              <a:rect l="l" t="t" r="r" b="b"/>
              <a:pathLst>
                <a:path w="434" h="401" extrusionOk="0">
                  <a:moveTo>
                    <a:pt x="0" y="0"/>
                  </a:moveTo>
                  <a:lnTo>
                    <a:pt x="434" y="400"/>
                  </a:lnTo>
                  <a:cubicBezTo>
                    <a:pt x="300" y="234"/>
                    <a:pt x="167" y="100"/>
                    <a:pt x="0"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79" name="Google Shape;479;p28"/>
            <p:cNvSpPr/>
            <p:nvPr/>
          </p:nvSpPr>
          <p:spPr>
            <a:xfrm>
              <a:off x="1346253" y="692104"/>
              <a:ext cx="35257" cy="45558"/>
            </a:xfrm>
            <a:custGeom>
              <a:avLst/>
              <a:gdLst/>
              <a:ahLst/>
              <a:cxnLst/>
              <a:rect l="l" t="t" r="r" b="b"/>
              <a:pathLst>
                <a:path w="931" h="1203" extrusionOk="0">
                  <a:moveTo>
                    <a:pt x="931" y="0"/>
                  </a:moveTo>
                  <a:lnTo>
                    <a:pt x="931" y="0"/>
                  </a:lnTo>
                  <a:cubicBezTo>
                    <a:pt x="731" y="234"/>
                    <a:pt x="464" y="601"/>
                    <a:pt x="430" y="634"/>
                  </a:cubicBezTo>
                  <a:cubicBezTo>
                    <a:pt x="411" y="634"/>
                    <a:pt x="338" y="612"/>
                    <a:pt x="260" y="612"/>
                  </a:cubicBezTo>
                  <a:cubicBezTo>
                    <a:pt x="201" y="612"/>
                    <a:pt x="140" y="624"/>
                    <a:pt x="97" y="667"/>
                  </a:cubicBezTo>
                  <a:cubicBezTo>
                    <a:pt x="0" y="764"/>
                    <a:pt x="526" y="1203"/>
                    <a:pt x="622" y="1203"/>
                  </a:cubicBezTo>
                  <a:cubicBezTo>
                    <a:pt x="625" y="1203"/>
                    <a:pt x="628" y="1202"/>
                    <a:pt x="631" y="1201"/>
                  </a:cubicBezTo>
                  <a:cubicBezTo>
                    <a:pt x="631" y="1179"/>
                    <a:pt x="631" y="1157"/>
                    <a:pt x="631" y="1134"/>
                  </a:cubicBezTo>
                  <a:lnTo>
                    <a:pt x="531" y="1134"/>
                  </a:lnTo>
                  <a:cubicBezTo>
                    <a:pt x="497" y="1068"/>
                    <a:pt x="430" y="1034"/>
                    <a:pt x="397" y="1001"/>
                  </a:cubicBezTo>
                  <a:cubicBezTo>
                    <a:pt x="364" y="934"/>
                    <a:pt x="330" y="901"/>
                    <a:pt x="297" y="834"/>
                  </a:cubicBezTo>
                  <a:lnTo>
                    <a:pt x="297" y="801"/>
                  </a:lnTo>
                  <a:cubicBezTo>
                    <a:pt x="297" y="734"/>
                    <a:pt x="464" y="734"/>
                    <a:pt x="497" y="701"/>
                  </a:cubicBezTo>
                  <a:cubicBezTo>
                    <a:pt x="664" y="467"/>
                    <a:pt x="797" y="234"/>
                    <a:pt x="931"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80" name="Google Shape;480;p28"/>
            <p:cNvSpPr/>
            <p:nvPr/>
          </p:nvSpPr>
          <p:spPr>
            <a:xfrm>
              <a:off x="1432029" y="709789"/>
              <a:ext cx="29084" cy="57638"/>
            </a:xfrm>
            <a:custGeom>
              <a:avLst/>
              <a:gdLst/>
              <a:ahLst/>
              <a:cxnLst/>
              <a:rect l="l" t="t" r="r" b="b"/>
              <a:pathLst>
                <a:path w="768" h="1522" extrusionOk="0">
                  <a:moveTo>
                    <a:pt x="67" y="0"/>
                  </a:moveTo>
                  <a:cubicBezTo>
                    <a:pt x="67" y="0"/>
                    <a:pt x="100" y="100"/>
                    <a:pt x="100" y="234"/>
                  </a:cubicBezTo>
                  <a:cubicBezTo>
                    <a:pt x="134" y="567"/>
                    <a:pt x="200" y="1134"/>
                    <a:pt x="200" y="1168"/>
                  </a:cubicBezTo>
                  <a:cubicBezTo>
                    <a:pt x="200" y="1234"/>
                    <a:pt x="0" y="1335"/>
                    <a:pt x="0" y="1435"/>
                  </a:cubicBezTo>
                  <a:cubicBezTo>
                    <a:pt x="0" y="1498"/>
                    <a:pt x="161" y="1521"/>
                    <a:pt x="338" y="1521"/>
                  </a:cubicBezTo>
                  <a:cubicBezTo>
                    <a:pt x="441" y="1521"/>
                    <a:pt x="548" y="1514"/>
                    <a:pt x="634" y="1501"/>
                  </a:cubicBezTo>
                  <a:cubicBezTo>
                    <a:pt x="701" y="1468"/>
                    <a:pt x="734" y="1435"/>
                    <a:pt x="734" y="1435"/>
                  </a:cubicBezTo>
                  <a:cubicBezTo>
                    <a:pt x="767" y="1368"/>
                    <a:pt x="500" y="1168"/>
                    <a:pt x="467" y="1134"/>
                  </a:cubicBezTo>
                  <a:lnTo>
                    <a:pt x="667" y="0"/>
                  </a:lnTo>
                  <a:close/>
                </a:path>
              </a:pathLst>
            </a:custGeom>
            <a:solidFill>
              <a:schemeClr val="accent3"/>
            </a:solidFill>
            <a:ln>
              <a:noFill/>
            </a:ln>
          </p:spPr>
          <p:txBody>
            <a:bodyPr spcFirstLastPara="1" wrap="square" lIns="91425" tIns="91425" rIns="91425" bIns="91425" anchor="ctr" anchorCtr="0">
              <a:noAutofit/>
            </a:bodyPr>
            <a:lstStyle/>
            <a:p/>
          </p:txBody>
        </p:sp>
        <p:sp>
          <p:nvSpPr>
            <p:cNvPr id="481" name="Google Shape;481;p28"/>
            <p:cNvSpPr/>
            <p:nvPr/>
          </p:nvSpPr>
          <p:spPr>
            <a:xfrm>
              <a:off x="1434528" y="763262"/>
              <a:ext cx="24047" cy="2121"/>
            </a:xfrm>
            <a:custGeom>
              <a:avLst/>
              <a:gdLst/>
              <a:ahLst/>
              <a:cxnLst/>
              <a:rect l="l" t="t" r="r" b="b"/>
              <a:pathLst>
                <a:path w="635" h="56" extrusionOk="0">
                  <a:moveTo>
                    <a:pt x="359" y="1"/>
                  </a:moveTo>
                  <a:cubicBezTo>
                    <a:pt x="235" y="1"/>
                    <a:pt x="118" y="17"/>
                    <a:pt x="1" y="56"/>
                  </a:cubicBezTo>
                  <a:lnTo>
                    <a:pt x="635" y="23"/>
                  </a:lnTo>
                  <a:cubicBezTo>
                    <a:pt x="538" y="9"/>
                    <a:pt x="447" y="1"/>
                    <a:pt x="359"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482" name="Google Shape;482;p28"/>
            <p:cNvSpPr/>
            <p:nvPr/>
          </p:nvSpPr>
          <p:spPr>
            <a:xfrm>
              <a:off x="1432029" y="718613"/>
              <a:ext cx="24010" cy="48814"/>
            </a:xfrm>
            <a:custGeom>
              <a:avLst/>
              <a:gdLst/>
              <a:ahLst/>
              <a:cxnLst/>
              <a:rect l="l" t="t" r="r" b="b"/>
              <a:pathLst>
                <a:path w="634" h="1289" extrusionOk="0">
                  <a:moveTo>
                    <a:pt x="134" y="1"/>
                  </a:moveTo>
                  <a:lnTo>
                    <a:pt x="134" y="1"/>
                  </a:lnTo>
                  <a:cubicBezTo>
                    <a:pt x="167" y="334"/>
                    <a:pt x="200" y="901"/>
                    <a:pt x="200" y="935"/>
                  </a:cubicBezTo>
                  <a:cubicBezTo>
                    <a:pt x="200" y="1001"/>
                    <a:pt x="0" y="1102"/>
                    <a:pt x="0" y="1202"/>
                  </a:cubicBezTo>
                  <a:cubicBezTo>
                    <a:pt x="0" y="1265"/>
                    <a:pt x="174" y="1288"/>
                    <a:pt x="353" y="1288"/>
                  </a:cubicBezTo>
                  <a:cubicBezTo>
                    <a:pt x="456" y="1288"/>
                    <a:pt x="561" y="1281"/>
                    <a:pt x="634" y="1268"/>
                  </a:cubicBezTo>
                  <a:cubicBezTo>
                    <a:pt x="500" y="1268"/>
                    <a:pt x="400" y="1235"/>
                    <a:pt x="267" y="1202"/>
                  </a:cubicBezTo>
                  <a:lnTo>
                    <a:pt x="167" y="1202"/>
                  </a:lnTo>
                  <a:cubicBezTo>
                    <a:pt x="134" y="1135"/>
                    <a:pt x="300" y="968"/>
                    <a:pt x="300" y="935"/>
                  </a:cubicBezTo>
                  <a:cubicBezTo>
                    <a:pt x="300" y="901"/>
                    <a:pt x="167" y="301"/>
                    <a:pt x="13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83" name="Google Shape;483;p28"/>
            <p:cNvSpPr/>
            <p:nvPr/>
          </p:nvSpPr>
          <p:spPr>
            <a:xfrm>
              <a:off x="1487584" y="683242"/>
              <a:ext cx="58168" cy="56313"/>
            </a:xfrm>
            <a:custGeom>
              <a:avLst/>
              <a:gdLst/>
              <a:ahLst/>
              <a:cxnLst/>
              <a:rect l="l" t="t" r="r" b="b"/>
              <a:pathLst>
                <a:path w="1536" h="1487" extrusionOk="0">
                  <a:moveTo>
                    <a:pt x="434" y="1"/>
                  </a:moveTo>
                  <a:lnTo>
                    <a:pt x="1" y="401"/>
                  </a:lnTo>
                  <a:lnTo>
                    <a:pt x="68" y="434"/>
                  </a:lnTo>
                  <a:cubicBezTo>
                    <a:pt x="234" y="601"/>
                    <a:pt x="868" y="1135"/>
                    <a:pt x="935" y="1168"/>
                  </a:cubicBezTo>
                  <a:cubicBezTo>
                    <a:pt x="968" y="1202"/>
                    <a:pt x="901" y="1435"/>
                    <a:pt x="968" y="1468"/>
                  </a:cubicBezTo>
                  <a:cubicBezTo>
                    <a:pt x="980" y="1481"/>
                    <a:pt x="995" y="1486"/>
                    <a:pt x="1011" y="1486"/>
                  </a:cubicBezTo>
                  <a:cubicBezTo>
                    <a:pt x="1084" y="1486"/>
                    <a:pt x="1193" y="1377"/>
                    <a:pt x="1302" y="1268"/>
                  </a:cubicBezTo>
                  <a:cubicBezTo>
                    <a:pt x="1402" y="1102"/>
                    <a:pt x="1535" y="1035"/>
                    <a:pt x="1502" y="968"/>
                  </a:cubicBezTo>
                  <a:cubicBezTo>
                    <a:pt x="1490" y="943"/>
                    <a:pt x="1436" y="937"/>
                    <a:pt x="1372" y="937"/>
                  </a:cubicBezTo>
                  <a:cubicBezTo>
                    <a:pt x="1302" y="937"/>
                    <a:pt x="1220" y="945"/>
                    <a:pt x="1164" y="945"/>
                  </a:cubicBezTo>
                  <a:cubicBezTo>
                    <a:pt x="1132" y="945"/>
                    <a:pt x="1109" y="942"/>
                    <a:pt x="1102" y="935"/>
                  </a:cubicBezTo>
                  <a:lnTo>
                    <a:pt x="434" y="1"/>
                  </a:lnTo>
                  <a:close/>
                </a:path>
              </a:pathLst>
            </a:custGeom>
            <a:solidFill>
              <a:schemeClr val="accent3"/>
            </a:solidFill>
            <a:ln>
              <a:noFill/>
            </a:ln>
          </p:spPr>
          <p:txBody>
            <a:bodyPr spcFirstLastPara="1" wrap="square" lIns="91425" tIns="91425" rIns="91425" bIns="91425" anchor="ctr" anchorCtr="0">
              <a:noAutofit/>
            </a:bodyPr>
            <a:lstStyle/>
            <a:p/>
          </p:txBody>
        </p:sp>
        <p:sp>
          <p:nvSpPr>
            <p:cNvPr id="484" name="Google Shape;484;p28"/>
            <p:cNvSpPr/>
            <p:nvPr/>
          </p:nvSpPr>
          <p:spPr>
            <a:xfrm>
              <a:off x="1526742" y="721150"/>
              <a:ext cx="15224" cy="16473"/>
            </a:xfrm>
            <a:custGeom>
              <a:avLst/>
              <a:gdLst/>
              <a:ahLst/>
              <a:cxnLst/>
              <a:rect l="l" t="t" r="r" b="b"/>
              <a:pathLst>
                <a:path w="402" h="435" extrusionOk="0">
                  <a:moveTo>
                    <a:pt x="401" y="0"/>
                  </a:moveTo>
                  <a:lnTo>
                    <a:pt x="401" y="0"/>
                  </a:lnTo>
                  <a:cubicBezTo>
                    <a:pt x="234" y="101"/>
                    <a:pt x="101" y="267"/>
                    <a:pt x="1" y="434"/>
                  </a:cubicBezTo>
                  <a:lnTo>
                    <a:pt x="401" y="0"/>
                  </a:lnTo>
                  <a:close/>
                </a:path>
              </a:pathLst>
            </a:custGeom>
            <a:solidFill>
              <a:srgbClr val="000000"/>
            </a:solidFill>
            <a:ln>
              <a:noFill/>
            </a:ln>
          </p:spPr>
          <p:txBody>
            <a:bodyPr spcFirstLastPara="1" wrap="square" lIns="91425" tIns="91425" rIns="91425" bIns="91425" anchor="ctr" anchorCtr="0">
              <a:noAutofit/>
            </a:bodyPr>
            <a:lstStyle/>
            <a:p/>
          </p:txBody>
        </p:sp>
        <p:sp>
          <p:nvSpPr>
            <p:cNvPr id="485" name="Google Shape;485;p28"/>
            <p:cNvSpPr/>
            <p:nvPr/>
          </p:nvSpPr>
          <p:spPr>
            <a:xfrm>
              <a:off x="1490122" y="699678"/>
              <a:ext cx="46769" cy="39877"/>
            </a:xfrm>
            <a:custGeom>
              <a:avLst/>
              <a:gdLst/>
              <a:ahLst/>
              <a:cxnLst/>
              <a:rect l="l" t="t" r="r" b="b"/>
              <a:pathLst>
                <a:path w="1235" h="1053" extrusionOk="0">
                  <a:moveTo>
                    <a:pt x="1" y="0"/>
                  </a:moveTo>
                  <a:lnTo>
                    <a:pt x="1" y="0"/>
                  </a:lnTo>
                  <a:cubicBezTo>
                    <a:pt x="167" y="167"/>
                    <a:pt x="801" y="701"/>
                    <a:pt x="868" y="734"/>
                  </a:cubicBezTo>
                  <a:cubicBezTo>
                    <a:pt x="901" y="768"/>
                    <a:pt x="834" y="1001"/>
                    <a:pt x="901" y="1034"/>
                  </a:cubicBezTo>
                  <a:cubicBezTo>
                    <a:pt x="913" y="1047"/>
                    <a:pt x="928" y="1052"/>
                    <a:pt x="944" y="1052"/>
                  </a:cubicBezTo>
                  <a:cubicBezTo>
                    <a:pt x="1017" y="1052"/>
                    <a:pt x="1126" y="943"/>
                    <a:pt x="1235" y="834"/>
                  </a:cubicBezTo>
                  <a:lnTo>
                    <a:pt x="1235" y="834"/>
                  </a:lnTo>
                  <a:cubicBezTo>
                    <a:pt x="1168" y="868"/>
                    <a:pt x="1101" y="901"/>
                    <a:pt x="1068" y="934"/>
                  </a:cubicBezTo>
                  <a:lnTo>
                    <a:pt x="1001" y="934"/>
                  </a:lnTo>
                  <a:cubicBezTo>
                    <a:pt x="968" y="934"/>
                    <a:pt x="968" y="734"/>
                    <a:pt x="968" y="668"/>
                  </a:cubicBezTo>
                  <a:cubicBezTo>
                    <a:pt x="935" y="634"/>
                    <a:pt x="1" y="1"/>
                    <a:pt x="1"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86" name="Google Shape;486;p28"/>
            <p:cNvSpPr/>
            <p:nvPr/>
          </p:nvSpPr>
          <p:spPr>
            <a:xfrm>
              <a:off x="1515381" y="627687"/>
              <a:ext cx="60668" cy="27797"/>
            </a:xfrm>
            <a:custGeom>
              <a:avLst/>
              <a:gdLst/>
              <a:ahLst/>
              <a:cxnLst/>
              <a:rect l="l" t="t" r="r" b="b"/>
              <a:pathLst>
                <a:path w="1602" h="734" extrusionOk="0">
                  <a:moveTo>
                    <a:pt x="1435" y="0"/>
                  </a:moveTo>
                  <a:cubicBezTo>
                    <a:pt x="1368" y="0"/>
                    <a:pt x="1202" y="267"/>
                    <a:pt x="1135" y="267"/>
                  </a:cubicBezTo>
                  <a:lnTo>
                    <a:pt x="234" y="133"/>
                  </a:lnTo>
                  <a:lnTo>
                    <a:pt x="1" y="100"/>
                  </a:lnTo>
                  <a:lnTo>
                    <a:pt x="1" y="667"/>
                  </a:lnTo>
                  <a:cubicBezTo>
                    <a:pt x="1" y="667"/>
                    <a:pt x="1168" y="534"/>
                    <a:pt x="1202" y="534"/>
                  </a:cubicBezTo>
                  <a:cubicBezTo>
                    <a:pt x="1202" y="567"/>
                    <a:pt x="1235" y="567"/>
                    <a:pt x="1302" y="634"/>
                  </a:cubicBezTo>
                  <a:cubicBezTo>
                    <a:pt x="1335" y="701"/>
                    <a:pt x="1402" y="734"/>
                    <a:pt x="1468" y="734"/>
                  </a:cubicBezTo>
                  <a:cubicBezTo>
                    <a:pt x="1602" y="734"/>
                    <a:pt x="1535" y="33"/>
                    <a:pt x="1435"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87" name="Google Shape;487;p28"/>
            <p:cNvSpPr/>
            <p:nvPr/>
          </p:nvSpPr>
          <p:spPr>
            <a:xfrm>
              <a:off x="1569724" y="630186"/>
              <a:ext cx="1288" cy="24047"/>
            </a:xfrm>
            <a:custGeom>
              <a:avLst/>
              <a:gdLst/>
              <a:ahLst/>
              <a:cxnLst/>
              <a:rect l="l" t="t" r="r" b="b"/>
              <a:pathLst>
                <a:path w="34" h="635" extrusionOk="0">
                  <a:moveTo>
                    <a:pt x="33" y="1"/>
                  </a:moveTo>
                  <a:cubicBezTo>
                    <a:pt x="0" y="201"/>
                    <a:pt x="0" y="434"/>
                    <a:pt x="33" y="635"/>
                  </a:cubicBezTo>
                  <a:lnTo>
                    <a:pt x="33" y="1"/>
                  </a:lnTo>
                  <a:close/>
                </a:path>
              </a:pathLst>
            </a:custGeom>
            <a:solidFill>
              <a:srgbClr val="000000"/>
            </a:solidFill>
            <a:ln>
              <a:noFill/>
            </a:ln>
          </p:spPr>
          <p:txBody>
            <a:bodyPr spcFirstLastPara="1" wrap="square" lIns="91425" tIns="91425" rIns="91425" bIns="91425" anchor="ctr" anchorCtr="0">
              <a:noAutofit/>
            </a:bodyPr>
            <a:lstStyle/>
            <a:p/>
          </p:txBody>
        </p:sp>
        <p:sp>
          <p:nvSpPr>
            <p:cNvPr id="488" name="Google Shape;488;p28"/>
            <p:cNvSpPr/>
            <p:nvPr/>
          </p:nvSpPr>
          <p:spPr>
            <a:xfrm>
              <a:off x="1525492" y="627687"/>
              <a:ext cx="50556" cy="27797"/>
            </a:xfrm>
            <a:custGeom>
              <a:avLst/>
              <a:gdLst/>
              <a:ahLst/>
              <a:cxnLst/>
              <a:rect l="l" t="t" r="r" b="b"/>
              <a:pathLst>
                <a:path w="1335" h="734" extrusionOk="0">
                  <a:moveTo>
                    <a:pt x="1201" y="0"/>
                  </a:moveTo>
                  <a:cubicBezTo>
                    <a:pt x="1135" y="0"/>
                    <a:pt x="968" y="267"/>
                    <a:pt x="901" y="267"/>
                  </a:cubicBezTo>
                  <a:lnTo>
                    <a:pt x="1" y="133"/>
                  </a:lnTo>
                  <a:lnTo>
                    <a:pt x="1" y="133"/>
                  </a:lnTo>
                  <a:cubicBezTo>
                    <a:pt x="267" y="200"/>
                    <a:pt x="734" y="334"/>
                    <a:pt x="834" y="334"/>
                  </a:cubicBezTo>
                  <a:cubicBezTo>
                    <a:pt x="847" y="337"/>
                    <a:pt x="859" y="338"/>
                    <a:pt x="872" y="338"/>
                  </a:cubicBezTo>
                  <a:cubicBezTo>
                    <a:pt x="997" y="338"/>
                    <a:pt x="1138" y="200"/>
                    <a:pt x="1168" y="200"/>
                  </a:cubicBezTo>
                  <a:cubicBezTo>
                    <a:pt x="1168" y="200"/>
                    <a:pt x="1201" y="200"/>
                    <a:pt x="1201" y="234"/>
                  </a:cubicBezTo>
                  <a:cubicBezTo>
                    <a:pt x="1201" y="267"/>
                    <a:pt x="1201" y="300"/>
                    <a:pt x="1201" y="334"/>
                  </a:cubicBezTo>
                  <a:cubicBezTo>
                    <a:pt x="1201" y="400"/>
                    <a:pt x="1201" y="500"/>
                    <a:pt x="1201" y="600"/>
                  </a:cubicBezTo>
                  <a:cubicBezTo>
                    <a:pt x="1201" y="600"/>
                    <a:pt x="1201" y="634"/>
                    <a:pt x="1201" y="634"/>
                  </a:cubicBezTo>
                  <a:lnTo>
                    <a:pt x="1035" y="634"/>
                  </a:lnTo>
                  <a:cubicBezTo>
                    <a:pt x="1068" y="701"/>
                    <a:pt x="1135" y="734"/>
                    <a:pt x="1201" y="734"/>
                  </a:cubicBezTo>
                  <a:cubicBezTo>
                    <a:pt x="1335" y="734"/>
                    <a:pt x="1268" y="0"/>
                    <a:pt x="1201"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89" name="Google Shape;489;p28"/>
            <p:cNvSpPr/>
            <p:nvPr/>
          </p:nvSpPr>
          <p:spPr>
            <a:xfrm>
              <a:off x="1488872" y="542442"/>
              <a:ext cx="58130" cy="58736"/>
            </a:xfrm>
            <a:custGeom>
              <a:avLst/>
              <a:gdLst/>
              <a:ahLst/>
              <a:cxnLst/>
              <a:rect l="l" t="t" r="r" b="b"/>
              <a:pathLst>
                <a:path w="1535" h="1551" extrusionOk="0">
                  <a:moveTo>
                    <a:pt x="1004" y="1"/>
                  </a:moveTo>
                  <a:cubicBezTo>
                    <a:pt x="990" y="1"/>
                    <a:pt x="978" y="6"/>
                    <a:pt x="968" y="16"/>
                  </a:cubicBezTo>
                  <a:cubicBezTo>
                    <a:pt x="901" y="83"/>
                    <a:pt x="968" y="416"/>
                    <a:pt x="901" y="450"/>
                  </a:cubicBezTo>
                  <a:lnTo>
                    <a:pt x="67" y="1050"/>
                  </a:lnTo>
                  <a:lnTo>
                    <a:pt x="0" y="1117"/>
                  </a:lnTo>
                  <a:lnTo>
                    <a:pt x="400" y="1551"/>
                  </a:lnTo>
                  <a:cubicBezTo>
                    <a:pt x="400" y="1551"/>
                    <a:pt x="1134" y="683"/>
                    <a:pt x="1168" y="617"/>
                  </a:cubicBezTo>
                  <a:cubicBezTo>
                    <a:pt x="1175" y="609"/>
                    <a:pt x="1193" y="607"/>
                    <a:pt x="1217" y="607"/>
                  </a:cubicBezTo>
                  <a:cubicBezTo>
                    <a:pt x="1259" y="607"/>
                    <a:pt x="1321" y="614"/>
                    <a:pt x="1378" y="614"/>
                  </a:cubicBezTo>
                  <a:cubicBezTo>
                    <a:pt x="1429" y="614"/>
                    <a:pt x="1477" y="608"/>
                    <a:pt x="1501" y="583"/>
                  </a:cubicBezTo>
                  <a:cubicBezTo>
                    <a:pt x="1535" y="516"/>
                    <a:pt x="1435" y="416"/>
                    <a:pt x="1301" y="250"/>
                  </a:cubicBezTo>
                  <a:cubicBezTo>
                    <a:pt x="1189" y="137"/>
                    <a:pt x="1076" y="1"/>
                    <a:pt x="1004"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90" name="Google Shape;490;p28"/>
            <p:cNvSpPr/>
            <p:nvPr/>
          </p:nvSpPr>
          <p:spPr>
            <a:xfrm>
              <a:off x="1528029" y="545547"/>
              <a:ext cx="16436" cy="16473"/>
            </a:xfrm>
            <a:custGeom>
              <a:avLst/>
              <a:gdLst/>
              <a:ahLst/>
              <a:cxnLst/>
              <a:rect l="l" t="t" r="r" b="b"/>
              <a:pathLst>
                <a:path w="434" h="435" extrusionOk="0">
                  <a:moveTo>
                    <a:pt x="0" y="1"/>
                  </a:moveTo>
                  <a:lnTo>
                    <a:pt x="0" y="1"/>
                  </a:lnTo>
                  <a:cubicBezTo>
                    <a:pt x="100" y="168"/>
                    <a:pt x="267" y="334"/>
                    <a:pt x="434" y="434"/>
                  </a:cubicBezTo>
                  <a:lnTo>
                    <a:pt x="0" y="1"/>
                  </a:lnTo>
                  <a:close/>
                </a:path>
              </a:pathLst>
            </a:custGeom>
            <a:solidFill>
              <a:schemeClr val="dk1"/>
            </a:solidFill>
            <a:ln>
              <a:noFill/>
            </a:ln>
          </p:spPr>
          <p:txBody>
            <a:bodyPr spcFirstLastPara="1" wrap="square" lIns="91425" tIns="91425" rIns="91425" bIns="91425" anchor="ctr" anchorCtr="0">
              <a:noAutofit/>
            </a:bodyPr>
            <a:lstStyle/>
            <a:p/>
          </p:txBody>
        </p:sp>
        <p:sp>
          <p:nvSpPr>
            <p:cNvPr id="491" name="Google Shape;491;p28"/>
            <p:cNvSpPr/>
            <p:nvPr/>
          </p:nvSpPr>
          <p:spPr>
            <a:xfrm>
              <a:off x="1492659" y="543729"/>
              <a:ext cx="46769" cy="39764"/>
            </a:xfrm>
            <a:custGeom>
              <a:avLst/>
              <a:gdLst/>
              <a:ahLst/>
              <a:cxnLst/>
              <a:rect l="l" t="t" r="r" b="b"/>
              <a:pathLst>
                <a:path w="1235" h="1050" extrusionOk="0">
                  <a:moveTo>
                    <a:pt x="904" y="0"/>
                  </a:moveTo>
                  <a:cubicBezTo>
                    <a:pt x="890" y="0"/>
                    <a:pt x="878" y="5"/>
                    <a:pt x="868" y="15"/>
                  </a:cubicBezTo>
                  <a:cubicBezTo>
                    <a:pt x="801" y="82"/>
                    <a:pt x="868" y="382"/>
                    <a:pt x="834" y="416"/>
                  </a:cubicBezTo>
                  <a:lnTo>
                    <a:pt x="8" y="1043"/>
                  </a:lnTo>
                  <a:lnTo>
                    <a:pt x="8" y="1043"/>
                  </a:lnTo>
                  <a:cubicBezTo>
                    <a:pt x="103" y="979"/>
                    <a:pt x="904" y="548"/>
                    <a:pt x="968" y="516"/>
                  </a:cubicBezTo>
                  <a:cubicBezTo>
                    <a:pt x="1001" y="449"/>
                    <a:pt x="968" y="316"/>
                    <a:pt x="968" y="216"/>
                  </a:cubicBezTo>
                  <a:cubicBezTo>
                    <a:pt x="968" y="182"/>
                    <a:pt x="1001" y="182"/>
                    <a:pt x="1034" y="182"/>
                  </a:cubicBezTo>
                  <a:lnTo>
                    <a:pt x="1068" y="182"/>
                  </a:lnTo>
                  <a:cubicBezTo>
                    <a:pt x="1101" y="182"/>
                    <a:pt x="1168" y="216"/>
                    <a:pt x="1234" y="249"/>
                  </a:cubicBezTo>
                  <a:cubicBezTo>
                    <a:pt x="1094" y="136"/>
                    <a:pt x="977" y="0"/>
                    <a:pt x="904" y="0"/>
                  </a:cubicBezTo>
                  <a:close/>
                  <a:moveTo>
                    <a:pt x="8" y="1043"/>
                  </a:moveTo>
                  <a:cubicBezTo>
                    <a:pt x="4" y="1046"/>
                    <a:pt x="2" y="1048"/>
                    <a:pt x="0" y="1050"/>
                  </a:cubicBezTo>
                  <a:lnTo>
                    <a:pt x="8" y="1043"/>
                  </a:lnTo>
                  <a:close/>
                </a:path>
              </a:pathLst>
            </a:custGeom>
            <a:solidFill>
              <a:schemeClr val="dk1"/>
            </a:solidFill>
            <a:ln>
              <a:noFill/>
            </a:ln>
          </p:spPr>
          <p:txBody>
            <a:bodyPr spcFirstLastPara="1" wrap="square" lIns="91425" tIns="91425" rIns="91425" bIns="91425" anchor="ctr" anchorCtr="0">
              <a:noAutofit/>
            </a:bodyPr>
            <a:lstStyle/>
            <a:p/>
          </p:txBody>
        </p:sp>
        <p:sp>
          <p:nvSpPr>
            <p:cNvPr id="492" name="Google Shape;492;p28"/>
            <p:cNvSpPr/>
            <p:nvPr/>
          </p:nvSpPr>
          <p:spPr>
            <a:xfrm>
              <a:off x="1408019" y="692710"/>
              <a:ext cx="13936" cy="9089"/>
            </a:xfrm>
            <a:custGeom>
              <a:avLst/>
              <a:gdLst/>
              <a:ahLst/>
              <a:cxnLst/>
              <a:rect l="l" t="t" r="r" b="b"/>
              <a:pathLst>
                <a:path w="368" h="240" extrusionOk="0">
                  <a:moveTo>
                    <a:pt x="109" y="1"/>
                  </a:moveTo>
                  <a:cubicBezTo>
                    <a:pt x="75" y="1"/>
                    <a:pt x="50" y="18"/>
                    <a:pt x="34" y="51"/>
                  </a:cubicBezTo>
                  <a:cubicBezTo>
                    <a:pt x="0" y="84"/>
                    <a:pt x="67" y="151"/>
                    <a:pt x="134" y="218"/>
                  </a:cubicBezTo>
                  <a:cubicBezTo>
                    <a:pt x="175" y="232"/>
                    <a:pt x="217" y="240"/>
                    <a:pt x="251" y="240"/>
                  </a:cubicBezTo>
                  <a:cubicBezTo>
                    <a:pt x="300" y="240"/>
                    <a:pt x="334" y="223"/>
                    <a:pt x="334" y="184"/>
                  </a:cubicBezTo>
                  <a:cubicBezTo>
                    <a:pt x="367" y="118"/>
                    <a:pt x="334" y="84"/>
                    <a:pt x="234" y="51"/>
                  </a:cubicBezTo>
                  <a:cubicBezTo>
                    <a:pt x="184" y="18"/>
                    <a:pt x="142" y="1"/>
                    <a:pt x="10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3" name="Google Shape;493;p28"/>
            <p:cNvSpPr/>
            <p:nvPr/>
          </p:nvSpPr>
          <p:spPr>
            <a:xfrm>
              <a:off x="1399423" y="688317"/>
              <a:ext cx="19995" cy="20223"/>
            </a:xfrm>
            <a:custGeom>
              <a:avLst/>
              <a:gdLst/>
              <a:ahLst/>
              <a:cxnLst/>
              <a:rect l="l" t="t" r="r" b="b"/>
              <a:pathLst>
                <a:path w="528" h="534" extrusionOk="0">
                  <a:moveTo>
                    <a:pt x="327" y="0"/>
                  </a:moveTo>
                  <a:cubicBezTo>
                    <a:pt x="290" y="0"/>
                    <a:pt x="257" y="0"/>
                    <a:pt x="227" y="5"/>
                  </a:cubicBezTo>
                  <a:lnTo>
                    <a:pt x="227" y="5"/>
                  </a:lnTo>
                  <a:cubicBezTo>
                    <a:pt x="259" y="2"/>
                    <a:pt x="293" y="0"/>
                    <a:pt x="327" y="0"/>
                  </a:cubicBezTo>
                  <a:close/>
                  <a:moveTo>
                    <a:pt x="227" y="5"/>
                  </a:moveTo>
                  <a:cubicBezTo>
                    <a:pt x="101" y="21"/>
                    <a:pt x="1" y="74"/>
                    <a:pt x="27" y="234"/>
                  </a:cubicBezTo>
                  <a:cubicBezTo>
                    <a:pt x="61" y="400"/>
                    <a:pt x="327" y="534"/>
                    <a:pt x="528" y="534"/>
                  </a:cubicBezTo>
                  <a:lnTo>
                    <a:pt x="528" y="467"/>
                  </a:lnTo>
                  <a:cubicBezTo>
                    <a:pt x="394" y="467"/>
                    <a:pt x="261" y="400"/>
                    <a:pt x="161" y="300"/>
                  </a:cubicBezTo>
                  <a:cubicBezTo>
                    <a:pt x="94" y="267"/>
                    <a:pt x="94" y="167"/>
                    <a:pt x="94" y="100"/>
                  </a:cubicBezTo>
                  <a:cubicBezTo>
                    <a:pt x="136" y="38"/>
                    <a:pt x="177" y="14"/>
                    <a:pt x="227" y="5"/>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4" name="Google Shape;494;p28"/>
            <p:cNvSpPr/>
            <p:nvPr/>
          </p:nvSpPr>
          <p:spPr>
            <a:xfrm>
              <a:off x="1415593" y="580425"/>
              <a:ext cx="18973" cy="8634"/>
            </a:xfrm>
            <a:custGeom>
              <a:avLst/>
              <a:gdLst/>
              <a:ahLst/>
              <a:cxnLst/>
              <a:rect l="l" t="t" r="r" b="b"/>
              <a:pathLst>
                <a:path w="501" h="228" extrusionOk="0">
                  <a:moveTo>
                    <a:pt x="333" y="1"/>
                  </a:moveTo>
                  <a:cubicBezTo>
                    <a:pt x="303" y="1"/>
                    <a:pt x="270" y="5"/>
                    <a:pt x="234" y="14"/>
                  </a:cubicBezTo>
                  <a:cubicBezTo>
                    <a:pt x="101" y="14"/>
                    <a:pt x="0" y="81"/>
                    <a:pt x="0" y="147"/>
                  </a:cubicBezTo>
                  <a:cubicBezTo>
                    <a:pt x="25" y="196"/>
                    <a:pt x="85" y="227"/>
                    <a:pt x="168" y="227"/>
                  </a:cubicBezTo>
                  <a:cubicBezTo>
                    <a:pt x="198" y="227"/>
                    <a:pt x="232" y="223"/>
                    <a:pt x="267" y="214"/>
                  </a:cubicBezTo>
                  <a:cubicBezTo>
                    <a:pt x="401" y="214"/>
                    <a:pt x="501" y="147"/>
                    <a:pt x="501" y="81"/>
                  </a:cubicBezTo>
                  <a:cubicBezTo>
                    <a:pt x="476" y="32"/>
                    <a:pt x="416" y="1"/>
                    <a:pt x="333"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5" name="Google Shape;495;p28"/>
            <p:cNvSpPr/>
            <p:nvPr/>
          </p:nvSpPr>
          <p:spPr>
            <a:xfrm>
              <a:off x="1406732" y="575881"/>
              <a:ext cx="17723" cy="18973"/>
            </a:xfrm>
            <a:custGeom>
              <a:avLst/>
              <a:gdLst/>
              <a:ahLst/>
              <a:cxnLst/>
              <a:rect l="l" t="t" r="r" b="b"/>
              <a:pathLst>
                <a:path w="468" h="501" extrusionOk="0">
                  <a:moveTo>
                    <a:pt x="468" y="0"/>
                  </a:moveTo>
                  <a:cubicBezTo>
                    <a:pt x="335" y="0"/>
                    <a:pt x="101" y="100"/>
                    <a:pt x="68" y="267"/>
                  </a:cubicBezTo>
                  <a:cubicBezTo>
                    <a:pt x="1" y="401"/>
                    <a:pt x="234" y="501"/>
                    <a:pt x="401" y="501"/>
                  </a:cubicBezTo>
                  <a:cubicBezTo>
                    <a:pt x="401" y="501"/>
                    <a:pt x="401" y="467"/>
                    <a:pt x="368" y="467"/>
                  </a:cubicBezTo>
                  <a:cubicBezTo>
                    <a:pt x="301" y="467"/>
                    <a:pt x="234" y="434"/>
                    <a:pt x="201" y="401"/>
                  </a:cubicBezTo>
                  <a:cubicBezTo>
                    <a:pt x="101" y="367"/>
                    <a:pt x="101" y="267"/>
                    <a:pt x="168" y="201"/>
                  </a:cubicBezTo>
                  <a:cubicBezTo>
                    <a:pt x="234" y="100"/>
                    <a:pt x="335" y="34"/>
                    <a:pt x="46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6" name="Google Shape;496;p28"/>
            <p:cNvSpPr/>
            <p:nvPr/>
          </p:nvSpPr>
          <p:spPr>
            <a:xfrm>
              <a:off x="1490122" y="607464"/>
              <a:ext cx="13936" cy="7612"/>
            </a:xfrm>
            <a:custGeom>
              <a:avLst/>
              <a:gdLst/>
              <a:ahLst/>
              <a:cxnLst/>
              <a:rect l="l" t="t" r="r" b="b"/>
              <a:pathLst>
                <a:path w="368" h="201" extrusionOk="0">
                  <a:moveTo>
                    <a:pt x="167" y="0"/>
                  </a:moveTo>
                  <a:cubicBezTo>
                    <a:pt x="67" y="0"/>
                    <a:pt x="1" y="34"/>
                    <a:pt x="1" y="100"/>
                  </a:cubicBezTo>
                  <a:cubicBezTo>
                    <a:pt x="1" y="167"/>
                    <a:pt x="67" y="200"/>
                    <a:pt x="167" y="200"/>
                  </a:cubicBezTo>
                  <a:cubicBezTo>
                    <a:pt x="267" y="200"/>
                    <a:pt x="367" y="167"/>
                    <a:pt x="367" y="100"/>
                  </a:cubicBezTo>
                  <a:cubicBezTo>
                    <a:pt x="367" y="34"/>
                    <a:pt x="267" y="0"/>
                    <a:pt x="16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7" name="Google Shape;497;p28"/>
            <p:cNvSpPr/>
            <p:nvPr/>
          </p:nvSpPr>
          <p:spPr>
            <a:xfrm>
              <a:off x="1480010" y="604927"/>
              <a:ext cx="16473" cy="17723"/>
            </a:xfrm>
            <a:custGeom>
              <a:avLst/>
              <a:gdLst/>
              <a:ahLst/>
              <a:cxnLst/>
              <a:rect l="l" t="t" r="r" b="b"/>
              <a:pathLst>
                <a:path w="435" h="468" extrusionOk="0">
                  <a:moveTo>
                    <a:pt x="334" y="1"/>
                  </a:moveTo>
                  <a:cubicBezTo>
                    <a:pt x="201" y="1"/>
                    <a:pt x="34" y="101"/>
                    <a:pt x="34" y="267"/>
                  </a:cubicBezTo>
                  <a:cubicBezTo>
                    <a:pt x="67" y="434"/>
                    <a:pt x="301" y="468"/>
                    <a:pt x="434" y="468"/>
                  </a:cubicBezTo>
                  <a:lnTo>
                    <a:pt x="434" y="434"/>
                  </a:lnTo>
                  <a:cubicBezTo>
                    <a:pt x="334" y="401"/>
                    <a:pt x="234" y="334"/>
                    <a:pt x="134" y="267"/>
                  </a:cubicBezTo>
                  <a:cubicBezTo>
                    <a:pt x="1" y="134"/>
                    <a:pt x="234" y="34"/>
                    <a:pt x="33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8" name="Google Shape;498;p28"/>
            <p:cNvSpPr/>
            <p:nvPr/>
          </p:nvSpPr>
          <p:spPr>
            <a:xfrm>
              <a:off x="1386547" y="670632"/>
              <a:ext cx="10149" cy="6324"/>
            </a:xfrm>
            <a:custGeom>
              <a:avLst/>
              <a:gdLst/>
              <a:ahLst/>
              <a:cxnLst/>
              <a:rect l="l" t="t" r="r" b="b"/>
              <a:pathLst>
                <a:path w="268" h="167" extrusionOk="0">
                  <a:moveTo>
                    <a:pt x="134" y="0"/>
                  </a:moveTo>
                  <a:cubicBezTo>
                    <a:pt x="67" y="0"/>
                    <a:pt x="0" y="34"/>
                    <a:pt x="0" y="67"/>
                  </a:cubicBezTo>
                  <a:cubicBezTo>
                    <a:pt x="0" y="134"/>
                    <a:pt x="67" y="167"/>
                    <a:pt x="134" y="167"/>
                  </a:cubicBezTo>
                  <a:cubicBezTo>
                    <a:pt x="200" y="167"/>
                    <a:pt x="267" y="134"/>
                    <a:pt x="267" y="100"/>
                  </a:cubicBezTo>
                  <a:cubicBezTo>
                    <a:pt x="267" y="34"/>
                    <a:pt x="200" y="0"/>
                    <a:pt x="13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99" name="Google Shape;499;p28"/>
            <p:cNvSpPr/>
            <p:nvPr/>
          </p:nvSpPr>
          <p:spPr>
            <a:xfrm>
              <a:off x="1377685" y="669344"/>
              <a:ext cx="12686" cy="12989"/>
            </a:xfrm>
            <a:custGeom>
              <a:avLst/>
              <a:gdLst/>
              <a:ahLst/>
              <a:cxnLst/>
              <a:rect l="l" t="t" r="r" b="b"/>
              <a:pathLst>
                <a:path w="335" h="343" extrusionOk="0">
                  <a:moveTo>
                    <a:pt x="268" y="1"/>
                  </a:moveTo>
                  <a:cubicBezTo>
                    <a:pt x="168" y="1"/>
                    <a:pt x="34" y="34"/>
                    <a:pt x="34" y="168"/>
                  </a:cubicBezTo>
                  <a:cubicBezTo>
                    <a:pt x="62" y="278"/>
                    <a:pt x="181" y="343"/>
                    <a:pt x="278" y="343"/>
                  </a:cubicBezTo>
                  <a:cubicBezTo>
                    <a:pt x="298" y="343"/>
                    <a:pt x="317" y="340"/>
                    <a:pt x="334" y="334"/>
                  </a:cubicBezTo>
                  <a:cubicBezTo>
                    <a:pt x="334" y="334"/>
                    <a:pt x="334" y="301"/>
                    <a:pt x="334" y="301"/>
                  </a:cubicBezTo>
                  <a:cubicBezTo>
                    <a:pt x="234" y="268"/>
                    <a:pt x="168" y="234"/>
                    <a:pt x="134" y="201"/>
                  </a:cubicBezTo>
                  <a:cubicBezTo>
                    <a:pt x="1" y="68"/>
                    <a:pt x="168" y="1"/>
                    <a:pt x="26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00" name="Google Shape;500;p28"/>
            <p:cNvSpPr/>
            <p:nvPr/>
          </p:nvSpPr>
          <p:spPr>
            <a:xfrm>
              <a:off x="1504020" y="672677"/>
              <a:ext cx="16473" cy="10604"/>
            </a:xfrm>
            <a:custGeom>
              <a:avLst/>
              <a:gdLst/>
              <a:ahLst/>
              <a:cxnLst/>
              <a:rect l="l" t="t" r="r" b="b"/>
              <a:pathLst>
                <a:path w="435" h="280" extrusionOk="0">
                  <a:moveTo>
                    <a:pt x="279" y="0"/>
                  </a:moveTo>
                  <a:cubicBezTo>
                    <a:pt x="253" y="0"/>
                    <a:pt x="226" y="5"/>
                    <a:pt x="201" y="13"/>
                  </a:cubicBezTo>
                  <a:cubicBezTo>
                    <a:pt x="67" y="13"/>
                    <a:pt x="0" y="80"/>
                    <a:pt x="0" y="180"/>
                  </a:cubicBezTo>
                  <a:cubicBezTo>
                    <a:pt x="0" y="280"/>
                    <a:pt x="134" y="280"/>
                    <a:pt x="234" y="280"/>
                  </a:cubicBezTo>
                  <a:cubicBezTo>
                    <a:pt x="367" y="246"/>
                    <a:pt x="434" y="180"/>
                    <a:pt x="434" y="113"/>
                  </a:cubicBezTo>
                  <a:cubicBezTo>
                    <a:pt x="434" y="38"/>
                    <a:pt x="359" y="0"/>
                    <a:pt x="279"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01" name="Google Shape;501;p28"/>
            <p:cNvSpPr/>
            <p:nvPr/>
          </p:nvSpPr>
          <p:spPr>
            <a:xfrm>
              <a:off x="1493909" y="671881"/>
              <a:ext cx="20260" cy="18102"/>
            </a:xfrm>
            <a:custGeom>
              <a:avLst/>
              <a:gdLst/>
              <a:ahLst/>
              <a:cxnLst/>
              <a:rect l="l" t="t" r="r" b="b"/>
              <a:pathLst>
                <a:path w="535" h="478" extrusionOk="0">
                  <a:moveTo>
                    <a:pt x="267" y="1"/>
                  </a:moveTo>
                  <a:lnTo>
                    <a:pt x="267" y="1"/>
                  </a:lnTo>
                  <a:cubicBezTo>
                    <a:pt x="167" y="67"/>
                    <a:pt x="1" y="234"/>
                    <a:pt x="101" y="367"/>
                  </a:cubicBezTo>
                  <a:cubicBezTo>
                    <a:pt x="179" y="446"/>
                    <a:pt x="268" y="478"/>
                    <a:pt x="356" y="478"/>
                  </a:cubicBezTo>
                  <a:cubicBezTo>
                    <a:pt x="418" y="478"/>
                    <a:pt x="479" y="462"/>
                    <a:pt x="534" y="434"/>
                  </a:cubicBezTo>
                  <a:cubicBezTo>
                    <a:pt x="434" y="434"/>
                    <a:pt x="334" y="434"/>
                    <a:pt x="234" y="367"/>
                  </a:cubicBezTo>
                  <a:cubicBezTo>
                    <a:pt x="34" y="267"/>
                    <a:pt x="167" y="101"/>
                    <a:pt x="267"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02" name="Google Shape;502;p28"/>
            <p:cNvSpPr/>
            <p:nvPr/>
          </p:nvSpPr>
          <p:spPr>
            <a:xfrm>
              <a:off x="1404232" y="1949842"/>
              <a:ext cx="45217" cy="54798"/>
            </a:xfrm>
            <a:custGeom>
              <a:avLst/>
              <a:gdLst/>
              <a:ahLst/>
              <a:cxnLst/>
              <a:rect l="l" t="t" r="r" b="b"/>
              <a:pathLst>
                <a:path w="1194" h="1447" extrusionOk="0">
                  <a:moveTo>
                    <a:pt x="602" y="0"/>
                  </a:moveTo>
                  <a:cubicBezTo>
                    <a:pt x="584" y="0"/>
                    <a:pt x="571" y="4"/>
                    <a:pt x="567" y="12"/>
                  </a:cubicBezTo>
                  <a:cubicBezTo>
                    <a:pt x="534" y="45"/>
                    <a:pt x="667" y="312"/>
                    <a:pt x="634" y="346"/>
                  </a:cubicBezTo>
                  <a:lnTo>
                    <a:pt x="0" y="1213"/>
                  </a:lnTo>
                  <a:lnTo>
                    <a:pt x="467" y="1446"/>
                  </a:lnTo>
                  <a:cubicBezTo>
                    <a:pt x="467" y="1446"/>
                    <a:pt x="868" y="446"/>
                    <a:pt x="868" y="446"/>
                  </a:cubicBezTo>
                  <a:cubicBezTo>
                    <a:pt x="901" y="412"/>
                    <a:pt x="1068" y="412"/>
                    <a:pt x="1134" y="312"/>
                  </a:cubicBezTo>
                  <a:cubicBezTo>
                    <a:pt x="1193" y="195"/>
                    <a:pt x="736" y="0"/>
                    <a:pt x="602"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503" name="Google Shape;503;p28"/>
            <p:cNvSpPr/>
            <p:nvPr/>
          </p:nvSpPr>
          <p:spPr>
            <a:xfrm>
              <a:off x="1428242" y="1950297"/>
              <a:ext cx="18973" cy="8862"/>
            </a:xfrm>
            <a:custGeom>
              <a:avLst/>
              <a:gdLst/>
              <a:ahLst/>
              <a:cxnLst/>
              <a:rect l="l" t="t" r="r" b="b"/>
              <a:pathLst>
                <a:path w="501" h="234" extrusionOk="0">
                  <a:moveTo>
                    <a:pt x="0" y="0"/>
                  </a:moveTo>
                  <a:lnTo>
                    <a:pt x="0" y="0"/>
                  </a:lnTo>
                  <a:cubicBezTo>
                    <a:pt x="133" y="133"/>
                    <a:pt x="300" y="200"/>
                    <a:pt x="500" y="234"/>
                  </a:cubicBezTo>
                  <a:lnTo>
                    <a:pt x="0" y="0"/>
                  </a:lnTo>
                  <a:close/>
                </a:path>
              </a:pathLst>
            </a:custGeom>
            <a:solidFill>
              <a:srgbClr val="000000"/>
            </a:solidFill>
            <a:ln>
              <a:noFill/>
            </a:ln>
          </p:spPr>
          <p:txBody>
            <a:bodyPr spcFirstLastPara="1" wrap="square" lIns="91425" tIns="91425" rIns="91425" bIns="91425" anchor="ctr" anchorCtr="0">
              <a:noAutofit/>
            </a:bodyPr>
            <a:lstStyle/>
            <a:p/>
          </p:txBody>
        </p:sp>
        <p:sp>
          <p:nvSpPr>
            <p:cNvPr id="504" name="Google Shape;504;p28"/>
            <p:cNvSpPr/>
            <p:nvPr/>
          </p:nvSpPr>
          <p:spPr>
            <a:xfrm>
              <a:off x="1404232" y="1949842"/>
              <a:ext cx="45217" cy="54798"/>
            </a:xfrm>
            <a:custGeom>
              <a:avLst/>
              <a:gdLst/>
              <a:ahLst/>
              <a:cxnLst/>
              <a:rect l="l" t="t" r="r" b="b"/>
              <a:pathLst>
                <a:path w="1194" h="1447" extrusionOk="0">
                  <a:moveTo>
                    <a:pt x="602" y="0"/>
                  </a:moveTo>
                  <a:cubicBezTo>
                    <a:pt x="584" y="0"/>
                    <a:pt x="571" y="4"/>
                    <a:pt x="567" y="12"/>
                  </a:cubicBezTo>
                  <a:cubicBezTo>
                    <a:pt x="534" y="45"/>
                    <a:pt x="667" y="312"/>
                    <a:pt x="634" y="346"/>
                  </a:cubicBezTo>
                  <a:lnTo>
                    <a:pt x="0" y="1213"/>
                  </a:lnTo>
                  <a:lnTo>
                    <a:pt x="467" y="1446"/>
                  </a:lnTo>
                  <a:cubicBezTo>
                    <a:pt x="467" y="1446"/>
                    <a:pt x="868" y="446"/>
                    <a:pt x="868" y="446"/>
                  </a:cubicBezTo>
                  <a:cubicBezTo>
                    <a:pt x="901" y="412"/>
                    <a:pt x="1068" y="412"/>
                    <a:pt x="1134" y="312"/>
                  </a:cubicBezTo>
                  <a:cubicBezTo>
                    <a:pt x="1193" y="195"/>
                    <a:pt x="736" y="0"/>
                    <a:pt x="60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05" name="Google Shape;505;p28"/>
            <p:cNvSpPr/>
            <p:nvPr/>
          </p:nvSpPr>
          <p:spPr>
            <a:xfrm>
              <a:off x="1329704" y="1941170"/>
              <a:ext cx="35408" cy="55896"/>
            </a:xfrm>
            <a:custGeom>
              <a:avLst/>
              <a:gdLst/>
              <a:ahLst/>
              <a:cxnLst/>
              <a:rect l="l" t="t" r="r" b="b"/>
              <a:pathLst>
                <a:path w="935" h="1476" extrusionOk="0">
                  <a:moveTo>
                    <a:pt x="545" y="0"/>
                  </a:moveTo>
                  <a:cubicBezTo>
                    <a:pt x="370" y="0"/>
                    <a:pt x="0" y="155"/>
                    <a:pt x="0" y="208"/>
                  </a:cubicBezTo>
                  <a:cubicBezTo>
                    <a:pt x="0" y="274"/>
                    <a:pt x="300" y="374"/>
                    <a:pt x="300" y="408"/>
                  </a:cubicBezTo>
                  <a:lnTo>
                    <a:pt x="467" y="1475"/>
                  </a:lnTo>
                  <a:lnTo>
                    <a:pt x="934" y="1342"/>
                  </a:lnTo>
                  <a:cubicBezTo>
                    <a:pt x="934" y="1342"/>
                    <a:pt x="534" y="341"/>
                    <a:pt x="534" y="308"/>
                  </a:cubicBezTo>
                  <a:cubicBezTo>
                    <a:pt x="534" y="274"/>
                    <a:pt x="667" y="174"/>
                    <a:pt x="634" y="41"/>
                  </a:cubicBezTo>
                  <a:cubicBezTo>
                    <a:pt x="627" y="12"/>
                    <a:pt x="593" y="0"/>
                    <a:pt x="545"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506" name="Google Shape;506;p28"/>
            <p:cNvSpPr/>
            <p:nvPr/>
          </p:nvSpPr>
          <p:spPr>
            <a:xfrm>
              <a:off x="1332204" y="1941435"/>
              <a:ext cx="19011" cy="7612"/>
            </a:xfrm>
            <a:custGeom>
              <a:avLst/>
              <a:gdLst/>
              <a:ahLst/>
              <a:cxnLst/>
              <a:rect l="l" t="t" r="r" b="b"/>
              <a:pathLst>
                <a:path w="502" h="201" extrusionOk="0">
                  <a:moveTo>
                    <a:pt x="501" y="1"/>
                  </a:moveTo>
                  <a:lnTo>
                    <a:pt x="1" y="201"/>
                  </a:lnTo>
                  <a:cubicBezTo>
                    <a:pt x="168" y="167"/>
                    <a:pt x="334" y="101"/>
                    <a:pt x="501"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07" name="Google Shape;507;p28"/>
            <p:cNvSpPr/>
            <p:nvPr/>
          </p:nvSpPr>
          <p:spPr>
            <a:xfrm>
              <a:off x="1329704" y="1941170"/>
              <a:ext cx="35408" cy="55896"/>
            </a:xfrm>
            <a:custGeom>
              <a:avLst/>
              <a:gdLst/>
              <a:ahLst/>
              <a:cxnLst/>
              <a:rect l="l" t="t" r="r" b="b"/>
              <a:pathLst>
                <a:path w="935" h="1476" extrusionOk="0">
                  <a:moveTo>
                    <a:pt x="545" y="0"/>
                  </a:moveTo>
                  <a:cubicBezTo>
                    <a:pt x="370" y="0"/>
                    <a:pt x="0" y="155"/>
                    <a:pt x="0" y="208"/>
                  </a:cubicBezTo>
                  <a:cubicBezTo>
                    <a:pt x="0" y="274"/>
                    <a:pt x="300" y="374"/>
                    <a:pt x="300" y="408"/>
                  </a:cubicBezTo>
                  <a:lnTo>
                    <a:pt x="467" y="1475"/>
                  </a:lnTo>
                  <a:lnTo>
                    <a:pt x="934" y="1342"/>
                  </a:lnTo>
                  <a:cubicBezTo>
                    <a:pt x="934" y="1342"/>
                    <a:pt x="534" y="341"/>
                    <a:pt x="534" y="308"/>
                  </a:cubicBezTo>
                  <a:cubicBezTo>
                    <a:pt x="534" y="274"/>
                    <a:pt x="667" y="174"/>
                    <a:pt x="634" y="41"/>
                  </a:cubicBezTo>
                  <a:cubicBezTo>
                    <a:pt x="627" y="12"/>
                    <a:pt x="593" y="0"/>
                    <a:pt x="54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08" name="Google Shape;508;p28"/>
            <p:cNvSpPr/>
            <p:nvPr/>
          </p:nvSpPr>
          <p:spPr>
            <a:xfrm>
              <a:off x="1260251" y="1994453"/>
              <a:ext cx="56843" cy="44308"/>
            </a:xfrm>
            <a:custGeom>
              <a:avLst/>
              <a:gdLst/>
              <a:ahLst/>
              <a:cxnLst/>
              <a:rect l="l" t="t" r="r" b="b"/>
              <a:pathLst>
                <a:path w="1501" h="1170" extrusionOk="0">
                  <a:moveTo>
                    <a:pt x="355" y="0"/>
                  </a:moveTo>
                  <a:cubicBezTo>
                    <a:pt x="220" y="0"/>
                    <a:pt x="0" y="537"/>
                    <a:pt x="33" y="602"/>
                  </a:cubicBezTo>
                  <a:cubicBezTo>
                    <a:pt x="40" y="606"/>
                    <a:pt x="50" y="607"/>
                    <a:pt x="61" y="607"/>
                  </a:cubicBezTo>
                  <a:cubicBezTo>
                    <a:pt x="139" y="607"/>
                    <a:pt x="294" y="530"/>
                    <a:pt x="371" y="530"/>
                  </a:cubicBezTo>
                  <a:cubicBezTo>
                    <a:pt x="383" y="530"/>
                    <a:pt x="392" y="531"/>
                    <a:pt x="400" y="535"/>
                  </a:cubicBezTo>
                  <a:lnTo>
                    <a:pt x="1267" y="1169"/>
                  </a:lnTo>
                  <a:lnTo>
                    <a:pt x="1501" y="702"/>
                  </a:lnTo>
                  <a:cubicBezTo>
                    <a:pt x="1501" y="702"/>
                    <a:pt x="500" y="302"/>
                    <a:pt x="467" y="268"/>
                  </a:cubicBezTo>
                  <a:cubicBezTo>
                    <a:pt x="433" y="268"/>
                    <a:pt x="467" y="68"/>
                    <a:pt x="366" y="2"/>
                  </a:cubicBezTo>
                  <a:cubicBezTo>
                    <a:pt x="363" y="1"/>
                    <a:pt x="359" y="0"/>
                    <a:pt x="355"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509" name="Google Shape;509;p28"/>
            <p:cNvSpPr/>
            <p:nvPr/>
          </p:nvSpPr>
          <p:spPr>
            <a:xfrm>
              <a:off x="1262750" y="1995741"/>
              <a:ext cx="8862" cy="19011"/>
            </a:xfrm>
            <a:custGeom>
              <a:avLst/>
              <a:gdLst/>
              <a:ahLst/>
              <a:cxnLst/>
              <a:rect l="l" t="t" r="r" b="b"/>
              <a:pathLst>
                <a:path w="234" h="502" extrusionOk="0">
                  <a:moveTo>
                    <a:pt x="234" y="1"/>
                  </a:moveTo>
                  <a:lnTo>
                    <a:pt x="0" y="501"/>
                  </a:lnTo>
                  <a:cubicBezTo>
                    <a:pt x="100" y="368"/>
                    <a:pt x="200" y="201"/>
                    <a:pt x="234"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10" name="Google Shape;510;p28"/>
            <p:cNvSpPr/>
            <p:nvPr/>
          </p:nvSpPr>
          <p:spPr>
            <a:xfrm>
              <a:off x="1260251" y="1994453"/>
              <a:ext cx="56843" cy="44308"/>
            </a:xfrm>
            <a:custGeom>
              <a:avLst/>
              <a:gdLst/>
              <a:ahLst/>
              <a:cxnLst/>
              <a:rect l="l" t="t" r="r" b="b"/>
              <a:pathLst>
                <a:path w="1501" h="1170" extrusionOk="0">
                  <a:moveTo>
                    <a:pt x="355" y="0"/>
                  </a:moveTo>
                  <a:cubicBezTo>
                    <a:pt x="220" y="0"/>
                    <a:pt x="0" y="537"/>
                    <a:pt x="33" y="602"/>
                  </a:cubicBezTo>
                  <a:cubicBezTo>
                    <a:pt x="40" y="606"/>
                    <a:pt x="50" y="607"/>
                    <a:pt x="61" y="607"/>
                  </a:cubicBezTo>
                  <a:cubicBezTo>
                    <a:pt x="139" y="607"/>
                    <a:pt x="294" y="530"/>
                    <a:pt x="371" y="530"/>
                  </a:cubicBezTo>
                  <a:cubicBezTo>
                    <a:pt x="383" y="530"/>
                    <a:pt x="392" y="531"/>
                    <a:pt x="400" y="535"/>
                  </a:cubicBezTo>
                  <a:lnTo>
                    <a:pt x="1267" y="1169"/>
                  </a:lnTo>
                  <a:lnTo>
                    <a:pt x="1501" y="702"/>
                  </a:lnTo>
                  <a:cubicBezTo>
                    <a:pt x="1501" y="702"/>
                    <a:pt x="500" y="302"/>
                    <a:pt x="467" y="268"/>
                  </a:cubicBezTo>
                  <a:cubicBezTo>
                    <a:pt x="433" y="268"/>
                    <a:pt x="467" y="68"/>
                    <a:pt x="366" y="2"/>
                  </a:cubicBezTo>
                  <a:cubicBezTo>
                    <a:pt x="363" y="1"/>
                    <a:pt x="359" y="0"/>
                    <a:pt x="35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11" name="Google Shape;511;p28"/>
            <p:cNvSpPr/>
            <p:nvPr/>
          </p:nvSpPr>
          <p:spPr>
            <a:xfrm>
              <a:off x="1248852" y="2076593"/>
              <a:ext cx="60668" cy="35408"/>
            </a:xfrm>
            <a:custGeom>
              <a:avLst/>
              <a:gdLst/>
              <a:ahLst/>
              <a:cxnLst/>
              <a:rect l="l" t="t" r="r" b="b"/>
              <a:pathLst>
                <a:path w="1602" h="935" extrusionOk="0">
                  <a:moveTo>
                    <a:pt x="1468" y="1"/>
                  </a:moveTo>
                  <a:cubicBezTo>
                    <a:pt x="1468" y="1"/>
                    <a:pt x="434" y="434"/>
                    <a:pt x="401" y="434"/>
                  </a:cubicBezTo>
                  <a:cubicBezTo>
                    <a:pt x="373" y="434"/>
                    <a:pt x="299" y="319"/>
                    <a:pt x="198" y="319"/>
                  </a:cubicBezTo>
                  <a:cubicBezTo>
                    <a:pt x="177" y="319"/>
                    <a:pt x="156" y="323"/>
                    <a:pt x="134" y="334"/>
                  </a:cubicBezTo>
                  <a:cubicBezTo>
                    <a:pt x="0" y="368"/>
                    <a:pt x="267" y="935"/>
                    <a:pt x="334" y="935"/>
                  </a:cubicBezTo>
                  <a:cubicBezTo>
                    <a:pt x="401" y="935"/>
                    <a:pt x="467" y="668"/>
                    <a:pt x="534" y="668"/>
                  </a:cubicBezTo>
                  <a:lnTo>
                    <a:pt x="1601" y="468"/>
                  </a:lnTo>
                  <a:lnTo>
                    <a:pt x="1468" y="1"/>
                  </a:lnTo>
                  <a:close/>
                </a:path>
              </a:pathLst>
            </a:custGeom>
            <a:solidFill>
              <a:srgbClr val="3ACA4D"/>
            </a:solidFill>
            <a:ln>
              <a:noFill/>
            </a:ln>
          </p:spPr>
          <p:txBody>
            <a:bodyPr spcFirstLastPara="1" wrap="square" lIns="91425" tIns="91425" rIns="91425" bIns="91425" anchor="ctr" anchorCtr="0">
              <a:noAutofit/>
            </a:bodyPr>
            <a:lstStyle/>
            <a:p/>
          </p:txBody>
        </p:sp>
        <p:sp>
          <p:nvSpPr>
            <p:cNvPr id="512" name="Google Shape;512;p28"/>
            <p:cNvSpPr/>
            <p:nvPr/>
          </p:nvSpPr>
          <p:spPr>
            <a:xfrm>
              <a:off x="1253888" y="2090491"/>
              <a:ext cx="6362" cy="20260"/>
            </a:xfrm>
            <a:custGeom>
              <a:avLst/>
              <a:gdLst/>
              <a:ahLst/>
              <a:cxnLst/>
              <a:rect l="l" t="t" r="r" b="b"/>
              <a:pathLst>
                <a:path w="168" h="535" extrusionOk="0">
                  <a:moveTo>
                    <a:pt x="1" y="1"/>
                  </a:moveTo>
                  <a:lnTo>
                    <a:pt x="168" y="534"/>
                  </a:lnTo>
                  <a:cubicBezTo>
                    <a:pt x="168" y="334"/>
                    <a:pt x="101" y="167"/>
                    <a:pt x="1"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13" name="Google Shape;513;p28"/>
            <p:cNvSpPr/>
            <p:nvPr/>
          </p:nvSpPr>
          <p:spPr>
            <a:xfrm>
              <a:off x="1248852" y="2076593"/>
              <a:ext cx="60668" cy="35408"/>
            </a:xfrm>
            <a:custGeom>
              <a:avLst/>
              <a:gdLst/>
              <a:ahLst/>
              <a:cxnLst/>
              <a:rect l="l" t="t" r="r" b="b"/>
              <a:pathLst>
                <a:path w="1602" h="935" extrusionOk="0">
                  <a:moveTo>
                    <a:pt x="1468" y="1"/>
                  </a:moveTo>
                  <a:cubicBezTo>
                    <a:pt x="1468" y="1"/>
                    <a:pt x="434" y="434"/>
                    <a:pt x="401" y="434"/>
                  </a:cubicBezTo>
                  <a:cubicBezTo>
                    <a:pt x="373" y="434"/>
                    <a:pt x="299" y="319"/>
                    <a:pt x="198" y="319"/>
                  </a:cubicBezTo>
                  <a:cubicBezTo>
                    <a:pt x="177" y="319"/>
                    <a:pt x="156" y="323"/>
                    <a:pt x="134" y="334"/>
                  </a:cubicBezTo>
                  <a:cubicBezTo>
                    <a:pt x="0" y="368"/>
                    <a:pt x="267" y="935"/>
                    <a:pt x="334" y="935"/>
                  </a:cubicBezTo>
                  <a:cubicBezTo>
                    <a:pt x="401" y="935"/>
                    <a:pt x="467" y="668"/>
                    <a:pt x="534" y="668"/>
                  </a:cubicBezTo>
                  <a:lnTo>
                    <a:pt x="1601" y="468"/>
                  </a:lnTo>
                  <a:lnTo>
                    <a:pt x="1468" y="1"/>
                  </a:lnTo>
                  <a:close/>
                </a:path>
              </a:pathLst>
            </a:custGeom>
            <a:solidFill>
              <a:schemeClr val="dk1"/>
            </a:solidFill>
            <a:ln>
              <a:noFill/>
            </a:ln>
          </p:spPr>
          <p:txBody>
            <a:bodyPr spcFirstLastPara="1" wrap="square" lIns="91425" tIns="91425" rIns="91425" bIns="91425" anchor="ctr" anchorCtr="0">
              <a:noAutofit/>
            </a:bodyPr>
            <a:lstStyle/>
            <a:p/>
          </p:txBody>
        </p:sp>
        <p:sp>
          <p:nvSpPr>
            <p:cNvPr id="514" name="Google Shape;514;p28"/>
            <p:cNvSpPr/>
            <p:nvPr/>
          </p:nvSpPr>
          <p:spPr>
            <a:xfrm>
              <a:off x="1304710" y="2124612"/>
              <a:ext cx="46504" cy="56010"/>
            </a:xfrm>
            <a:custGeom>
              <a:avLst/>
              <a:gdLst/>
              <a:ahLst/>
              <a:cxnLst/>
              <a:rect l="l" t="t" r="r" b="b"/>
              <a:pathLst>
                <a:path w="1228" h="1479" extrusionOk="0">
                  <a:moveTo>
                    <a:pt x="760" y="0"/>
                  </a:moveTo>
                  <a:cubicBezTo>
                    <a:pt x="760" y="0"/>
                    <a:pt x="360" y="1001"/>
                    <a:pt x="327" y="1034"/>
                  </a:cubicBezTo>
                  <a:cubicBezTo>
                    <a:pt x="293" y="1068"/>
                    <a:pt x="126" y="1034"/>
                    <a:pt x="60" y="1168"/>
                  </a:cubicBezTo>
                  <a:cubicBezTo>
                    <a:pt x="0" y="1257"/>
                    <a:pt x="471" y="1479"/>
                    <a:pt x="597" y="1479"/>
                  </a:cubicBezTo>
                  <a:cubicBezTo>
                    <a:pt x="613" y="1479"/>
                    <a:pt x="623" y="1475"/>
                    <a:pt x="627" y="1468"/>
                  </a:cubicBezTo>
                  <a:cubicBezTo>
                    <a:pt x="694" y="1401"/>
                    <a:pt x="527" y="1168"/>
                    <a:pt x="560" y="1134"/>
                  </a:cubicBezTo>
                  <a:lnTo>
                    <a:pt x="1227" y="234"/>
                  </a:lnTo>
                  <a:lnTo>
                    <a:pt x="760" y="0"/>
                  </a:lnTo>
                  <a:close/>
                </a:path>
              </a:pathLst>
            </a:custGeom>
            <a:solidFill>
              <a:srgbClr val="3ACA4D"/>
            </a:solidFill>
            <a:ln>
              <a:noFill/>
            </a:ln>
          </p:spPr>
          <p:txBody>
            <a:bodyPr spcFirstLastPara="1" wrap="square" lIns="91425" tIns="91425" rIns="91425" bIns="91425" anchor="ctr" anchorCtr="0">
              <a:noAutofit/>
            </a:bodyPr>
            <a:lstStyle/>
            <a:p/>
          </p:txBody>
        </p:sp>
        <p:sp>
          <p:nvSpPr>
            <p:cNvPr id="515" name="Google Shape;515;p28"/>
            <p:cNvSpPr/>
            <p:nvPr/>
          </p:nvSpPr>
          <p:spPr>
            <a:xfrm>
              <a:off x="1308232" y="2170094"/>
              <a:ext cx="18973" cy="8862"/>
            </a:xfrm>
            <a:custGeom>
              <a:avLst/>
              <a:gdLst/>
              <a:ahLst/>
              <a:cxnLst/>
              <a:rect l="l" t="t" r="r" b="b"/>
              <a:pathLst>
                <a:path w="501" h="234" extrusionOk="0">
                  <a:moveTo>
                    <a:pt x="0" y="0"/>
                  </a:moveTo>
                  <a:lnTo>
                    <a:pt x="500" y="234"/>
                  </a:lnTo>
                  <a:cubicBezTo>
                    <a:pt x="334" y="134"/>
                    <a:pt x="167" y="67"/>
                    <a:pt x="0"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16" name="Google Shape;516;p28"/>
            <p:cNvSpPr/>
            <p:nvPr/>
          </p:nvSpPr>
          <p:spPr>
            <a:xfrm>
              <a:off x="1304710" y="2124612"/>
              <a:ext cx="46504" cy="56010"/>
            </a:xfrm>
            <a:custGeom>
              <a:avLst/>
              <a:gdLst/>
              <a:ahLst/>
              <a:cxnLst/>
              <a:rect l="l" t="t" r="r" b="b"/>
              <a:pathLst>
                <a:path w="1228" h="1479" extrusionOk="0">
                  <a:moveTo>
                    <a:pt x="760" y="0"/>
                  </a:moveTo>
                  <a:cubicBezTo>
                    <a:pt x="760" y="0"/>
                    <a:pt x="360" y="1001"/>
                    <a:pt x="327" y="1034"/>
                  </a:cubicBezTo>
                  <a:cubicBezTo>
                    <a:pt x="293" y="1068"/>
                    <a:pt x="126" y="1034"/>
                    <a:pt x="60" y="1168"/>
                  </a:cubicBezTo>
                  <a:cubicBezTo>
                    <a:pt x="0" y="1257"/>
                    <a:pt x="471" y="1479"/>
                    <a:pt x="597" y="1479"/>
                  </a:cubicBezTo>
                  <a:cubicBezTo>
                    <a:pt x="613" y="1479"/>
                    <a:pt x="623" y="1475"/>
                    <a:pt x="627" y="1468"/>
                  </a:cubicBezTo>
                  <a:cubicBezTo>
                    <a:pt x="694" y="1401"/>
                    <a:pt x="527" y="1168"/>
                    <a:pt x="560" y="1134"/>
                  </a:cubicBezTo>
                  <a:lnTo>
                    <a:pt x="1227" y="234"/>
                  </a:lnTo>
                  <a:lnTo>
                    <a:pt x="760" y="0"/>
                  </a:lnTo>
                  <a:close/>
                </a:path>
              </a:pathLst>
            </a:custGeom>
            <a:solidFill>
              <a:schemeClr val="dk1"/>
            </a:solidFill>
            <a:ln>
              <a:noFill/>
            </a:ln>
          </p:spPr>
          <p:txBody>
            <a:bodyPr spcFirstLastPara="1" wrap="square" lIns="91425" tIns="91425" rIns="91425" bIns="91425" anchor="ctr" anchorCtr="0">
              <a:noAutofit/>
            </a:bodyPr>
            <a:lstStyle/>
            <a:p/>
          </p:txBody>
        </p:sp>
        <p:sp>
          <p:nvSpPr>
            <p:cNvPr id="517" name="Google Shape;517;p28"/>
            <p:cNvSpPr/>
            <p:nvPr/>
          </p:nvSpPr>
          <p:spPr>
            <a:xfrm>
              <a:off x="1389046" y="2132186"/>
              <a:ext cx="35408" cy="57032"/>
            </a:xfrm>
            <a:custGeom>
              <a:avLst/>
              <a:gdLst/>
              <a:ahLst/>
              <a:cxnLst/>
              <a:rect l="l" t="t" r="r" b="b"/>
              <a:pathLst>
                <a:path w="935" h="1506" extrusionOk="0">
                  <a:moveTo>
                    <a:pt x="468" y="0"/>
                  </a:moveTo>
                  <a:lnTo>
                    <a:pt x="1" y="167"/>
                  </a:lnTo>
                  <a:cubicBezTo>
                    <a:pt x="1" y="167"/>
                    <a:pt x="401" y="1168"/>
                    <a:pt x="401" y="1201"/>
                  </a:cubicBezTo>
                  <a:cubicBezTo>
                    <a:pt x="435" y="1235"/>
                    <a:pt x="268" y="1335"/>
                    <a:pt x="301" y="1468"/>
                  </a:cubicBezTo>
                  <a:cubicBezTo>
                    <a:pt x="314" y="1494"/>
                    <a:pt x="346" y="1505"/>
                    <a:pt x="390" y="1505"/>
                  </a:cubicBezTo>
                  <a:cubicBezTo>
                    <a:pt x="568" y="1505"/>
                    <a:pt x="935" y="1322"/>
                    <a:pt x="935" y="1268"/>
                  </a:cubicBezTo>
                  <a:cubicBezTo>
                    <a:pt x="935" y="1201"/>
                    <a:pt x="635" y="1135"/>
                    <a:pt x="635" y="1101"/>
                  </a:cubicBezTo>
                  <a:cubicBezTo>
                    <a:pt x="635" y="1035"/>
                    <a:pt x="468" y="0"/>
                    <a:pt x="468" y="0"/>
                  </a:cubicBezTo>
                  <a:close/>
                </a:path>
              </a:pathLst>
            </a:custGeom>
            <a:solidFill>
              <a:srgbClr val="3ACA4D"/>
            </a:solidFill>
            <a:ln>
              <a:noFill/>
            </a:ln>
          </p:spPr>
          <p:txBody>
            <a:bodyPr spcFirstLastPara="1" wrap="square" lIns="91425" tIns="91425" rIns="91425" bIns="91425" anchor="ctr" anchorCtr="0">
              <a:noAutofit/>
            </a:bodyPr>
            <a:lstStyle/>
            <a:p/>
          </p:txBody>
        </p:sp>
        <p:sp>
          <p:nvSpPr>
            <p:cNvPr id="518" name="Google Shape;518;p28"/>
            <p:cNvSpPr/>
            <p:nvPr/>
          </p:nvSpPr>
          <p:spPr>
            <a:xfrm>
              <a:off x="1402945" y="2181455"/>
              <a:ext cx="19011" cy="6362"/>
            </a:xfrm>
            <a:custGeom>
              <a:avLst/>
              <a:gdLst/>
              <a:ahLst/>
              <a:cxnLst/>
              <a:rect l="l" t="t" r="r" b="b"/>
              <a:pathLst>
                <a:path w="502" h="168" extrusionOk="0">
                  <a:moveTo>
                    <a:pt x="501" y="0"/>
                  </a:moveTo>
                  <a:lnTo>
                    <a:pt x="501" y="0"/>
                  </a:lnTo>
                  <a:cubicBezTo>
                    <a:pt x="334" y="34"/>
                    <a:pt x="168" y="67"/>
                    <a:pt x="1" y="167"/>
                  </a:cubicBezTo>
                  <a:lnTo>
                    <a:pt x="501" y="0"/>
                  </a:lnTo>
                  <a:close/>
                </a:path>
              </a:pathLst>
            </a:custGeom>
            <a:solidFill>
              <a:srgbClr val="000000"/>
            </a:solidFill>
            <a:ln>
              <a:noFill/>
            </a:ln>
          </p:spPr>
          <p:txBody>
            <a:bodyPr spcFirstLastPara="1" wrap="square" lIns="91425" tIns="91425" rIns="91425" bIns="91425" anchor="ctr" anchorCtr="0">
              <a:noAutofit/>
            </a:bodyPr>
            <a:lstStyle/>
            <a:p/>
          </p:txBody>
        </p:sp>
        <p:sp>
          <p:nvSpPr>
            <p:cNvPr id="519" name="Google Shape;519;p28"/>
            <p:cNvSpPr/>
            <p:nvPr/>
          </p:nvSpPr>
          <p:spPr>
            <a:xfrm>
              <a:off x="1389046" y="2132186"/>
              <a:ext cx="35408" cy="57032"/>
            </a:xfrm>
            <a:custGeom>
              <a:avLst/>
              <a:gdLst/>
              <a:ahLst/>
              <a:cxnLst/>
              <a:rect l="l" t="t" r="r" b="b"/>
              <a:pathLst>
                <a:path w="935" h="1506" extrusionOk="0">
                  <a:moveTo>
                    <a:pt x="468" y="0"/>
                  </a:moveTo>
                  <a:lnTo>
                    <a:pt x="1" y="167"/>
                  </a:lnTo>
                  <a:cubicBezTo>
                    <a:pt x="1" y="167"/>
                    <a:pt x="401" y="1168"/>
                    <a:pt x="401" y="1201"/>
                  </a:cubicBezTo>
                  <a:cubicBezTo>
                    <a:pt x="435" y="1235"/>
                    <a:pt x="268" y="1335"/>
                    <a:pt x="301" y="1468"/>
                  </a:cubicBezTo>
                  <a:cubicBezTo>
                    <a:pt x="314" y="1494"/>
                    <a:pt x="346" y="1505"/>
                    <a:pt x="390" y="1505"/>
                  </a:cubicBezTo>
                  <a:cubicBezTo>
                    <a:pt x="568" y="1505"/>
                    <a:pt x="935" y="1322"/>
                    <a:pt x="935" y="1268"/>
                  </a:cubicBezTo>
                  <a:cubicBezTo>
                    <a:pt x="935" y="1201"/>
                    <a:pt x="635" y="1135"/>
                    <a:pt x="635" y="1101"/>
                  </a:cubicBezTo>
                  <a:cubicBezTo>
                    <a:pt x="635" y="1035"/>
                    <a:pt x="468" y="0"/>
                    <a:pt x="46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20" name="Google Shape;520;p28"/>
            <p:cNvSpPr/>
            <p:nvPr/>
          </p:nvSpPr>
          <p:spPr>
            <a:xfrm>
              <a:off x="1437066" y="2091779"/>
              <a:ext cx="56805" cy="43172"/>
            </a:xfrm>
            <a:custGeom>
              <a:avLst/>
              <a:gdLst/>
              <a:ahLst/>
              <a:cxnLst/>
              <a:rect l="l" t="t" r="r" b="b"/>
              <a:pathLst>
                <a:path w="1500" h="1140" extrusionOk="0">
                  <a:moveTo>
                    <a:pt x="234" y="0"/>
                  </a:moveTo>
                  <a:lnTo>
                    <a:pt x="1" y="434"/>
                  </a:lnTo>
                  <a:cubicBezTo>
                    <a:pt x="1" y="434"/>
                    <a:pt x="1001" y="867"/>
                    <a:pt x="1035" y="867"/>
                  </a:cubicBezTo>
                  <a:cubicBezTo>
                    <a:pt x="1068" y="901"/>
                    <a:pt x="1035" y="1101"/>
                    <a:pt x="1168" y="1134"/>
                  </a:cubicBezTo>
                  <a:cubicBezTo>
                    <a:pt x="1173" y="1138"/>
                    <a:pt x="1179" y="1139"/>
                    <a:pt x="1185" y="1139"/>
                  </a:cubicBezTo>
                  <a:cubicBezTo>
                    <a:pt x="1292" y="1139"/>
                    <a:pt x="1500" y="599"/>
                    <a:pt x="1468" y="567"/>
                  </a:cubicBezTo>
                  <a:cubicBezTo>
                    <a:pt x="1461" y="563"/>
                    <a:pt x="1451" y="562"/>
                    <a:pt x="1440" y="562"/>
                  </a:cubicBezTo>
                  <a:cubicBezTo>
                    <a:pt x="1363" y="562"/>
                    <a:pt x="1210" y="639"/>
                    <a:pt x="1153" y="639"/>
                  </a:cubicBezTo>
                  <a:cubicBezTo>
                    <a:pt x="1145" y="639"/>
                    <a:pt x="1138" y="638"/>
                    <a:pt x="1135" y="634"/>
                  </a:cubicBezTo>
                  <a:lnTo>
                    <a:pt x="234" y="0"/>
                  </a:lnTo>
                  <a:close/>
                </a:path>
              </a:pathLst>
            </a:custGeom>
            <a:solidFill>
              <a:srgbClr val="3ACA4D"/>
            </a:solidFill>
            <a:ln>
              <a:noFill/>
            </a:ln>
          </p:spPr>
          <p:txBody>
            <a:bodyPr spcFirstLastPara="1" wrap="square" lIns="91425" tIns="91425" rIns="91425" bIns="91425" anchor="ctr" anchorCtr="0">
              <a:noAutofit/>
            </a:bodyPr>
            <a:lstStyle/>
            <a:p/>
          </p:txBody>
        </p:sp>
        <p:sp>
          <p:nvSpPr>
            <p:cNvPr id="521" name="Google Shape;521;p28"/>
            <p:cNvSpPr/>
            <p:nvPr/>
          </p:nvSpPr>
          <p:spPr>
            <a:xfrm>
              <a:off x="1482548" y="2115751"/>
              <a:ext cx="8862" cy="17723"/>
            </a:xfrm>
            <a:custGeom>
              <a:avLst/>
              <a:gdLst/>
              <a:ahLst/>
              <a:cxnLst/>
              <a:rect l="l" t="t" r="r" b="b"/>
              <a:pathLst>
                <a:path w="234" h="468" extrusionOk="0">
                  <a:moveTo>
                    <a:pt x="234" y="1"/>
                  </a:moveTo>
                  <a:lnTo>
                    <a:pt x="234" y="1"/>
                  </a:lnTo>
                  <a:cubicBezTo>
                    <a:pt x="134" y="134"/>
                    <a:pt x="34" y="301"/>
                    <a:pt x="0" y="468"/>
                  </a:cubicBezTo>
                  <a:lnTo>
                    <a:pt x="234" y="1"/>
                  </a:lnTo>
                  <a:close/>
                </a:path>
              </a:pathLst>
            </a:custGeom>
            <a:solidFill>
              <a:srgbClr val="000000"/>
            </a:solidFill>
            <a:ln>
              <a:noFill/>
            </a:ln>
          </p:spPr>
          <p:txBody>
            <a:bodyPr spcFirstLastPara="1" wrap="square" lIns="91425" tIns="91425" rIns="91425" bIns="91425" anchor="ctr" anchorCtr="0">
              <a:noAutofit/>
            </a:bodyPr>
            <a:lstStyle/>
            <a:p/>
          </p:txBody>
        </p:sp>
        <p:sp>
          <p:nvSpPr>
            <p:cNvPr id="522" name="Google Shape;522;p28"/>
            <p:cNvSpPr/>
            <p:nvPr/>
          </p:nvSpPr>
          <p:spPr>
            <a:xfrm>
              <a:off x="1437066" y="2091779"/>
              <a:ext cx="56805" cy="43172"/>
            </a:xfrm>
            <a:custGeom>
              <a:avLst/>
              <a:gdLst/>
              <a:ahLst/>
              <a:cxnLst/>
              <a:rect l="l" t="t" r="r" b="b"/>
              <a:pathLst>
                <a:path w="1500" h="1140" extrusionOk="0">
                  <a:moveTo>
                    <a:pt x="234" y="0"/>
                  </a:moveTo>
                  <a:lnTo>
                    <a:pt x="1" y="434"/>
                  </a:lnTo>
                  <a:cubicBezTo>
                    <a:pt x="1" y="434"/>
                    <a:pt x="1001" y="867"/>
                    <a:pt x="1035" y="867"/>
                  </a:cubicBezTo>
                  <a:cubicBezTo>
                    <a:pt x="1068" y="901"/>
                    <a:pt x="1035" y="1101"/>
                    <a:pt x="1168" y="1134"/>
                  </a:cubicBezTo>
                  <a:cubicBezTo>
                    <a:pt x="1173" y="1138"/>
                    <a:pt x="1179" y="1139"/>
                    <a:pt x="1185" y="1139"/>
                  </a:cubicBezTo>
                  <a:cubicBezTo>
                    <a:pt x="1292" y="1139"/>
                    <a:pt x="1500" y="599"/>
                    <a:pt x="1468" y="567"/>
                  </a:cubicBezTo>
                  <a:cubicBezTo>
                    <a:pt x="1461" y="563"/>
                    <a:pt x="1451" y="562"/>
                    <a:pt x="1440" y="562"/>
                  </a:cubicBezTo>
                  <a:cubicBezTo>
                    <a:pt x="1363" y="562"/>
                    <a:pt x="1210" y="639"/>
                    <a:pt x="1153" y="639"/>
                  </a:cubicBezTo>
                  <a:cubicBezTo>
                    <a:pt x="1145" y="639"/>
                    <a:pt x="1138" y="638"/>
                    <a:pt x="1135" y="634"/>
                  </a:cubicBezTo>
                  <a:lnTo>
                    <a:pt x="234" y="0"/>
                  </a:lnTo>
                  <a:close/>
                </a:path>
              </a:pathLst>
            </a:custGeom>
            <a:solidFill>
              <a:schemeClr val="dk1"/>
            </a:solidFill>
            <a:ln>
              <a:noFill/>
            </a:ln>
          </p:spPr>
          <p:txBody>
            <a:bodyPr spcFirstLastPara="1" wrap="square" lIns="91425" tIns="91425" rIns="91425" bIns="91425" anchor="ctr" anchorCtr="0">
              <a:noAutofit/>
            </a:bodyPr>
            <a:lstStyle/>
            <a:p/>
          </p:txBody>
        </p:sp>
        <p:sp>
          <p:nvSpPr>
            <p:cNvPr id="523" name="Google Shape;523;p28"/>
            <p:cNvSpPr/>
            <p:nvPr/>
          </p:nvSpPr>
          <p:spPr>
            <a:xfrm>
              <a:off x="1444640" y="2017213"/>
              <a:ext cx="59418" cy="36696"/>
            </a:xfrm>
            <a:custGeom>
              <a:avLst/>
              <a:gdLst/>
              <a:ahLst/>
              <a:cxnLst/>
              <a:rect l="l" t="t" r="r" b="b"/>
              <a:pathLst>
                <a:path w="1569" h="969" extrusionOk="0">
                  <a:moveTo>
                    <a:pt x="1268" y="1"/>
                  </a:moveTo>
                  <a:cubicBezTo>
                    <a:pt x="1202" y="34"/>
                    <a:pt x="1101" y="301"/>
                    <a:pt x="1068" y="301"/>
                  </a:cubicBezTo>
                  <a:lnTo>
                    <a:pt x="1" y="468"/>
                  </a:lnTo>
                  <a:lnTo>
                    <a:pt x="134" y="968"/>
                  </a:lnTo>
                  <a:cubicBezTo>
                    <a:pt x="134" y="968"/>
                    <a:pt x="1135" y="535"/>
                    <a:pt x="1168" y="535"/>
                  </a:cubicBezTo>
                  <a:cubicBezTo>
                    <a:pt x="1198" y="535"/>
                    <a:pt x="1307" y="640"/>
                    <a:pt x="1401" y="640"/>
                  </a:cubicBezTo>
                  <a:cubicBezTo>
                    <a:pt x="1412" y="640"/>
                    <a:pt x="1424" y="638"/>
                    <a:pt x="1435" y="635"/>
                  </a:cubicBezTo>
                  <a:cubicBezTo>
                    <a:pt x="1568" y="601"/>
                    <a:pt x="1335" y="1"/>
                    <a:pt x="1268"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524" name="Google Shape;524;p28"/>
            <p:cNvSpPr/>
            <p:nvPr/>
          </p:nvSpPr>
          <p:spPr>
            <a:xfrm>
              <a:off x="1493909" y="2019750"/>
              <a:ext cx="6362" cy="19011"/>
            </a:xfrm>
            <a:custGeom>
              <a:avLst/>
              <a:gdLst/>
              <a:ahLst/>
              <a:cxnLst/>
              <a:rect l="l" t="t" r="r" b="b"/>
              <a:pathLst>
                <a:path w="168" h="502" extrusionOk="0">
                  <a:moveTo>
                    <a:pt x="1" y="1"/>
                  </a:moveTo>
                  <a:lnTo>
                    <a:pt x="1" y="1"/>
                  </a:lnTo>
                  <a:cubicBezTo>
                    <a:pt x="34" y="167"/>
                    <a:pt x="67" y="368"/>
                    <a:pt x="167" y="501"/>
                  </a:cubicBezTo>
                  <a:lnTo>
                    <a:pt x="1" y="1"/>
                  </a:lnTo>
                  <a:close/>
                </a:path>
              </a:pathLst>
            </a:custGeom>
            <a:solidFill>
              <a:srgbClr val="000000"/>
            </a:solidFill>
            <a:ln>
              <a:noFill/>
            </a:ln>
          </p:spPr>
          <p:txBody>
            <a:bodyPr spcFirstLastPara="1" wrap="square" lIns="91425" tIns="91425" rIns="91425" bIns="91425" anchor="ctr" anchorCtr="0">
              <a:noAutofit/>
            </a:bodyPr>
            <a:lstStyle/>
            <a:p/>
          </p:txBody>
        </p:sp>
        <p:sp>
          <p:nvSpPr>
            <p:cNvPr id="525" name="Google Shape;525;p28"/>
            <p:cNvSpPr/>
            <p:nvPr/>
          </p:nvSpPr>
          <p:spPr>
            <a:xfrm>
              <a:off x="1444640" y="2017213"/>
              <a:ext cx="59418" cy="36696"/>
            </a:xfrm>
            <a:custGeom>
              <a:avLst/>
              <a:gdLst/>
              <a:ahLst/>
              <a:cxnLst/>
              <a:rect l="l" t="t" r="r" b="b"/>
              <a:pathLst>
                <a:path w="1569" h="969" extrusionOk="0">
                  <a:moveTo>
                    <a:pt x="1268" y="1"/>
                  </a:moveTo>
                  <a:cubicBezTo>
                    <a:pt x="1202" y="34"/>
                    <a:pt x="1101" y="301"/>
                    <a:pt x="1068" y="301"/>
                  </a:cubicBezTo>
                  <a:lnTo>
                    <a:pt x="1" y="468"/>
                  </a:lnTo>
                  <a:lnTo>
                    <a:pt x="134" y="968"/>
                  </a:lnTo>
                  <a:cubicBezTo>
                    <a:pt x="134" y="968"/>
                    <a:pt x="1135" y="535"/>
                    <a:pt x="1168" y="535"/>
                  </a:cubicBezTo>
                  <a:cubicBezTo>
                    <a:pt x="1198" y="535"/>
                    <a:pt x="1307" y="640"/>
                    <a:pt x="1401" y="640"/>
                  </a:cubicBezTo>
                  <a:cubicBezTo>
                    <a:pt x="1412" y="640"/>
                    <a:pt x="1424" y="638"/>
                    <a:pt x="1435" y="635"/>
                  </a:cubicBezTo>
                  <a:cubicBezTo>
                    <a:pt x="1568" y="601"/>
                    <a:pt x="1335" y="1"/>
                    <a:pt x="126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26" name="Google Shape;526;p28"/>
            <p:cNvSpPr/>
            <p:nvPr/>
          </p:nvSpPr>
          <p:spPr>
            <a:xfrm>
              <a:off x="1395371" y="1926098"/>
              <a:ext cx="46580" cy="70968"/>
            </a:xfrm>
            <a:custGeom>
              <a:avLst/>
              <a:gdLst/>
              <a:ahLst/>
              <a:cxnLst/>
              <a:rect l="l" t="t" r="r" b="b"/>
              <a:pathLst>
                <a:path w="1230" h="1874" extrusionOk="0">
                  <a:moveTo>
                    <a:pt x="590" y="1"/>
                  </a:moveTo>
                  <a:cubicBezTo>
                    <a:pt x="578" y="1"/>
                    <a:pt x="571" y="2"/>
                    <a:pt x="568" y="5"/>
                  </a:cubicBezTo>
                  <a:cubicBezTo>
                    <a:pt x="534" y="72"/>
                    <a:pt x="701" y="305"/>
                    <a:pt x="668" y="339"/>
                  </a:cubicBezTo>
                  <a:lnTo>
                    <a:pt x="1" y="1673"/>
                  </a:lnTo>
                  <a:lnTo>
                    <a:pt x="468" y="1873"/>
                  </a:lnTo>
                  <a:cubicBezTo>
                    <a:pt x="468" y="1873"/>
                    <a:pt x="901" y="439"/>
                    <a:pt x="935" y="406"/>
                  </a:cubicBezTo>
                  <a:cubicBezTo>
                    <a:pt x="935" y="372"/>
                    <a:pt x="1135" y="372"/>
                    <a:pt x="1168" y="272"/>
                  </a:cubicBezTo>
                  <a:cubicBezTo>
                    <a:pt x="1229" y="150"/>
                    <a:pt x="707" y="1"/>
                    <a:pt x="590"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27" name="Google Shape;527;p28"/>
            <p:cNvSpPr/>
            <p:nvPr/>
          </p:nvSpPr>
          <p:spPr>
            <a:xfrm>
              <a:off x="1419380" y="1927537"/>
              <a:ext cx="18973" cy="6362"/>
            </a:xfrm>
            <a:custGeom>
              <a:avLst/>
              <a:gdLst/>
              <a:ahLst/>
              <a:cxnLst/>
              <a:rect l="l" t="t" r="r" b="b"/>
              <a:pathLst>
                <a:path w="501" h="168" extrusionOk="0">
                  <a:moveTo>
                    <a:pt x="1" y="1"/>
                  </a:moveTo>
                  <a:lnTo>
                    <a:pt x="1" y="1"/>
                  </a:lnTo>
                  <a:cubicBezTo>
                    <a:pt x="134" y="101"/>
                    <a:pt x="334" y="134"/>
                    <a:pt x="501" y="167"/>
                  </a:cubicBezTo>
                  <a:lnTo>
                    <a:pt x="1" y="1"/>
                  </a:lnTo>
                  <a:close/>
                </a:path>
              </a:pathLst>
            </a:custGeom>
            <a:solidFill>
              <a:srgbClr val="000000"/>
            </a:solidFill>
            <a:ln>
              <a:noFill/>
            </a:ln>
          </p:spPr>
          <p:txBody>
            <a:bodyPr spcFirstLastPara="1" wrap="square" lIns="91425" tIns="91425" rIns="91425" bIns="91425" anchor="ctr" anchorCtr="0">
              <a:noAutofit/>
            </a:bodyPr>
            <a:lstStyle/>
            <a:p/>
          </p:txBody>
        </p:sp>
        <p:sp>
          <p:nvSpPr>
            <p:cNvPr id="528" name="Google Shape;528;p28"/>
            <p:cNvSpPr/>
            <p:nvPr/>
          </p:nvSpPr>
          <p:spPr>
            <a:xfrm>
              <a:off x="1308232" y="1929317"/>
              <a:ext cx="48019" cy="70249"/>
            </a:xfrm>
            <a:custGeom>
              <a:avLst/>
              <a:gdLst/>
              <a:ahLst/>
              <a:cxnLst/>
              <a:rect l="l" t="t" r="r" b="b"/>
              <a:pathLst>
                <a:path w="1268" h="1855" extrusionOk="0">
                  <a:moveTo>
                    <a:pt x="558" y="0"/>
                  </a:moveTo>
                  <a:cubicBezTo>
                    <a:pt x="419" y="0"/>
                    <a:pt x="0" y="230"/>
                    <a:pt x="0" y="287"/>
                  </a:cubicBezTo>
                  <a:cubicBezTo>
                    <a:pt x="33" y="354"/>
                    <a:pt x="300" y="387"/>
                    <a:pt x="334" y="454"/>
                  </a:cubicBezTo>
                  <a:cubicBezTo>
                    <a:pt x="334" y="487"/>
                    <a:pt x="801" y="1855"/>
                    <a:pt x="801" y="1855"/>
                  </a:cubicBezTo>
                  <a:lnTo>
                    <a:pt x="1268" y="1655"/>
                  </a:lnTo>
                  <a:cubicBezTo>
                    <a:pt x="1268" y="1655"/>
                    <a:pt x="567" y="354"/>
                    <a:pt x="534" y="321"/>
                  </a:cubicBezTo>
                  <a:cubicBezTo>
                    <a:pt x="534" y="254"/>
                    <a:pt x="667" y="154"/>
                    <a:pt x="601" y="20"/>
                  </a:cubicBezTo>
                  <a:cubicBezTo>
                    <a:pt x="596" y="6"/>
                    <a:pt x="581" y="0"/>
                    <a:pt x="55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29" name="Google Shape;529;p28"/>
            <p:cNvSpPr/>
            <p:nvPr/>
          </p:nvSpPr>
          <p:spPr>
            <a:xfrm>
              <a:off x="1310731" y="1930074"/>
              <a:ext cx="17723" cy="8862"/>
            </a:xfrm>
            <a:custGeom>
              <a:avLst/>
              <a:gdLst/>
              <a:ahLst/>
              <a:cxnLst/>
              <a:rect l="l" t="t" r="r" b="b"/>
              <a:pathLst>
                <a:path w="468" h="234" extrusionOk="0">
                  <a:moveTo>
                    <a:pt x="468" y="0"/>
                  </a:moveTo>
                  <a:lnTo>
                    <a:pt x="1" y="234"/>
                  </a:lnTo>
                  <a:cubicBezTo>
                    <a:pt x="168" y="200"/>
                    <a:pt x="334" y="100"/>
                    <a:pt x="468"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30" name="Google Shape;530;p28"/>
            <p:cNvSpPr/>
            <p:nvPr/>
          </p:nvSpPr>
          <p:spPr>
            <a:xfrm>
              <a:off x="1238816" y="2003277"/>
              <a:ext cx="73241" cy="44308"/>
            </a:xfrm>
            <a:custGeom>
              <a:avLst/>
              <a:gdLst/>
              <a:ahLst/>
              <a:cxnLst/>
              <a:rect l="l" t="t" r="r" b="b"/>
              <a:pathLst>
                <a:path w="1934" h="1170" extrusionOk="0">
                  <a:moveTo>
                    <a:pt x="290" y="1"/>
                  </a:moveTo>
                  <a:cubicBezTo>
                    <a:pt x="188" y="1"/>
                    <a:pt x="0" y="570"/>
                    <a:pt x="65" y="602"/>
                  </a:cubicBezTo>
                  <a:cubicBezTo>
                    <a:pt x="71" y="606"/>
                    <a:pt x="79" y="607"/>
                    <a:pt x="87" y="607"/>
                  </a:cubicBezTo>
                  <a:cubicBezTo>
                    <a:pt x="164" y="607"/>
                    <a:pt x="330" y="498"/>
                    <a:pt x="385" y="498"/>
                  </a:cubicBezTo>
                  <a:cubicBezTo>
                    <a:pt x="391" y="498"/>
                    <a:pt x="396" y="499"/>
                    <a:pt x="399" y="502"/>
                  </a:cubicBezTo>
                  <a:lnTo>
                    <a:pt x="1733" y="1170"/>
                  </a:lnTo>
                  <a:lnTo>
                    <a:pt x="1933" y="703"/>
                  </a:lnTo>
                  <a:cubicBezTo>
                    <a:pt x="1933" y="703"/>
                    <a:pt x="499" y="269"/>
                    <a:pt x="465" y="236"/>
                  </a:cubicBezTo>
                  <a:cubicBezTo>
                    <a:pt x="432" y="236"/>
                    <a:pt x="432" y="35"/>
                    <a:pt x="299" y="2"/>
                  </a:cubicBezTo>
                  <a:cubicBezTo>
                    <a:pt x="296" y="1"/>
                    <a:pt x="293" y="1"/>
                    <a:pt x="290"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31" name="Google Shape;531;p28"/>
            <p:cNvSpPr/>
            <p:nvPr/>
          </p:nvSpPr>
          <p:spPr>
            <a:xfrm>
              <a:off x="1242527" y="2004602"/>
              <a:ext cx="6362" cy="18973"/>
            </a:xfrm>
            <a:custGeom>
              <a:avLst/>
              <a:gdLst/>
              <a:ahLst/>
              <a:cxnLst/>
              <a:rect l="l" t="t" r="r" b="b"/>
              <a:pathLst>
                <a:path w="168" h="501" extrusionOk="0">
                  <a:moveTo>
                    <a:pt x="167" y="0"/>
                  </a:moveTo>
                  <a:lnTo>
                    <a:pt x="1" y="501"/>
                  </a:lnTo>
                  <a:cubicBezTo>
                    <a:pt x="67" y="367"/>
                    <a:pt x="134" y="201"/>
                    <a:pt x="167"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32" name="Google Shape;532;p28"/>
            <p:cNvSpPr/>
            <p:nvPr/>
          </p:nvSpPr>
          <p:spPr>
            <a:xfrm>
              <a:off x="1239990" y="2087954"/>
              <a:ext cx="74566" cy="46807"/>
            </a:xfrm>
            <a:custGeom>
              <a:avLst/>
              <a:gdLst/>
              <a:ahLst/>
              <a:cxnLst/>
              <a:rect l="l" t="t" r="r" b="b"/>
              <a:pathLst>
                <a:path w="1969" h="1236" extrusionOk="0">
                  <a:moveTo>
                    <a:pt x="1769" y="1"/>
                  </a:moveTo>
                  <a:cubicBezTo>
                    <a:pt x="1769" y="1"/>
                    <a:pt x="434" y="701"/>
                    <a:pt x="401" y="701"/>
                  </a:cubicBezTo>
                  <a:cubicBezTo>
                    <a:pt x="373" y="701"/>
                    <a:pt x="295" y="628"/>
                    <a:pt x="189" y="628"/>
                  </a:cubicBezTo>
                  <a:cubicBezTo>
                    <a:pt x="172" y="628"/>
                    <a:pt x="153" y="630"/>
                    <a:pt x="134" y="635"/>
                  </a:cubicBezTo>
                  <a:cubicBezTo>
                    <a:pt x="1" y="701"/>
                    <a:pt x="334" y="1235"/>
                    <a:pt x="401" y="1235"/>
                  </a:cubicBezTo>
                  <a:cubicBezTo>
                    <a:pt x="468" y="1202"/>
                    <a:pt x="501" y="935"/>
                    <a:pt x="568" y="935"/>
                  </a:cubicBezTo>
                  <a:lnTo>
                    <a:pt x="1969" y="468"/>
                  </a:lnTo>
                  <a:lnTo>
                    <a:pt x="176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533" name="Google Shape;533;p28"/>
            <p:cNvSpPr/>
            <p:nvPr/>
          </p:nvSpPr>
          <p:spPr>
            <a:xfrm>
              <a:off x="1245065" y="2114501"/>
              <a:ext cx="8862" cy="17723"/>
            </a:xfrm>
            <a:custGeom>
              <a:avLst/>
              <a:gdLst/>
              <a:ahLst/>
              <a:cxnLst/>
              <a:rect l="l" t="t" r="r" b="b"/>
              <a:pathLst>
                <a:path w="234" h="468" extrusionOk="0">
                  <a:moveTo>
                    <a:pt x="0" y="0"/>
                  </a:moveTo>
                  <a:lnTo>
                    <a:pt x="234" y="467"/>
                  </a:lnTo>
                  <a:cubicBezTo>
                    <a:pt x="200" y="301"/>
                    <a:pt x="100" y="134"/>
                    <a:pt x="0"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34" name="Google Shape;534;p28"/>
            <p:cNvSpPr/>
            <p:nvPr/>
          </p:nvSpPr>
          <p:spPr>
            <a:xfrm>
              <a:off x="1316185" y="2130937"/>
              <a:ext cx="46391" cy="71347"/>
            </a:xfrm>
            <a:custGeom>
              <a:avLst/>
              <a:gdLst/>
              <a:ahLst/>
              <a:cxnLst/>
              <a:rect l="l" t="t" r="r" b="b"/>
              <a:pathLst>
                <a:path w="1225" h="1884" extrusionOk="0">
                  <a:moveTo>
                    <a:pt x="757" y="0"/>
                  </a:moveTo>
                  <a:cubicBezTo>
                    <a:pt x="757" y="0"/>
                    <a:pt x="324" y="1434"/>
                    <a:pt x="290" y="1468"/>
                  </a:cubicBezTo>
                  <a:cubicBezTo>
                    <a:pt x="257" y="1501"/>
                    <a:pt x="90" y="1501"/>
                    <a:pt x="57" y="1635"/>
                  </a:cubicBezTo>
                  <a:cubicBezTo>
                    <a:pt x="1" y="1747"/>
                    <a:pt x="442" y="1883"/>
                    <a:pt x="602" y="1883"/>
                  </a:cubicBezTo>
                  <a:cubicBezTo>
                    <a:pt x="632" y="1883"/>
                    <a:pt x="652" y="1879"/>
                    <a:pt x="657" y="1868"/>
                  </a:cubicBezTo>
                  <a:cubicBezTo>
                    <a:pt x="691" y="1801"/>
                    <a:pt x="524" y="1568"/>
                    <a:pt x="557" y="1535"/>
                  </a:cubicBezTo>
                  <a:lnTo>
                    <a:pt x="1224" y="200"/>
                  </a:lnTo>
                  <a:lnTo>
                    <a:pt x="757" y="0"/>
                  </a:lnTo>
                  <a:close/>
                </a:path>
              </a:pathLst>
            </a:custGeom>
            <a:solidFill>
              <a:schemeClr val="accent3"/>
            </a:solidFill>
            <a:ln>
              <a:noFill/>
            </a:ln>
          </p:spPr>
          <p:txBody>
            <a:bodyPr spcFirstLastPara="1" wrap="square" lIns="91425" tIns="91425" rIns="91425" bIns="91425" anchor="ctr" anchorCtr="0">
              <a:noAutofit/>
            </a:bodyPr>
            <a:lstStyle/>
            <a:p/>
          </p:txBody>
        </p:sp>
        <p:sp>
          <p:nvSpPr>
            <p:cNvPr id="535" name="Google Shape;535;p28"/>
            <p:cNvSpPr/>
            <p:nvPr/>
          </p:nvSpPr>
          <p:spPr>
            <a:xfrm>
              <a:off x="1319593" y="2194066"/>
              <a:ext cx="18973" cy="7650"/>
            </a:xfrm>
            <a:custGeom>
              <a:avLst/>
              <a:gdLst/>
              <a:ahLst/>
              <a:cxnLst/>
              <a:rect l="l" t="t" r="r" b="b"/>
              <a:pathLst>
                <a:path w="501" h="202" extrusionOk="0">
                  <a:moveTo>
                    <a:pt x="0" y="1"/>
                  </a:moveTo>
                  <a:lnTo>
                    <a:pt x="501" y="201"/>
                  </a:lnTo>
                  <a:cubicBezTo>
                    <a:pt x="334" y="101"/>
                    <a:pt x="167" y="34"/>
                    <a:pt x="0"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36" name="Google Shape;536;p28"/>
            <p:cNvSpPr/>
            <p:nvPr/>
          </p:nvSpPr>
          <p:spPr>
            <a:xfrm>
              <a:off x="1401695" y="2128399"/>
              <a:ext cx="48057" cy="70703"/>
            </a:xfrm>
            <a:custGeom>
              <a:avLst/>
              <a:gdLst/>
              <a:ahLst/>
              <a:cxnLst/>
              <a:rect l="l" t="t" r="r" b="b"/>
              <a:pathLst>
                <a:path w="1269" h="1867" extrusionOk="0">
                  <a:moveTo>
                    <a:pt x="468" y="0"/>
                  </a:moveTo>
                  <a:lnTo>
                    <a:pt x="1" y="201"/>
                  </a:lnTo>
                  <a:cubicBezTo>
                    <a:pt x="1" y="201"/>
                    <a:pt x="701" y="1535"/>
                    <a:pt x="734" y="1568"/>
                  </a:cubicBezTo>
                  <a:cubicBezTo>
                    <a:pt x="734" y="1602"/>
                    <a:pt x="601" y="1735"/>
                    <a:pt x="668" y="1835"/>
                  </a:cubicBezTo>
                  <a:cubicBezTo>
                    <a:pt x="673" y="1857"/>
                    <a:pt x="693" y="1866"/>
                    <a:pt x="722" y="1866"/>
                  </a:cubicBezTo>
                  <a:cubicBezTo>
                    <a:pt x="872" y="1866"/>
                    <a:pt x="1268" y="1624"/>
                    <a:pt x="1268" y="1568"/>
                  </a:cubicBezTo>
                  <a:cubicBezTo>
                    <a:pt x="1235" y="1501"/>
                    <a:pt x="968" y="1468"/>
                    <a:pt x="935" y="1435"/>
                  </a:cubicBezTo>
                  <a:cubicBezTo>
                    <a:pt x="935" y="1368"/>
                    <a:pt x="468" y="0"/>
                    <a:pt x="46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37" name="Google Shape;537;p28"/>
            <p:cNvSpPr/>
            <p:nvPr/>
          </p:nvSpPr>
          <p:spPr>
            <a:xfrm>
              <a:off x="1428242" y="2189029"/>
              <a:ext cx="18973" cy="8899"/>
            </a:xfrm>
            <a:custGeom>
              <a:avLst/>
              <a:gdLst/>
              <a:ahLst/>
              <a:cxnLst/>
              <a:rect l="l" t="t" r="r" b="b"/>
              <a:pathLst>
                <a:path w="501" h="235" extrusionOk="0">
                  <a:moveTo>
                    <a:pt x="500" y="1"/>
                  </a:moveTo>
                  <a:lnTo>
                    <a:pt x="500" y="1"/>
                  </a:lnTo>
                  <a:cubicBezTo>
                    <a:pt x="334" y="34"/>
                    <a:pt x="167" y="134"/>
                    <a:pt x="0" y="234"/>
                  </a:cubicBezTo>
                  <a:lnTo>
                    <a:pt x="500" y="1"/>
                  </a:lnTo>
                  <a:close/>
                </a:path>
              </a:pathLst>
            </a:custGeom>
            <a:solidFill>
              <a:srgbClr val="000000"/>
            </a:solidFill>
            <a:ln>
              <a:noFill/>
            </a:ln>
          </p:spPr>
          <p:txBody>
            <a:bodyPr spcFirstLastPara="1" wrap="square" lIns="91425" tIns="91425" rIns="91425" bIns="91425" anchor="ctr" anchorCtr="0">
              <a:noAutofit/>
            </a:bodyPr>
            <a:lstStyle/>
            <a:p/>
          </p:txBody>
        </p:sp>
        <p:sp>
          <p:nvSpPr>
            <p:cNvPr id="538" name="Google Shape;538;p28"/>
            <p:cNvSpPr/>
            <p:nvPr/>
          </p:nvSpPr>
          <p:spPr>
            <a:xfrm>
              <a:off x="1445927" y="2080380"/>
              <a:ext cx="71953" cy="44459"/>
            </a:xfrm>
            <a:custGeom>
              <a:avLst/>
              <a:gdLst/>
              <a:ahLst/>
              <a:cxnLst/>
              <a:rect l="l" t="t" r="r" b="b"/>
              <a:pathLst>
                <a:path w="1900" h="1174" extrusionOk="0">
                  <a:moveTo>
                    <a:pt x="200" y="1"/>
                  </a:moveTo>
                  <a:lnTo>
                    <a:pt x="0" y="468"/>
                  </a:lnTo>
                  <a:cubicBezTo>
                    <a:pt x="0" y="468"/>
                    <a:pt x="1434" y="935"/>
                    <a:pt x="1468" y="935"/>
                  </a:cubicBezTo>
                  <a:cubicBezTo>
                    <a:pt x="1501" y="968"/>
                    <a:pt x="1501" y="1135"/>
                    <a:pt x="1635" y="1168"/>
                  </a:cubicBezTo>
                  <a:cubicBezTo>
                    <a:pt x="1640" y="1172"/>
                    <a:pt x="1645" y="1173"/>
                    <a:pt x="1650" y="1173"/>
                  </a:cubicBezTo>
                  <a:cubicBezTo>
                    <a:pt x="1751" y="1173"/>
                    <a:pt x="1900" y="600"/>
                    <a:pt x="1868" y="568"/>
                  </a:cubicBezTo>
                  <a:cubicBezTo>
                    <a:pt x="1862" y="565"/>
                    <a:pt x="1855" y="563"/>
                    <a:pt x="1846" y="563"/>
                  </a:cubicBezTo>
                  <a:cubicBezTo>
                    <a:pt x="1761" y="563"/>
                    <a:pt x="1565" y="701"/>
                    <a:pt x="1534" y="701"/>
                  </a:cubicBezTo>
                  <a:lnTo>
                    <a:pt x="200" y="1"/>
                  </a:lnTo>
                  <a:close/>
                </a:path>
              </a:pathLst>
            </a:custGeom>
            <a:solidFill>
              <a:schemeClr val="accent3"/>
            </a:solidFill>
            <a:ln>
              <a:noFill/>
            </a:ln>
          </p:spPr>
          <p:txBody>
            <a:bodyPr spcFirstLastPara="1" wrap="square" lIns="91425" tIns="91425" rIns="91425" bIns="91425" anchor="ctr" anchorCtr="0">
              <a:noAutofit/>
            </a:bodyPr>
            <a:lstStyle/>
            <a:p/>
          </p:txBody>
        </p:sp>
        <p:sp>
          <p:nvSpPr>
            <p:cNvPr id="539" name="Google Shape;539;p28"/>
            <p:cNvSpPr/>
            <p:nvPr/>
          </p:nvSpPr>
          <p:spPr>
            <a:xfrm>
              <a:off x="1509057" y="2105639"/>
              <a:ext cx="6362" cy="19011"/>
            </a:xfrm>
            <a:custGeom>
              <a:avLst/>
              <a:gdLst/>
              <a:ahLst/>
              <a:cxnLst/>
              <a:rect l="l" t="t" r="r" b="b"/>
              <a:pathLst>
                <a:path w="168" h="502" extrusionOk="0">
                  <a:moveTo>
                    <a:pt x="168" y="1"/>
                  </a:moveTo>
                  <a:cubicBezTo>
                    <a:pt x="68" y="134"/>
                    <a:pt x="34" y="301"/>
                    <a:pt x="1" y="501"/>
                  </a:cubicBezTo>
                  <a:lnTo>
                    <a:pt x="168" y="1"/>
                  </a:lnTo>
                  <a:close/>
                </a:path>
              </a:pathLst>
            </a:custGeom>
            <a:solidFill>
              <a:srgbClr val="000000"/>
            </a:solidFill>
            <a:ln>
              <a:noFill/>
            </a:ln>
          </p:spPr>
          <p:txBody>
            <a:bodyPr spcFirstLastPara="1" wrap="square" lIns="91425" tIns="91425" rIns="91425" bIns="91425" anchor="ctr" anchorCtr="0">
              <a:noAutofit/>
            </a:bodyPr>
            <a:lstStyle/>
            <a:p/>
          </p:txBody>
        </p:sp>
        <p:sp>
          <p:nvSpPr>
            <p:cNvPr id="540" name="Google Shape;540;p28"/>
            <p:cNvSpPr/>
            <p:nvPr/>
          </p:nvSpPr>
          <p:spPr>
            <a:xfrm>
              <a:off x="1443390" y="1994453"/>
              <a:ext cx="74415" cy="46807"/>
            </a:xfrm>
            <a:custGeom>
              <a:avLst/>
              <a:gdLst/>
              <a:ahLst/>
              <a:cxnLst/>
              <a:rect l="l" t="t" r="r" b="b"/>
              <a:pathLst>
                <a:path w="1965" h="1236" extrusionOk="0">
                  <a:moveTo>
                    <a:pt x="1574" y="0"/>
                  </a:moveTo>
                  <a:cubicBezTo>
                    <a:pt x="1572" y="0"/>
                    <a:pt x="1570" y="1"/>
                    <a:pt x="1568" y="2"/>
                  </a:cubicBezTo>
                  <a:cubicBezTo>
                    <a:pt x="1501" y="2"/>
                    <a:pt x="1468" y="302"/>
                    <a:pt x="1401" y="302"/>
                  </a:cubicBezTo>
                  <a:lnTo>
                    <a:pt x="0" y="769"/>
                  </a:lnTo>
                  <a:lnTo>
                    <a:pt x="200" y="1236"/>
                  </a:lnTo>
                  <a:cubicBezTo>
                    <a:pt x="200" y="1236"/>
                    <a:pt x="1501" y="535"/>
                    <a:pt x="1568" y="502"/>
                  </a:cubicBezTo>
                  <a:cubicBezTo>
                    <a:pt x="1595" y="502"/>
                    <a:pt x="1664" y="587"/>
                    <a:pt x="1759" y="587"/>
                  </a:cubicBezTo>
                  <a:cubicBezTo>
                    <a:pt x="1783" y="587"/>
                    <a:pt x="1808" y="582"/>
                    <a:pt x="1835" y="569"/>
                  </a:cubicBezTo>
                  <a:cubicBezTo>
                    <a:pt x="1965" y="536"/>
                    <a:pt x="1653" y="0"/>
                    <a:pt x="1574"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41" name="Google Shape;541;p28"/>
            <p:cNvSpPr/>
            <p:nvPr/>
          </p:nvSpPr>
          <p:spPr>
            <a:xfrm>
              <a:off x="1504020" y="1995741"/>
              <a:ext cx="8862" cy="19011"/>
            </a:xfrm>
            <a:custGeom>
              <a:avLst/>
              <a:gdLst/>
              <a:ahLst/>
              <a:cxnLst/>
              <a:rect l="l" t="t" r="r" b="b"/>
              <a:pathLst>
                <a:path w="234" h="502" extrusionOk="0">
                  <a:moveTo>
                    <a:pt x="0" y="1"/>
                  </a:moveTo>
                  <a:lnTo>
                    <a:pt x="0" y="1"/>
                  </a:lnTo>
                  <a:cubicBezTo>
                    <a:pt x="34" y="168"/>
                    <a:pt x="134" y="334"/>
                    <a:pt x="234" y="501"/>
                  </a:cubicBezTo>
                  <a:lnTo>
                    <a:pt x="0" y="1"/>
                  </a:lnTo>
                  <a:close/>
                </a:path>
              </a:pathLst>
            </a:custGeom>
            <a:solidFill>
              <a:srgbClr val="000000"/>
            </a:solidFill>
            <a:ln>
              <a:noFill/>
            </a:ln>
          </p:spPr>
          <p:txBody>
            <a:bodyPr spcFirstLastPara="1" wrap="square" lIns="91425" tIns="91425" rIns="91425" bIns="91425" anchor="ctr" anchorCtr="0">
              <a:noAutofit/>
            </a:bodyPr>
            <a:lstStyle/>
            <a:p/>
          </p:txBody>
        </p:sp>
        <p:sp>
          <p:nvSpPr>
            <p:cNvPr id="542" name="Google Shape;542;p28"/>
            <p:cNvSpPr/>
            <p:nvPr/>
          </p:nvSpPr>
          <p:spPr>
            <a:xfrm>
              <a:off x="1275361" y="1968171"/>
              <a:ext cx="203438" cy="191584"/>
            </a:xfrm>
            <a:custGeom>
              <a:avLst/>
              <a:gdLst/>
              <a:ahLst/>
              <a:cxnLst/>
              <a:rect l="l" t="t" r="r" b="b"/>
              <a:pathLst>
                <a:path w="5372" h="5059" extrusionOk="0">
                  <a:moveTo>
                    <a:pt x="2809" y="1"/>
                  </a:moveTo>
                  <a:cubicBezTo>
                    <a:pt x="1647" y="1"/>
                    <a:pt x="593" y="783"/>
                    <a:pt x="334" y="1963"/>
                  </a:cubicBezTo>
                  <a:cubicBezTo>
                    <a:pt x="1" y="3331"/>
                    <a:pt x="868" y="4665"/>
                    <a:pt x="2202" y="4999"/>
                  </a:cubicBezTo>
                  <a:cubicBezTo>
                    <a:pt x="2381" y="5039"/>
                    <a:pt x="2560" y="5058"/>
                    <a:pt x="2736" y="5058"/>
                  </a:cubicBezTo>
                  <a:cubicBezTo>
                    <a:pt x="3875" y="5058"/>
                    <a:pt x="4907" y="4253"/>
                    <a:pt x="5138" y="3097"/>
                  </a:cubicBezTo>
                  <a:cubicBezTo>
                    <a:pt x="5371" y="2097"/>
                    <a:pt x="5004" y="1096"/>
                    <a:pt x="4237" y="462"/>
                  </a:cubicBezTo>
                  <a:cubicBezTo>
                    <a:pt x="3970" y="262"/>
                    <a:pt x="3670" y="128"/>
                    <a:pt x="3370" y="62"/>
                  </a:cubicBezTo>
                  <a:cubicBezTo>
                    <a:pt x="3182" y="20"/>
                    <a:pt x="2994" y="1"/>
                    <a:pt x="2809"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43" name="Google Shape;543;p28"/>
            <p:cNvSpPr/>
            <p:nvPr/>
          </p:nvSpPr>
          <p:spPr>
            <a:xfrm>
              <a:off x="1289259" y="1985667"/>
              <a:ext cx="189539" cy="174088"/>
            </a:xfrm>
            <a:custGeom>
              <a:avLst/>
              <a:gdLst/>
              <a:ahLst/>
              <a:cxnLst/>
              <a:rect l="l" t="t" r="r" b="b"/>
              <a:pathLst>
                <a:path w="5005" h="4597" extrusionOk="0">
                  <a:moveTo>
                    <a:pt x="3870" y="0"/>
                  </a:moveTo>
                  <a:lnTo>
                    <a:pt x="3870" y="0"/>
                  </a:lnTo>
                  <a:cubicBezTo>
                    <a:pt x="4604" y="1001"/>
                    <a:pt x="4704" y="2935"/>
                    <a:pt x="3036" y="3736"/>
                  </a:cubicBezTo>
                  <a:cubicBezTo>
                    <a:pt x="2718" y="3882"/>
                    <a:pt x="2401" y="3942"/>
                    <a:pt x="2097" y="3942"/>
                  </a:cubicBezTo>
                  <a:cubicBezTo>
                    <a:pt x="1222" y="3942"/>
                    <a:pt x="446" y="3449"/>
                    <a:pt x="1" y="3102"/>
                  </a:cubicBezTo>
                  <a:lnTo>
                    <a:pt x="1" y="3102"/>
                  </a:lnTo>
                  <a:cubicBezTo>
                    <a:pt x="334" y="3836"/>
                    <a:pt x="1035" y="4370"/>
                    <a:pt x="1835" y="4537"/>
                  </a:cubicBezTo>
                  <a:cubicBezTo>
                    <a:pt x="2014" y="4577"/>
                    <a:pt x="2193" y="4596"/>
                    <a:pt x="2369" y="4596"/>
                  </a:cubicBezTo>
                  <a:cubicBezTo>
                    <a:pt x="3508" y="4596"/>
                    <a:pt x="4540" y="3791"/>
                    <a:pt x="4771" y="2635"/>
                  </a:cubicBezTo>
                  <a:cubicBezTo>
                    <a:pt x="5004" y="1635"/>
                    <a:pt x="4637" y="634"/>
                    <a:pt x="387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44" name="Google Shape;544;p28"/>
            <p:cNvSpPr/>
            <p:nvPr/>
          </p:nvSpPr>
          <p:spPr>
            <a:xfrm>
              <a:off x="1360000" y="1936398"/>
              <a:ext cx="29084" cy="58130"/>
            </a:xfrm>
            <a:custGeom>
              <a:avLst/>
              <a:gdLst/>
              <a:ahLst/>
              <a:cxnLst/>
              <a:rect l="l" t="t" r="r" b="b"/>
              <a:pathLst>
                <a:path w="768" h="1535" extrusionOk="0">
                  <a:moveTo>
                    <a:pt x="334" y="0"/>
                  </a:moveTo>
                  <a:cubicBezTo>
                    <a:pt x="168" y="33"/>
                    <a:pt x="34" y="33"/>
                    <a:pt x="34" y="100"/>
                  </a:cubicBezTo>
                  <a:cubicBezTo>
                    <a:pt x="1" y="167"/>
                    <a:pt x="268" y="367"/>
                    <a:pt x="268" y="400"/>
                  </a:cubicBezTo>
                  <a:cubicBezTo>
                    <a:pt x="268" y="467"/>
                    <a:pt x="134" y="1234"/>
                    <a:pt x="101" y="1468"/>
                  </a:cubicBezTo>
                  <a:lnTo>
                    <a:pt x="101" y="1535"/>
                  </a:lnTo>
                  <a:lnTo>
                    <a:pt x="701" y="1535"/>
                  </a:lnTo>
                  <a:cubicBezTo>
                    <a:pt x="701" y="1535"/>
                    <a:pt x="568" y="400"/>
                    <a:pt x="568" y="367"/>
                  </a:cubicBezTo>
                  <a:cubicBezTo>
                    <a:pt x="568" y="300"/>
                    <a:pt x="768" y="167"/>
                    <a:pt x="768" y="100"/>
                  </a:cubicBezTo>
                  <a:cubicBezTo>
                    <a:pt x="768" y="0"/>
                    <a:pt x="501" y="0"/>
                    <a:pt x="334"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45" name="Google Shape;545;p28"/>
            <p:cNvSpPr/>
            <p:nvPr/>
          </p:nvSpPr>
          <p:spPr>
            <a:xfrm>
              <a:off x="1363787" y="1940185"/>
              <a:ext cx="22798" cy="985"/>
            </a:xfrm>
            <a:custGeom>
              <a:avLst/>
              <a:gdLst/>
              <a:ahLst/>
              <a:cxnLst/>
              <a:rect l="l" t="t" r="r" b="b"/>
              <a:pathLst>
                <a:path w="602" h="26" extrusionOk="0">
                  <a:moveTo>
                    <a:pt x="1" y="0"/>
                  </a:moveTo>
                  <a:cubicBezTo>
                    <a:pt x="101" y="17"/>
                    <a:pt x="201" y="25"/>
                    <a:pt x="301" y="25"/>
                  </a:cubicBezTo>
                  <a:cubicBezTo>
                    <a:pt x="401" y="25"/>
                    <a:pt x="501" y="17"/>
                    <a:pt x="601"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46" name="Google Shape;546;p28"/>
            <p:cNvSpPr/>
            <p:nvPr/>
          </p:nvSpPr>
          <p:spPr>
            <a:xfrm>
              <a:off x="1361288" y="1937648"/>
              <a:ext cx="13936" cy="55631"/>
            </a:xfrm>
            <a:custGeom>
              <a:avLst/>
              <a:gdLst/>
              <a:ahLst/>
              <a:cxnLst/>
              <a:rect l="l" t="t" r="r" b="b"/>
              <a:pathLst>
                <a:path w="368" h="1469" extrusionOk="0">
                  <a:moveTo>
                    <a:pt x="334" y="0"/>
                  </a:moveTo>
                  <a:cubicBezTo>
                    <a:pt x="167" y="0"/>
                    <a:pt x="33" y="0"/>
                    <a:pt x="0" y="67"/>
                  </a:cubicBezTo>
                  <a:cubicBezTo>
                    <a:pt x="0" y="167"/>
                    <a:pt x="267" y="334"/>
                    <a:pt x="267" y="401"/>
                  </a:cubicBezTo>
                  <a:cubicBezTo>
                    <a:pt x="267" y="434"/>
                    <a:pt x="137" y="1214"/>
                    <a:pt x="102" y="1459"/>
                  </a:cubicBezTo>
                  <a:lnTo>
                    <a:pt x="102" y="1459"/>
                  </a:lnTo>
                  <a:cubicBezTo>
                    <a:pt x="122" y="1347"/>
                    <a:pt x="367" y="366"/>
                    <a:pt x="367" y="334"/>
                  </a:cubicBezTo>
                  <a:cubicBezTo>
                    <a:pt x="367" y="267"/>
                    <a:pt x="200" y="167"/>
                    <a:pt x="200" y="134"/>
                  </a:cubicBezTo>
                  <a:lnTo>
                    <a:pt x="200" y="67"/>
                  </a:lnTo>
                  <a:cubicBezTo>
                    <a:pt x="234" y="34"/>
                    <a:pt x="267" y="0"/>
                    <a:pt x="334" y="0"/>
                  </a:cubicBezTo>
                  <a:close/>
                  <a:moveTo>
                    <a:pt x="102" y="1459"/>
                  </a:moveTo>
                  <a:cubicBezTo>
                    <a:pt x="101" y="1464"/>
                    <a:pt x="100" y="1467"/>
                    <a:pt x="100" y="1468"/>
                  </a:cubicBezTo>
                  <a:cubicBezTo>
                    <a:pt x="101" y="1465"/>
                    <a:pt x="101" y="1462"/>
                    <a:pt x="102" y="1459"/>
                  </a:cubicBezTo>
                  <a:close/>
                </a:path>
              </a:pathLst>
            </a:custGeom>
            <a:solidFill>
              <a:schemeClr val="dk1"/>
            </a:solidFill>
            <a:ln>
              <a:noFill/>
            </a:ln>
          </p:spPr>
          <p:txBody>
            <a:bodyPr spcFirstLastPara="1" wrap="square" lIns="91425" tIns="91425" rIns="91425" bIns="91425" anchor="ctr" anchorCtr="0">
              <a:noAutofit/>
            </a:bodyPr>
            <a:lstStyle/>
            <a:p/>
          </p:txBody>
        </p:sp>
        <p:sp>
          <p:nvSpPr>
            <p:cNvPr id="547" name="Google Shape;547;p28"/>
            <p:cNvSpPr/>
            <p:nvPr/>
          </p:nvSpPr>
          <p:spPr>
            <a:xfrm>
              <a:off x="1276648" y="1967452"/>
              <a:ext cx="56881" cy="54874"/>
            </a:xfrm>
            <a:custGeom>
              <a:avLst/>
              <a:gdLst/>
              <a:ahLst/>
              <a:cxnLst/>
              <a:rect l="l" t="t" r="r" b="b"/>
              <a:pathLst>
                <a:path w="1502" h="1449" extrusionOk="0">
                  <a:moveTo>
                    <a:pt x="529" y="0"/>
                  </a:moveTo>
                  <a:cubicBezTo>
                    <a:pt x="492" y="0"/>
                    <a:pt x="438" y="24"/>
                    <a:pt x="367" y="47"/>
                  </a:cubicBezTo>
                  <a:cubicBezTo>
                    <a:pt x="200" y="214"/>
                    <a:pt x="0" y="448"/>
                    <a:pt x="34" y="514"/>
                  </a:cubicBezTo>
                  <a:cubicBezTo>
                    <a:pt x="50" y="548"/>
                    <a:pt x="142" y="548"/>
                    <a:pt x="234" y="548"/>
                  </a:cubicBezTo>
                  <a:cubicBezTo>
                    <a:pt x="325" y="548"/>
                    <a:pt x="417" y="548"/>
                    <a:pt x="434" y="581"/>
                  </a:cubicBezTo>
                  <a:lnTo>
                    <a:pt x="1101" y="1448"/>
                  </a:lnTo>
                  <a:lnTo>
                    <a:pt x="1501" y="1048"/>
                  </a:lnTo>
                  <a:cubicBezTo>
                    <a:pt x="1501" y="1048"/>
                    <a:pt x="634" y="348"/>
                    <a:pt x="601" y="314"/>
                  </a:cubicBezTo>
                  <a:cubicBezTo>
                    <a:pt x="567" y="281"/>
                    <a:pt x="601" y="47"/>
                    <a:pt x="567" y="14"/>
                  </a:cubicBezTo>
                  <a:cubicBezTo>
                    <a:pt x="557" y="4"/>
                    <a:pt x="545" y="0"/>
                    <a:pt x="529"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48" name="Google Shape;548;p28"/>
            <p:cNvSpPr/>
            <p:nvPr/>
          </p:nvSpPr>
          <p:spPr>
            <a:xfrm>
              <a:off x="1279148" y="1966694"/>
              <a:ext cx="16473" cy="17723"/>
            </a:xfrm>
            <a:custGeom>
              <a:avLst/>
              <a:gdLst/>
              <a:ahLst/>
              <a:cxnLst/>
              <a:rect l="l" t="t" r="r" b="b"/>
              <a:pathLst>
                <a:path w="435" h="468" extrusionOk="0">
                  <a:moveTo>
                    <a:pt x="435" y="1"/>
                  </a:moveTo>
                  <a:lnTo>
                    <a:pt x="1" y="468"/>
                  </a:lnTo>
                  <a:cubicBezTo>
                    <a:pt x="168" y="334"/>
                    <a:pt x="301" y="167"/>
                    <a:pt x="435"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49" name="Google Shape;549;p28"/>
            <p:cNvSpPr/>
            <p:nvPr/>
          </p:nvSpPr>
          <p:spPr>
            <a:xfrm>
              <a:off x="1276648" y="1967982"/>
              <a:ext cx="41695" cy="53094"/>
            </a:xfrm>
            <a:custGeom>
              <a:avLst/>
              <a:gdLst/>
              <a:ahLst/>
              <a:cxnLst/>
              <a:rect l="l" t="t" r="r" b="b"/>
              <a:pathLst>
                <a:path w="1101" h="1402" extrusionOk="0">
                  <a:moveTo>
                    <a:pt x="367" y="0"/>
                  </a:moveTo>
                  <a:lnTo>
                    <a:pt x="367" y="0"/>
                  </a:lnTo>
                  <a:cubicBezTo>
                    <a:pt x="200" y="133"/>
                    <a:pt x="0" y="400"/>
                    <a:pt x="34" y="467"/>
                  </a:cubicBezTo>
                  <a:cubicBezTo>
                    <a:pt x="46" y="492"/>
                    <a:pt x="99" y="498"/>
                    <a:pt x="163" y="498"/>
                  </a:cubicBezTo>
                  <a:cubicBezTo>
                    <a:pt x="233" y="498"/>
                    <a:pt x="316" y="490"/>
                    <a:pt x="372" y="490"/>
                  </a:cubicBezTo>
                  <a:cubicBezTo>
                    <a:pt x="403" y="490"/>
                    <a:pt x="426" y="493"/>
                    <a:pt x="434" y="500"/>
                  </a:cubicBezTo>
                  <a:lnTo>
                    <a:pt x="1101" y="1401"/>
                  </a:lnTo>
                  <a:cubicBezTo>
                    <a:pt x="901" y="1034"/>
                    <a:pt x="701" y="701"/>
                    <a:pt x="501" y="367"/>
                  </a:cubicBezTo>
                  <a:cubicBezTo>
                    <a:pt x="478" y="356"/>
                    <a:pt x="441" y="352"/>
                    <a:pt x="402" y="352"/>
                  </a:cubicBezTo>
                  <a:cubicBezTo>
                    <a:pt x="323" y="352"/>
                    <a:pt x="234" y="367"/>
                    <a:pt x="234" y="367"/>
                  </a:cubicBezTo>
                  <a:lnTo>
                    <a:pt x="234" y="300"/>
                  </a:lnTo>
                  <a:lnTo>
                    <a:pt x="234" y="267"/>
                  </a:lnTo>
                  <a:cubicBezTo>
                    <a:pt x="267" y="167"/>
                    <a:pt x="300" y="100"/>
                    <a:pt x="36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50" name="Google Shape;550;p28"/>
            <p:cNvSpPr/>
            <p:nvPr/>
          </p:nvSpPr>
          <p:spPr>
            <a:xfrm>
              <a:off x="1246314" y="2048797"/>
              <a:ext cx="59418" cy="27834"/>
            </a:xfrm>
            <a:custGeom>
              <a:avLst/>
              <a:gdLst/>
              <a:ahLst/>
              <a:cxnLst/>
              <a:rect l="l" t="t" r="r" b="b"/>
              <a:pathLst>
                <a:path w="1569" h="735" extrusionOk="0">
                  <a:moveTo>
                    <a:pt x="101" y="1"/>
                  </a:moveTo>
                  <a:cubicBezTo>
                    <a:pt x="1" y="234"/>
                    <a:pt x="34" y="501"/>
                    <a:pt x="134" y="735"/>
                  </a:cubicBezTo>
                  <a:cubicBezTo>
                    <a:pt x="201" y="735"/>
                    <a:pt x="368" y="468"/>
                    <a:pt x="434" y="468"/>
                  </a:cubicBezTo>
                  <a:lnTo>
                    <a:pt x="1568" y="668"/>
                  </a:lnTo>
                  <a:lnTo>
                    <a:pt x="1568" y="101"/>
                  </a:lnTo>
                  <a:cubicBezTo>
                    <a:pt x="1568" y="101"/>
                    <a:pt x="434" y="201"/>
                    <a:pt x="401" y="201"/>
                  </a:cubicBezTo>
                  <a:cubicBezTo>
                    <a:pt x="334" y="201"/>
                    <a:pt x="201" y="1"/>
                    <a:pt x="134"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51" name="Google Shape;551;p28"/>
            <p:cNvSpPr/>
            <p:nvPr/>
          </p:nvSpPr>
          <p:spPr>
            <a:xfrm>
              <a:off x="1250101" y="2051334"/>
              <a:ext cx="2575" cy="22798"/>
            </a:xfrm>
            <a:custGeom>
              <a:avLst/>
              <a:gdLst/>
              <a:ahLst/>
              <a:cxnLst/>
              <a:rect l="l" t="t" r="r" b="b"/>
              <a:pathLst>
                <a:path w="68" h="602" extrusionOk="0">
                  <a:moveTo>
                    <a:pt x="1" y="1"/>
                  </a:moveTo>
                  <a:lnTo>
                    <a:pt x="1" y="601"/>
                  </a:lnTo>
                  <a:cubicBezTo>
                    <a:pt x="67" y="401"/>
                    <a:pt x="67" y="201"/>
                    <a:pt x="1"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52" name="Google Shape;552;p28"/>
            <p:cNvSpPr/>
            <p:nvPr/>
          </p:nvSpPr>
          <p:spPr>
            <a:xfrm>
              <a:off x="1246428" y="2048797"/>
              <a:ext cx="59304" cy="27834"/>
            </a:xfrm>
            <a:custGeom>
              <a:avLst/>
              <a:gdLst/>
              <a:ahLst/>
              <a:cxnLst/>
              <a:rect l="l" t="t" r="r" b="b"/>
              <a:pathLst>
                <a:path w="1566" h="735" extrusionOk="0">
                  <a:moveTo>
                    <a:pt x="98" y="1"/>
                  </a:moveTo>
                  <a:cubicBezTo>
                    <a:pt x="82" y="33"/>
                    <a:pt x="69" y="67"/>
                    <a:pt x="61" y="102"/>
                  </a:cubicBezTo>
                  <a:lnTo>
                    <a:pt x="61" y="102"/>
                  </a:lnTo>
                  <a:cubicBezTo>
                    <a:pt x="71" y="68"/>
                    <a:pt x="83" y="34"/>
                    <a:pt x="98" y="1"/>
                  </a:cubicBezTo>
                  <a:close/>
                  <a:moveTo>
                    <a:pt x="1506" y="658"/>
                  </a:moveTo>
                  <a:cubicBezTo>
                    <a:pt x="1537" y="664"/>
                    <a:pt x="1557" y="668"/>
                    <a:pt x="1565" y="668"/>
                  </a:cubicBezTo>
                  <a:lnTo>
                    <a:pt x="1506" y="658"/>
                  </a:lnTo>
                  <a:close/>
                  <a:moveTo>
                    <a:pt x="61" y="102"/>
                  </a:moveTo>
                  <a:cubicBezTo>
                    <a:pt x="0" y="310"/>
                    <a:pt x="17" y="534"/>
                    <a:pt x="131" y="735"/>
                  </a:cubicBezTo>
                  <a:cubicBezTo>
                    <a:pt x="198" y="735"/>
                    <a:pt x="365" y="468"/>
                    <a:pt x="431" y="468"/>
                  </a:cubicBezTo>
                  <a:lnTo>
                    <a:pt x="1506" y="658"/>
                  </a:lnTo>
                  <a:lnTo>
                    <a:pt x="1506" y="658"/>
                  </a:lnTo>
                  <a:cubicBezTo>
                    <a:pt x="1281" y="608"/>
                    <a:pt x="519" y="401"/>
                    <a:pt x="431" y="401"/>
                  </a:cubicBezTo>
                  <a:cubicBezTo>
                    <a:pt x="331" y="401"/>
                    <a:pt x="164" y="535"/>
                    <a:pt x="164" y="535"/>
                  </a:cubicBezTo>
                  <a:cubicBezTo>
                    <a:pt x="164" y="535"/>
                    <a:pt x="131" y="535"/>
                    <a:pt x="131" y="501"/>
                  </a:cubicBezTo>
                  <a:lnTo>
                    <a:pt x="98" y="468"/>
                  </a:lnTo>
                  <a:cubicBezTo>
                    <a:pt x="47" y="341"/>
                    <a:pt x="35" y="214"/>
                    <a:pt x="61" y="102"/>
                  </a:cubicBezTo>
                  <a:close/>
                </a:path>
              </a:pathLst>
            </a:custGeom>
            <a:solidFill>
              <a:schemeClr val="dk1"/>
            </a:solidFill>
            <a:ln>
              <a:noFill/>
            </a:ln>
          </p:spPr>
          <p:txBody>
            <a:bodyPr spcFirstLastPara="1" wrap="square" lIns="91425" tIns="91425" rIns="91425" bIns="91425" anchor="ctr" anchorCtr="0">
              <a:noAutofit/>
            </a:bodyPr>
            <a:lstStyle/>
            <a:p/>
          </p:txBody>
        </p:sp>
        <p:sp>
          <p:nvSpPr>
            <p:cNvPr id="553" name="Google Shape;553;p28"/>
            <p:cNvSpPr/>
            <p:nvPr/>
          </p:nvSpPr>
          <p:spPr>
            <a:xfrm>
              <a:off x="1273089" y="2104390"/>
              <a:ext cx="60441" cy="55858"/>
            </a:xfrm>
            <a:custGeom>
              <a:avLst/>
              <a:gdLst/>
              <a:ahLst/>
              <a:cxnLst/>
              <a:rect l="l" t="t" r="r" b="b"/>
              <a:pathLst>
                <a:path w="1596" h="1475" extrusionOk="0">
                  <a:moveTo>
                    <a:pt x="1162" y="1"/>
                  </a:moveTo>
                  <a:lnTo>
                    <a:pt x="961" y="267"/>
                  </a:lnTo>
                  <a:cubicBezTo>
                    <a:pt x="728" y="534"/>
                    <a:pt x="461" y="868"/>
                    <a:pt x="428" y="901"/>
                  </a:cubicBezTo>
                  <a:cubicBezTo>
                    <a:pt x="420" y="916"/>
                    <a:pt x="404" y="921"/>
                    <a:pt x="383" y="921"/>
                  </a:cubicBezTo>
                  <a:cubicBezTo>
                    <a:pt x="344" y="921"/>
                    <a:pt x="288" y="906"/>
                    <a:pt x="233" y="906"/>
                  </a:cubicBezTo>
                  <a:cubicBezTo>
                    <a:pt x="182" y="906"/>
                    <a:pt x="131" y="919"/>
                    <a:pt x="94" y="968"/>
                  </a:cubicBezTo>
                  <a:cubicBezTo>
                    <a:pt x="1" y="1061"/>
                    <a:pt x="489" y="1475"/>
                    <a:pt x="608" y="1475"/>
                  </a:cubicBezTo>
                  <a:cubicBezTo>
                    <a:pt x="617" y="1475"/>
                    <a:pt x="623" y="1473"/>
                    <a:pt x="628" y="1468"/>
                  </a:cubicBezTo>
                  <a:cubicBezTo>
                    <a:pt x="628" y="1435"/>
                    <a:pt x="661" y="1435"/>
                    <a:pt x="661" y="1402"/>
                  </a:cubicBezTo>
                  <a:cubicBezTo>
                    <a:pt x="661" y="1268"/>
                    <a:pt x="628" y="1068"/>
                    <a:pt x="661" y="1068"/>
                  </a:cubicBezTo>
                  <a:lnTo>
                    <a:pt x="1595" y="401"/>
                  </a:lnTo>
                  <a:lnTo>
                    <a:pt x="1162" y="1"/>
                  </a:lnTo>
                  <a:close/>
                </a:path>
              </a:pathLst>
            </a:custGeom>
            <a:solidFill>
              <a:schemeClr val="accent3"/>
            </a:solidFill>
            <a:ln>
              <a:noFill/>
            </a:ln>
          </p:spPr>
          <p:txBody>
            <a:bodyPr spcFirstLastPara="1" wrap="square" lIns="91425" tIns="91425" rIns="91425" bIns="91425" anchor="ctr" anchorCtr="0">
              <a:noAutofit/>
            </a:bodyPr>
            <a:lstStyle/>
            <a:p/>
          </p:txBody>
        </p:sp>
        <p:sp>
          <p:nvSpPr>
            <p:cNvPr id="554" name="Google Shape;554;p28"/>
            <p:cNvSpPr/>
            <p:nvPr/>
          </p:nvSpPr>
          <p:spPr>
            <a:xfrm>
              <a:off x="1276648" y="2143547"/>
              <a:ext cx="17723" cy="15186"/>
            </a:xfrm>
            <a:custGeom>
              <a:avLst/>
              <a:gdLst/>
              <a:ahLst/>
              <a:cxnLst/>
              <a:rect l="l" t="t" r="r" b="b"/>
              <a:pathLst>
                <a:path w="468" h="401" extrusionOk="0">
                  <a:moveTo>
                    <a:pt x="0" y="1"/>
                  </a:moveTo>
                  <a:lnTo>
                    <a:pt x="467" y="401"/>
                  </a:lnTo>
                  <a:cubicBezTo>
                    <a:pt x="334" y="234"/>
                    <a:pt x="200" y="101"/>
                    <a:pt x="0"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55" name="Google Shape;555;p28"/>
            <p:cNvSpPr/>
            <p:nvPr/>
          </p:nvSpPr>
          <p:spPr>
            <a:xfrm>
              <a:off x="1273089" y="2114501"/>
              <a:ext cx="35181" cy="45747"/>
            </a:xfrm>
            <a:custGeom>
              <a:avLst/>
              <a:gdLst/>
              <a:ahLst/>
              <a:cxnLst/>
              <a:rect l="l" t="t" r="r" b="b"/>
              <a:pathLst>
                <a:path w="929" h="1208" extrusionOk="0">
                  <a:moveTo>
                    <a:pt x="928" y="0"/>
                  </a:moveTo>
                  <a:lnTo>
                    <a:pt x="928" y="0"/>
                  </a:lnTo>
                  <a:cubicBezTo>
                    <a:pt x="728" y="267"/>
                    <a:pt x="428" y="601"/>
                    <a:pt x="394" y="634"/>
                  </a:cubicBezTo>
                  <a:cubicBezTo>
                    <a:pt x="389" y="639"/>
                    <a:pt x="381" y="641"/>
                    <a:pt x="370" y="641"/>
                  </a:cubicBezTo>
                  <a:cubicBezTo>
                    <a:pt x="336" y="641"/>
                    <a:pt x="277" y="622"/>
                    <a:pt x="217" y="622"/>
                  </a:cubicBezTo>
                  <a:cubicBezTo>
                    <a:pt x="174" y="622"/>
                    <a:pt x="130" y="632"/>
                    <a:pt x="94" y="668"/>
                  </a:cubicBezTo>
                  <a:cubicBezTo>
                    <a:pt x="1" y="792"/>
                    <a:pt x="460" y="1208"/>
                    <a:pt x="576" y="1208"/>
                  </a:cubicBezTo>
                  <a:cubicBezTo>
                    <a:pt x="584" y="1208"/>
                    <a:pt x="590" y="1206"/>
                    <a:pt x="595" y="1201"/>
                  </a:cubicBezTo>
                  <a:cubicBezTo>
                    <a:pt x="628" y="1168"/>
                    <a:pt x="628" y="1168"/>
                    <a:pt x="628" y="1135"/>
                  </a:cubicBezTo>
                  <a:lnTo>
                    <a:pt x="494" y="1135"/>
                  </a:lnTo>
                  <a:cubicBezTo>
                    <a:pt x="461" y="1101"/>
                    <a:pt x="394" y="1068"/>
                    <a:pt x="361" y="1001"/>
                  </a:cubicBezTo>
                  <a:cubicBezTo>
                    <a:pt x="328" y="968"/>
                    <a:pt x="294" y="901"/>
                    <a:pt x="261" y="868"/>
                  </a:cubicBezTo>
                  <a:cubicBezTo>
                    <a:pt x="261" y="834"/>
                    <a:pt x="261" y="834"/>
                    <a:pt x="261" y="801"/>
                  </a:cubicBezTo>
                  <a:cubicBezTo>
                    <a:pt x="294" y="734"/>
                    <a:pt x="428" y="734"/>
                    <a:pt x="461" y="734"/>
                  </a:cubicBezTo>
                  <a:cubicBezTo>
                    <a:pt x="661" y="501"/>
                    <a:pt x="795" y="267"/>
                    <a:pt x="92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56" name="Google Shape;556;p28"/>
            <p:cNvSpPr/>
            <p:nvPr/>
          </p:nvSpPr>
          <p:spPr>
            <a:xfrm>
              <a:off x="1358750" y="2132186"/>
              <a:ext cx="29084" cy="58661"/>
            </a:xfrm>
            <a:custGeom>
              <a:avLst/>
              <a:gdLst/>
              <a:ahLst/>
              <a:cxnLst/>
              <a:rect l="l" t="t" r="r" b="b"/>
              <a:pathLst>
                <a:path w="768" h="1549" extrusionOk="0">
                  <a:moveTo>
                    <a:pt x="100" y="0"/>
                  </a:moveTo>
                  <a:cubicBezTo>
                    <a:pt x="100" y="0"/>
                    <a:pt x="100" y="101"/>
                    <a:pt x="100" y="267"/>
                  </a:cubicBezTo>
                  <a:cubicBezTo>
                    <a:pt x="167" y="601"/>
                    <a:pt x="201" y="1168"/>
                    <a:pt x="201" y="1201"/>
                  </a:cubicBezTo>
                  <a:cubicBezTo>
                    <a:pt x="201" y="1235"/>
                    <a:pt x="0" y="1335"/>
                    <a:pt x="0" y="1468"/>
                  </a:cubicBezTo>
                  <a:cubicBezTo>
                    <a:pt x="0" y="1523"/>
                    <a:pt x="132" y="1548"/>
                    <a:pt x="283" y="1548"/>
                  </a:cubicBezTo>
                  <a:cubicBezTo>
                    <a:pt x="407" y="1548"/>
                    <a:pt x="544" y="1532"/>
                    <a:pt x="634" y="1502"/>
                  </a:cubicBezTo>
                  <a:cubicBezTo>
                    <a:pt x="701" y="1502"/>
                    <a:pt x="734" y="1468"/>
                    <a:pt x="734" y="1468"/>
                  </a:cubicBezTo>
                  <a:cubicBezTo>
                    <a:pt x="768" y="1368"/>
                    <a:pt x="501" y="1201"/>
                    <a:pt x="501" y="1135"/>
                  </a:cubicBezTo>
                  <a:lnTo>
                    <a:pt x="668" y="0"/>
                  </a:lnTo>
                  <a:close/>
                </a:path>
              </a:pathLst>
            </a:custGeom>
            <a:solidFill>
              <a:schemeClr val="accent3"/>
            </a:solidFill>
            <a:ln>
              <a:noFill/>
            </a:ln>
          </p:spPr>
          <p:txBody>
            <a:bodyPr spcFirstLastPara="1" wrap="square" lIns="91425" tIns="91425" rIns="91425" bIns="91425" anchor="ctr" anchorCtr="0">
              <a:noAutofit/>
            </a:bodyPr>
            <a:lstStyle/>
            <a:p/>
          </p:txBody>
        </p:sp>
        <p:sp>
          <p:nvSpPr>
            <p:cNvPr id="557" name="Google Shape;557;p28"/>
            <p:cNvSpPr/>
            <p:nvPr/>
          </p:nvSpPr>
          <p:spPr>
            <a:xfrm>
              <a:off x="1361288" y="2186833"/>
              <a:ext cx="22760" cy="985"/>
            </a:xfrm>
            <a:custGeom>
              <a:avLst/>
              <a:gdLst/>
              <a:ahLst/>
              <a:cxnLst/>
              <a:rect l="l" t="t" r="r" b="b"/>
              <a:pathLst>
                <a:path w="601" h="26" extrusionOk="0">
                  <a:moveTo>
                    <a:pt x="300" y="0"/>
                  </a:moveTo>
                  <a:cubicBezTo>
                    <a:pt x="200" y="0"/>
                    <a:pt x="100" y="8"/>
                    <a:pt x="0" y="25"/>
                  </a:cubicBezTo>
                  <a:lnTo>
                    <a:pt x="601" y="25"/>
                  </a:lnTo>
                  <a:cubicBezTo>
                    <a:pt x="500" y="8"/>
                    <a:pt x="400" y="0"/>
                    <a:pt x="300" y="0"/>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58" name="Google Shape;558;p28"/>
            <p:cNvSpPr/>
            <p:nvPr/>
          </p:nvSpPr>
          <p:spPr>
            <a:xfrm>
              <a:off x="1358750" y="2142298"/>
              <a:ext cx="24047" cy="48549"/>
            </a:xfrm>
            <a:custGeom>
              <a:avLst/>
              <a:gdLst/>
              <a:ahLst/>
              <a:cxnLst/>
              <a:rect l="l" t="t" r="r" b="b"/>
              <a:pathLst>
                <a:path w="635" h="1282" extrusionOk="0">
                  <a:moveTo>
                    <a:pt x="134" y="0"/>
                  </a:moveTo>
                  <a:cubicBezTo>
                    <a:pt x="167" y="334"/>
                    <a:pt x="201" y="901"/>
                    <a:pt x="201" y="934"/>
                  </a:cubicBezTo>
                  <a:cubicBezTo>
                    <a:pt x="201" y="968"/>
                    <a:pt x="0" y="1068"/>
                    <a:pt x="0" y="1201"/>
                  </a:cubicBezTo>
                  <a:cubicBezTo>
                    <a:pt x="0" y="1256"/>
                    <a:pt x="132" y="1281"/>
                    <a:pt x="283" y="1281"/>
                  </a:cubicBezTo>
                  <a:cubicBezTo>
                    <a:pt x="407" y="1281"/>
                    <a:pt x="544" y="1265"/>
                    <a:pt x="634" y="1235"/>
                  </a:cubicBezTo>
                  <a:cubicBezTo>
                    <a:pt x="501" y="1235"/>
                    <a:pt x="367" y="1235"/>
                    <a:pt x="267" y="1201"/>
                  </a:cubicBezTo>
                  <a:cubicBezTo>
                    <a:pt x="234" y="1201"/>
                    <a:pt x="201" y="1168"/>
                    <a:pt x="167" y="1168"/>
                  </a:cubicBezTo>
                  <a:cubicBezTo>
                    <a:pt x="134" y="1134"/>
                    <a:pt x="267" y="968"/>
                    <a:pt x="301" y="934"/>
                  </a:cubicBezTo>
                  <a:cubicBezTo>
                    <a:pt x="301" y="901"/>
                    <a:pt x="167" y="301"/>
                    <a:pt x="13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59" name="Google Shape;559;p28"/>
            <p:cNvSpPr/>
            <p:nvPr/>
          </p:nvSpPr>
          <p:spPr>
            <a:xfrm>
              <a:off x="1414344" y="2105639"/>
              <a:ext cx="58130" cy="56313"/>
            </a:xfrm>
            <a:custGeom>
              <a:avLst/>
              <a:gdLst/>
              <a:ahLst/>
              <a:cxnLst/>
              <a:rect l="l" t="t" r="r" b="b"/>
              <a:pathLst>
                <a:path w="1535" h="1487" extrusionOk="0">
                  <a:moveTo>
                    <a:pt x="434" y="1"/>
                  </a:moveTo>
                  <a:lnTo>
                    <a:pt x="0" y="401"/>
                  </a:lnTo>
                  <a:lnTo>
                    <a:pt x="67" y="435"/>
                  </a:lnTo>
                  <a:cubicBezTo>
                    <a:pt x="234" y="601"/>
                    <a:pt x="867" y="1135"/>
                    <a:pt x="901" y="1168"/>
                  </a:cubicBezTo>
                  <a:cubicBezTo>
                    <a:pt x="967" y="1202"/>
                    <a:pt x="901" y="1435"/>
                    <a:pt x="967" y="1469"/>
                  </a:cubicBezTo>
                  <a:cubicBezTo>
                    <a:pt x="974" y="1481"/>
                    <a:pt x="984" y="1486"/>
                    <a:pt x="998" y="1486"/>
                  </a:cubicBezTo>
                  <a:cubicBezTo>
                    <a:pt x="1061" y="1486"/>
                    <a:pt x="1192" y="1377"/>
                    <a:pt x="1301" y="1269"/>
                  </a:cubicBezTo>
                  <a:cubicBezTo>
                    <a:pt x="1401" y="1135"/>
                    <a:pt x="1535" y="1002"/>
                    <a:pt x="1501" y="935"/>
                  </a:cubicBezTo>
                  <a:cubicBezTo>
                    <a:pt x="1483" y="917"/>
                    <a:pt x="1446" y="911"/>
                    <a:pt x="1403" y="911"/>
                  </a:cubicBezTo>
                  <a:cubicBezTo>
                    <a:pt x="1332" y="911"/>
                    <a:pt x="1243" y="926"/>
                    <a:pt x="1179" y="926"/>
                  </a:cubicBezTo>
                  <a:cubicBezTo>
                    <a:pt x="1140" y="926"/>
                    <a:pt x="1110" y="920"/>
                    <a:pt x="1101" y="902"/>
                  </a:cubicBezTo>
                  <a:lnTo>
                    <a:pt x="434" y="1"/>
                  </a:lnTo>
                  <a:close/>
                </a:path>
              </a:pathLst>
            </a:custGeom>
            <a:solidFill>
              <a:schemeClr val="accent3"/>
            </a:solidFill>
            <a:ln>
              <a:noFill/>
            </a:ln>
          </p:spPr>
          <p:txBody>
            <a:bodyPr spcFirstLastPara="1" wrap="square" lIns="91425" tIns="91425" rIns="91425" bIns="91425" anchor="ctr" anchorCtr="0">
              <a:noAutofit/>
            </a:bodyPr>
            <a:lstStyle/>
            <a:p/>
          </p:txBody>
        </p:sp>
        <p:sp>
          <p:nvSpPr>
            <p:cNvPr id="560" name="Google Shape;560;p28"/>
            <p:cNvSpPr/>
            <p:nvPr/>
          </p:nvSpPr>
          <p:spPr>
            <a:xfrm>
              <a:off x="1453501" y="2143547"/>
              <a:ext cx="15186" cy="17723"/>
            </a:xfrm>
            <a:custGeom>
              <a:avLst/>
              <a:gdLst/>
              <a:ahLst/>
              <a:cxnLst/>
              <a:rect l="l" t="t" r="r" b="b"/>
              <a:pathLst>
                <a:path w="401" h="468" extrusionOk="0">
                  <a:moveTo>
                    <a:pt x="400" y="1"/>
                  </a:moveTo>
                  <a:lnTo>
                    <a:pt x="400" y="1"/>
                  </a:lnTo>
                  <a:cubicBezTo>
                    <a:pt x="234" y="134"/>
                    <a:pt x="100" y="268"/>
                    <a:pt x="0" y="468"/>
                  </a:cubicBezTo>
                  <a:lnTo>
                    <a:pt x="400" y="1"/>
                  </a:lnTo>
                  <a:close/>
                </a:path>
              </a:pathLst>
            </a:custGeom>
            <a:solidFill>
              <a:srgbClr val="000000"/>
            </a:solidFill>
            <a:ln>
              <a:noFill/>
            </a:ln>
          </p:spPr>
          <p:txBody>
            <a:bodyPr spcFirstLastPara="1" wrap="square" lIns="91425" tIns="91425" rIns="91425" bIns="91425" anchor="ctr" anchorCtr="0">
              <a:noAutofit/>
            </a:bodyPr>
            <a:lstStyle/>
            <a:p/>
          </p:txBody>
        </p:sp>
        <p:sp>
          <p:nvSpPr>
            <p:cNvPr id="561" name="Google Shape;561;p28"/>
            <p:cNvSpPr/>
            <p:nvPr/>
          </p:nvSpPr>
          <p:spPr>
            <a:xfrm>
              <a:off x="1416843" y="2122075"/>
              <a:ext cx="46807" cy="39877"/>
            </a:xfrm>
            <a:custGeom>
              <a:avLst/>
              <a:gdLst/>
              <a:ahLst/>
              <a:cxnLst/>
              <a:rect l="l" t="t" r="r" b="b"/>
              <a:pathLst>
                <a:path w="1236" h="1053" extrusionOk="0">
                  <a:moveTo>
                    <a:pt x="1" y="1"/>
                  </a:moveTo>
                  <a:lnTo>
                    <a:pt x="1" y="1"/>
                  </a:lnTo>
                  <a:cubicBezTo>
                    <a:pt x="168" y="167"/>
                    <a:pt x="801" y="701"/>
                    <a:pt x="835" y="734"/>
                  </a:cubicBezTo>
                  <a:cubicBezTo>
                    <a:pt x="901" y="768"/>
                    <a:pt x="835" y="1001"/>
                    <a:pt x="901" y="1035"/>
                  </a:cubicBezTo>
                  <a:cubicBezTo>
                    <a:pt x="908" y="1047"/>
                    <a:pt x="918" y="1052"/>
                    <a:pt x="932" y="1052"/>
                  </a:cubicBezTo>
                  <a:cubicBezTo>
                    <a:pt x="995" y="1052"/>
                    <a:pt x="1126" y="943"/>
                    <a:pt x="1235" y="835"/>
                  </a:cubicBezTo>
                  <a:lnTo>
                    <a:pt x="1235" y="835"/>
                  </a:lnTo>
                  <a:cubicBezTo>
                    <a:pt x="1168" y="868"/>
                    <a:pt x="1102" y="901"/>
                    <a:pt x="1035" y="935"/>
                  </a:cubicBezTo>
                  <a:lnTo>
                    <a:pt x="1002" y="935"/>
                  </a:lnTo>
                  <a:cubicBezTo>
                    <a:pt x="968" y="935"/>
                    <a:pt x="968" y="734"/>
                    <a:pt x="968" y="668"/>
                  </a:cubicBezTo>
                  <a:cubicBezTo>
                    <a:pt x="935" y="634"/>
                    <a:pt x="1" y="1"/>
                    <a:pt x="1"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62" name="Google Shape;562;p28"/>
            <p:cNvSpPr/>
            <p:nvPr/>
          </p:nvSpPr>
          <p:spPr>
            <a:xfrm>
              <a:off x="1443390" y="2051220"/>
              <a:ext cx="59418" cy="27948"/>
            </a:xfrm>
            <a:custGeom>
              <a:avLst/>
              <a:gdLst/>
              <a:ahLst/>
              <a:cxnLst/>
              <a:rect l="l" t="t" r="r" b="b"/>
              <a:pathLst>
                <a:path w="1569" h="738" extrusionOk="0">
                  <a:moveTo>
                    <a:pt x="1416" y="1"/>
                  </a:moveTo>
                  <a:cubicBezTo>
                    <a:pt x="1315" y="1"/>
                    <a:pt x="1164" y="237"/>
                    <a:pt x="1101" y="237"/>
                  </a:cubicBezTo>
                  <a:lnTo>
                    <a:pt x="234" y="104"/>
                  </a:lnTo>
                  <a:lnTo>
                    <a:pt x="0" y="70"/>
                  </a:lnTo>
                  <a:lnTo>
                    <a:pt x="0" y="637"/>
                  </a:lnTo>
                  <a:cubicBezTo>
                    <a:pt x="0" y="637"/>
                    <a:pt x="1134" y="537"/>
                    <a:pt x="1168" y="537"/>
                  </a:cubicBezTo>
                  <a:cubicBezTo>
                    <a:pt x="1201" y="537"/>
                    <a:pt x="1235" y="571"/>
                    <a:pt x="1268" y="637"/>
                  </a:cubicBezTo>
                  <a:cubicBezTo>
                    <a:pt x="1335" y="671"/>
                    <a:pt x="1368" y="737"/>
                    <a:pt x="1435" y="737"/>
                  </a:cubicBezTo>
                  <a:cubicBezTo>
                    <a:pt x="1568" y="737"/>
                    <a:pt x="1501" y="4"/>
                    <a:pt x="1435" y="4"/>
                  </a:cubicBezTo>
                  <a:cubicBezTo>
                    <a:pt x="1429" y="2"/>
                    <a:pt x="1423" y="1"/>
                    <a:pt x="141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63" name="Google Shape;563;p28"/>
            <p:cNvSpPr/>
            <p:nvPr/>
          </p:nvSpPr>
          <p:spPr>
            <a:xfrm>
              <a:off x="1496446" y="2053871"/>
              <a:ext cx="1288" cy="22760"/>
            </a:xfrm>
            <a:custGeom>
              <a:avLst/>
              <a:gdLst/>
              <a:ahLst/>
              <a:cxnLst/>
              <a:rect l="l" t="t" r="r" b="b"/>
              <a:pathLst>
                <a:path w="34" h="601" extrusionOk="0">
                  <a:moveTo>
                    <a:pt x="34" y="0"/>
                  </a:moveTo>
                  <a:cubicBezTo>
                    <a:pt x="0" y="200"/>
                    <a:pt x="0" y="401"/>
                    <a:pt x="34" y="601"/>
                  </a:cubicBezTo>
                  <a:lnTo>
                    <a:pt x="34" y="0"/>
                  </a:lnTo>
                  <a:close/>
                </a:path>
              </a:pathLst>
            </a:custGeom>
            <a:solidFill>
              <a:srgbClr val="000000"/>
            </a:solidFill>
            <a:ln>
              <a:noFill/>
            </a:ln>
          </p:spPr>
          <p:txBody>
            <a:bodyPr spcFirstLastPara="1" wrap="square" lIns="91425" tIns="91425" rIns="91425" bIns="91425" anchor="ctr" anchorCtr="0">
              <a:noAutofit/>
            </a:bodyPr>
            <a:lstStyle/>
            <a:p/>
          </p:txBody>
        </p:sp>
        <p:sp>
          <p:nvSpPr>
            <p:cNvPr id="564" name="Google Shape;564;p28"/>
            <p:cNvSpPr/>
            <p:nvPr/>
          </p:nvSpPr>
          <p:spPr>
            <a:xfrm>
              <a:off x="1452214" y="2051334"/>
              <a:ext cx="50594" cy="27834"/>
            </a:xfrm>
            <a:custGeom>
              <a:avLst/>
              <a:gdLst/>
              <a:ahLst/>
              <a:cxnLst/>
              <a:rect l="l" t="t" r="r" b="b"/>
              <a:pathLst>
                <a:path w="1336" h="735" extrusionOk="0">
                  <a:moveTo>
                    <a:pt x="1202" y="1"/>
                  </a:moveTo>
                  <a:cubicBezTo>
                    <a:pt x="1135" y="1"/>
                    <a:pt x="935" y="267"/>
                    <a:pt x="901" y="267"/>
                  </a:cubicBezTo>
                  <a:lnTo>
                    <a:pt x="1" y="134"/>
                  </a:lnTo>
                  <a:lnTo>
                    <a:pt x="1" y="134"/>
                  </a:lnTo>
                  <a:cubicBezTo>
                    <a:pt x="268" y="201"/>
                    <a:pt x="735" y="334"/>
                    <a:pt x="835" y="334"/>
                  </a:cubicBezTo>
                  <a:cubicBezTo>
                    <a:pt x="844" y="337"/>
                    <a:pt x="854" y="339"/>
                    <a:pt x="864" y="339"/>
                  </a:cubicBezTo>
                  <a:cubicBezTo>
                    <a:pt x="964" y="339"/>
                    <a:pt x="1105" y="201"/>
                    <a:pt x="1135" y="201"/>
                  </a:cubicBezTo>
                  <a:cubicBezTo>
                    <a:pt x="1168" y="201"/>
                    <a:pt x="1168" y="234"/>
                    <a:pt x="1168" y="234"/>
                  </a:cubicBezTo>
                  <a:cubicBezTo>
                    <a:pt x="1202" y="267"/>
                    <a:pt x="1202" y="301"/>
                    <a:pt x="1202" y="334"/>
                  </a:cubicBezTo>
                  <a:cubicBezTo>
                    <a:pt x="1235" y="401"/>
                    <a:pt x="1235" y="501"/>
                    <a:pt x="1202" y="601"/>
                  </a:cubicBezTo>
                  <a:cubicBezTo>
                    <a:pt x="1202" y="601"/>
                    <a:pt x="1202" y="601"/>
                    <a:pt x="1202" y="634"/>
                  </a:cubicBezTo>
                  <a:lnTo>
                    <a:pt x="1035" y="634"/>
                  </a:lnTo>
                  <a:cubicBezTo>
                    <a:pt x="1102" y="668"/>
                    <a:pt x="1135" y="734"/>
                    <a:pt x="1202" y="734"/>
                  </a:cubicBezTo>
                  <a:cubicBezTo>
                    <a:pt x="1335" y="734"/>
                    <a:pt x="1268" y="34"/>
                    <a:pt x="1202" y="1"/>
                  </a:cubicBezTo>
                  <a:close/>
                </a:path>
              </a:pathLst>
            </a:custGeom>
            <a:solidFill>
              <a:srgbClr val="000000"/>
            </a:solidFill>
            <a:ln>
              <a:noFill/>
            </a:ln>
          </p:spPr>
          <p:txBody>
            <a:bodyPr spcFirstLastPara="1" wrap="square" lIns="91425" tIns="91425" rIns="91425" bIns="91425" anchor="ctr" anchorCtr="0">
              <a:noAutofit/>
            </a:bodyPr>
            <a:lstStyle/>
            <a:p/>
          </p:txBody>
        </p:sp>
        <p:sp>
          <p:nvSpPr>
            <p:cNvPr id="565" name="Google Shape;565;p28"/>
            <p:cNvSpPr/>
            <p:nvPr/>
          </p:nvSpPr>
          <p:spPr>
            <a:xfrm>
              <a:off x="1415593" y="1967300"/>
              <a:ext cx="58130" cy="56275"/>
            </a:xfrm>
            <a:custGeom>
              <a:avLst/>
              <a:gdLst/>
              <a:ahLst/>
              <a:cxnLst/>
              <a:rect l="l" t="t" r="r" b="b"/>
              <a:pathLst>
                <a:path w="1535" h="1486" extrusionOk="0">
                  <a:moveTo>
                    <a:pt x="978" y="0"/>
                  </a:moveTo>
                  <a:cubicBezTo>
                    <a:pt x="961" y="0"/>
                    <a:pt x="947" y="6"/>
                    <a:pt x="934" y="18"/>
                  </a:cubicBezTo>
                  <a:cubicBezTo>
                    <a:pt x="868" y="51"/>
                    <a:pt x="934" y="385"/>
                    <a:pt x="901" y="385"/>
                  </a:cubicBezTo>
                  <a:cubicBezTo>
                    <a:pt x="868" y="418"/>
                    <a:pt x="301" y="852"/>
                    <a:pt x="67" y="1019"/>
                  </a:cubicBezTo>
                  <a:lnTo>
                    <a:pt x="0" y="1085"/>
                  </a:lnTo>
                  <a:lnTo>
                    <a:pt x="401" y="1486"/>
                  </a:lnTo>
                  <a:cubicBezTo>
                    <a:pt x="401" y="1486"/>
                    <a:pt x="1135" y="618"/>
                    <a:pt x="1168" y="585"/>
                  </a:cubicBezTo>
                  <a:cubicBezTo>
                    <a:pt x="1185" y="552"/>
                    <a:pt x="1251" y="552"/>
                    <a:pt x="1322" y="552"/>
                  </a:cubicBezTo>
                  <a:cubicBezTo>
                    <a:pt x="1393" y="552"/>
                    <a:pt x="1468" y="552"/>
                    <a:pt x="1502" y="518"/>
                  </a:cubicBezTo>
                  <a:cubicBezTo>
                    <a:pt x="1535" y="485"/>
                    <a:pt x="1435" y="352"/>
                    <a:pt x="1301" y="218"/>
                  </a:cubicBezTo>
                  <a:cubicBezTo>
                    <a:pt x="1165" y="109"/>
                    <a:pt x="1051" y="0"/>
                    <a:pt x="97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66" name="Google Shape;566;p28"/>
            <p:cNvSpPr/>
            <p:nvPr/>
          </p:nvSpPr>
          <p:spPr>
            <a:xfrm>
              <a:off x="1454751" y="1969232"/>
              <a:ext cx="16473" cy="16473"/>
            </a:xfrm>
            <a:custGeom>
              <a:avLst/>
              <a:gdLst/>
              <a:ahLst/>
              <a:cxnLst/>
              <a:rect l="l" t="t" r="r" b="b"/>
              <a:pathLst>
                <a:path w="435" h="435" extrusionOk="0">
                  <a:moveTo>
                    <a:pt x="1" y="0"/>
                  </a:moveTo>
                  <a:cubicBezTo>
                    <a:pt x="101" y="167"/>
                    <a:pt x="267" y="301"/>
                    <a:pt x="434" y="434"/>
                  </a:cubicBezTo>
                  <a:lnTo>
                    <a:pt x="1" y="0"/>
                  </a:lnTo>
                  <a:close/>
                </a:path>
              </a:pathLst>
            </a:custGeom>
            <a:solidFill>
              <a:srgbClr val="000000"/>
            </a:solidFill>
            <a:ln>
              <a:noFill/>
            </a:ln>
          </p:spPr>
          <p:txBody>
            <a:bodyPr spcFirstLastPara="1" wrap="square" lIns="91425" tIns="91425" rIns="91425" bIns="91425" anchor="ctr" anchorCtr="0">
              <a:noAutofit/>
            </a:bodyPr>
            <a:lstStyle/>
            <a:p/>
          </p:txBody>
        </p:sp>
        <p:sp>
          <p:nvSpPr>
            <p:cNvPr id="567" name="Google Shape;567;p28"/>
            <p:cNvSpPr/>
            <p:nvPr/>
          </p:nvSpPr>
          <p:spPr>
            <a:xfrm>
              <a:off x="1419380" y="1967717"/>
              <a:ext cx="45520" cy="38173"/>
            </a:xfrm>
            <a:custGeom>
              <a:avLst/>
              <a:gdLst/>
              <a:ahLst/>
              <a:cxnLst/>
              <a:rect l="l" t="t" r="r" b="b"/>
              <a:pathLst>
                <a:path w="1202" h="1008" extrusionOk="0">
                  <a:moveTo>
                    <a:pt x="897" y="1"/>
                  </a:moveTo>
                  <a:cubicBezTo>
                    <a:pt x="887" y="1"/>
                    <a:pt x="877" y="3"/>
                    <a:pt x="868" y="7"/>
                  </a:cubicBezTo>
                  <a:cubicBezTo>
                    <a:pt x="801" y="40"/>
                    <a:pt x="868" y="374"/>
                    <a:pt x="834" y="407"/>
                  </a:cubicBezTo>
                  <a:cubicBezTo>
                    <a:pt x="801" y="441"/>
                    <a:pt x="206" y="837"/>
                    <a:pt x="3" y="1005"/>
                  </a:cubicBezTo>
                  <a:lnTo>
                    <a:pt x="3" y="1005"/>
                  </a:lnTo>
                  <a:cubicBezTo>
                    <a:pt x="67" y="958"/>
                    <a:pt x="902" y="539"/>
                    <a:pt x="935" y="474"/>
                  </a:cubicBezTo>
                  <a:cubicBezTo>
                    <a:pt x="968" y="441"/>
                    <a:pt x="935" y="241"/>
                    <a:pt x="935" y="207"/>
                  </a:cubicBezTo>
                  <a:cubicBezTo>
                    <a:pt x="935" y="140"/>
                    <a:pt x="968" y="140"/>
                    <a:pt x="1001" y="140"/>
                  </a:cubicBezTo>
                  <a:lnTo>
                    <a:pt x="1035" y="140"/>
                  </a:lnTo>
                  <a:cubicBezTo>
                    <a:pt x="1101" y="174"/>
                    <a:pt x="1135" y="174"/>
                    <a:pt x="1201" y="207"/>
                  </a:cubicBezTo>
                  <a:cubicBezTo>
                    <a:pt x="1086" y="91"/>
                    <a:pt x="970" y="1"/>
                    <a:pt x="897" y="1"/>
                  </a:cubicBezTo>
                  <a:close/>
                  <a:moveTo>
                    <a:pt x="3" y="1005"/>
                  </a:moveTo>
                  <a:lnTo>
                    <a:pt x="3" y="1005"/>
                  </a:lnTo>
                  <a:cubicBezTo>
                    <a:pt x="2" y="1006"/>
                    <a:pt x="1" y="1007"/>
                    <a:pt x="1" y="1008"/>
                  </a:cubicBezTo>
                  <a:cubicBezTo>
                    <a:pt x="1" y="1007"/>
                    <a:pt x="2" y="1006"/>
                    <a:pt x="3" y="1005"/>
                  </a:cubicBezTo>
                  <a:close/>
                </a:path>
              </a:pathLst>
            </a:custGeom>
            <a:solidFill>
              <a:schemeClr val="dk1"/>
            </a:solidFill>
            <a:ln>
              <a:noFill/>
            </a:ln>
          </p:spPr>
          <p:txBody>
            <a:bodyPr spcFirstLastPara="1" wrap="square" lIns="91425" tIns="91425" rIns="91425" bIns="91425" anchor="ctr" anchorCtr="0">
              <a:noAutofit/>
            </a:bodyPr>
            <a:lstStyle/>
            <a:p/>
          </p:txBody>
        </p:sp>
        <p:sp>
          <p:nvSpPr>
            <p:cNvPr id="568" name="Google Shape;568;p28"/>
            <p:cNvSpPr/>
            <p:nvPr/>
          </p:nvSpPr>
          <p:spPr>
            <a:xfrm>
              <a:off x="1334741" y="2114918"/>
              <a:ext cx="15186" cy="9278"/>
            </a:xfrm>
            <a:custGeom>
              <a:avLst/>
              <a:gdLst/>
              <a:ahLst/>
              <a:cxnLst/>
              <a:rect l="l" t="t" r="r" b="b"/>
              <a:pathLst>
                <a:path w="401" h="245" extrusionOk="0">
                  <a:moveTo>
                    <a:pt x="117" y="1"/>
                  </a:moveTo>
                  <a:cubicBezTo>
                    <a:pt x="68" y="1"/>
                    <a:pt x="34" y="17"/>
                    <a:pt x="34" y="56"/>
                  </a:cubicBezTo>
                  <a:cubicBezTo>
                    <a:pt x="1" y="90"/>
                    <a:pt x="34" y="190"/>
                    <a:pt x="134" y="223"/>
                  </a:cubicBezTo>
                  <a:cubicBezTo>
                    <a:pt x="175" y="237"/>
                    <a:pt x="217" y="245"/>
                    <a:pt x="251" y="245"/>
                  </a:cubicBezTo>
                  <a:cubicBezTo>
                    <a:pt x="300" y="245"/>
                    <a:pt x="334" y="229"/>
                    <a:pt x="334" y="190"/>
                  </a:cubicBezTo>
                  <a:cubicBezTo>
                    <a:pt x="401" y="156"/>
                    <a:pt x="334" y="56"/>
                    <a:pt x="234" y="23"/>
                  </a:cubicBezTo>
                  <a:cubicBezTo>
                    <a:pt x="193" y="9"/>
                    <a:pt x="151" y="1"/>
                    <a:pt x="117"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69" name="Google Shape;569;p28"/>
            <p:cNvSpPr/>
            <p:nvPr/>
          </p:nvSpPr>
          <p:spPr>
            <a:xfrm>
              <a:off x="1326220" y="2111964"/>
              <a:ext cx="19920" cy="19200"/>
            </a:xfrm>
            <a:custGeom>
              <a:avLst/>
              <a:gdLst/>
              <a:ahLst/>
              <a:cxnLst/>
              <a:rect l="l" t="t" r="r" b="b"/>
              <a:pathLst>
                <a:path w="526" h="507" extrusionOk="0">
                  <a:moveTo>
                    <a:pt x="326" y="1"/>
                  </a:moveTo>
                  <a:cubicBezTo>
                    <a:pt x="282" y="1"/>
                    <a:pt x="238" y="1"/>
                    <a:pt x="200" y="9"/>
                  </a:cubicBezTo>
                  <a:lnTo>
                    <a:pt x="200" y="9"/>
                  </a:lnTo>
                  <a:cubicBezTo>
                    <a:pt x="239" y="3"/>
                    <a:pt x="283" y="1"/>
                    <a:pt x="326" y="1"/>
                  </a:cubicBezTo>
                  <a:close/>
                  <a:moveTo>
                    <a:pt x="200" y="9"/>
                  </a:moveTo>
                  <a:cubicBezTo>
                    <a:pt x="86" y="27"/>
                    <a:pt x="1" y="77"/>
                    <a:pt x="25" y="201"/>
                  </a:cubicBezTo>
                  <a:cubicBezTo>
                    <a:pt x="55" y="380"/>
                    <a:pt x="273" y="506"/>
                    <a:pt x="438" y="506"/>
                  </a:cubicBezTo>
                  <a:cubicBezTo>
                    <a:pt x="457" y="506"/>
                    <a:pt x="475" y="505"/>
                    <a:pt x="492" y="501"/>
                  </a:cubicBezTo>
                  <a:lnTo>
                    <a:pt x="526" y="468"/>
                  </a:lnTo>
                  <a:cubicBezTo>
                    <a:pt x="392" y="434"/>
                    <a:pt x="259" y="401"/>
                    <a:pt x="159" y="301"/>
                  </a:cubicBezTo>
                  <a:cubicBezTo>
                    <a:pt x="92" y="234"/>
                    <a:pt x="92" y="168"/>
                    <a:pt x="92" y="101"/>
                  </a:cubicBezTo>
                  <a:cubicBezTo>
                    <a:pt x="111" y="45"/>
                    <a:pt x="151" y="20"/>
                    <a:pt x="200" y="9"/>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0" name="Google Shape;570;p28"/>
            <p:cNvSpPr/>
            <p:nvPr/>
          </p:nvSpPr>
          <p:spPr>
            <a:xfrm>
              <a:off x="1342315" y="2003353"/>
              <a:ext cx="17723" cy="8862"/>
            </a:xfrm>
            <a:custGeom>
              <a:avLst/>
              <a:gdLst/>
              <a:ahLst/>
              <a:cxnLst/>
              <a:rect l="l" t="t" r="r" b="b"/>
              <a:pathLst>
                <a:path w="468" h="234" extrusionOk="0">
                  <a:moveTo>
                    <a:pt x="234" y="0"/>
                  </a:moveTo>
                  <a:cubicBezTo>
                    <a:pt x="101" y="33"/>
                    <a:pt x="1" y="67"/>
                    <a:pt x="1" y="133"/>
                  </a:cubicBezTo>
                  <a:cubicBezTo>
                    <a:pt x="34" y="234"/>
                    <a:pt x="134" y="234"/>
                    <a:pt x="268" y="234"/>
                  </a:cubicBezTo>
                  <a:cubicBezTo>
                    <a:pt x="401" y="200"/>
                    <a:pt x="468" y="133"/>
                    <a:pt x="468" y="100"/>
                  </a:cubicBezTo>
                  <a:cubicBezTo>
                    <a:pt x="468" y="33"/>
                    <a:pt x="368" y="0"/>
                    <a:pt x="23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1" name="Google Shape;571;p28"/>
            <p:cNvSpPr/>
            <p:nvPr/>
          </p:nvSpPr>
          <p:spPr>
            <a:xfrm>
              <a:off x="1333491" y="1999528"/>
              <a:ext cx="17723" cy="17723"/>
            </a:xfrm>
            <a:custGeom>
              <a:avLst/>
              <a:gdLst/>
              <a:ahLst/>
              <a:cxnLst/>
              <a:rect l="l" t="t" r="r" b="b"/>
              <a:pathLst>
                <a:path w="468" h="468" extrusionOk="0">
                  <a:moveTo>
                    <a:pt x="467" y="1"/>
                  </a:moveTo>
                  <a:lnTo>
                    <a:pt x="467" y="1"/>
                  </a:lnTo>
                  <a:cubicBezTo>
                    <a:pt x="334" y="1"/>
                    <a:pt x="100" y="68"/>
                    <a:pt x="34" y="234"/>
                  </a:cubicBezTo>
                  <a:cubicBezTo>
                    <a:pt x="0" y="401"/>
                    <a:pt x="234" y="468"/>
                    <a:pt x="401" y="468"/>
                  </a:cubicBezTo>
                  <a:cubicBezTo>
                    <a:pt x="401" y="468"/>
                    <a:pt x="401" y="435"/>
                    <a:pt x="367" y="435"/>
                  </a:cubicBezTo>
                  <a:cubicBezTo>
                    <a:pt x="300" y="435"/>
                    <a:pt x="234" y="401"/>
                    <a:pt x="200" y="368"/>
                  </a:cubicBezTo>
                  <a:cubicBezTo>
                    <a:pt x="100" y="335"/>
                    <a:pt x="100" y="234"/>
                    <a:pt x="134" y="168"/>
                  </a:cubicBezTo>
                  <a:cubicBezTo>
                    <a:pt x="234" y="68"/>
                    <a:pt x="334" y="1"/>
                    <a:pt x="467"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2" name="Google Shape;572;p28"/>
            <p:cNvSpPr/>
            <p:nvPr/>
          </p:nvSpPr>
          <p:spPr>
            <a:xfrm>
              <a:off x="1416843" y="2029862"/>
              <a:ext cx="12686" cy="8899"/>
            </a:xfrm>
            <a:custGeom>
              <a:avLst/>
              <a:gdLst/>
              <a:ahLst/>
              <a:cxnLst/>
              <a:rect l="l" t="t" r="r" b="b"/>
              <a:pathLst>
                <a:path w="335" h="235" extrusionOk="0">
                  <a:moveTo>
                    <a:pt x="168" y="1"/>
                  </a:moveTo>
                  <a:cubicBezTo>
                    <a:pt x="68" y="1"/>
                    <a:pt x="1" y="67"/>
                    <a:pt x="1" y="101"/>
                  </a:cubicBezTo>
                  <a:cubicBezTo>
                    <a:pt x="1" y="167"/>
                    <a:pt x="68" y="234"/>
                    <a:pt x="168" y="234"/>
                  </a:cubicBezTo>
                  <a:cubicBezTo>
                    <a:pt x="268" y="234"/>
                    <a:pt x="334" y="167"/>
                    <a:pt x="334" y="134"/>
                  </a:cubicBezTo>
                  <a:cubicBezTo>
                    <a:pt x="334" y="67"/>
                    <a:pt x="268" y="1"/>
                    <a:pt x="16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3" name="Google Shape;573;p28"/>
            <p:cNvSpPr/>
            <p:nvPr/>
          </p:nvSpPr>
          <p:spPr>
            <a:xfrm>
              <a:off x="1406732" y="2028612"/>
              <a:ext cx="16473" cy="16776"/>
            </a:xfrm>
            <a:custGeom>
              <a:avLst/>
              <a:gdLst/>
              <a:ahLst/>
              <a:cxnLst/>
              <a:rect l="l" t="t" r="r" b="b"/>
              <a:pathLst>
                <a:path w="435" h="443" extrusionOk="0">
                  <a:moveTo>
                    <a:pt x="335" y="0"/>
                  </a:moveTo>
                  <a:cubicBezTo>
                    <a:pt x="201" y="0"/>
                    <a:pt x="1" y="67"/>
                    <a:pt x="34" y="234"/>
                  </a:cubicBezTo>
                  <a:cubicBezTo>
                    <a:pt x="62" y="373"/>
                    <a:pt x="206" y="442"/>
                    <a:pt x="330" y="442"/>
                  </a:cubicBezTo>
                  <a:cubicBezTo>
                    <a:pt x="355" y="442"/>
                    <a:pt x="379" y="439"/>
                    <a:pt x="401" y="434"/>
                  </a:cubicBezTo>
                  <a:cubicBezTo>
                    <a:pt x="435" y="434"/>
                    <a:pt x="435" y="400"/>
                    <a:pt x="435" y="400"/>
                  </a:cubicBezTo>
                  <a:cubicBezTo>
                    <a:pt x="301" y="367"/>
                    <a:pt x="234" y="334"/>
                    <a:pt x="134" y="267"/>
                  </a:cubicBezTo>
                  <a:cubicBezTo>
                    <a:pt x="1" y="100"/>
                    <a:pt x="234" y="34"/>
                    <a:pt x="33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4" name="Google Shape;574;p28"/>
            <p:cNvSpPr/>
            <p:nvPr/>
          </p:nvSpPr>
          <p:spPr>
            <a:xfrm>
              <a:off x="1312019" y="2094278"/>
              <a:ext cx="10149" cy="6362"/>
            </a:xfrm>
            <a:custGeom>
              <a:avLst/>
              <a:gdLst/>
              <a:ahLst/>
              <a:cxnLst/>
              <a:rect l="l" t="t" r="r" b="b"/>
              <a:pathLst>
                <a:path w="268" h="168" extrusionOk="0">
                  <a:moveTo>
                    <a:pt x="134" y="1"/>
                  </a:moveTo>
                  <a:cubicBezTo>
                    <a:pt x="67" y="1"/>
                    <a:pt x="0" y="34"/>
                    <a:pt x="0" y="67"/>
                  </a:cubicBezTo>
                  <a:cubicBezTo>
                    <a:pt x="0" y="101"/>
                    <a:pt x="67" y="134"/>
                    <a:pt x="134" y="168"/>
                  </a:cubicBezTo>
                  <a:cubicBezTo>
                    <a:pt x="200" y="168"/>
                    <a:pt x="267" y="134"/>
                    <a:pt x="267" y="67"/>
                  </a:cubicBezTo>
                  <a:cubicBezTo>
                    <a:pt x="267" y="34"/>
                    <a:pt x="234" y="1"/>
                    <a:pt x="13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5" name="Google Shape;575;p28"/>
            <p:cNvSpPr/>
            <p:nvPr/>
          </p:nvSpPr>
          <p:spPr>
            <a:xfrm>
              <a:off x="1304445" y="2091779"/>
              <a:ext cx="12649" cy="13898"/>
            </a:xfrm>
            <a:custGeom>
              <a:avLst/>
              <a:gdLst/>
              <a:ahLst/>
              <a:cxnLst/>
              <a:rect l="l" t="t" r="r" b="b"/>
              <a:pathLst>
                <a:path w="334" h="367" extrusionOk="0">
                  <a:moveTo>
                    <a:pt x="267" y="0"/>
                  </a:moveTo>
                  <a:cubicBezTo>
                    <a:pt x="167" y="0"/>
                    <a:pt x="33" y="67"/>
                    <a:pt x="33" y="200"/>
                  </a:cubicBezTo>
                  <a:cubicBezTo>
                    <a:pt x="67" y="300"/>
                    <a:pt x="234" y="367"/>
                    <a:pt x="334" y="367"/>
                  </a:cubicBezTo>
                  <a:lnTo>
                    <a:pt x="334" y="334"/>
                  </a:lnTo>
                  <a:cubicBezTo>
                    <a:pt x="234" y="300"/>
                    <a:pt x="167" y="267"/>
                    <a:pt x="100" y="200"/>
                  </a:cubicBezTo>
                  <a:cubicBezTo>
                    <a:pt x="0" y="100"/>
                    <a:pt x="167" y="33"/>
                    <a:pt x="26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6" name="Google Shape;576;p28"/>
            <p:cNvSpPr/>
            <p:nvPr/>
          </p:nvSpPr>
          <p:spPr>
            <a:xfrm>
              <a:off x="1429492" y="2095566"/>
              <a:ext cx="17723" cy="10452"/>
            </a:xfrm>
            <a:custGeom>
              <a:avLst/>
              <a:gdLst/>
              <a:ahLst/>
              <a:cxnLst/>
              <a:rect l="l" t="t" r="r" b="b"/>
              <a:pathLst>
                <a:path w="468" h="276" extrusionOk="0">
                  <a:moveTo>
                    <a:pt x="234" y="0"/>
                  </a:moveTo>
                  <a:cubicBezTo>
                    <a:pt x="100" y="33"/>
                    <a:pt x="0" y="100"/>
                    <a:pt x="34" y="167"/>
                  </a:cubicBezTo>
                  <a:cubicBezTo>
                    <a:pt x="34" y="221"/>
                    <a:pt x="123" y="276"/>
                    <a:pt x="210" y="276"/>
                  </a:cubicBezTo>
                  <a:cubicBezTo>
                    <a:pt x="229" y="276"/>
                    <a:pt x="249" y="273"/>
                    <a:pt x="267" y="267"/>
                  </a:cubicBezTo>
                  <a:cubicBezTo>
                    <a:pt x="401" y="267"/>
                    <a:pt x="467" y="167"/>
                    <a:pt x="467" y="100"/>
                  </a:cubicBezTo>
                  <a:cubicBezTo>
                    <a:pt x="467" y="33"/>
                    <a:pt x="334" y="0"/>
                    <a:pt x="23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7" name="Google Shape;577;p28"/>
            <p:cNvSpPr/>
            <p:nvPr/>
          </p:nvSpPr>
          <p:spPr>
            <a:xfrm>
              <a:off x="1420630" y="2094278"/>
              <a:ext cx="20260" cy="19049"/>
            </a:xfrm>
            <a:custGeom>
              <a:avLst/>
              <a:gdLst/>
              <a:ahLst/>
              <a:cxnLst/>
              <a:rect l="l" t="t" r="r" b="b"/>
              <a:pathLst>
                <a:path w="535" h="503" extrusionOk="0">
                  <a:moveTo>
                    <a:pt x="268" y="1"/>
                  </a:moveTo>
                  <a:cubicBezTo>
                    <a:pt x="168" y="101"/>
                    <a:pt x="1" y="234"/>
                    <a:pt x="101" y="401"/>
                  </a:cubicBezTo>
                  <a:cubicBezTo>
                    <a:pt x="166" y="466"/>
                    <a:pt x="272" y="502"/>
                    <a:pt x="375" y="502"/>
                  </a:cubicBezTo>
                  <a:cubicBezTo>
                    <a:pt x="432" y="502"/>
                    <a:pt x="487" y="491"/>
                    <a:pt x="535" y="468"/>
                  </a:cubicBezTo>
                  <a:cubicBezTo>
                    <a:pt x="435" y="468"/>
                    <a:pt x="301" y="468"/>
                    <a:pt x="234" y="434"/>
                  </a:cubicBezTo>
                  <a:cubicBezTo>
                    <a:pt x="34" y="301"/>
                    <a:pt x="168" y="101"/>
                    <a:pt x="268" y="1"/>
                  </a:cubicBez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578" name="Google Shape;578;p28"/>
          <p:cNvGrpSpPr/>
          <p:nvPr/>
        </p:nvGrpSpPr>
        <p:grpSpPr>
          <a:xfrm>
            <a:off x="6885860" y="1396740"/>
            <a:ext cx="2709190" cy="5726707"/>
            <a:chOff x="3653625" y="1074225"/>
            <a:chExt cx="1764600" cy="3730025"/>
          </a:xfrm>
        </p:grpSpPr>
        <p:grpSp>
          <p:nvGrpSpPr>
            <p:cNvPr id="579" name="Google Shape;579;p28"/>
            <p:cNvGrpSpPr/>
            <p:nvPr/>
          </p:nvGrpSpPr>
          <p:grpSpPr>
            <a:xfrm>
              <a:off x="3653625" y="1074225"/>
              <a:ext cx="1764600" cy="3730025"/>
              <a:chOff x="3653625" y="1074225"/>
              <a:chExt cx="1764600" cy="3730025"/>
            </a:xfrm>
          </p:grpSpPr>
          <p:sp>
            <p:nvSpPr>
              <p:cNvPr id="580" name="Google Shape;580;p28"/>
              <p:cNvSpPr/>
              <p:nvPr/>
            </p:nvSpPr>
            <p:spPr>
              <a:xfrm>
                <a:off x="4599300" y="3912400"/>
                <a:ext cx="474525" cy="201850"/>
              </a:xfrm>
              <a:custGeom>
                <a:avLst/>
                <a:gdLst/>
                <a:ahLst/>
                <a:cxnLst/>
                <a:rect l="l" t="t" r="r" b="b"/>
                <a:pathLst>
                  <a:path w="18981" h="8074" extrusionOk="0">
                    <a:moveTo>
                      <a:pt x="9107" y="1"/>
                    </a:moveTo>
                    <a:cubicBezTo>
                      <a:pt x="5637" y="1"/>
                      <a:pt x="4870" y="5205"/>
                      <a:pt x="4870" y="5205"/>
                    </a:cubicBezTo>
                    <a:cubicBezTo>
                      <a:pt x="4369" y="4613"/>
                      <a:pt x="3651" y="4285"/>
                      <a:pt x="2917" y="4285"/>
                    </a:cubicBezTo>
                    <a:cubicBezTo>
                      <a:pt x="2575" y="4285"/>
                      <a:pt x="2230" y="4356"/>
                      <a:pt x="1901" y="4504"/>
                    </a:cubicBezTo>
                    <a:cubicBezTo>
                      <a:pt x="33" y="5238"/>
                      <a:pt x="0" y="8073"/>
                      <a:pt x="0" y="8073"/>
                    </a:cubicBezTo>
                    <a:lnTo>
                      <a:pt x="18980" y="8073"/>
                    </a:lnTo>
                    <a:cubicBezTo>
                      <a:pt x="18980" y="8073"/>
                      <a:pt x="18914" y="3637"/>
                      <a:pt x="16979" y="3403"/>
                    </a:cubicBezTo>
                    <a:cubicBezTo>
                      <a:pt x="16787" y="3361"/>
                      <a:pt x="16596" y="3341"/>
                      <a:pt x="16408" y="3341"/>
                    </a:cubicBezTo>
                    <a:cubicBezTo>
                      <a:pt x="15552" y="3341"/>
                      <a:pt x="14763" y="3765"/>
                      <a:pt x="14244" y="4504"/>
                    </a:cubicBezTo>
                    <a:cubicBezTo>
                      <a:pt x="14244" y="4504"/>
                      <a:pt x="12609" y="1"/>
                      <a:pt x="9107" y="1"/>
                    </a:cubicBezTo>
                    <a:close/>
                  </a:path>
                </a:pathLst>
              </a:custGeom>
              <a:solidFill>
                <a:srgbClr val="455A64"/>
              </a:solidFill>
              <a:ln>
                <a:noFill/>
              </a:ln>
            </p:spPr>
            <p:txBody>
              <a:bodyPr spcFirstLastPara="1" wrap="square" lIns="91425" tIns="91425" rIns="91425" bIns="91425" anchor="ctr" anchorCtr="0">
                <a:noAutofit/>
              </a:bodyPr>
              <a:lstStyle/>
              <a:p/>
            </p:txBody>
          </p:sp>
          <p:sp>
            <p:nvSpPr>
              <p:cNvPr id="581" name="Google Shape;581;p28"/>
              <p:cNvSpPr/>
              <p:nvPr/>
            </p:nvSpPr>
            <p:spPr>
              <a:xfrm>
                <a:off x="4621800" y="4114225"/>
                <a:ext cx="796425" cy="677200"/>
              </a:xfrm>
              <a:custGeom>
                <a:avLst/>
                <a:gdLst/>
                <a:ahLst/>
                <a:cxnLst/>
                <a:rect l="l" t="t" r="r" b="b"/>
                <a:pathLst>
                  <a:path w="31857" h="27088" extrusionOk="0">
                    <a:moveTo>
                      <a:pt x="1" y="0"/>
                    </a:moveTo>
                    <a:lnTo>
                      <a:pt x="1335" y="20248"/>
                    </a:lnTo>
                    <a:cubicBezTo>
                      <a:pt x="1302" y="23651"/>
                      <a:pt x="1335" y="26152"/>
                      <a:pt x="1468" y="26219"/>
                    </a:cubicBezTo>
                    <a:cubicBezTo>
                      <a:pt x="2238" y="26732"/>
                      <a:pt x="18680" y="27088"/>
                      <a:pt x="26653" y="27088"/>
                    </a:cubicBezTo>
                    <a:cubicBezTo>
                      <a:pt x="29044" y="27088"/>
                      <a:pt x="30674" y="27056"/>
                      <a:pt x="30889" y="26986"/>
                    </a:cubicBezTo>
                    <a:cubicBezTo>
                      <a:pt x="31857" y="26686"/>
                      <a:pt x="31056" y="23984"/>
                      <a:pt x="30022" y="23117"/>
                    </a:cubicBezTo>
                    <a:cubicBezTo>
                      <a:pt x="28721" y="22316"/>
                      <a:pt x="27320" y="21582"/>
                      <a:pt x="25919" y="20949"/>
                    </a:cubicBezTo>
                    <a:cubicBezTo>
                      <a:pt x="22717" y="19381"/>
                      <a:pt x="18814" y="17580"/>
                      <a:pt x="18814" y="17580"/>
                    </a:cubicBezTo>
                    <a:lnTo>
                      <a:pt x="17446" y="67"/>
                    </a:lnTo>
                    <a:lnTo>
                      <a:pt x="1" y="0"/>
                    </a:lnTo>
                    <a:close/>
                  </a:path>
                </a:pathLst>
              </a:custGeom>
              <a:solidFill>
                <a:srgbClr val="DD6A57"/>
              </a:solidFill>
              <a:ln>
                <a:noFill/>
              </a:ln>
            </p:spPr>
            <p:txBody>
              <a:bodyPr spcFirstLastPara="1" wrap="square" lIns="91425" tIns="91425" rIns="91425" bIns="91425" anchor="ctr" anchorCtr="0">
                <a:noAutofit/>
              </a:bodyPr>
              <a:lstStyle/>
              <a:p/>
            </p:txBody>
          </p:sp>
          <p:sp>
            <p:nvSpPr>
              <p:cNvPr id="582" name="Google Shape;582;p28"/>
              <p:cNvSpPr/>
              <p:nvPr/>
            </p:nvSpPr>
            <p:spPr>
              <a:xfrm>
                <a:off x="4654325" y="4620425"/>
                <a:ext cx="763900" cy="171000"/>
              </a:xfrm>
              <a:custGeom>
                <a:avLst/>
                <a:gdLst/>
                <a:ahLst/>
                <a:cxnLst/>
                <a:rect l="l" t="t" r="r" b="b"/>
                <a:pathLst>
                  <a:path w="30556" h="6840" extrusionOk="0">
                    <a:moveTo>
                      <a:pt x="34" y="0"/>
                    </a:moveTo>
                    <a:lnTo>
                      <a:pt x="34" y="0"/>
                    </a:lnTo>
                    <a:cubicBezTo>
                      <a:pt x="1" y="3403"/>
                      <a:pt x="34" y="5904"/>
                      <a:pt x="167" y="5971"/>
                    </a:cubicBezTo>
                    <a:cubicBezTo>
                      <a:pt x="937" y="6484"/>
                      <a:pt x="17379" y="6840"/>
                      <a:pt x="25352" y="6840"/>
                    </a:cubicBezTo>
                    <a:cubicBezTo>
                      <a:pt x="27743" y="6840"/>
                      <a:pt x="29373" y="6808"/>
                      <a:pt x="29588" y="6738"/>
                    </a:cubicBezTo>
                    <a:cubicBezTo>
                      <a:pt x="30556" y="6438"/>
                      <a:pt x="29755" y="3736"/>
                      <a:pt x="28721" y="2902"/>
                    </a:cubicBezTo>
                    <a:cubicBezTo>
                      <a:pt x="27387" y="2102"/>
                      <a:pt x="26019" y="1368"/>
                      <a:pt x="24618" y="734"/>
                    </a:cubicBezTo>
                    <a:lnTo>
                      <a:pt x="24618" y="734"/>
                    </a:lnTo>
                    <a:cubicBezTo>
                      <a:pt x="25252" y="1334"/>
                      <a:pt x="25686" y="1968"/>
                      <a:pt x="25485" y="2535"/>
                    </a:cubicBezTo>
                    <a:cubicBezTo>
                      <a:pt x="25372" y="2839"/>
                      <a:pt x="24471" y="2968"/>
                      <a:pt x="23056" y="2968"/>
                    </a:cubicBezTo>
                    <a:cubicBezTo>
                      <a:pt x="17789" y="2968"/>
                      <a:pt x="5398" y="1183"/>
                      <a:pt x="3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83" name="Google Shape;583;p28"/>
              <p:cNvSpPr/>
              <p:nvPr/>
            </p:nvSpPr>
            <p:spPr>
              <a:xfrm>
                <a:off x="4907000" y="4583050"/>
                <a:ext cx="259375" cy="92425"/>
              </a:xfrm>
              <a:custGeom>
                <a:avLst/>
                <a:gdLst/>
                <a:ahLst/>
                <a:cxnLst/>
                <a:rect l="l" t="t" r="r" b="b"/>
                <a:pathLst>
                  <a:path w="10375" h="3697" extrusionOk="0">
                    <a:moveTo>
                      <a:pt x="8044" y="0"/>
                    </a:moveTo>
                    <a:cubicBezTo>
                      <a:pt x="4991" y="0"/>
                      <a:pt x="2050" y="1328"/>
                      <a:pt x="1" y="3697"/>
                    </a:cubicBezTo>
                    <a:lnTo>
                      <a:pt x="10375" y="261"/>
                    </a:lnTo>
                    <a:cubicBezTo>
                      <a:pt x="9599" y="86"/>
                      <a:pt x="8818" y="0"/>
                      <a:pt x="804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84" name="Google Shape;584;p28"/>
              <p:cNvSpPr/>
              <p:nvPr/>
            </p:nvSpPr>
            <p:spPr>
              <a:xfrm>
                <a:off x="4324100" y="2272900"/>
                <a:ext cx="773075" cy="2277500"/>
              </a:xfrm>
              <a:custGeom>
                <a:avLst/>
                <a:gdLst/>
                <a:ahLst/>
                <a:cxnLst/>
                <a:rect l="l" t="t" r="r" b="b"/>
                <a:pathLst>
                  <a:path w="30923" h="91100" extrusionOk="0">
                    <a:moveTo>
                      <a:pt x="0" y="1"/>
                    </a:moveTo>
                    <a:cubicBezTo>
                      <a:pt x="0" y="1"/>
                      <a:pt x="9507" y="52305"/>
                      <a:pt x="9607" y="52938"/>
                    </a:cubicBezTo>
                    <a:cubicBezTo>
                      <a:pt x="9640" y="53039"/>
                      <a:pt x="9674" y="54006"/>
                      <a:pt x="9707" y="55574"/>
                    </a:cubicBezTo>
                    <a:cubicBezTo>
                      <a:pt x="9974" y="64180"/>
                      <a:pt x="10241" y="91099"/>
                      <a:pt x="10241" y="91099"/>
                    </a:cubicBezTo>
                    <a:lnTo>
                      <a:pt x="30922" y="91099"/>
                    </a:lnTo>
                    <a:cubicBezTo>
                      <a:pt x="30922" y="91099"/>
                      <a:pt x="29988" y="59243"/>
                      <a:pt x="29221" y="51804"/>
                    </a:cubicBezTo>
                    <a:cubicBezTo>
                      <a:pt x="28220" y="42298"/>
                      <a:pt x="17546" y="1"/>
                      <a:pt x="1754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85" name="Google Shape;585;p28"/>
              <p:cNvSpPr/>
              <p:nvPr/>
            </p:nvSpPr>
            <p:spPr>
              <a:xfrm>
                <a:off x="4602625" y="4445625"/>
                <a:ext cx="465350" cy="13350"/>
              </a:xfrm>
              <a:custGeom>
                <a:avLst/>
                <a:gdLst/>
                <a:ahLst/>
                <a:cxnLst/>
                <a:rect l="l" t="t" r="r" b="b"/>
                <a:pathLst>
                  <a:path w="18614" h="534" extrusionOk="0">
                    <a:moveTo>
                      <a:pt x="8778" y="1"/>
                    </a:moveTo>
                    <a:cubicBezTo>
                      <a:pt x="7244" y="1"/>
                      <a:pt x="5714" y="24"/>
                      <a:pt x="4170" y="87"/>
                    </a:cubicBezTo>
                    <a:lnTo>
                      <a:pt x="2202" y="154"/>
                    </a:lnTo>
                    <a:cubicBezTo>
                      <a:pt x="1635" y="181"/>
                      <a:pt x="1047" y="230"/>
                      <a:pt x="472" y="230"/>
                    </a:cubicBezTo>
                    <a:cubicBezTo>
                      <a:pt x="336" y="230"/>
                      <a:pt x="201" y="227"/>
                      <a:pt x="67" y="221"/>
                    </a:cubicBezTo>
                    <a:cubicBezTo>
                      <a:pt x="0" y="221"/>
                      <a:pt x="0" y="287"/>
                      <a:pt x="67" y="287"/>
                    </a:cubicBezTo>
                    <a:cubicBezTo>
                      <a:pt x="1301" y="287"/>
                      <a:pt x="2502" y="421"/>
                      <a:pt x="3736" y="454"/>
                    </a:cubicBezTo>
                    <a:cubicBezTo>
                      <a:pt x="4937" y="487"/>
                      <a:pt x="6138" y="521"/>
                      <a:pt x="7339" y="521"/>
                    </a:cubicBezTo>
                    <a:cubicBezTo>
                      <a:pt x="7983" y="530"/>
                      <a:pt x="8626" y="534"/>
                      <a:pt x="9270" y="534"/>
                    </a:cubicBezTo>
                    <a:cubicBezTo>
                      <a:pt x="11030" y="534"/>
                      <a:pt x="12795" y="503"/>
                      <a:pt x="14578" y="454"/>
                    </a:cubicBezTo>
                    <a:cubicBezTo>
                      <a:pt x="15245" y="421"/>
                      <a:pt x="15878" y="421"/>
                      <a:pt x="16546" y="387"/>
                    </a:cubicBezTo>
                    <a:lnTo>
                      <a:pt x="17613" y="354"/>
                    </a:lnTo>
                    <a:cubicBezTo>
                      <a:pt x="17947" y="354"/>
                      <a:pt x="18247" y="354"/>
                      <a:pt x="18580" y="321"/>
                    </a:cubicBezTo>
                    <a:cubicBezTo>
                      <a:pt x="18614" y="321"/>
                      <a:pt x="18614" y="254"/>
                      <a:pt x="18547" y="254"/>
                    </a:cubicBezTo>
                    <a:cubicBezTo>
                      <a:pt x="18227" y="194"/>
                      <a:pt x="17883" y="182"/>
                      <a:pt x="17543" y="182"/>
                    </a:cubicBezTo>
                    <a:cubicBezTo>
                      <a:pt x="17317" y="182"/>
                      <a:pt x="17093" y="187"/>
                      <a:pt x="16879" y="187"/>
                    </a:cubicBezTo>
                    <a:cubicBezTo>
                      <a:pt x="16279" y="154"/>
                      <a:pt x="15645" y="154"/>
                      <a:pt x="15011" y="121"/>
                    </a:cubicBezTo>
                    <a:cubicBezTo>
                      <a:pt x="13810" y="87"/>
                      <a:pt x="12643" y="54"/>
                      <a:pt x="11442" y="20"/>
                    </a:cubicBezTo>
                    <a:cubicBezTo>
                      <a:pt x="10551" y="8"/>
                      <a:pt x="9664" y="1"/>
                      <a:pt x="8778"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86" name="Google Shape;586;p28"/>
              <p:cNvSpPr/>
              <p:nvPr/>
            </p:nvSpPr>
            <p:spPr>
              <a:xfrm>
                <a:off x="4394150" y="2326150"/>
                <a:ext cx="256025" cy="2091650"/>
              </a:xfrm>
              <a:custGeom>
                <a:avLst/>
                <a:gdLst/>
                <a:ahLst/>
                <a:cxnLst/>
                <a:rect l="l" t="t" r="r" b="b"/>
                <a:pathLst>
                  <a:path w="10241" h="83666" extrusionOk="0">
                    <a:moveTo>
                      <a:pt x="41" y="0"/>
                    </a:moveTo>
                    <a:cubicBezTo>
                      <a:pt x="22" y="0"/>
                      <a:pt x="0" y="20"/>
                      <a:pt x="0" y="39"/>
                    </a:cubicBezTo>
                    <a:cubicBezTo>
                      <a:pt x="2002" y="10880"/>
                      <a:pt x="4070" y="21688"/>
                      <a:pt x="6171" y="32495"/>
                    </a:cubicBezTo>
                    <a:cubicBezTo>
                      <a:pt x="6672" y="35231"/>
                      <a:pt x="7205" y="37966"/>
                      <a:pt x="7739" y="40701"/>
                    </a:cubicBezTo>
                    <a:cubicBezTo>
                      <a:pt x="8273" y="43370"/>
                      <a:pt x="8840" y="46072"/>
                      <a:pt x="9173" y="48774"/>
                    </a:cubicBezTo>
                    <a:cubicBezTo>
                      <a:pt x="9474" y="51442"/>
                      <a:pt x="9640" y="54111"/>
                      <a:pt x="9640" y="56779"/>
                    </a:cubicBezTo>
                    <a:cubicBezTo>
                      <a:pt x="9674" y="59548"/>
                      <a:pt x="9707" y="62317"/>
                      <a:pt x="9740" y="65085"/>
                    </a:cubicBezTo>
                    <a:cubicBezTo>
                      <a:pt x="9841" y="71256"/>
                      <a:pt x="9907" y="77428"/>
                      <a:pt x="10007" y="83565"/>
                    </a:cubicBezTo>
                    <a:cubicBezTo>
                      <a:pt x="10007" y="83632"/>
                      <a:pt x="10057" y="83665"/>
                      <a:pt x="10112" y="83665"/>
                    </a:cubicBezTo>
                    <a:cubicBezTo>
                      <a:pt x="10166" y="83665"/>
                      <a:pt x="10224" y="83632"/>
                      <a:pt x="10241" y="83565"/>
                    </a:cubicBezTo>
                    <a:cubicBezTo>
                      <a:pt x="10174" y="78028"/>
                      <a:pt x="10107" y="72491"/>
                      <a:pt x="10041" y="66920"/>
                    </a:cubicBezTo>
                    <a:cubicBezTo>
                      <a:pt x="10007" y="64218"/>
                      <a:pt x="9974" y="61483"/>
                      <a:pt x="9941" y="58781"/>
                    </a:cubicBezTo>
                    <a:cubicBezTo>
                      <a:pt x="9907" y="56046"/>
                      <a:pt x="9907" y="53310"/>
                      <a:pt x="9674" y="50575"/>
                    </a:cubicBezTo>
                    <a:cubicBezTo>
                      <a:pt x="9374" y="47873"/>
                      <a:pt x="8973" y="45204"/>
                      <a:pt x="8440" y="42569"/>
                    </a:cubicBezTo>
                    <a:lnTo>
                      <a:pt x="6872" y="34564"/>
                    </a:lnTo>
                    <a:cubicBezTo>
                      <a:pt x="5838" y="29160"/>
                      <a:pt x="4770" y="23756"/>
                      <a:pt x="3736" y="18352"/>
                    </a:cubicBezTo>
                    <a:cubicBezTo>
                      <a:pt x="2535" y="12214"/>
                      <a:pt x="1301" y="6110"/>
                      <a:pt x="67" y="39"/>
                    </a:cubicBezTo>
                    <a:cubicBezTo>
                      <a:pt x="67" y="11"/>
                      <a:pt x="55" y="0"/>
                      <a:pt x="4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87" name="Google Shape;587;p28"/>
              <p:cNvSpPr/>
              <p:nvPr/>
            </p:nvSpPr>
            <p:spPr>
              <a:xfrm>
                <a:off x="4324100" y="2272900"/>
                <a:ext cx="354425" cy="1270100"/>
              </a:xfrm>
              <a:custGeom>
                <a:avLst/>
                <a:gdLst/>
                <a:ahLst/>
                <a:cxnLst/>
                <a:rect l="l" t="t" r="r" b="b"/>
                <a:pathLst>
                  <a:path w="14177" h="50804" extrusionOk="0">
                    <a:moveTo>
                      <a:pt x="0" y="1"/>
                    </a:moveTo>
                    <a:cubicBezTo>
                      <a:pt x="0" y="1"/>
                      <a:pt x="7405" y="40863"/>
                      <a:pt x="9207" y="50804"/>
                    </a:cubicBezTo>
                    <a:lnTo>
                      <a:pt x="14177" y="1"/>
                    </a:lnTo>
                    <a:close/>
                  </a:path>
                </a:pathLst>
              </a:custGeom>
              <a:solidFill>
                <a:srgbClr val="263238"/>
              </a:solidFill>
              <a:ln>
                <a:noFill/>
              </a:ln>
            </p:spPr>
            <p:txBody>
              <a:bodyPr spcFirstLastPara="1" wrap="square" lIns="91425" tIns="91425" rIns="91425" bIns="91425" anchor="ctr" anchorCtr="0">
                <a:noAutofit/>
              </a:bodyPr>
              <a:lstStyle/>
              <a:p/>
            </p:txBody>
          </p:sp>
          <p:sp>
            <p:nvSpPr>
              <p:cNvPr id="588" name="Google Shape;588;p28"/>
              <p:cNvSpPr/>
              <p:nvPr/>
            </p:nvSpPr>
            <p:spPr>
              <a:xfrm>
                <a:off x="3653625" y="3814850"/>
                <a:ext cx="664225" cy="989400"/>
              </a:xfrm>
              <a:custGeom>
                <a:avLst/>
                <a:gdLst/>
                <a:ahLst/>
                <a:cxnLst/>
                <a:rect l="l" t="t" r="r" b="b"/>
                <a:pathLst>
                  <a:path w="26569" h="39576" extrusionOk="0">
                    <a:moveTo>
                      <a:pt x="11341" y="0"/>
                    </a:moveTo>
                    <a:lnTo>
                      <a:pt x="3036" y="18613"/>
                    </a:lnTo>
                    <a:cubicBezTo>
                      <a:pt x="1234" y="21515"/>
                      <a:pt x="0" y="23684"/>
                      <a:pt x="67" y="23784"/>
                    </a:cubicBezTo>
                    <a:cubicBezTo>
                      <a:pt x="600" y="24885"/>
                      <a:pt x="23984" y="39328"/>
                      <a:pt x="24951" y="39562"/>
                    </a:cubicBezTo>
                    <a:cubicBezTo>
                      <a:pt x="24989" y="39571"/>
                      <a:pt x="25027" y="39576"/>
                      <a:pt x="25064" y="39576"/>
                    </a:cubicBezTo>
                    <a:cubicBezTo>
                      <a:pt x="25940" y="39576"/>
                      <a:pt x="26568" y="37010"/>
                      <a:pt x="26152" y="35826"/>
                    </a:cubicBezTo>
                    <a:cubicBezTo>
                      <a:pt x="25418" y="34425"/>
                      <a:pt x="24618" y="33124"/>
                      <a:pt x="23750" y="31823"/>
                    </a:cubicBezTo>
                    <a:cubicBezTo>
                      <a:pt x="21782" y="28821"/>
                      <a:pt x="19381" y="25285"/>
                      <a:pt x="19381" y="25285"/>
                    </a:cubicBezTo>
                    <a:lnTo>
                      <a:pt x="26352" y="8706"/>
                    </a:lnTo>
                    <a:lnTo>
                      <a:pt x="11341" y="0"/>
                    </a:lnTo>
                    <a:close/>
                  </a:path>
                </a:pathLst>
              </a:custGeom>
              <a:solidFill>
                <a:srgbClr val="DD6A57"/>
              </a:solidFill>
              <a:ln>
                <a:noFill/>
              </a:ln>
            </p:spPr>
            <p:txBody>
              <a:bodyPr spcFirstLastPara="1" wrap="square" lIns="91425" tIns="91425" rIns="91425" bIns="91425" anchor="ctr" anchorCtr="0">
                <a:noAutofit/>
              </a:bodyPr>
              <a:lstStyle/>
              <a:p/>
            </p:txBody>
          </p:sp>
          <p:sp>
            <p:nvSpPr>
              <p:cNvPr id="589" name="Google Shape;589;p28"/>
              <p:cNvSpPr/>
              <p:nvPr/>
            </p:nvSpPr>
            <p:spPr>
              <a:xfrm>
                <a:off x="3653625" y="4280175"/>
                <a:ext cx="664225" cy="524075"/>
              </a:xfrm>
              <a:custGeom>
                <a:avLst/>
                <a:gdLst/>
                <a:ahLst/>
                <a:cxnLst/>
                <a:rect l="l" t="t" r="r" b="b"/>
                <a:pathLst>
                  <a:path w="26569" h="20963" extrusionOk="0">
                    <a:moveTo>
                      <a:pt x="3036" y="0"/>
                    </a:moveTo>
                    <a:cubicBezTo>
                      <a:pt x="1234" y="2902"/>
                      <a:pt x="0" y="5071"/>
                      <a:pt x="67" y="5171"/>
                    </a:cubicBezTo>
                    <a:cubicBezTo>
                      <a:pt x="600" y="6272"/>
                      <a:pt x="23984" y="20715"/>
                      <a:pt x="24951" y="20949"/>
                    </a:cubicBezTo>
                    <a:cubicBezTo>
                      <a:pt x="24989" y="20958"/>
                      <a:pt x="25027" y="20963"/>
                      <a:pt x="25064" y="20963"/>
                    </a:cubicBezTo>
                    <a:cubicBezTo>
                      <a:pt x="25940" y="20963"/>
                      <a:pt x="26568" y="18397"/>
                      <a:pt x="26152" y="17213"/>
                    </a:cubicBezTo>
                    <a:cubicBezTo>
                      <a:pt x="25418" y="15845"/>
                      <a:pt x="24618" y="14511"/>
                      <a:pt x="23750" y="13243"/>
                    </a:cubicBezTo>
                    <a:lnTo>
                      <a:pt x="23750" y="13243"/>
                    </a:lnTo>
                    <a:cubicBezTo>
                      <a:pt x="23984" y="14077"/>
                      <a:pt x="24017" y="14844"/>
                      <a:pt x="23550" y="15245"/>
                    </a:cubicBezTo>
                    <a:cubicBezTo>
                      <a:pt x="23505" y="15281"/>
                      <a:pt x="23439" y="15299"/>
                      <a:pt x="23354" y="15299"/>
                    </a:cubicBezTo>
                    <a:cubicBezTo>
                      <a:pt x="21277" y="15299"/>
                      <a:pt x="7875" y="4616"/>
                      <a:pt x="3036"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0" name="Google Shape;590;p28"/>
              <p:cNvSpPr/>
              <p:nvPr/>
            </p:nvSpPr>
            <p:spPr>
              <a:xfrm>
                <a:off x="3717000" y="2272900"/>
                <a:ext cx="1036600" cy="2199925"/>
              </a:xfrm>
              <a:custGeom>
                <a:avLst/>
                <a:gdLst/>
                <a:ahLst/>
                <a:cxnLst/>
                <a:rect l="l" t="t" r="r" b="b"/>
                <a:pathLst>
                  <a:path w="41464" h="87997" extrusionOk="0">
                    <a:moveTo>
                      <a:pt x="16779" y="1"/>
                    </a:moveTo>
                    <a:cubicBezTo>
                      <a:pt x="10908" y="11442"/>
                      <a:pt x="15344" y="16546"/>
                      <a:pt x="15344" y="19048"/>
                    </a:cubicBezTo>
                    <a:cubicBezTo>
                      <a:pt x="15344" y="31090"/>
                      <a:pt x="14077" y="44733"/>
                      <a:pt x="13510" y="47101"/>
                    </a:cubicBezTo>
                    <a:cubicBezTo>
                      <a:pt x="12309" y="52071"/>
                      <a:pt x="0" y="77990"/>
                      <a:pt x="0" y="77990"/>
                    </a:cubicBezTo>
                    <a:lnTo>
                      <a:pt x="19481" y="87997"/>
                    </a:lnTo>
                    <a:cubicBezTo>
                      <a:pt x="19481" y="87997"/>
                      <a:pt x="32190" y="59810"/>
                      <a:pt x="33024" y="48802"/>
                    </a:cubicBezTo>
                    <a:cubicBezTo>
                      <a:pt x="33658" y="40730"/>
                      <a:pt x="33624" y="23751"/>
                      <a:pt x="33924" y="11809"/>
                    </a:cubicBezTo>
                    <a:cubicBezTo>
                      <a:pt x="33924" y="11809"/>
                      <a:pt x="37293" y="9841"/>
                      <a:pt x="38161" y="8740"/>
                    </a:cubicBezTo>
                    <a:cubicBezTo>
                      <a:pt x="38995" y="7639"/>
                      <a:pt x="39795" y="3737"/>
                      <a:pt x="4146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91" name="Google Shape;591;p28"/>
              <p:cNvSpPr/>
              <p:nvPr/>
            </p:nvSpPr>
            <p:spPr>
              <a:xfrm>
                <a:off x="3798050" y="4162350"/>
                <a:ext cx="419150" cy="205550"/>
              </a:xfrm>
              <a:custGeom>
                <a:avLst/>
                <a:gdLst/>
                <a:ahLst/>
                <a:cxnLst/>
                <a:rect l="l" t="t" r="r" b="b"/>
                <a:pathLst>
                  <a:path w="16766" h="8222" extrusionOk="0">
                    <a:moveTo>
                      <a:pt x="42" y="1"/>
                    </a:moveTo>
                    <a:cubicBezTo>
                      <a:pt x="17" y="1"/>
                      <a:pt x="0" y="50"/>
                      <a:pt x="27" y="77"/>
                    </a:cubicBezTo>
                    <a:cubicBezTo>
                      <a:pt x="1128" y="577"/>
                      <a:pt x="2195" y="1244"/>
                      <a:pt x="3263" y="1811"/>
                    </a:cubicBezTo>
                    <a:cubicBezTo>
                      <a:pt x="4330" y="2378"/>
                      <a:pt x="5398" y="2912"/>
                      <a:pt x="6465" y="3479"/>
                    </a:cubicBezTo>
                    <a:cubicBezTo>
                      <a:pt x="8600" y="4547"/>
                      <a:pt x="10802" y="5581"/>
                      <a:pt x="13003" y="6581"/>
                    </a:cubicBezTo>
                    <a:cubicBezTo>
                      <a:pt x="13604" y="6848"/>
                      <a:pt x="14204" y="7115"/>
                      <a:pt x="14804" y="7415"/>
                    </a:cubicBezTo>
                    <a:cubicBezTo>
                      <a:pt x="15138" y="7549"/>
                      <a:pt x="15472" y="7682"/>
                      <a:pt x="15805" y="7816"/>
                    </a:cubicBezTo>
                    <a:cubicBezTo>
                      <a:pt x="16105" y="7949"/>
                      <a:pt x="16339" y="8116"/>
                      <a:pt x="16639" y="8216"/>
                    </a:cubicBezTo>
                    <a:cubicBezTo>
                      <a:pt x="16650" y="8220"/>
                      <a:pt x="16660" y="8221"/>
                      <a:pt x="16670" y="8221"/>
                    </a:cubicBezTo>
                    <a:cubicBezTo>
                      <a:pt x="16745" y="8221"/>
                      <a:pt x="16765" y="8112"/>
                      <a:pt x="16706" y="8082"/>
                    </a:cubicBezTo>
                    <a:cubicBezTo>
                      <a:pt x="16239" y="7782"/>
                      <a:pt x="15705" y="7549"/>
                      <a:pt x="15205" y="7315"/>
                    </a:cubicBezTo>
                    <a:cubicBezTo>
                      <a:pt x="14671" y="7015"/>
                      <a:pt x="14104" y="6748"/>
                      <a:pt x="13537" y="6448"/>
                    </a:cubicBezTo>
                    <a:cubicBezTo>
                      <a:pt x="12503" y="5881"/>
                      <a:pt x="11435" y="5314"/>
                      <a:pt x="10368" y="4780"/>
                    </a:cubicBezTo>
                    <a:cubicBezTo>
                      <a:pt x="8200" y="3679"/>
                      <a:pt x="6031" y="2612"/>
                      <a:pt x="3830" y="1645"/>
                    </a:cubicBezTo>
                    <a:lnTo>
                      <a:pt x="2029" y="844"/>
                    </a:lnTo>
                    <a:cubicBezTo>
                      <a:pt x="1361" y="544"/>
                      <a:pt x="694" y="310"/>
                      <a:pt x="61" y="10"/>
                    </a:cubicBezTo>
                    <a:cubicBezTo>
                      <a:pt x="54" y="4"/>
                      <a:pt x="48" y="1"/>
                      <a:pt x="42"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2" name="Google Shape;592;p28"/>
              <p:cNvSpPr/>
              <p:nvPr/>
            </p:nvSpPr>
            <p:spPr>
              <a:xfrm>
                <a:off x="4521900" y="2485325"/>
                <a:ext cx="166350" cy="113050"/>
              </a:xfrm>
              <a:custGeom>
                <a:avLst/>
                <a:gdLst/>
                <a:ahLst/>
                <a:cxnLst/>
                <a:rect l="l" t="t" r="r" b="b"/>
                <a:pathLst>
                  <a:path w="6654" h="4522" extrusionOk="0">
                    <a:moveTo>
                      <a:pt x="6568" y="1"/>
                    </a:moveTo>
                    <a:cubicBezTo>
                      <a:pt x="6556" y="1"/>
                      <a:pt x="6544" y="4"/>
                      <a:pt x="6532" y="10"/>
                    </a:cubicBezTo>
                    <a:cubicBezTo>
                      <a:pt x="5364" y="543"/>
                      <a:pt x="4230" y="1211"/>
                      <a:pt x="3196" y="1978"/>
                    </a:cubicBezTo>
                    <a:cubicBezTo>
                      <a:pt x="2095" y="2745"/>
                      <a:pt x="1095" y="3612"/>
                      <a:pt x="27" y="4446"/>
                    </a:cubicBezTo>
                    <a:cubicBezTo>
                      <a:pt x="0" y="4473"/>
                      <a:pt x="17" y="4522"/>
                      <a:pt x="42" y="4522"/>
                    </a:cubicBezTo>
                    <a:cubicBezTo>
                      <a:pt x="48" y="4522"/>
                      <a:pt x="54" y="4519"/>
                      <a:pt x="61" y="4513"/>
                    </a:cubicBezTo>
                    <a:cubicBezTo>
                      <a:pt x="1195" y="3779"/>
                      <a:pt x="2362" y="3145"/>
                      <a:pt x="3463" y="2411"/>
                    </a:cubicBezTo>
                    <a:cubicBezTo>
                      <a:pt x="4597" y="1744"/>
                      <a:pt x="5631" y="977"/>
                      <a:pt x="6599" y="110"/>
                    </a:cubicBezTo>
                    <a:cubicBezTo>
                      <a:pt x="6653" y="55"/>
                      <a:pt x="6619" y="1"/>
                      <a:pt x="6568"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3" name="Google Shape;593;p28"/>
              <p:cNvSpPr/>
              <p:nvPr/>
            </p:nvSpPr>
            <p:spPr>
              <a:xfrm>
                <a:off x="4590950" y="2311350"/>
                <a:ext cx="100925" cy="236575"/>
              </a:xfrm>
              <a:custGeom>
                <a:avLst/>
                <a:gdLst/>
                <a:ahLst/>
                <a:cxnLst/>
                <a:rect l="l" t="t" r="r" b="b"/>
                <a:pathLst>
                  <a:path w="4037" h="9463" extrusionOk="0">
                    <a:moveTo>
                      <a:pt x="3968" y="1"/>
                    </a:moveTo>
                    <a:cubicBezTo>
                      <a:pt x="3950" y="1"/>
                      <a:pt x="3937" y="19"/>
                      <a:pt x="3937" y="64"/>
                    </a:cubicBezTo>
                    <a:cubicBezTo>
                      <a:pt x="3803" y="831"/>
                      <a:pt x="3603" y="1565"/>
                      <a:pt x="3436" y="2332"/>
                    </a:cubicBezTo>
                    <a:cubicBezTo>
                      <a:pt x="3269" y="3099"/>
                      <a:pt x="3169" y="3800"/>
                      <a:pt x="2969" y="4500"/>
                    </a:cubicBezTo>
                    <a:cubicBezTo>
                      <a:pt x="2836" y="5167"/>
                      <a:pt x="2469" y="5801"/>
                      <a:pt x="2002" y="6302"/>
                    </a:cubicBezTo>
                    <a:cubicBezTo>
                      <a:pt x="1702" y="6568"/>
                      <a:pt x="1401" y="6802"/>
                      <a:pt x="1101" y="7035"/>
                    </a:cubicBezTo>
                    <a:cubicBezTo>
                      <a:pt x="934" y="7169"/>
                      <a:pt x="768" y="7302"/>
                      <a:pt x="601" y="7402"/>
                    </a:cubicBezTo>
                    <a:cubicBezTo>
                      <a:pt x="601" y="7302"/>
                      <a:pt x="634" y="7202"/>
                      <a:pt x="668" y="7102"/>
                    </a:cubicBezTo>
                    <a:lnTo>
                      <a:pt x="801" y="6235"/>
                    </a:lnTo>
                    <a:cubicBezTo>
                      <a:pt x="901" y="5601"/>
                      <a:pt x="1001" y="4934"/>
                      <a:pt x="1101" y="4300"/>
                    </a:cubicBezTo>
                    <a:cubicBezTo>
                      <a:pt x="1301" y="2999"/>
                      <a:pt x="1502" y="1732"/>
                      <a:pt x="1768" y="464"/>
                    </a:cubicBezTo>
                    <a:cubicBezTo>
                      <a:pt x="1768" y="425"/>
                      <a:pt x="1746" y="409"/>
                      <a:pt x="1720" y="409"/>
                    </a:cubicBezTo>
                    <a:cubicBezTo>
                      <a:pt x="1702" y="409"/>
                      <a:pt x="1682" y="417"/>
                      <a:pt x="1668" y="431"/>
                    </a:cubicBezTo>
                    <a:cubicBezTo>
                      <a:pt x="1368" y="1698"/>
                      <a:pt x="1001" y="2932"/>
                      <a:pt x="734" y="4200"/>
                    </a:cubicBezTo>
                    <a:cubicBezTo>
                      <a:pt x="601" y="4800"/>
                      <a:pt x="101" y="7869"/>
                      <a:pt x="101" y="8069"/>
                    </a:cubicBezTo>
                    <a:cubicBezTo>
                      <a:pt x="67" y="8303"/>
                      <a:pt x="34" y="8536"/>
                      <a:pt x="34" y="8737"/>
                    </a:cubicBezTo>
                    <a:cubicBezTo>
                      <a:pt x="0" y="8970"/>
                      <a:pt x="0" y="9204"/>
                      <a:pt x="34" y="9437"/>
                    </a:cubicBezTo>
                    <a:cubicBezTo>
                      <a:pt x="51" y="9454"/>
                      <a:pt x="76" y="9462"/>
                      <a:pt x="96" y="9462"/>
                    </a:cubicBezTo>
                    <a:cubicBezTo>
                      <a:pt x="117" y="9462"/>
                      <a:pt x="134" y="9454"/>
                      <a:pt x="134" y="9437"/>
                    </a:cubicBezTo>
                    <a:cubicBezTo>
                      <a:pt x="234" y="9237"/>
                      <a:pt x="301" y="9003"/>
                      <a:pt x="334" y="8770"/>
                    </a:cubicBezTo>
                    <a:cubicBezTo>
                      <a:pt x="401" y="8570"/>
                      <a:pt x="434" y="8370"/>
                      <a:pt x="467" y="8103"/>
                    </a:cubicBezTo>
                    <a:cubicBezTo>
                      <a:pt x="501" y="8036"/>
                      <a:pt x="501" y="7969"/>
                      <a:pt x="501" y="7869"/>
                    </a:cubicBezTo>
                    <a:cubicBezTo>
                      <a:pt x="801" y="7703"/>
                      <a:pt x="1101" y="7469"/>
                      <a:pt x="1368" y="7236"/>
                    </a:cubicBezTo>
                    <a:cubicBezTo>
                      <a:pt x="1668" y="7035"/>
                      <a:pt x="2002" y="6835"/>
                      <a:pt x="2269" y="6568"/>
                    </a:cubicBezTo>
                    <a:cubicBezTo>
                      <a:pt x="2802" y="6135"/>
                      <a:pt x="3203" y="5534"/>
                      <a:pt x="3370" y="4867"/>
                    </a:cubicBezTo>
                    <a:cubicBezTo>
                      <a:pt x="3570" y="4133"/>
                      <a:pt x="3670" y="3399"/>
                      <a:pt x="3736" y="2666"/>
                    </a:cubicBezTo>
                    <a:cubicBezTo>
                      <a:pt x="3837" y="1798"/>
                      <a:pt x="3903" y="931"/>
                      <a:pt x="4037" y="64"/>
                    </a:cubicBezTo>
                    <a:cubicBezTo>
                      <a:pt x="4018" y="27"/>
                      <a:pt x="3990" y="1"/>
                      <a:pt x="3968"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4" name="Google Shape;594;p28"/>
              <p:cNvSpPr/>
              <p:nvPr/>
            </p:nvSpPr>
            <p:spPr>
              <a:xfrm>
                <a:off x="4173975" y="2318700"/>
                <a:ext cx="190175" cy="139625"/>
              </a:xfrm>
              <a:custGeom>
                <a:avLst/>
                <a:gdLst/>
                <a:ahLst/>
                <a:cxnLst/>
                <a:rect l="l" t="t" r="r" b="b"/>
                <a:pathLst>
                  <a:path w="7607" h="5585" extrusionOk="0">
                    <a:moveTo>
                      <a:pt x="7539" y="0"/>
                    </a:moveTo>
                    <a:cubicBezTo>
                      <a:pt x="7521" y="0"/>
                      <a:pt x="7506" y="11"/>
                      <a:pt x="7506" y="37"/>
                    </a:cubicBezTo>
                    <a:cubicBezTo>
                      <a:pt x="7306" y="871"/>
                      <a:pt x="6973" y="1671"/>
                      <a:pt x="6539" y="2405"/>
                    </a:cubicBezTo>
                    <a:cubicBezTo>
                      <a:pt x="6205" y="3139"/>
                      <a:pt x="5738" y="3773"/>
                      <a:pt x="5138" y="4340"/>
                    </a:cubicBezTo>
                    <a:cubicBezTo>
                      <a:pt x="4771" y="4607"/>
                      <a:pt x="4371" y="4773"/>
                      <a:pt x="3904" y="4840"/>
                    </a:cubicBezTo>
                    <a:cubicBezTo>
                      <a:pt x="2910" y="5001"/>
                      <a:pt x="2114" y="5034"/>
                      <a:pt x="1506" y="5034"/>
                    </a:cubicBezTo>
                    <a:cubicBezTo>
                      <a:pt x="1090" y="5034"/>
                      <a:pt x="761" y="5018"/>
                      <a:pt x="517" y="5018"/>
                    </a:cubicBezTo>
                    <a:cubicBezTo>
                      <a:pt x="304" y="5018"/>
                      <a:pt x="155" y="5030"/>
                      <a:pt x="68" y="5074"/>
                    </a:cubicBezTo>
                    <a:cubicBezTo>
                      <a:pt x="1" y="5107"/>
                      <a:pt x="1" y="5207"/>
                      <a:pt x="68" y="5274"/>
                    </a:cubicBezTo>
                    <a:cubicBezTo>
                      <a:pt x="283" y="5516"/>
                      <a:pt x="1604" y="5584"/>
                      <a:pt x="2387" y="5584"/>
                    </a:cubicBezTo>
                    <a:cubicBezTo>
                      <a:pt x="2576" y="5584"/>
                      <a:pt x="2733" y="5580"/>
                      <a:pt x="2836" y="5574"/>
                    </a:cubicBezTo>
                    <a:cubicBezTo>
                      <a:pt x="3704" y="5507"/>
                      <a:pt x="4704" y="5407"/>
                      <a:pt x="5438" y="4840"/>
                    </a:cubicBezTo>
                    <a:cubicBezTo>
                      <a:pt x="6072" y="4273"/>
                      <a:pt x="6572" y="3539"/>
                      <a:pt x="6872" y="2739"/>
                    </a:cubicBezTo>
                    <a:cubicBezTo>
                      <a:pt x="7073" y="2338"/>
                      <a:pt x="7206" y="1905"/>
                      <a:pt x="7339" y="1471"/>
                    </a:cubicBezTo>
                    <a:cubicBezTo>
                      <a:pt x="7473" y="1004"/>
                      <a:pt x="7506" y="537"/>
                      <a:pt x="7606" y="70"/>
                    </a:cubicBezTo>
                    <a:cubicBezTo>
                      <a:pt x="7606" y="29"/>
                      <a:pt x="7568" y="0"/>
                      <a:pt x="7539"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5" name="Google Shape;595;p28"/>
              <p:cNvSpPr/>
              <p:nvPr/>
            </p:nvSpPr>
            <p:spPr>
              <a:xfrm>
                <a:off x="3948825" y="1075725"/>
                <a:ext cx="799750" cy="831100"/>
              </a:xfrm>
              <a:custGeom>
                <a:avLst/>
                <a:gdLst/>
                <a:ahLst/>
                <a:cxnLst/>
                <a:rect l="l" t="t" r="r" b="b"/>
                <a:pathLst>
                  <a:path w="31990" h="33244" extrusionOk="0">
                    <a:moveTo>
                      <a:pt x="21755" y="0"/>
                    </a:moveTo>
                    <a:cubicBezTo>
                      <a:pt x="20019" y="0"/>
                      <a:pt x="18188" y="609"/>
                      <a:pt x="16712" y="1988"/>
                    </a:cubicBezTo>
                    <a:cubicBezTo>
                      <a:pt x="13343" y="5090"/>
                      <a:pt x="11509" y="8826"/>
                      <a:pt x="8740" y="12596"/>
                    </a:cubicBezTo>
                    <a:cubicBezTo>
                      <a:pt x="5938" y="16398"/>
                      <a:pt x="3036" y="19901"/>
                      <a:pt x="367" y="20902"/>
                    </a:cubicBezTo>
                    <a:cubicBezTo>
                      <a:pt x="0" y="21035"/>
                      <a:pt x="668" y="23437"/>
                      <a:pt x="2335" y="26072"/>
                    </a:cubicBezTo>
                    <a:cubicBezTo>
                      <a:pt x="2357" y="26077"/>
                      <a:pt x="2383" y="26079"/>
                      <a:pt x="2412" y="26079"/>
                    </a:cubicBezTo>
                    <a:cubicBezTo>
                      <a:pt x="3221" y="26079"/>
                      <a:pt x="7071" y="24327"/>
                      <a:pt x="9741" y="20435"/>
                    </a:cubicBezTo>
                    <a:cubicBezTo>
                      <a:pt x="9747" y="20427"/>
                      <a:pt x="9752" y="20423"/>
                      <a:pt x="9757" y="20423"/>
                    </a:cubicBezTo>
                    <a:cubicBezTo>
                      <a:pt x="9931" y="20423"/>
                      <a:pt x="8333" y="26972"/>
                      <a:pt x="5338" y="29675"/>
                    </a:cubicBezTo>
                    <a:cubicBezTo>
                      <a:pt x="7339" y="31643"/>
                      <a:pt x="9941" y="32910"/>
                      <a:pt x="12743" y="33244"/>
                    </a:cubicBezTo>
                    <a:cubicBezTo>
                      <a:pt x="12747" y="33244"/>
                      <a:pt x="12752" y="33244"/>
                      <a:pt x="12756" y="33244"/>
                    </a:cubicBezTo>
                    <a:cubicBezTo>
                      <a:pt x="13909" y="33244"/>
                      <a:pt x="17988" y="28957"/>
                      <a:pt x="20148" y="24671"/>
                    </a:cubicBezTo>
                    <a:cubicBezTo>
                      <a:pt x="20175" y="24615"/>
                      <a:pt x="20195" y="24589"/>
                      <a:pt x="20208" y="24589"/>
                    </a:cubicBezTo>
                    <a:cubicBezTo>
                      <a:pt x="20409" y="24589"/>
                      <a:pt x="19062" y="30696"/>
                      <a:pt x="16746" y="33044"/>
                    </a:cubicBezTo>
                    <a:cubicBezTo>
                      <a:pt x="18013" y="32777"/>
                      <a:pt x="19248" y="32376"/>
                      <a:pt x="20448" y="31843"/>
                    </a:cubicBezTo>
                    <a:cubicBezTo>
                      <a:pt x="22150" y="31076"/>
                      <a:pt x="31990" y="8126"/>
                      <a:pt x="26486" y="1921"/>
                    </a:cubicBezTo>
                    <a:cubicBezTo>
                      <a:pt x="25395" y="709"/>
                      <a:pt x="23630" y="0"/>
                      <a:pt x="21755"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6" name="Google Shape;596;p28"/>
              <p:cNvSpPr/>
              <p:nvPr/>
            </p:nvSpPr>
            <p:spPr>
              <a:xfrm>
                <a:off x="4490050" y="1113750"/>
                <a:ext cx="173475" cy="740550"/>
              </a:xfrm>
              <a:custGeom>
                <a:avLst/>
                <a:gdLst/>
                <a:ahLst/>
                <a:cxnLst/>
                <a:rect l="l" t="t" r="r" b="b"/>
                <a:pathLst>
                  <a:path w="6939" h="29622" extrusionOk="0">
                    <a:moveTo>
                      <a:pt x="4470" y="0"/>
                    </a:moveTo>
                    <a:cubicBezTo>
                      <a:pt x="4704" y="234"/>
                      <a:pt x="4904" y="500"/>
                      <a:pt x="5071" y="767"/>
                    </a:cubicBezTo>
                    <a:cubicBezTo>
                      <a:pt x="5237" y="1068"/>
                      <a:pt x="5404" y="1334"/>
                      <a:pt x="5538" y="1635"/>
                    </a:cubicBezTo>
                    <a:cubicBezTo>
                      <a:pt x="5771" y="2235"/>
                      <a:pt x="5971" y="2869"/>
                      <a:pt x="6105" y="3469"/>
                    </a:cubicBezTo>
                    <a:cubicBezTo>
                      <a:pt x="6405" y="4770"/>
                      <a:pt x="6538" y="6038"/>
                      <a:pt x="6538" y="7339"/>
                    </a:cubicBezTo>
                    <a:cubicBezTo>
                      <a:pt x="6538" y="9941"/>
                      <a:pt x="6238" y="12542"/>
                      <a:pt x="5638" y="15044"/>
                    </a:cubicBezTo>
                    <a:cubicBezTo>
                      <a:pt x="5004" y="17579"/>
                      <a:pt x="4237" y="20081"/>
                      <a:pt x="3236" y="22483"/>
                    </a:cubicBezTo>
                    <a:cubicBezTo>
                      <a:pt x="3002" y="23083"/>
                      <a:pt x="2736" y="23684"/>
                      <a:pt x="2502" y="24284"/>
                    </a:cubicBezTo>
                    <a:lnTo>
                      <a:pt x="1701" y="26085"/>
                    </a:lnTo>
                    <a:lnTo>
                      <a:pt x="868" y="27853"/>
                    </a:lnTo>
                    <a:lnTo>
                      <a:pt x="0" y="29621"/>
                    </a:lnTo>
                    <a:lnTo>
                      <a:pt x="934" y="27887"/>
                    </a:lnTo>
                    <a:lnTo>
                      <a:pt x="1868" y="26152"/>
                    </a:lnTo>
                    <a:lnTo>
                      <a:pt x="2702" y="24384"/>
                    </a:lnTo>
                    <a:cubicBezTo>
                      <a:pt x="2969" y="23784"/>
                      <a:pt x="3269" y="23183"/>
                      <a:pt x="3536" y="22583"/>
                    </a:cubicBezTo>
                    <a:cubicBezTo>
                      <a:pt x="4570" y="20181"/>
                      <a:pt x="5404" y="17679"/>
                      <a:pt x="6038" y="15144"/>
                    </a:cubicBezTo>
                    <a:cubicBezTo>
                      <a:pt x="6638" y="12576"/>
                      <a:pt x="6939" y="9941"/>
                      <a:pt x="6872" y="7305"/>
                    </a:cubicBezTo>
                    <a:cubicBezTo>
                      <a:pt x="6805" y="6004"/>
                      <a:pt x="6638" y="4703"/>
                      <a:pt x="6305" y="3403"/>
                    </a:cubicBezTo>
                    <a:cubicBezTo>
                      <a:pt x="6138" y="2769"/>
                      <a:pt x="5904" y="2168"/>
                      <a:pt x="5638" y="1568"/>
                    </a:cubicBezTo>
                    <a:cubicBezTo>
                      <a:pt x="5337" y="967"/>
                      <a:pt x="4937" y="434"/>
                      <a:pt x="447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7" name="Google Shape;597;p28"/>
              <p:cNvSpPr/>
              <p:nvPr/>
            </p:nvSpPr>
            <p:spPr>
              <a:xfrm>
                <a:off x="3955500" y="1089550"/>
                <a:ext cx="465350" cy="489550"/>
              </a:xfrm>
              <a:custGeom>
                <a:avLst/>
                <a:gdLst/>
                <a:ahLst/>
                <a:cxnLst/>
                <a:rect l="l" t="t" r="r" b="b"/>
                <a:pathLst>
                  <a:path w="18614" h="19582" extrusionOk="0">
                    <a:moveTo>
                      <a:pt x="18614" y="1"/>
                    </a:moveTo>
                    <a:lnTo>
                      <a:pt x="18614" y="1"/>
                    </a:lnTo>
                    <a:cubicBezTo>
                      <a:pt x="18047" y="168"/>
                      <a:pt x="17546" y="434"/>
                      <a:pt x="17113" y="801"/>
                    </a:cubicBezTo>
                    <a:cubicBezTo>
                      <a:pt x="16646" y="1168"/>
                      <a:pt x="16212" y="1535"/>
                      <a:pt x="15812" y="1935"/>
                    </a:cubicBezTo>
                    <a:cubicBezTo>
                      <a:pt x="14978" y="2736"/>
                      <a:pt x="14244" y="3603"/>
                      <a:pt x="13477" y="4437"/>
                    </a:cubicBezTo>
                    <a:cubicBezTo>
                      <a:pt x="12009" y="6138"/>
                      <a:pt x="10641" y="7940"/>
                      <a:pt x="9240" y="9741"/>
                    </a:cubicBezTo>
                    <a:cubicBezTo>
                      <a:pt x="8573" y="10642"/>
                      <a:pt x="7906" y="11576"/>
                      <a:pt x="7239" y="12476"/>
                    </a:cubicBezTo>
                    <a:cubicBezTo>
                      <a:pt x="6538" y="13377"/>
                      <a:pt x="5771" y="14211"/>
                      <a:pt x="5037" y="15045"/>
                    </a:cubicBezTo>
                    <a:cubicBezTo>
                      <a:pt x="4270" y="15845"/>
                      <a:pt x="3436" y="16646"/>
                      <a:pt x="2602" y="17413"/>
                    </a:cubicBezTo>
                    <a:cubicBezTo>
                      <a:pt x="1768" y="18180"/>
                      <a:pt x="901" y="18881"/>
                      <a:pt x="0" y="19581"/>
                    </a:cubicBezTo>
                    <a:cubicBezTo>
                      <a:pt x="1902" y="18314"/>
                      <a:pt x="3636" y="16879"/>
                      <a:pt x="5237" y="15245"/>
                    </a:cubicBezTo>
                    <a:cubicBezTo>
                      <a:pt x="6038" y="14444"/>
                      <a:pt x="6805" y="13610"/>
                      <a:pt x="7506" y="12710"/>
                    </a:cubicBezTo>
                    <a:cubicBezTo>
                      <a:pt x="8240" y="11809"/>
                      <a:pt x="8907" y="10909"/>
                      <a:pt x="9607" y="10008"/>
                    </a:cubicBezTo>
                    <a:cubicBezTo>
                      <a:pt x="10941" y="8173"/>
                      <a:pt x="12309" y="6372"/>
                      <a:pt x="13743" y="4637"/>
                    </a:cubicBezTo>
                    <a:cubicBezTo>
                      <a:pt x="14444" y="3737"/>
                      <a:pt x="15178" y="2903"/>
                      <a:pt x="15978" y="2069"/>
                    </a:cubicBezTo>
                    <a:cubicBezTo>
                      <a:pt x="16345" y="1669"/>
                      <a:pt x="16746" y="1268"/>
                      <a:pt x="17179" y="901"/>
                    </a:cubicBezTo>
                    <a:cubicBezTo>
                      <a:pt x="17580" y="501"/>
                      <a:pt x="18080" y="201"/>
                      <a:pt x="18614"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598" name="Google Shape;598;p28"/>
              <p:cNvSpPr/>
              <p:nvPr/>
            </p:nvSpPr>
            <p:spPr>
              <a:xfrm>
                <a:off x="4533225" y="1543100"/>
                <a:ext cx="632425" cy="844700"/>
              </a:xfrm>
              <a:custGeom>
                <a:avLst/>
                <a:gdLst/>
                <a:ahLst/>
                <a:cxnLst/>
                <a:rect l="l" t="t" r="r" b="b"/>
                <a:pathLst>
                  <a:path w="25297" h="33788" extrusionOk="0">
                    <a:moveTo>
                      <a:pt x="1453" y="0"/>
                    </a:moveTo>
                    <a:cubicBezTo>
                      <a:pt x="621" y="0"/>
                      <a:pt x="0" y="1188"/>
                      <a:pt x="275" y="4208"/>
                    </a:cubicBezTo>
                    <a:cubicBezTo>
                      <a:pt x="1009" y="12114"/>
                      <a:pt x="2143" y="19886"/>
                      <a:pt x="6846" y="24156"/>
                    </a:cubicBezTo>
                    <a:cubicBezTo>
                      <a:pt x="12483" y="29293"/>
                      <a:pt x="16853" y="32962"/>
                      <a:pt x="17554" y="33696"/>
                    </a:cubicBezTo>
                    <a:cubicBezTo>
                      <a:pt x="17611" y="33758"/>
                      <a:pt x="17686" y="33788"/>
                      <a:pt x="17778" y="33788"/>
                    </a:cubicBezTo>
                    <a:cubicBezTo>
                      <a:pt x="19303" y="33788"/>
                      <a:pt x="25296" y="25614"/>
                      <a:pt x="23691" y="24356"/>
                    </a:cubicBezTo>
                    <a:cubicBezTo>
                      <a:pt x="22424" y="23355"/>
                      <a:pt x="17620" y="20186"/>
                      <a:pt x="10816" y="16083"/>
                    </a:cubicBezTo>
                    <a:cubicBezTo>
                      <a:pt x="9248" y="15149"/>
                      <a:pt x="5845" y="5042"/>
                      <a:pt x="2977" y="1072"/>
                    </a:cubicBezTo>
                    <a:cubicBezTo>
                      <a:pt x="2487" y="399"/>
                      <a:pt x="1935" y="0"/>
                      <a:pt x="1453" y="0"/>
                    </a:cubicBezTo>
                    <a:close/>
                  </a:path>
                </a:pathLst>
              </a:custGeom>
              <a:solidFill>
                <a:srgbClr val="DD6A57"/>
              </a:solidFill>
              <a:ln>
                <a:noFill/>
              </a:ln>
            </p:spPr>
            <p:txBody>
              <a:bodyPr spcFirstLastPara="1" wrap="square" lIns="91425" tIns="91425" rIns="91425" bIns="91425" anchor="ctr" anchorCtr="0">
                <a:noAutofit/>
              </a:bodyPr>
              <a:lstStyle/>
              <a:p/>
            </p:txBody>
          </p:sp>
          <p:sp>
            <p:nvSpPr>
              <p:cNvPr id="599" name="Google Shape;599;p28"/>
              <p:cNvSpPr/>
              <p:nvPr/>
            </p:nvSpPr>
            <p:spPr>
              <a:xfrm>
                <a:off x="4955375" y="2166150"/>
                <a:ext cx="440350" cy="405650"/>
              </a:xfrm>
              <a:custGeom>
                <a:avLst/>
                <a:gdLst/>
                <a:ahLst/>
                <a:cxnLst/>
                <a:rect l="l" t="t" r="r" b="b"/>
                <a:pathLst>
                  <a:path w="17614" h="16226" extrusionOk="0">
                    <a:moveTo>
                      <a:pt x="6005" y="1"/>
                    </a:moveTo>
                    <a:lnTo>
                      <a:pt x="1" y="8173"/>
                    </a:lnTo>
                    <a:cubicBezTo>
                      <a:pt x="734" y="9207"/>
                      <a:pt x="4103" y="12143"/>
                      <a:pt x="7006" y="13978"/>
                    </a:cubicBezTo>
                    <a:cubicBezTo>
                      <a:pt x="8114" y="14707"/>
                      <a:pt x="11149" y="16225"/>
                      <a:pt x="12669" y="16225"/>
                    </a:cubicBezTo>
                    <a:cubicBezTo>
                      <a:pt x="13025" y="16225"/>
                      <a:pt x="13298" y="16142"/>
                      <a:pt x="13443" y="15946"/>
                    </a:cubicBezTo>
                    <a:cubicBezTo>
                      <a:pt x="14211" y="14945"/>
                      <a:pt x="13010" y="14211"/>
                      <a:pt x="13010" y="14211"/>
                    </a:cubicBezTo>
                    <a:lnTo>
                      <a:pt x="13010" y="14211"/>
                    </a:lnTo>
                    <a:cubicBezTo>
                      <a:pt x="13010" y="14211"/>
                      <a:pt x="13564" y="14393"/>
                      <a:pt x="14182" y="14393"/>
                    </a:cubicBezTo>
                    <a:cubicBezTo>
                      <a:pt x="14718" y="14393"/>
                      <a:pt x="15302" y="14256"/>
                      <a:pt x="15612" y="13744"/>
                    </a:cubicBezTo>
                    <a:cubicBezTo>
                      <a:pt x="16312" y="12643"/>
                      <a:pt x="14411" y="11576"/>
                      <a:pt x="14411" y="11576"/>
                    </a:cubicBezTo>
                    <a:lnTo>
                      <a:pt x="14411" y="11576"/>
                    </a:lnTo>
                    <a:cubicBezTo>
                      <a:pt x="14411" y="11576"/>
                      <a:pt x="14826" y="11671"/>
                      <a:pt x="15336" y="11671"/>
                    </a:cubicBezTo>
                    <a:cubicBezTo>
                      <a:pt x="15956" y="11671"/>
                      <a:pt x="16717" y="11531"/>
                      <a:pt x="17046" y="10909"/>
                    </a:cubicBezTo>
                    <a:cubicBezTo>
                      <a:pt x="17613" y="9775"/>
                      <a:pt x="15545" y="9007"/>
                      <a:pt x="15545" y="9007"/>
                    </a:cubicBezTo>
                    <a:lnTo>
                      <a:pt x="15545" y="9007"/>
                    </a:lnTo>
                    <a:cubicBezTo>
                      <a:pt x="15545" y="9007"/>
                      <a:pt x="15976" y="9133"/>
                      <a:pt x="16432" y="9133"/>
                    </a:cubicBezTo>
                    <a:cubicBezTo>
                      <a:pt x="16916" y="9133"/>
                      <a:pt x="17428" y="8991"/>
                      <a:pt x="17480" y="8407"/>
                    </a:cubicBezTo>
                    <a:cubicBezTo>
                      <a:pt x="17580" y="7006"/>
                      <a:pt x="14077" y="6405"/>
                      <a:pt x="12576" y="5338"/>
                    </a:cubicBezTo>
                    <a:cubicBezTo>
                      <a:pt x="12243" y="5105"/>
                      <a:pt x="6005" y="1"/>
                      <a:pt x="6005" y="1"/>
                    </a:cubicBezTo>
                    <a:close/>
                  </a:path>
                </a:pathLst>
              </a:custGeom>
              <a:solidFill>
                <a:srgbClr val="DD6A57"/>
              </a:solidFill>
              <a:ln>
                <a:noFill/>
              </a:ln>
            </p:spPr>
            <p:txBody>
              <a:bodyPr spcFirstLastPara="1" wrap="square" lIns="91425" tIns="91425" rIns="91425" bIns="91425" anchor="ctr" anchorCtr="0">
                <a:noAutofit/>
              </a:bodyPr>
              <a:lstStyle/>
              <a:p/>
            </p:txBody>
          </p:sp>
          <p:sp>
            <p:nvSpPr>
              <p:cNvPr id="600" name="Google Shape;600;p28"/>
              <p:cNvSpPr/>
              <p:nvPr/>
            </p:nvSpPr>
            <p:spPr>
              <a:xfrm>
                <a:off x="5202475" y="2319250"/>
                <a:ext cx="144050" cy="74600"/>
              </a:xfrm>
              <a:custGeom>
                <a:avLst/>
                <a:gdLst/>
                <a:ahLst/>
                <a:cxnLst/>
                <a:rect l="l" t="t" r="r" b="b"/>
                <a:pathLst>
                  <a:path w="5762" h="2984" extrusionOk="0">
                    <a:moveTo>
                      <a:pt x="41" y="1"/>
                    </a:moveTo>
                    <a:cubicBezTo>
                      <a:pt x="10" y="1"/>
                      <a:pt x="0" y="24"/>
                      <a:pt x="24" y="48"/>
                    </a:cubicBezTo>
                    <a:cubicBezTo>
                      <a:pt x="1725" y="1949"/>
                      <a:pt x="2926" y="2950"/>
                      <a:pt x="5628" y="2983"/>
                    </a:cubicBezTo>
                    <a:cubicBezTo>
                      <a:pt x="5761" y="2983"/>
                      <a:pt x="5761" y="2883"/>
                      <a:pt x="5628" y="2850"/>
                    </a:cubicBezTo>
                    <a:cubicBezTo>
                      <a:pt x="3059" y="2383"/>
                      <a:pt x="1992" y="1749"/>
                      <a:pt x="90" y="15"/>
                    </a:cubicBezTo>
                    <a:cubicBezTo>
                      <a:pt x="71" y="5"/>
                      <a:pt x="54" y="1"/>
                      <a:pt x="4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01" name="Google Shape;601;p28"/>
              <p:cNvSpPr/>
              <p:nvPr/>
            </p:nvSpPr>
            <p:spPr>
              <a:xfrm>
                <a:off x="5168200" y="2379400"/>
                <a:ext cx="152450" cy="80325"/>
              </a:xfrm>
              <a:custGeom>
                <a:avLst/>
                <a:gdLst/>
                <a:ahLst/>
                <a:cxnLst/>
                <a:rect l="l" t="t" r="r" b="b"/>
                <a:pathLst>
                  <a:path w="6098" h="3213" extrusionOk="0">
                    <a:moveTo>
                      <a:pt x="41" y="1"/>
                    </a:moveTo>
                    <a:cubicBezTo>
                      <a:pt x="16" y="1"/>
                      <a:pt x="0" y="44"/>
                      <a:pt x="27" y="44"/>
                    </a:cubicBezTo>
                    <a:cubicBezTo>
                      <a:pt x="1962" y="1878"/>
                      <a:pt x="3196" y="2846"/>
                      <a:pt x="5931" y="3213"/>
                    </a:cubicBezTo>
                    <a:cubicBezTo>
                      <a:pt x="6065" y="3213"/>
                      <a:pt x="6098" y="3113"/>
                      <a:pt x="5998" y="3079"/>
                    </a:cubicBezTo>
                    <a:cubicBezTo>
                      <a:pt x="3363" y="2379"/>
                      <a:pt x="2195" y="1678"/>
                      <a:pt x="60" y="10"/>
                    </a:cubicBezTo>
                    <a:cubicBezTo>
                      <a:pt x="54" y="4"/>
                      <a:pt x="47" y="1"/>
                      <a:pt x="41"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02" name="Google Shape;602;p28"/>
              <p:cNvSpPr/>
              <p:nvPr/>
            </p:nvSpPr>
            <p:spPr>
              <a:xfrm>
                <a:off x="5130725" y="2432700"/>
                <a:ext cx="147500" cy="89075"/>
              </a:xfrm>
              <a:custGeom>
                <a:avLst/>
                <a:gdLst/>
                <a:ahLst/>
                <a:cxnLst/>
                <a:rect l="l" t="t" r="r" b="b"/>
                <a:pathLst>
                  <a:path w="5900" h="3563" extrusionOk="0">
                    <a:moveTo>
                      <a:pt x="60" y="0"/>
                    </a:moveTo>
                    <a:cubicBezTo>
                      <a:pt x="30" y="0"/>
                      <a:pt x="0" y="31"/>
                      <a:pt x="25" y="80"/>
                    </a:cubicBezTo>
                    <a:cubicBezTo>
                      <a:pt x="1759" y="2181"/>
                      <a:pt x="3361" y="3082"/>
                      <a:pt x="5729" y="3549"/>
                    </a:cubicBezTo>
                    <a:cubicBezTo>
                      <a:pt x="5774" y="3558"/>
                      <a:pt x="5809" y="3562"/>
                      <a:pt x="5833" y="3562"/>
                    </a:cubicBezTo>
                    <a:cubicBezTo>
                      <a:pt x="5899" y="3562"/>
                      <a:pt x="5884" y="3531"/>
                      <a:pt x="5762" y="3482"/>
                    </a:cubicBezTo>
                    <a:cubicBezTo>
                      <a:pt x="3261" y="2615"/>
                      <a:pt x="1960" y="1915"/>
                      <a:pt x="92" y="13"/>
                    </a:cubicBezTo>
                    <a:cubicBezTo>
                      <a:pt x="83" y="4"/>
                      <a:pt x="71" y="0"/>
                      <a:pt x="60"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03" name="Google Shape;603;p28"/>
              <p:cNvSpPr/>
              <p:nvPr/>
            </p:nvSpPr>
            <p:spPr>
              <a:xfrm>
                <a:off x="5029600" y="2143650"/>
                <a:ext cx="333600" cy="190250"/>
              </a:xfrm>
              <a:custGeom>
                <a:avLst/>
                <a:gdLst/>
                <a:ahLst/>
                <a:cxnLst/>
                <a:rect l="l" t="t" r="r" b="b"/>
                <a:pathLst>
                  <a:path w="13344" h="7610" extrusionOk="0">
                    <a:moveTo>
                      <a:pt x="3403" y="0"/>
                    </a:moveTo>
                    <a:cubicBezTo>
                      <a:pt x="3403" y="0"/>
                      <a:pt x="0" y="6138"/>
                      <a:pt x="2335" y="7105"/>
                    </a:cubicBezTo>
                    <a:cubicBezTo>
                      <a:pt x="2694" y="7257"/>
                      <a:pt x="3058" y="7321"/>
                      <a:pt x="3416" y="7321"/>
                    </a:cubicBezTo>
                    <a:cubicBezTo>
                      <a:pt x="5423" y="7321"/>
                      <a:pt x="7272" y="5304"/>
                      <a:pt x="7272" y="5304"/>
                    </a:cubicBezTo>
                    <a:cubicBezTo>
                      <a:pt x="8264" y="6191"/>
                      <a:pt x="10216" y="7610"/>
                      <a:pt x="11545" y="7610"/>
                    </a:cubicBezTo>
                    <a:cubicBezTo>
                      <a:pt x="11915" y="7610"/>
                      <a:pt x="12236" y="7500"/>
                      <a:pt x="12476" y="7239"/>
                    </a:cubicBezTo>
                    <a:cubicBezTo>
                      <a:pt x="13343" y="6305"/>
                      <a:pt x="9274" y="2068"/>
                      <a:pt x="7939" y="1401"/>
                    </a:cubicBezTo>
                    <a:cubicBezTo>
                      <a:pt x="6605" y="767"/>
                      <a:pt x="3403" y="0"/>
                      <a:pt x="3403" y="0"/>
                    </a:cubicBezTo>
                    <a:close/>
                  </a:path>
                </a:pathLst>
              </a:custGeom>
              <a:solidFill>
                <a:srgbClr val="DD6A57"/>
              </a:solidFill>
              <a:ln>
                <a:noFill/>
              </a:ln>
            </p:spPr>
            <p:txBody>
              <a:bodyPr spcFirstLastPara="1" wrap="square" lIns="91425" tIns="91425" rIns="91425" bIns="91425" anchor="ctr" anchorCtr="0">
                <a:noAutofit/>
              </a:bodyPr>
              <a:lstStyle/>
              <a:p/>
            </p:txBody>
          </p:sp>
          <p:sp>
            <p:nvSpPr>
              <p:cNvPr id="604" name="Google Shape;604;p28"/>
              <p:cNvSpPr/>
              <p:nvPr/>
            </p:nvSpPr>
            <p:spPr>
              <a:xfrm>
                <a:off x="5088000" y="2272025"/>
                <a:ext cx="244325" cy="63175"/>
              </a:xfrm>
              <a:custGeom>
                <a:avLst/>
                <a:gdLst/>
                <a:ahLst/>
                <a:cxnLst/>
                <a:rect l="l" t="t" r="r" b="b"/>
                <a:pathLst>
                  <a:path w="9773" h="2527" extrusionOk="0">
                    <a:moveTo>
                      <a:pt x="4957" y="1"/>
                    </a:moveTo>
                    <a:cubicBezTo>
                      <a:pt x="4888" y="1"/>
                      <a:pt x="4824" y="38"/>
                      <a:pt x="4803" y="102"/>
                    </a:cubicBezTo>
                    <a:cubicBezTo>
                      <a:pt x="3800" y="1076"/>
                      <a:pt x="2145" y="2127"/>
                      <a:pt x="623" y="2127"/>
                    </a:cubicBezTo>
                    <a:cubicBezTo>
                      <a:pt x="423" y="2127"/>
                      <a:pt x="226" y="2109"/>
                      <a:pt x="33" y="2070"/>
                    </a:cubicBezTo>
                    <a:cubicBezTo>
                      <a:pt x="4" y="2070"/>
                      <a:pt x="0" y="2144"/>
                      <a:pt x="20" y="2144"/>
                    </a:cubicBezTo>
                    <a:cubicBezTo>
                      <a:pt x="24" y="2144"/>
                      <a:pt x="28" y="2142"/>
                      <a:pt x="33" y="2137"/>
                    </a:cubicBezTo>
                    <a:cubicBezTo>
                      <a:pt x="394" y="2269"/>
                      <a:pt x="768" y="2329"/>
                      <a:pt x="1145" y="2329"/>
                    </a:cubicBezTo>
                    <a:cubicBezTo>
                      <a:pt x="2577" y="2329"/>
                      <a:pt x="4045" y="1466"/>
                      <a:pt x="4970" y="436"/>
                    </a:cubicBezTo>
                    <a:cubicBezTo>
                      <a:pt x="6065" y="1312"/>
                      <a:pt x="7363" y="2526"/>
                      <a:pt x="8808" y="2526"/>
                    </a:cubicBezTo>
                    <a:cubicBezTo>
                      <a:pt x="9123" y="2526"/>
                      <a:pt x="9445" y="2469"/>
                      <a:pt x="9773" y="2337"/>
                    </a:cubicBezTo>
                    <a:lnTo>
                      <a:pt x="9740" y="2337"/>
                    </a:lnTo>
                    <a:cubicBezTo>
                      <a:pt x="9560" y="2373"/>
                      <a:pt x="9383" y="2390"/>
                      <a:pt x="9209" y="2390"/>
                    </a:cubicBezTo>
                    <a:cubicBezTo>
                      <a:pt x="7607" y="2390"/>
                      <a:pt x="6243" y="968"/>
                      <a:pt x="5070" y="36"/>
                    </a:cubicBezTo>
                    <a:cubicBezTo>
                      <a:pt x="5034" y="12"/>
                      <a:pt x="4995" y="1"/>
                      <a:pt x="4957"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05" name="Google Shape;605;p28"/>
              <p:cNvSpPr/>
              <p:nvPr/>
            </p:nvSpPr>
            <p:spPr>
              <a:xfrm>
                <a:off x="4553425" y="1790900"/>
                <a:ext cx="200175" cy="79400"/>
              </a:xfrm>
              <a:custGeom>
                <a:avLst/>
                <a:gdLst/>
                <a:ahLst/>
                <a:cxnLst/>
                <a:rect l="l" t="t" r="r" b="b"/>
                <a:pathLst>
                  <a:path w="8007" h="3176" extrusionOk="0">
                    <a:moveTo>
                      <a:pt x="7406" y="0"/>
                    </a:moveTo>
                    <a:lnTo>
                      <a:pt x="0" y="2135"/>
                    </a:lnTo>
                    <a:cubicBezTo>
                      <a:pt x="0" y="2135"/>
                      <a:pt x="276" y="3175"/>
                      <a:pt x="944" y="3175"/>
                    </a:cubicBezTo>
                    <a:cubicBezTo>
                      <a:pt x="973" y="3175"/>
                      <a:pt x="1003" y="3173"/>
                      <a:pt x="1034" y="3169"/>
                    </a:cubicBezTo>
                    <a:cubicBezTo>
                      <a:pt x="1535" y="3102"/>
                      <a:pt x="1635" y="2002"/>
                      <a:pt x="1635" y="2002"/>
                    </a:cubicBezTo>
                    <a:cubicBezTo>
                      <a:pt x="1635" y="2002"/>
                      <a:pt x="2031" y="2821"/>
                      <a:pt x="2484" y="2821"/>
                    </a:cubicBezTo>
                    <a:cubicBezTo>
                      <a:pt x="2523" y="2821"/>
                      <a:pt x="2563" y="2815"/>
                      <a:pt x="2602" y="2802"/>
                    </a:cubicBezTo>
                    <a:cubicBezTo>
                      <a:pt x="3136" y="2635"/>
                      <a:pt x="3136" y="1535"/>
                      <a:pt x="3136" y="1535"/>
                    </a:cubicBezTo>
                    <a:cubicBezTo>
                      <a:pt x="3136" y="1535"/>
                      <a:pt x="3471" y="2289"/>
                      <a:pt x="3912" y="2289"/>
                    </a:cubicBezTo>
                    <a:cubicBezTo>
                      <a:pt x="3953" y="2289"/>
                      <a:pt x="3994" y="2283"/>
                      <a:pt x="4037" y="2268"/>
                    </a:cubicBezTo>
                    <a:cubicBezTo>
                      <a:pt x="4570" y="2102"/>
                      <a:pt x="4670" y="1068"/>
                      <a:pt x="4670" y="1068"/>
                    </a:cubicBezTo>
                    <a:cubicBezTo>
                      <a:pt x="4670" y="1068"/>
                      <a:pt x="5173" y="1777"/>
                      <a:pt x="5649" y="1777"/>
                    </a:cubicBezTo>
                    <a:cubicBezTo>
                      <a:pt x="5679" y="1777"/>
                      <a:pt x="5708" y="1774"/>
                      <a:pt x="5738" y="1768"/>
                    </a:cubicBezTo>
                    <a:cubicBezTo>
                      <a:pt x="6205" y="1668"/>
                      <a:pt x="6205" y="634"/>
                      <a:pt x="6205" y="634"/>
                    </a:cubicBezTo>
                    <a:cubicBezTo>
                      <a:pt x="6205" y="634"/>
                      <a:pt x="6776" y="1182"/>
                      <a:pt x="7200" y="1182"/>
                    </a:cubicBezTo>
                    <a:cubicBezTo>
                      <a:pt x="7288" y="1182"/>
                      <a:pt x="7370" y="1158"/>
                      <a:pt x="7439" y="1101"/>
                    </a:cubicBezTo>
                    <a:cubicBezTo>
                      <a:pt x="8006" y="734"/>
                      <a:pt x="7406" y="0"/>
                      <a:pt x="7406" y="0"/>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06" name="Google Shape;606;p28"/>
              <p:cNvSpPr/>
              <p:nvPr/>
            </p:nvSpPr>
            <p:spPr>
              <a:xfrm>
                <a:off x="4528400" y="1536075"/>
                <a:ext cx="215175" cy="313225"/>
              </a:xfrm>
              <a:custGeom>
                <a:avLst/>
                <a:gdLst/>
                <a:ahLst/>
                <a:cxnLst/>
                <a:rect l="l" t="t" r="r" b="b"/>
                <a:pathLst>
                  <a:path w="8607" h="12529" extrusionOk="0">
                    <a:moveTo>
                      <a:pt x="1532" y="0"/>
                    </a:moveTo>
                    <a:cubicBezTo>
                      <a:pt x="512" y="0"/>
                      <a:pt x="90" y="1778"/>
                      <a:pt x="67" y="4155"/>
                    </a:cubicBezTo>
                    <a:cubicBezTo>
                      <a:pt x="1" y="7658"/>
                      <a:pt x="968" y="12528"/>
                      <a:pt x="968" y="12528"/>
                    </a:cubicBezTo>
                    <a:lnTo>
                      <a:pt x="8607" y="10327"/>
                    </a:lnTo>
                    <a:cubicBezTo>
                      <a:pt x="8607" y="10327"/>
                      <a:pt x="5771" y="4222"/>
                      <a:pt x="3403" y="1320"/>
                    </a:cubicBezTo>
                    <a:cubicBezTo>
                      <a:pt x="2632" y="399"/>
                      <a:pt x="2015" y="0"/>
                      <a:pt x="1532" y="0"/>
                    </a:cubicBezTo>
                    <a:close/>
                  </a:path>
                </a:pathLst>
              </a:custGeom>
              <a:solidFill>
                <a:srgbClr val="37474F"/>
              </a:solidFill>
              <a:ln>
                <a:noFill/>
              </a:ln>
            </p:spPr>
            <p:txBody>
              <a:bodyPr spcFirstLastPara="1" wrap="square" lIns="91425" tIns="91425" rIns="91425" bIns="91425" anchor="ctr" anchorCtr="0">
                <a:noAutofit/>
              </a:bodyPr>
              <a:lstStyle/>
              <a:p/>
            </p:txBody>
          </p:sp>
          <p:sp>
            <p:nvSpPr>
              <p:cNvPr id="607" name="Google Shape;607;p28"/>
              <p:cNvSpPr/>
              <p:nvPr/>
            </p:nvSpPr>
            <p:spPr>
              <a:xfrm>
                <a:off x="4554000" y="1544475"/>
                <a:ext cx="155175" cy="290925"/>
              </a:xfrm>
              <a:custGeom>
                <a:avLst/>
                <a:gdLst/>
                <a:ahLst/>
                <a:cxnLst/>
                <a:rect l="l" t="t" r="r" b="b"/>
                <a:pathLst>
                  <a:path w="6207" h="11637" extrusionOk="0">
                    <a:moveTo>
                      <a:pt x="194" y="0"/>
                    </a:moveTo>
                    <a:cubicBezTo>
                      <a:pt x="119" y="0"/>
                      <a:pt x="44" y="50"/>
                      <a:pt x="44" y="150"/>
                    </a:cubicBezTo>
                    <a:cubicBezTo>
                      <a:pt x="44" y="250"/>
                      <a:pt x="119" y="300"/>
                      <a:pt x="194" y="300"/>
                    </a:cubicBezTo>
                    <a:cubicBezTo>
                      <a:pt x="269" y="300"/>
                      <a:pt x="344" y="250"/>
                      <a:pt x="344" y="150"/>
                    </a:cubicBezTo>
                    <a:cubicBezTo>
                      <a:pt x="344" y="50"/>
                      <a:pt x="269" y="0"/>
                      <a:pt x="194" y="0"/>
                    </a:cubicBezTo>
                    <a:close/>
                    <a:moveTo>
                      <a:pt x="1623" y="1916"/>
                    </a:moveTo>
                    <a:cubicBezTo>
                      <a:pt x="1479" y="1916"/>
                      <a:pt x="1486" y="2218"/>
                      <a:pt x="1645" y="2218"/>
                    </a:cubicBezTo>
                    <a:cubicBezTo>
                      <a:pt x="1812" y="2185"/>
                      <a:pt x="1812" y="1918"/>
                      <a:pt x="1645" y="1918"/>
                    </a:cubicBezTo>
                    <a:cubicBezTo>
                      <a:pt x="1637" y="1917"/>
                      <a:pt x="1630" y="1916"/>
                      <a:pt x="1623" y="1916"/>
                    </a:cubicBezTo>
                    <a:close/>
                    <a:moveTo>
                      <a:pt x="178" y="3819"/>
                    </a:moveTo>
                    <a:cubicBezTo>
                      <a:pt x="0" y="3819"/>
                      <a:pt x="188" y="4031"/>
                      <a:pt x="289" y="4031"/>
                    </a:cubicBezTo>
                    <a:cubicBezTo>
                      <a:pt x="321" y="4031"/>
                      <a:pt x="344" y="4009"/>
                      <a:pt x="344" y="3953"/>
                    </a:cubicBezTo>
                    <a:cubicBezTo>
                      <a:pt x="344" y="3886"/>
                      <a:pt x="278" y="3819"/>
                      <a:pt x="178" y="3819"/>
                    </a:cubicBezTo>
                    <a:close/>
                    <a:moveTo>
                      <a:pt x="3113" y="3819"/>
                    </a:moveTo>
                    <a:cubicBezTo>
                      <a:pt x="2936" y="3819"/>
                      <a:pt x="3123" y="4031"/>
                      <a:pt x="3224" y="4031"/>
                    </a:cubicBezTo>
                    <a:cubicBezTo>
                      <a:pt x="3256" y="4031"/>
                      <a:pt x="3280" y="4009"/>
                      <a:pt x="3280" y="3953"/>
                    </a:cubicBezTo>
                    <a:cubicBezTo>
                      <a:pt x="3280" y="3886"/>
                      <a:pt x="3213" y="3819"/>
                      <a:pt x="3113" y="3819"/>
                    </a:cubicBezTo>
                    <a:close/>
                    <a:moveTo>
                      <a:pt x="1620" y="5719"/>
                    </a:moveTo>
                    <a:cubicBezTo>
                      <a:pt x="1485" y="5719"/>
                      <a:pt x="1668" y="5928"/>
                      <a:pt x="1762" y="5928"/>
                    </a:cubicBezTo>
                    <a:cubicBezTo>
                      <a:pt x="1791" y="5928"/>
                      <a:pt x="1812" y="5907"/>
                      <a:pt x="1812" y="5854"/>
                    </a:cubicBezTo>
                    <a:cubicBezTo>
                      <a:pt x="1812" y="5754"/>
                      <a:pt x="1745" y="5721"/>
                      <a:pt x="1645" y="5721"/>
                    </a:cubicBezTo>
                    <a:cubicBezTo>
                      <a:pt x="1636" y="5719"/>
                      <a:pt x="1627" y="5719"/>
                      <a:pt x="1620" y="5719"/>
                    </a:cubicBezTo>
                    <a:close/>
                    <a:moveTo>
                      <a:pt x="4555" y="5719"/>
                    </a:moveTo>
                    <a:cubicBezTo>
                      <a:pt x="4419" y="5719"/>
                      <a:pt x="4583" y="5928"/>
                      <a:pt x="4668" y="5928"/>
                    </a:cubicBezTo>
                    <a:cubicBezTo>
                      <a:pt x="4695" y="5928"/>
                      <a:pt x="4714" y="5907"/>
                      <a:pt x="4714" y="5854"/>
                    </a:cubicBezTo>
                    <a:cubicBezTo>
                      <a:pt x="4714" y="5788"/>
                      <a:pt x="4647" y="5721"/>
                      <a:pt x="4581" y="5721"/>
                    </a:cubicBezTo>
                    <a:cubicBezTo>
                      <a:pt x="4571" y="5719"/>
                      <a:pt x="4563" y="5719"/>
                      <a:pt x="4555" y="5719"/>
                    </a:cubicBezTo>
                    <a:close/>
                    <a:moveTo>
                      <a:pt x="178" y="7622"/>
                    </a:moveTo>
                    <a:cubicBezTo>
                      <a:pt x="2" y="7622"/>
                      <a:pt x="184" y="7847"/>
                      <a:pt x="285" y="7847"/>
                    </a:cubicBezTo>
                    <a:cubicBezTo>
                      <a:pt x="319" y="7847"/>
                      <a:pt x="344" y="7822"/>
                      <a:pt x="344" y="7756"/>
                    </a:cubicBezTo>
                    <a:cubicBezTo>
                      <a:pt x="344" y="7689"/>
                      <a:pt x="278" y="7622"/>
                      <a:pt x="211" y="7622"/>
                    </a:cubicBezTo>
                    <a:close/>
                    <a:moveTo>
                      <a:pt x="3134" y="7620"/>
                    </a:moveTo>
                    <a:cubicBezTo>
                      <a:pt x="3127" y="7620"/>
                      <a:pt x="3120" y="7621"/>
                      <a:pt x="3113" y="7622"/>
                    </a:cubicBezTo>
                    <a:cubicBezTo>
                      <a:pt x="2946" y="7656"/>
                      <a:pt x="2946" y="7889"/>
                      <a:pt x="3113" y="7922"/>
                    </a:cubicBezTo>
                    <a:cubicBezTo>
                      <a:pt x="3120" y="7924"/>
                      <a:pt x="3127" y="7925"/>
                      <a:pt x="3134" y="7925"/>
                    </a:cubicBezTo>
                    <a:cubicBezTo>
                      <a:pt x="3273" y="7925"/>
                      <a:pt x="3273" y="7620"/>
                      <a:pt x="3134" y="7620"/>
                    </a:cubicBezTo>
                    <a:close/>
                    <a:moveTo>
                      <a:pt x="6040" y="7620"/>
                    </a:moveTo>
                    <a:cubicBezTo>
                      <a:pt x="6032" y="7620"/>
                      <a:pt x="6024" y="7621"/>
                      <a:pt x="6015" y="7622"/>
                    </a:cubicBezTo>
                    <a:cubicBezTo>
                      <a:pt x="5848" y="7656"/>
                      <a:pt x="5848" y="7889"/>
                      <a:pt x="6015" y="7922"/>
                    </a:cubicBezTo>
                    <a:cubicBezTo>
                      <a:pt x="6024" y="7924"/>
                      <a:pt x="6032" y="7925"/>
                      <a:pt x="6040" y="7925"/>
                    </a:cubicBezTo>
                    <a:cubicBezTo>
                      <a:pt x="6207" y="7925"/>
                      <a:pt x="6207" y="7620"/>
                      <a:pt x="6040" y="7620"/>
                    </a:cubicBezTo>
                    <a:close/>
                    <a:moveTo>
                      <a:pt x="1623" y="9521"/>
                    </a:moveTo>
                    <a:cubicBezTo>
                      <a:pt x="1479" y="9521"/>
                      <a:pt x="1486" y="9824"/>
                      <a:pt x="1645" y="9824"/>
                    </a:cubicBezTo>
                    <a:cubicBezTo>
                      <a:pt x="1812" y="9790"/>
                      <a:pt x="1812" y="9524"/>
                      <a:pt x="1645" y="9524"/>
                    </a:cubicBezTo>
                    <a:cubicBezTo>
                      <a:pt x="1637" y="9522"/>
                      <a:pt x="1630" y="9521"/>
                      <a:pt x="1623" y="9521"/>
                    </a:cubicBezTo>
                    <a:close/>
                    <a:moveTo>
                      <a:pt x="4558" y="9521"/>
                    </a:moveTo>
                    <a:cubicBezTo>
                      <a:pt x="4414" y="9521"/>
                      <a:pt x="4422" y="9824"/>
                      <a:pt x="4581" y="9824"/>
                    </a:cubicBezTo>
                    <a:cubicBezTo>
                      <a:pt x="4747" y="9790"/>
                      <a:pt x="4747" y="9524"/>
                      <a:pt x="4581" y="9524"/>
                    </a:cubicBezTo>
                    <a:cubicBezTo>
                      <a:pt x="4573" y="9522"/>
                      <a:pt x="4565" y="9521"/>
                      <a:pt x="4558" y="9521"/>
                    </a:cubicBezTo>
                    <a:close/>
                    <a:moveTo>
                      <a:pt x="178" y="11425"/>
                    </a:moveTo>
                    <a:cubicBezTo>
                      <a:pt x="0" y="11425"/>
                      <a:pt x="188" y="11636"/>
                      <a:pt x="289" y="11636"/>
                    </a:cubicBezTo>
                    <a:cubicBezTo>
                      <a:pt x="321" y="11636"/>
                      <a:pt x="344" y="11615"/>
                      <a:pt x="344" y="11558"/>
                    </a:cubicBezTo>
                    <a:cubicBezTo>
                      <a:pt x="344" y="11492"/>
                      <a:pt x="278" y="11425"/>
                      <a:pt x="211" y="11425"/>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08" name="Google Shape;608;p28"/>
              <p:cNvSpPr/>
              <p:nvPr/>
            </p:nvSpPr>
            <p:spPr>
              <a:xfrm>
                <a:off x="4079750" y="1509100"/>
                <a:ext cx="723875" cy="833050"/>
              </a:xfrm>
              <a:custGeom>
                <a:avLst/>
                <a:gdLst/>
                <a:ahLst/>
                <a:cxnLst/>
                <a:rect l="l" t="t" r="r" b="b"/>
                <a:pathLst>
                  <a:path w="28955" h="33322" extrusionOk="0">
                    <a:moveTo>
                      <a:pt x="16620" y="1"/>
                    </a:moveTo>
                    <a:cubicBezTo>
                      <a:pt x="15187" y="1"/>
                      <a:pt x="13713" y="569"/>
                      <a:pt x="12376" y="1999"/>
                    </a:cubicBezTo>
                    <a:cubicBezTo>
                      <a:pt x="12343" y="2032"/>
                      <a:pt x="12309" y="2032"/>
                      <a:pt x="12276" y="2066"/>
                    </a:cubicBezTo>
                    <a:cubicBezTo>
                      <a:pt x="12143" y="2232"/>
                      <a:pt x="12009" y="2399"/>
                      <a:pt x="11876" y="2566"/>
                    </a:cubicBezTo>
                    <a:cubicBezTo>
                      <a:pt x="5771" y="9971"/>
                      <a:pt x="1" y="32521"/>
                      <a:pt x="1" y="32521"/>
                    </a:cubicBezTo>
                    <a:cubicBezTo>
                      <a:pt x="5271" y="32954"/>
                      <a:pt x="28955" y="33321"/>
                      <a:pt x="28955" y="33321"/>
                    </a:cubicBezTo>
                    <a:lnTo>
                      <a:pt x="26620" y="17944"/>
                    </a:lnTo>
                    <a:cubicBezTo>
                      <a:pt x="26620" y="17944"/>
                      <a:pt x="28488" y="14808"/>
                      <a:pt x="27954" y="11939"/>
                    </a:cubicBezTo>
                    <a:cubicBezTo>
                      <a:pt x="27320" y="8704"/>
                      <a:pt x="21716" y="2266"/>
                      <a:pt x="21116" y="1799"/>
                    </a:cubicBezTo>
                    <a:cubicBezTo>
                      <a:pt x="19851" y="748"/>
                      <a:pt x="18262" y="1"/>
                      <a:pt x="16620" y="1"/>
                    </a:cubicBezTo>
                    <a:close/>
                  </a:path>
                </a:pathLst>
              </a:custGeom>
              <a:solidFill>
                <a:srgbClr val="37474F"/>
              </a:solidFill>
              <a:ln>
                <a:noFill/>
              </a:ln>
            </p:spPr>
            <p:txBody>
              <a:bodyPr spcFirstLastPara="1" wrap="square" lIns="91425" tIns="91425" rIns="91425" bIns="91425" anchor="ctr" anchorCtr="0">
                <a:noAutofit/>
              </a:bodyPr>
              <a:lstStyle/>
              <a:p/>
            </p:txBody>
          </p:sp>
          <p:sp>
            <p:nvSpPr>
              <p:cNvPr id="609" name="Google Shape;609;p28"/>
              <p:cNvSpPr/>
              <p:nvPr/>
            </p:nvSpPr>
            <p:spPr>
              <a:xfrm>
                <a:off x="4079750" y="1509100"/>
                <a:ext cx="723875" cy="833050"/>
              </a:xfrm>
              <a:custGeom>
                <a:avLst/>
                <a:gdLst/>
                <a:ahLst/>
                <a:cxnLst/>
                <a:rect l="l" t="t" r="r" b="b"/>
                <a:pathLst>
                  <a:path w="28955" h="33322" extrusionOk="0">
                    <a:moveTo>
                      <a:pt x="16620" y="1"/>
                    </a:moveTo>
                    <a:cubicBezTo>
                      <a:pt x="15187" y="1"/>
                      <a:pt x="13713" y="569"/>
                      <a:pt x="12376" y="1999"/>
                    </a:cubicBezTo>
                    <a:cubicBezTo>
                      <a:pt x="12343" y="2032"/>
                      <a:pt x="12309" y="2032"/>
                      <a:pt x="12276" y="2066"/>
                    </a:cubicBezTo>
                    <a:cubicBezTo>
                      <a:pt x="12143" y="2232"/>
                      <a:pt x="12009" y="2399"/>
                      <a:pt x="11876" y="2566"/>
                    </a:cubicBezTo>
                    <a:cubicBezTo>
                      <a:pt x="5771" y="9971"/>
                      <a:pt x="1" y="32521"/>
                      <a:pt x="1" y="32521"/>
                    </a:cubicBezTo>
                    <a:cubicBezTo>
                      <a:pt x="5271" y="32954"/>
                      <a:pt x="28955" y="33321"/>
                      <a:pt x="28955" y="33321"/>
                    </a:cubicBezTo>
                    <a:lnTo>
                      <a:pt x="26620" y="17944"/>
                    </a:lnTo>
                    <a:cubicBezTo>
                      <a:pt x="26620" y="17944"/>
                      <a:pt x="28488" y="14808"/>
                      <a:pt x="27954" y="11939"/>
                    </a:cubicBezTo>
                    <a:cubicBezTo>
                      <a:pt x="27320" y="8704"/>
                      <a:pt x="21716" y="2266"/>
                      <a:pt x="21116" y="1799"/>
                    </a:cubicBezTo>
                    <a:cubicBezTo>
                      <a:pt x="19851" y="748"/>
                      <a:pt x="18262" y="1"/>
                      <a:pt x="16620" y="1"/>
                    </a:cubicBezTo>
                    <a:close/>
                  </a:path>
                </a:pathLst>
              </a:custGeom>
              <a:solidFill>
                <a:srgbClr val="37474F"/>
              </a:solidFill>
              <a:ln>
                <a:noFill/>
              </a:ln>
            </p:spPr>
            <p:txBody>
              <a:bodyPr spcFirstLastPara="1" wrap="square" lIns="91425" tIns="91425" rIns="91425" bIns="91425" anchor="ctr" anchorCtr="0">
                <a:noAutofit/>
              </a:bodyPr>
              <a:lstStyle/>
              <a:p/>
            </p:txBody>
          </p:sp>
          <p:sp>
            <p:nvSpPr>
              <p:cNvPr id="610" name="Google Shape;610;p28"/>
              <p:cNvSpPr/>
              <p:nvPr/>
            </p:nvSpPr>
            <p:spPr>
              <a:xfrm>
                <a:off x="4109600" y="1544875"/>
                <a:ext cx="669850" cy="768975"/>
              </a:xfrm>
              <a:custGeom>
                <a:avLst/>
                <a:gdLst/>
                <a:ahLst/>
                <a:cxnLst/>
                <a:rect l="l" t="t" r="r" b="b"/>
                <a:pathLst>
                  <a:path w="26794" h="30759" extrusionOk="0">
                    <a:moveTo>
                      <a:pt x="12133" y="9"/>
                    </a:moveTo>
                    <a:cubicBezTo>
                      <a:pt x="12066" y="9"/>
                      <a:pt x="11999" y="51"/>
                      <a:pt x="11983" y="134"/>
                    </a:cubicBezTo>
                    <a:cubicBezTo>
                      <a:pt x="11999" y="218"/>
                      <a:pt x="12066" y="259"/>
                      <a:pt x="12133" y="259"/>
                    </a:cubicBezTo>
                    <a:cubicBezTo>
                      <a:pt x="12199" y="259"/>
                      <a:pt x="12266" y="218"/>
                      <a:pt x="12283" y="134"/>
                    </a:cubicBezTo>
                    <a:cubicBezTo>
                      <a:pt x="12266" y="51"/>
                      <a:pt x="12199" y="9"/>
                      <a:pt x="12133" y="9"/>
                    </a:cubicBezTo>
                    <a:close/>
                    <a:moveTo>
                      <a:pt x="15051" y="1"/>
                    </a:moveTo>
                    <a:cubicBezTo>
                      <a:pt x="14951" y="1"/>
                      <a:pt x="14885" y="67"/>
                      <a:pt x="14885" y="134"/>
                    </a:cubicBezTo>
                    <a:cubicBezTo>
                      <a:pt x="14901" y="218"/>
                      <a:pt x="14968" y="259"/>
                      <a:pt x="15035" y="259"/>
                    </a:cubicBezTo>
                    <a:cubicBezTo>
                      <a:pt x="15102" y="259"/>
                      <a:pt x="15168" y="218"/>
                      <a:pt x="15185" y="134"/>
                    </a:cubicBezTo>
                    <a:cubicBezTo>
                      <a:pt x="15185" y="67"/>
                      <a:pt x="15118" y="1"/>
                      <a:pt x="15051" y="1"/>
                    </a:cubicBezTo>
                    <a:close/>
                    <a:moveTo>
                      <a:pt x="17954" y="1"/>
                    </a:moveTo>
                    <a:cubicBezTo>
                      <a:pt x="17887" y="1"/>
                      <a:pt x="17820" y="67"/>
                      <a:pt x="17820" y="134"/>
                    </a:cubicBezTo>
                    <a:cubicBezTo>
                      <a:pt x="17820" y="234"/>
                      <a:pt x="17895" y="284"/>
                      <a:pt x="17970" y="284"/>
                    </a:cubicBezTo>
                    <a:cubicBezTo>
                      <a:pt x="18045" y="284"/>
                      <a:pt x="18120" y="234"/>
                      <a:pt x="18120" y="134"/>
                    </a:cubicBezTo>
                    <a:cubicBezTo>
                      <a:pt x="18120" y="67"/>
                      <a:pt x="18054" y="1"/>
                      <a:pt x="17987" y="1"/>
                    </a:cubicBezTo>
                    <a:close/>
                    <a:moveTo>
                      <a:pt x="13584" y="1902"/>
                    </a:moveTo>
                    <a:cubicBezTo>
                      <a:pt x="13407" y="1902"/>
                      <a:pt x="13575" y="2113"/>
                      <a:pt x="13667" y="2113"/>
                    </a:cubicBezTo>
                    <a:cubicBezTo>
                      <a:pt x="13696" y="2113"/>
                      <a:pt x="13717" y="2092"/>
                      <a:pt x="13717" y="2036"/>
                    </a:cubicBezTo>
                    <a:cubicBezTo>
                      <a:pt x="13717" y="1969"/>
                      <a:pt x="13650" y="1902"/>
                      <a:pt x="13584" y="1902"/>
                    </a:cubicBezTo>
                    <a:close/>
                    <a:moveTo>
                      <a:pt x="16486" y="1902"/>
                    </a:moveTo>
                    <a:cubicBezTo>
                      <a:pt x="16309" y="1902"/>
                      <a:pt x="16496" y="2113"/>
                      <a:pt x="16597" y="2113"/>
                    </a:cubicBezTo>
                    <a:cubicBezTo>
                      <a:pt x="16629" y="2113"/>
                      <a:pt x="16653" y="2092"/>
                      <a:pt x="16653" y="2036"/>
                    </a:cubicBezTo>
                    <a:cubicBezTo>
                      <a:pt x="16653" y="1969"/>
                      <a:pt x="16586" y="1902"/>
                      <a:pt x="16519" y="1902"/>
                    </a:cubicBezTo>
                    <a:close/>
                    <a:moveTo>
                      <a:pt x="10648" y="1902"/>
                    </a:moveTo>
                    <a:cubicBezTo>
                      <a:pt x="10482" y="1902"/>
                      <a:pt x="10482" y="2169"/>
                      <a:pt x="10648" y="2202"/>
                    </a:cubicBezTo>
                    <a:cubicBezTo>
                      <a:pt x="10815" y="2169"/>
                      <a:pt x="10815" y="1902"/>
                      <a:pt x="10648" y="1902"/>
                    </a:cubicBezTo>
                    <a:close/>
                    <a:moveTo>
                      <a:pt x="19394" y="1900"/>
                    </a:moveTo>
                    <a:cubicBezTo>
                      <a:pt x="19222" y="1900"/>
                      <a:pt x="19231" y="2202"/>
                      <a:pt x="19421" y="2202"/>
                    </a:cubicBezTo>
                    <a:cubicBezTo>
                      <a:pt x="19588" y="2169"/>
                      <a:pt x="19588" y="1902"/>
                      <a:pt x="19421" y="1902"/>
                    </a:cubicBezTo>
                    <a:cubicBezTo>
                      <a:pt x="19412" y="1901"/>
                      <a:pt x="19403" y="1900"/>
                      <a:pt x="19394" y="1900"/>
                    </a:cubicBezTo>
                    <a:close/>
                    <a:moveTo>
                      <a:pt x="9214" y="3803"/>
                    </a:moveTo>
                    <a:cubicBezTo>
                      <a:pt x="9037" y="3803"/>
                      <a:pt x="9205" y="4015"/>
                      <a:pt x="9297" y="4015"/>
                    </a:cubicBezTo>
                    <a:cubicBezTo>
                      <a:pt x="9326" y="4015"/>
                      <a:pt x="9347" y="3993"/>
                      <a:pt x="9347" y="3937"/>
                    </a:cubicBezTo>
                    <a:cubicBezTo>
                      <a:pt x="9347" y="3870"/>
                      <a:pt x="9281" y="3803"/>
                      <a:pt x="9214" y="3803"/>
                    </a:cubicBezTo>
                    <a:close/>
                    <a:moveTo>
                      <a:pt x="17954" y="3803"/>
                    </a:moveTo>
                    <a:cubicBezTo>
                      <a:pt x="17776" y="3803"/>
                      <a:pt x="17964" y="4015"/>
                      <a:pt x="18065" y="4015"/>
                    </a:cubicBezTo>
                    <a:cubicBezTo>
                      <a:pt x="18097" y="4015"/>
                      <a:pt x="18120" y="3993"/>
                      <a:pt x="18120" y="3937"/>
                    </a:cubicBezTo>
                    <a:cubicBezTo>
                      <a:pt x="18120" y="3870"/>
                      <a:pt x="18054" y="3803"/>
                      <a:pt x="17987" y="3803"/>
                    </a:cubicBezTo>
                    <a:close/>
                    <a:moveTo>
                      <a:pt x="20889" y="3803"/>
                    </a:moveTo>
                    <a:cubicBezTo>
                      <a:pt x="20712" y="3803"/>
                      <a:pt x="20880" y="4015"/>
                      <a:pt x="20972" y="4015"/>
                    </a:cubicBezTo>
                    <a:cubicBezTo>
                      <a:pt x="21001" y="4015"/>
                      <a:pt x="21022" y="3993"/>
                      <a:pt x="21022" y="3937"/>
                    </a:cubicBezTo>
                    <a:cubicBezTo>
                      <a:pt x="21022" y="3870"/>
                      <a:pt x="20989" y="3803"/>
                      <a:pt x="20889" y="3803"/>
                    </a:cubicBezTo>
                    <a:close/>
                    <a:moveTo>
                      <a:pt x="12093" y="3801"/>
                    </a:moveTo>
                    <a:cubicBezTo>
                      <a:pt x="11950" y="3801"/>
                      <a:pt x="11957" y="4104"/>
                      <a:pt x="12116" y="4104"/>
                    </a:cubicBezTo>
                    <a:cubicBezTo>
                      <a:pt x="12283" y="4070"/>
                      <a:pt x="12283" y="3837"/>
                      <a:pt x="12116" y="3803"/>
                    </a:cubicBezTo>
                    <a:cubicBezTo>
                      <a:pt x="12108" y="3802"/>
                      <a:pt x="12101" y="3801"/>
                      <a:pt x="12093" y="3801"/>
                    </a:cubicBezTo>
                    <a:close/>
                    <a:moveTo>
                      <a:pt x="15029" y="3801"/>
                    </a:moveTo>
                    <a:cubicBezTo>
                      <a:pt x="14885" y="3801"/>
                      <a:pt x="14893" y="4104"/>
                      <a:pt x="15051" y="4104"/>
                    </a:cubicBezTo>
                    <a:cubicBezTo>
                      <a:pt x="15218" y="4070"/>
                      <a:pt x="15218" y="3837"/>
                      <a:pt x="15051" y="3803"/>
                    </a:cubicBezTo>
                    <a:cubicBezTo>
                      <a:pt x="15044" y="3802"/>
                      <a:pt x="15036" y="3801"/>
                      <a:pt x="15029" y="3801"/>
                    </a:cubicBezTo>
                    <a:close/>
                    <a:moveTo>
                      <a:pt x="19396" y="5703"/>
                    </a:moveTo>
                    <a:cubicBezTo>
                      <a:pt x="19259" y="5703"/>
                      <a:pt x="19423" y="5912"/>
                      <a:pt x="19509" y="5912"/>
                    </a:cubicBezTo>
                    <a:cubicBezTo>
                      <a:pt x="19536" y="5912"/>
                      <a:pt x="19555" y="5891"/>
                      <a:pt x="19555" y="5838"/>
                    </a:cubicBezTo>
                    <a:cubicBezTo>
                      <a:pt x="19555" y="5772"/>
                      <a:pt x="19521" y="5705"/>
                      <a:pt x="19421" y="5705"/>
                    </a:cubicBezTo>
                    <a:cubicBezTo>
                      <a:pt x="19412" y="5703"/>
                      <a:pt x="19403" y="5703"/>
                      <a:pt x="19396" y="5703"/>
                    </a:cubicBezTo>
                    <a:close/>
                    <a:moveTo>
                      <a:pt x="22298" y="5703"/>
                    </a:moveTo>
                    <a:cubicBezTo>
                      <a:pt x="22164" y="5703"/>
                      <a:pt x="22346" y="5912"/>
                      <a:pt x="22440" y="5912"/>
                    </a:cubicBezTo>
                    <a:cubicBezTo>
                      <a:pt x="22469" y="5912"/>
                      <a:pt x="22490" y="5891"/>
                      <a:pt x="22490" y="5838"/>
                    </a:cubicBezTo>
                    <a:cubicBezTo>
                      <a:pt x="22490" y="5772"/>
                      <a:pt x="22423" y="5705"/>
                      <a:pt x="22357" y="5705"/>
                    </a:cubicBezTo>
                    <a:lnTo>
                      <a:pt x="22323" y="5705"/>
                    </a:lnTo>
                    <a:cubicBezTo>
                      <a:pt x="22314" y="5703"/>
                      <a:pt x="22305" y="5703"/>
                      <a:pt x="22298" y="5703"/>
                    </a:cubicBezTo>
                    <a:close/>
                    <a:moveTo>
                      <a:pt x="10648" y="5705"/>
                    </a:moveTo>
                    <a:cubicBezTo>
                      <a:pt x="10482" y="5705"/>
                      <a:pt x="10482" y="5972"/>
                      <a:pt x="10648" y="5972"/>
                    </a:cubicBezTo>
                    <a:cubicBezTo>
                      <a:pt x="10815" y="5972"/>
                      <a:pt x="10815" y="5705"/>
                      <a:pt x="10648" y="5705"/>
                    </a:cubicBezTo>
                    <a:close/>
                    <a:moveTo>
                      <a:pt x="13607" y="5702"/>
                    </a:moveTo>
                    <a:cubicBezTo>
                      <a:pt x="13599" y="5702"/>
                      <a:pt x="13592" y="5703"/>
                      <a:pt x="13584" y="5705"/>
                    </a:cubicBezTo>
                    <a:cubicBezTo>
                      <a:pt x="13417" y="5705"/>
                      <a:pt x="13417" y="5972"/>
                      <a:pt x="13584" y="5972"/>
                    </a:cubicBezTo>
                    <a:cubicBezTo>
                      <a:pt x="13592" y="5973"/>
                      <a:pt x="13599" y="5974"/>
                      <a:pt x="13607" y="5974"/>
                    </a:cubicBezTo>
                    <a:cubicBezTo>
                      <a:pt x="13743" y="5974"/>
                      <a:pt x="13743" y="5702"/>
                      <a:pt x="13607" y="5702"/>
                    </a:cubicBezTo>
                    <a:close/>
                    <a:moveTo>
                      <a:pt x="16513" y="5702"/>
                    </a:moveTo>
                    <a:cubicBezTo>
                      <a:pt x="16504" y="5702"/>
                      <a:pt x="16495" y="5703"/>
                      <a:pt x="16486" y="5705"/>
                    </a:cubicBezTo>
                    <a:cubicBezTo>
                      <a:pt x="16319" y="5705"/>
                      <a:pt x="16319" y="5972"/>
                      <a:pt x="16486" y="5972"/>
                    </a:cubicBezTo>
                    <a:cubicBezTo>
                      <a:pt x="16495" y="5973"/>
                      <a:pt x="16504" y="5974"/>
                      <a:pt x="16513" y="5974"/>
                    </a:cubicBezTo>
                    <a:cubicBezTo>
                      <a:pt x="16677" y="5974"/>
                      <a:pt x="16677" y="5702"/>
                      <a:pt x="16513" y="5702"/>
                    </a:cubicBezTo>
                    <a:close/>
                    <a:moveTo>
                      <a:pt x="12116" y="7606"/>
                    </a:moveTo>
                    <a:cubicBezTo>
                      <a:pt x="11941" y="7606"/>
                      <a:pt x="12122" y="7831"/>
                      <a:pt x="12210" y="7831"/>
                    </a:cubicBezTo>
                    <a:cubicBezTo>
                      <a:pt x="12239" y="7831"/>
                      <a:pt x="12258" y="7806"/>
                      <a:pt x="12249" y="7740"/>
                    </a:cubicBezTo>
                    <a:cubicBezTo>
                      <a:pt x="12249" y="7673"/>
                      <a:pt x="12216" y="7606"/>
                      <a:pt x="12116" y="7606"/>
                    </a:cubicBezTo>
                    <a:close/>
                    <a:moveTo>
                      <a:pt x="15051" y="7606"/>
                    </a:moveTo>
                    <a:cubicBezTo>
                      <a:pt x="14851" y="7606"/>
                      <a:pt x="15026" y="7831"/>
                      <a:pt x="15127" y="7831"/>
                    </a:cubicBezTo>
                    <a:cubicBezTo>
                      <a:pt x="15160" y="7831"/>
                      <a:pt x="15185" y="7806"/>
                      <a:pt x="15185" y="7740"/>
                    </a:cubicBezTo>
                    <a:cubicBezTo>
                      <a:pt x="15185" y="7673"/>
                      <a:pt x="15118" y="7606"/>
                      <a:pt x="15051" y="7606"/>
                    </a:cubicBezTo>
                    <a:close/>
                    <a:moveTo>
                      <a:pt x="17954" y="7606"/>
                    </a:moveTo>
                    <a:cubicBezTo>
                      <a:pt x="17778" y="7606"/>
                      <a:pt x="17960" y="7831"/>
                      <a:pt x="18047" y="7831"/>
                    </a:cubicBezTo>
                    <a:cubicBezTo>
                      <a:pt x="18077" y="7831"/>
                      <a:pt x="18095" y="7806"/>
                      <a:pt x="18087" y="7740"/>
                    </a:cubicBezTo>
                    <a:cubicBezTo>
                      <a:pt x="18087" y="7673"/>
                      <a:pt x="18054" y="7606"/>
                      <a:pt x="17987" y="7606"/>
                    </a:cubicBezTo>
                    <a:close/>
                    <a:moveTo>
                      <a:pt x="9235" y="7604"/>
                    </a:moveTo>
                    <a:cubicBezTo>
                      <a:pt x="9228" y="7604"/>
                      <a:pt x="9221" y="7605"/>
                      <a:pt x="9214" y="7606"/>
                    </a:cubicBezTo>
                    <a:cubicBezTo>
                      <a:pt x="9014" y="7640"/>
                      <a:pt x="9014" y="7873"/>
                      <a:pt x="9214" y="7906"/>
                    </a:cubicBezTo>
                    <a:cubicBezTo>
                      <a:pt x="9221" y="7908"/>
                      <a:pt x="9228" y="7909"/>
                      <a:pt x="9235" y="7909"/>
                    </a:cubicBezTo>
                    <a:cubicBezTo>
                      <a:pt x="9374" y="7909"/>
                      <a:pt x="9374" y="7604"/>
                      <a:pt x="9235" y="7604"/>
                    </a:cubicBezTo>
                    <a:close/>
                    <a:moveTo>
                      <a:pt x="20910" y="7604"/>
                    </a:moveTo>
                    <a:cubicBezTo>
                      <a:pt x="20903" y="7604"/>
                      <a:pt x="20896" y="7605"/>
                      <a:pt x="20889" y="7606"/>
                    </a:cubicBezTo>
                    <a:cubicBezTo>
                      <a:pt x="20689" y="7640"/>
                      <a:pt x="20689" y="7873"/>
                      <a:pt x="20889" y="7906"/>
                    </a:cubicBezTo>
                    <a:cubicBezTo>
                      <a:pt x="20896" y="7908"/>
                      <a:pt x="20903" y="7909"/>
                      <a:pt x="20910" y="7909"/>
                    </a:cubicBezTo>
                    <a:cubicBezTo>
                      <a:pt x="21049" y="7909"/>
                      <a:pt x="21049" y="7604"/>
                      <a:pt x="20910" y="7604"/>
                    </a:cubicBezTo>
                    <a:close/>
                    <a:moveTo>
                      <a:pt x="23812" y="7604"/>
                    </a:moveTo>
                    <a:cubicBezTo>
                      <a:pt x="23805" y="7604"/>
                      <a:pt x="23798" y="7605"/>
                      <a:pt x="23791" y="7606"/>
                    </a:cubicBezTo>
                    <a:cubicBezTo>
                      <a:pt x="23624" y="7640"/>
                      <a:pt x="23624" y="7873"/>
                      <a:pt x="23791" y="7906"/>
                    </a:cubicBezTo>
                    <a:cubicBezTo>
                      <a:pt x="23798" y="7908"/>
                      <a:pt x="23805" y="7909"/>
                      <a:pt x="23812" y="7909"/>
                    </a:cubicBezTo>
                    <a:cubicBezTo>
                      <a:pt x="23951" y="7909"/>
                      <a:pt x="23951" y="7604"/>
                      <a:pt x="23812" y="7604"/>
                    </a:cubicBezTo>
                    <a:close/>
                    <a:moveTo>
                      <a:pt x="13517" y="9508"/>
                    </a:moveTo>
                    <a:cubicBezTo>
                      <a:pt x="13340" y="9508"/>
                      <a:pt x="13528" y="9719"/>
                      <a:pt x="13628" y="9719"/>
                    </a:cubicBezTo>
                    <a:cubicBezTo>
                      <a:pt x="13661" y="9719"/>
                      <a:pt x="13684" y="9697"/>
                      <a:pt x="13684" y="9641"/>
                    </a:cubicBezTo>
                    <a:cubicBezTo>
                      <a:pt x="13684" y="9574"/>
                      <a:pt x="13650" y="9541"/>
                      <a:pt x="13584" y="9508"/>
                    </a:cubicBezTo>
                    <a:close/>
                    <a:moveTo>
                      <a:pt x="16452" y="9508"/>
                    </a:moveTo>
                    <a:cubicBezTo>
                      <a:pt x="16275" y="9508"/>
                      <a:pt x="16444" y="9719"/>
                      <a:pt x="16535" y="9719"/>
                    </a:cubicBezTo>
                    <a:cubicBezTo>
                      <a:pt x="16565" y="9719"/>
                      <a:pt x="16586" y="9697"/>
                      <a:pt x="16586" y="9641"/>
                    </a:cubicBezTo>
                    <a:cubicBezTo>
                      <a:pt x="16586" y="9574"/>
                      <a:pt x="16553" y="9541"/>
                      <a:pt x="16519" y="9508"/>
                    </a:cubicBezTo>
                    <a:close/>
                    <a:moveTo>
                      <a:pt x="25192" y="9508"/>
                    </a:moveTo>
                    <a:cubicBezTo>
                      <a:pt x="25015" y="9508"/>
                      <a:pt x="25203" y="9719"/>
                      <a:pt x="25303" y="9719"/>
                    </a:cubicBezTo>
                    <a:cubicBezTo>
                      <a:pt x="25336" y="9719"/>
                      <a:pt x="25359" y="9697"/>
                      <a:pt x="25359" y="9641"/>
                    </a:cubicBezTo>
                    <a:cubicBezTo>
                      <a:pt x="25359" y="9574"/>
                      <a:pt x="25325" y="9541"/>
                      <a:pt x="25292" y="9508"/>
                    </a:cubicBezTo>
                    <a:close/>
                    <a:moveTo>
                      <a:pt x="7657" y="9505"/>
                    </a:moveTo>
                    <a:cubicBezTo>
                      <a:pt x="7513" y="9505"/>
                      <a:pt x="7521" y="9808"/>
                      <a:pt x="7680" y="9808"/>
                    </a:cubicBezTo>
                    <a:cubicBezTo>
                      <a:pt x="7846" y="9774"/>
                      <a:pt x="7846" y="9508"/>
                      <a:pt x="7680" y="9508"/>
                    </a:cubicBezTo>
                    <a:cubicBezTo>
                      <a:pt x="7672" y="9506"/>
                      <a:pt x="7664" y="9505"/>
                      <a:pt x="7657" y="9505"/>
                    </a:cubicBezTo>
                    <a:close/>
                    <a:moveTo>
                      <a:pt x="10615" y="9508"/>
                    </a:moveTo>
                    <a:cubicBezTo>
                      <a:pt x="10448" y="9508"/>
                      <a:pt x="10448" y="9774"/>
                      <a:pt x="10615" y="9808"/>
                    </a:cubicBezTo>
                    <a:cubicBezTo>
                      <a:pt x="10782" y="9774"/>
                      <a:pt x="10782" y="9508"/>
                      <a:pt x="10615" y="9508"/>
                    </a:cubicBezTo>
                    <a:close/>
                    <a:moveTo>
                      <a:pt x="19332" y="9505"/>
                    </a:moveTo>
                    <a:cubicBezTo>
                      <a:pt x="19188" y="9505"/>
                      <a:pt x="19196" y="9808"/>
                      <a:pt x="19355" y="9808"/>
                    </a:cubicBezTo>
                    <a:cubicBezTo>
                      <a:pt x="19521" y="9774"/>
                      <a:pt x="19521" y="9508"/>
                      <a:pt x="19355" y="9508"/>
                    </a:cubicBezTo>
                    <a:cubicBezTo>
                      <a:pt x="19347" y="9506"/>
                      <a:pt x="19339" y="9505"/>
                      <a:pt x="19332" y="9505"/>
                    </a:cubicBezTo>
                    <a:close/>
                    <a:moveTo>
                      <a:pt x="22267" y="9505"/>
                    </a:moveTo>
                    <a:cubicBezTo>
                      <a:pt x="22124" y="9505"/>
                      <a:pt x="22131" y="9808"/>
                      <a:pt x="22290" y="9808"/>
                    </a:cubicBezTo>
                    <a:cubicBezTo>
                      <a:pt x="22457" y="9774"/>
                      <a:pt x="22457" y="9508"/>
                      <a:pt x="22290" y="9508"/>
                    </a:cubicBezTo>
                    <a:cubicBezTo>
                      <a:pt x="22282" y="9506"/>
                      <a:pt x="22274" y="9505"/>
                      <a:pt x="22267" y="9505"/>
                    </a:cubicBezTo>
                    <a:close/>
                    <a:moveTo>
                      <a:pt x="9181" y="11409"/>
                    </a:moveTo>
                    <a:cubicBezTo>
                      <a:pt x="9003" y="11409"/>
                      <a:pt x="9172" y="11620"/>
                      <a:pt x="9264" y="11620"/>
                    </a:cubicBezTo>
                    <a:cubicBezTo>
                      <a:pt x="9293" y="11620"/>
                      <a:pt x="9314" y="11599"/>
                      <a:pt x="9314" y="11542"/>
                    </a:cubicBezTo>
                    <a:cubicBezTo>
                      <a:pt x="9314" y="11476"/>
                      <a:pt x="9281" y="11409"/>
                      <a:pt x="9214" y="11409"/>
                    </a:cubicBezTo>
                    <a:close/>
                    <a:moveTo>
                      <a:pt x="17920" y="11409"/>
                    </a:moveTo>
                    <a:cubicBezTo>
                      <a:pt x="17743" y="11409"/>
                      <a:pt x="17931" y="11620"/>
                      <a:pt x="18032" y="11620"/>
                    </a:cubicBezTo>
                    <a:cubicBezTo>
                      <a:pt x="18064" y="11620"/>
                      <a:pt x="18087" y="11599"/>
                      <a:pt x="18087" y="11542"/>
                    </a:cubicBezTo>
                    <a:cubicBezTo>
                      <a:pt x="18087" y="11476"/>
                      <a:pt x="18020" y="11442"/>
                      <a:pt x="17987" y="11409"/>
                    </a:cubicBezTo>
                    <a:close/>
                    <a:moveTo>
                      <a:pt x="20856" y="11409"/>
                    </a:moveTo>
                    <a:cubicBezTo>
                      <a:pt x="20678" y="11409"/>
                      <a:pt x="20847" y="11620"/>
                      <a:pt x="20939" y="11620"/>
                    </a:cubicBezTo>
                    <a:cubicBezTo>
                      <a:pt x="20968" y="11620"/>
                      <a:pt x="20989" y="11599"/>
                      <a:pt x="20989" y="11542"/>
                    </a:cubicBezTo>
                    <a:cubicBezTo>
                      <a:pt x="20989" y="11476"/>
                      <a:pt x="20956" y="11442"/>
                      <a:pt x="20889" y="11409"/>
                    </a:cubicBezTo>
                    <a:close/>
                    <a:moveTo>
                      <a:pt x="23758" y="11409"/>
                    </a:moveTo>
                    <a:cubicBezTo>
                      <a:pt x="23581" y="11409"/>
                      <a:pt x="23768" y="11620"/>
                      <a:pt x="23869" y="11620"/>
                    </a:cubicBezTo>
                    <a:cubicBezTo>
                      <a:pt x="23901" y="11620"/>
                      <a:pt x="23924" y="11599"/>
                      <a:pt x="23924" y="11542"/>
                    </a:cubicBezTo>
                    <a:cubicBezTo>
                      <a:pt x="23924" y="11476"/>
                      <a:pt x="23891" y="11442"/>
                      <a:pt x="23824" y="11409"/>
                    </a:cubicBezTo>
                    <a:close/>
                    <a:moveTo>
                      <a:pt x="26626" y="11409"/>
                    </a:moveTo>
                    <a:cubicBezTo>
                      <a:pt x="26449" y="11409"/>
                      <a:pt x="26637" y="11620"/>
                      <a:pt x="26738" y="11620"/>
                    </a:cubicBezTo>
                    <a:cubicBezTo>
                      <a:pt x="26770" y="11620"/>
                      <a:pt x="26793" y="11599"/>
                      <a:pt x="26793" y="11542"/>
                    </a:cubicBezTo>
                    <a:cubicBezTo>
                      <a:pt x="26793" y="11476"/>
                      <a:pt x="26760" y="11442"/>
                      <a:pt x="26693" y="11409"/>
                    </a:cubicBezTo>
                    <a:close/>
                    <a:moveTo>
                      <a:pt x="6245" y="11409"/>
                    </a:moveTo>
                    <a:cubicBezTo>
                      <a:pt x="6078" y="11442"/>
                      <a:pt x="6078" y="11676"/>
                      <a:pt x="6245" y="11709"/>
                    </a:cubicBezTo>
                    <a:cubicBezTo>
                      <a:pt x="6412" y="11676"/>
                      <a:pt x="6412" y="11442"/>
                      <a:pt x="6245" y="11409"/>
                    </a:cubicBezTo>
                    <a:close/>
                    <a:moveTo>
                      <a:pt x="12060" y="11407"/>
                    </a:moveTo>
                    <a:cubicBezTo>
                      <a:pt x="11916" y="11407"/>
                      <a:pt x="11924" y="11709"/>
                      <a:pt x="12083" y="11709"/>
                    </a:cubicBezTo>
                    <a:cubicBezTo>
                      <a:pt x="12249" y="11676"/>
                      <a:pt x="12249" y="11442"/>
                      <a:pt x="12083" y="11409"/>
                    </a:cubicBezTo>
                    <a:cubicBezTo>
                      <a:pt x="12075" y="11407"/>
                      <a:pt x="12067" y="11407"/>
                      <a:pt x="12060" y="11407"/>
                    </a:cubicBezTo>
                    <a:close/>
                    <a:moveTo>
                      <a:pt x="14995" y="11407"/>
                    </a:moveTo>
                    <a:cubicBezTo>
                      <a:pt x="14852" y="11407"/>
                      <a:pt x="14859" y="11709"/>
                      <a:pt x="15018" y="11709"/>
                    </a:cubicBezTo>
                    <a:cubicBezTo>
                      <a:pt x="15185" y="11676"/>
                      <a:pt x="15185" y="11442"/>
                      <a:pt x="15018" y="11409"/>
                    </a:cubicBezTo>
                    <a:cubicBezTo>
                      <a:pt x="15010" y="11407"/>
                      <a:pt x="15003" y="11407"/>
                      <a:pt x="14995" y="11407"/>
                    </a:cubicBezTo>
                    <a:close/>
                    <a:moveTo>
                      <a:pt x="7746" y="13310"/>
                    </a:moveTo>
                    <a:cubicBezTo>
                      <a:pt x="7540" y="13310"/>
                      <a:pt x="7733" y="13550"/>
                      <a:pt x="7831" y="13550"/>
                    </a:cubicBezTo>
                    <a:cubicBezTo>
                      <a:pt x="7859" y="13550"/>
                      <a:pt x="7880" y="13530"/>
                      <a:pt x="7880" y="13477"/>
                    </a:cubicBezTo>
                    <a:cubicBezTo>
                      <a:pt x="7880" y="13377"/>
                      <a:pt x="7813" y="13310"/>
                      <a:pt x="7746" y="13310"/>
                    </a:cubicBezTo>
                    <a:close/>
                    <a:moveTo>
                      <a:pt x="19421" y="13310"/>
                    </a:moveTo>
                    <a:cubicBezTo>
                      <a:pt x="19215" y="13310"/>
                      <a:pt x="19408" y="13550"/>
                      <a:pt x="19506" y="13550"/>
                    </a:cubicBezTo>
                    <a:cubicBezTo>
                      <a:pt x="19534" y="13550"/>
                      <a:pt x="19555" y="13530"/>
                      <a:pt x="19555" y="13477"/>
                    </a:cubicBezTo>
                    <a:cubicBezTo>
                      <a:pt x="19555" y="13410"/>
                      <a:pt x="19488" y="13344"/>
                      <a:pt x="19421" y="13310"/>
                    </a:cubicBezTo>
                    <a:close/>
                    <a:moveTo>
                      <a:pt x="22323" y="13310"/>
                    </a:moveTo>
                    <a:cubicBezTo>
                      <a:pt x="22143" y="13310"/>
                      <a:pt x="22342" y="13550"/>
                      <a:pt x="22425" y="13550"/>
                    </a:cubicBezTo>
                    <a:cubicBezTo>
                      <a:pt x="22450" y="13550"/>
                      <a:pt x="22464" y="13530"/>
                      <a:pt x="22457" y="13477"/>
                    </a:cubicBezTo>
                    <a:cubicBezTo>
                      <a:pt x="22457" y="13410"/>
                      <a:pt x="22423" y="13344"/>
                      <a:pt x="22357" y="13310"/>
                    </a:cubicBezTo>
                    <a:close/>
                    <a:moveTo>
                      <a:pt x="10648" y="13310"/>
                    </a:moveTo>
                    <a:cubicBezTo>
                      <a:pt x="10482" y="13344"/>
                      <a:pt x="10482" y="13577"/>
                      <a:pt x="10648" y="13610"/>
                    </a:cubicBezTo>
                    <a:cubicBezTo>
                      <a:pt x="10815" y="13577"/>
                      <a:pt x="10815" y="13344"/>
                      <a:pt x="10648" y="13310"/>
                    </a:cubicBezTo>
                    <a:close/>
                    <a:moveTo>
                      <a:pt x="4832" y="13308"/>
                    </a:moveTo>
                    <a:cubicBezTo>
                      <a:pt x="4825" y="13308"/>
                      <a:pt x="4818" y="13309"/>
                      <a:pt x="4811" y="13310"/>
                    </a:cubicBezTo>
                    <a:cubicBezTo>
                      <a:pt x="4644" y="13344"/>
                      <a:pt x="4644" y="13577"/>
                      <a:pt x="4811" y="13610"/>
                    </a:cubicBezTo>
                    <a:cubicBezTo>
                      <a:pt x="4818" y="13612"/>
                      <a:pt x="4825" y="13613"/>
                      <a:pt x="4832" y="13613"/>
                    </a:cubicBezTo>
                    <a:cubicBezTo>
                      <a:pt x="4971" y="13613"/>
                      <a:pt x="4971" y="13308"/>
                      <a:pt x="4832" y="13308"/>
                    </a:cubicBezTo>
                    <a:close/>
                    <a:moveTo>
                      <a:pt x="13605" y="13308"/>
                    </a:moveTo>
                    <a:cubicBezTo>
                      <a:pt x="13598" y="13308"/>
                      <a:pt x="13591" y="13309"/>
                      <a:pt x="13584" y="13310"/>
                    </a:cubicBezTo>
                    <a:cubicBezTo>
                      <a:pt x="13384" y="13344"/>
                      <a:pt x="13384" y="13577"/>
                      <a:pt x="13584" y="13610"/>
                    </a:cubicBezTo>
                    <a:cubicBezTo>
                      <a:pt x="13591" y="13612"/>
                      <a:pt x="13598" y="13613"/>
                      <a:pt x="13605" y="13613"/>
                    </a:cubicBezTo>
                    <a:cubicBezTo>
                      <a:pt x="13744" y="13613"/>
                      <a:pt x="13744" y="13308"/>
                      <a:pt x="13605" y="13308"/>
                    </a:cubicBezTo>
                    <a:close/>
                    <a:moveTo>
                      <a:pt x="16507" y="13308"/>
                    </a:moveTo>
                    <a:cubicBezTo>
                      <a:pt x="16500" y="13308"/>
                      <a:pt x="16493" y="13309"/>
                      <a:pt x="16486" y="13310"/>
                    </a:cubicBezTo>
                    <a:cubicBezTo>
                      <a:pt x="16319" y="13344"/>
                      <a:pt x="16319" y="13577"/>
                      <a:pt x="16486" y="13610"/>
                    </a:cubicBezTo>
                    <a:cubicBezTo>
                      <a:pt x="16493" y="13612"/>
                      <a:pt x="16500" y="13613"/>
                      <a:pt x="16507" y="13613"/>
                    </a:cubicBezTo>
                    <a:cubicBezTo>
                      <a:pt x="16646" y="13613"/>
                      <a:pt x="16646" y="13308"/>
                      <a:pt x="16507" y="13308"/>
                    </a:cubicBezTo>
                    <a:close/>
                    <a:moveTo>
                      <a:pt x="25280" y="13308"/>
                    </a:moveTo>
                    <a:cubicBezTo>
                      <a:pt x="25273" y="13308"/>
                      <a:pt x="25266" y="13309"/>
                      <a:pt x="25259" y="13310"/>
                    </a:cubicBezTo>
                    <a:cubicBezTo>
                      <a:pt x="25059" y="13344"/>
                      <a:pt x="25059" y="13577"/>
                      <a:pt x="25259" y="13610"/>
                    </a:cubicBezTo>
                    <a:cubicBezTo>
                      <a:pt x="25266" y="13612"/>
                      <a:pt x="25273" y="13613"/>
                      <a:pt x="25280" y="13613"/>
                    </a:cubicBezTo>
                    <a:cubicBezTo>
                      <a:pt x="25419" y="13613"/>
                      <a:pt x="25419" y="13308"/>
                      <a:pt x="25280" y="13308"/>
                    </a:cubicBezTo>
                    <a:close/>
                    <a:moveTo>
                      <a:pt x="9114" y="15212"/>
                    </a:moveTo>
                    <a:cubicBezTo>
                      <a:pt x="8933" y="15212"/>
                      <a:pt x="9132" y="15452"/>
                      <a:pt x="9231" y="15452"/>
                    </a:cubicBezTo>
                    <a:cubicBezTo>
                      <a:pt x="9260" y="15452"/>
                      <a:pt x="9281" y="15431"/>
                      <a:pt x="9281" y="15378"/>
                    </a:cubicBezTo>
                    <a:cubicBezTo>
                      <a:pt x="9281" y="15312"/>
                      <a:pt x="9247" y="15245"/>
                      <a:pt x="9214" y="15212"/>
                    </a:cubicBezTo>
                    <a:close/>
                    <a:moveTo>
                      <a:pt x="17887" y="15212"/>
                    </a:moveTo>
                    <a:cubicBezTo>
                      <a:pt x="17680" y="15212"/>
                      <a:pt x="17874" y="15452"/>
                      <a:pt x="17971" y="15452"/>
                    </a:cubicBezTo>
                    <a:cubicBezTo>
                      <a:pt x="18000" y="15452"/>
                      <a:pt x="18020" y="15431"/>
                      <a:pt x="18020" y="15378"/>
                    </a:cubicBezTo>
                    <a:cubicBezTo>
                      <a:pt x="18020" y="15312"/>
                      <a:pt x="18020" y="15245"/>
                      <a:pt x="17987" y="15212"/>
                    </a:cubicBezTo>
                    <a:close/>
                    <a:moveTo>
                      <a:pt x="20789" y="15212"/>
                    </a:moveTo>
                    <a:cubicBezTo>
                      <a:pt x="20608" y="15212"/>
                      <a:pt x="20807" y="15452"/>
                      <a:pt x="20906" y="15452"/>
                    </a:cubicBezTo>
                    <a:cubicBezTo>
                      <a:pt x="20935" y="15452"/>
                      <a:pt x="20956" y="15431"/>
                      <a:pt x="20956" y="15378"/>
                    </a:cubicBezTo>
                    <a:cubicBezTo>
                      <a:pt x="20956" y="15312"/>
                      <a:pt x="20922" y="15245"/>
                      <a:pt x="20889" y="15212"/>
                    </a:cubicBezTo>
                    <a:close/>
                    <a:moveTo>
                      <a:pt x="23724" y="15212"/>
                    </a:moveTo>
                    <a:cubicBezTo>
                      <a:pt x="23518" y="15212"/>
                      <a:pt x="23711" y="15452"/>
                      <a:pt x="23809" y="15452"/>
                    </a:cubicBezTo>
                    <a:cubicBezTo>
                      <a:pt x="23837" y="15452"/>
                      <a:pt x="23858" y="15431"/>
                      <a:pt x="23858" y="15378"/>
                    </a:cubicBezTo>
                    <a:cubicBezTo>
                      <a:pt x="23858" y="15312"/>
                      <a:pt x="23858" y="15245"/>
                      <a:pt x="23824" y="15212"/>
                    </a:cubicBezTo>
                    <a:close/>
                    <a:moveTo>
                      <a:pt x="6212" y="15212"/>
                    </a:moveTo>
                    <a:cubicBezTo>
                      <a:pt x="6012" y="15245"/>
                      <a:pt x="6012" y="15478"/>
                      <a:pt x="6212" y="15512"/>
                    </a:cubicBezTo>
                    <a:cubicBezTo>
                      <a:pt x="6379" y="15478"/>
                      <a:pt x="6379" y="15245"/>
                      <a:pt x="6212" y="15212"/>
                    </a:cubicBezTo>
                    <a:close/>
                    <a:moveTo>
                      <a:pt x="12024" y="15209"/>
                    </a:moveTo>
                    <a:cubicBezTo>
                      <a:pt x="11858" y="15209"/>
                      <a:pt x="11858" y="15514"/>
                      <a:pt x="12024" y="15514"/>
                    </a:cubicBezTo>
                    <a:cubicBezTo>
                      <a:pt x="12032" y="15514"/>
                      <a:pt x="12041" y="15513"/>
                      <a:pt x="12049" y="15512"/>
                    </a:cubicBezTo>
                    <a:cubicBezTo>
                      <a:pt x="12216" y="15478"/>
                      <a:pt x="12216" y="15245"/>
                      <a:pt x="12049" y="15212"/>
                    </a:cubicBezTo>
                    <a:cubicBezTo>
                      <a:pt x="12041" y="15210"/>
                      <a:pt x="12032" y="15209"/>
                      <a:pt x="12024" y="15209"/>
                    </a:cubicBezTo>
                    <a:close/>
                    <a:moveTo>
                      <a:pt x="14931" y="15209"/>
                    </a:moveTo>
                    <a:cubicBezTo>
                      <a:pt x="14792" y="15209"/>
                      <a:pt x="14792" y="15514"/>
                      <a:pt x="14931" y="15514"/>
                    </a:cubicBezTo>
                    <a:cubicBezTo>
                      <a:pt x="14937" y="15514"/>
                      <a:pt x="14944" y="15513"/>
                      <a:pt x="14951" y="15512"/>
                    </a:cubicBezTo>
                    <a:cubicBezTo>
                      <a:pt x="15118" y="15478"/>
                      <a:pt x="15118" y="15245"/>
                      <a:pt x="14951" y="15212"/>
                    </a:cubicBezTo>
                    <a:cubicBezTo>
                      <a:pt x="14944" y="15210"/>
                      <a:pt x="14937" y="15209"/>
                      <a:pt x="14931" y="15209"/>
                    </a:cubicBezTo>
                    <a:close/>
                    <a:moveTo>
                      <a:pt x="7713" y="17113"/>
                    </a:moveTo>
                    <a:cubicBezTo>
                      <a:pt x="7506" y="17113"/>
                      <a:pt x="7700" y="17353"/>
                      <a:pt x="7797" y="17353"/>
                    </a:cubicBezTo>
                    <a:cubicBezTo>
                      <a:pt x="7826" y="17353"/>
                      <a:pt x="7846" y="17333"/>
                      <a:pt x="7846" y="17280"/>
                    </a:cubicBezTo>
                    <a:cubicBezTo>
                      <a:pt x="7846" y="17213"/>
                      <a:pt x="7813" y="17146"/>
                      <a:pt x="7746" y="17146"/>
                    </a:cubicBezTo>
                    <a:lnTo>
                      <a:pt x="7713" y="17113"/>
                    </a:lnTo>
                    <a:close/>
                    <a:moveTo>
                      <a:pt x="19388" y="17113"/>
                    </a:moveTo>
                    <a:cubicBezTo>
                      <a:pt x="19181" y="17113"/>
                      <a:pt x="19375" y="17353"/>
                      <a:pt x="19472" y="17353"/>
                    </a:cubicBezTo>
                    <a:cubicBezTo>
                      <a:pt x="19501" y="17353"/>
                      <a:pt x="19521" y="17333"/>
                      <a:pt x="19521" y="17280"/>
                    </a:cubicBezTo>
                    <a:cubicBezTo>
                      <a:pt x="19521" y="17213"/>
                      <a:pt x="19488" y="17146"/>
                      <a:pt x="19421" y="17146"/>
                    </a:cubicBezTo>
                    <a:lnTo>
                      <a:pt x="19388" y="17113"/>
                    </a:lnTo>
                    <a:close/>
                    <a:moveTo>
                      <a:pt x="22290" y="17113"/>
                    </a:moveTo>
                    <a:cubicBezTo>
                      <a:pt x="22109" y="17113"/>
                      <a:pt x="22308" y="17353"/>
                      <a:pt x="22392" y="17353"/>
                    </a:cubicBezTo>
                    <a:cubicBezTo>
                      <a:pt x="22416" y="17353"/>
                      <a:pt x="22431" y="17333"/>
                      <a:pt x="22423" y="17280"/>
                    </a:cubicBezTo>
                    <a:cubicBezTo>
                      <a:pt x="22423" y="17213"/>
                      <a:pt x="22423" y="17146"/>
                      <a:pt x="22357" y="17146"/>
                    </a:cubicBezTo>
                    <a:lnTo>
                      <a:pt x="22290" y="17113"/>
                    </a:lnTo>
                    <a:close/>
                    <a:moveTo>
                      <a:pt x="10615" y="17113"/>
                    </a:moveTo>
                    <a:cubicBezTo>
                      <a:pt x="10448" y="17146"/>
                      <a:pt x="10448" y="17380"/>
                      <a:pt x="10615" y="17413"/>
                    </a:cubicBezTo>
                    <a:cubicBezTo>
                      <a:pt x="10782" y="17380"/>
                      <a:pt x="10782" y="17146"/>
                      <a:pt x="10615" y="17113"/>
                    </a:cubicBezTo>
                    <a:close/>
                    <a:moveTo>
                      <a:pt x="4777" y="17113"/>
                    </a:moveTo>
                    <a:cubicBezTo>
                      <a:pt x="4611" y="17146"/>
                      <a:pt x="4611" y="17380"/>
                      <a:pt x="4777" y="17413"/>
                    </a:cubicBezTo>
                    <a:cubicBezTo>
                      <a:pt x="4785" y="17415"/>
                      <a:pt x="4793" y="17416"/>
                      <a:pt x="4800" y="17416"/>
                    </a:cubicBezTo>
                    <a:cubicBezTo>
                      <a:pt x="4944" y="17416"/>
                      <a:pt x="4936" y="17113"/>
                      <a:pt x="4777" y="17113"/>
                    </a:cubicBezTo>
                    <a:close/>
                    <a:moveTo>
                      <a:pt x="13550" y="17113"/>
                    </a:moveTo>
                    <a:cubicBezTo>
                      <a:pt x="13350" y="17146"/>
                      <a:pt x="13350" y="17380"/>
                      <a:pt x="13550" y="17413"/>
                    </a:cubicBezTo>
                    <a:cubicBezTo>
                      <a:pt x="13558" y="17415"/>
                      <a:pt x="13566" y="17416"/>
                      <a:pt x="13573" y="17416"/>
                    </a:cubicBezTo>
                    <a:cubicBezTo>
                      <a:pt x="13717" y="17416"/>
                      <a:pt x="13709" y="17113"/>
                      <a:pt x="13550" y="17113"/>
                    </a:cubicBezTo>
                    <a:close/>
                    <a:moveTo>
                      <a:pt x="16452" y="17113"/>
                    </a:moveTo>
                    <a:cubicBezTo>
                      <a:pt x="16286" y="17146"/>
                      <a:pt x="16286" y="17380"/>
                      <a:pt x="16452" y="17413"/>
                    </a:cubicBezTo>
                    <a:cubicBezTo>
                      <a:pt x="16460" y="17415"/>
                      <a:pt x="16468" y="17416"/>
                      <a:pt x="16475" y="17416"/>
                    </a:cubicBezTo>
                    <a:cubicBezTo>
                      <a:pt x="16619" y="17416"/>
                      <a:pt x="16611" y="17113"/>
                      <a:pt x="16452" y="17113"/>
                    </a:cubicBezTo>
                    <a:close/>
                    <a:moveTo>
                      <a:pt x="25225" y="17113"/>
                    </a:moveTo>
                    <a:cubicBezTo>
                      <a:pt x="25025" y="17146"/>
                      <a:pt x="25025" y="17380"/>
                      <a:pt x="25225" y="17413"/>
                    </a:cubicBezTo>
                    <a:cubicBezTo>
                      <a:pt x="25233" y="17415"/>
                      <a:pt x="25241" y="17416"/>
                      <a:pt x="25248" y="17416"/>
                    </a:cubicBezTo>
                    <a:cubicBezTo>
                      <a:pt x="25392" y="17416"/>
                      <a:pt x="25384" y="17113"/>
                      <a:pt x="25225" y="17113"/>
                    </a:cubicBezTo>
                    <a:close/>
                    <a:moveTo>
                      <a:pt x="3318" y="19046"/>
                    </a:moveTo>
                    <a:cubicBezTo>
                      <a:pt x="3183" y="19046"/>
                      <a:pt x="3366" y="19255"/>
                      <a:pt x="3460" y="19255"/>
                    </a:cubicBezTo>
                    <a:cubicBezTo>
                      <a:pt x="3489" y="19255"/>
                      <a:pt x="3510" y="19234"/>
                      <a:pt x="3510" y="19181"/>
                    </a:cubicBezTo>
                    <a:cubicBezTo>
                      <a:pt x="3510" y="19081"/>
                      <a:pt x="3443" y="19048"/>
                      <a:pt x="3343" y="19048"/>
                    </a:cubicBezTo>
                    <a:cubicBezTo>
                      <a:pt x="3334" y="19046"/>
                      <a:pt x="3325" y="19046"/>
                      <a:pt x="3318" y="19046"/>
                    </a:cubicBezTo>
                    <a:close/>
                    <a:moveTo>
                      <a:pt x="12091" y="19046"/>
                    </a:moveTo>
                    <a:cubicBezTo>
                      <a:pt x="11954" y="19046"/>
                      <a:pt x="12118" y="19255"/>
                      <a:pt x="12204" y="19255"/>
                    </a:cubicBezTo>
                    <a:cubicBezTo>
                      <a:pt x="12230" y="19255"/>
                      <a:pt x="12249" y="19234"/>
                      <a:pt x="12249" y="19181"/>
                    </a:cubicBezTo>
                    <a:cubicBezTo>
                      <a:pt x="12249" y="19114"/>
                      <a:pt x="12183" y="19048"/>
                      <a:pt x="12116" y="19048"/>
                    </a:cubicBezTo>
                    <a:cubicBezTo>
                      <a:pt x="12107" y="19046"/>
                      <a:pt x="12098" y="19046"/>
                      <a:pt x="12091" y="19046"/>
                    </a:cubicBezTo>
                    <a:close/>
                    <a:moveTo>
                      <a:pt x="14993" y="19046"/>
                    </a:moveTo>
                    <a:cubicBezTo>
                      <a:pt x="14858" y="19046"/>
                      <a:pt x="15041" y="19255"/>
                      <a:pt x="15135" y="19255"/>
                    </a:cubicBezTo>
                    <a:cubicBezTo>
                      <a:pt x="15164" y="19255"/>
                      <a:pt x="15185" y="19234"/>
                      <a:pt x="15185" y="19181"/>
                    </a:cubicBezTo>
                    <a:cubicBezTo>
                      <a:pt x="15185" y="19114"/>
                      <a:pt x="15118" y="19048"/>
                      <a:pt x="15051" y="19048"/>
                    </a:cubicBezTo>
                    <a:lnTo>
                      <a:pt x="15018" y="19048"/>
                    </a:lnTo>
                    <a:cubicBezTo>
                      <a:pt x="15009" y="19046"/>
                      <a:pt x="15000" y="19046"/>
                      <a:pt x="14993" y="19046"/>
                    </a:cubicBezTo>
                    <a:close/>
                    <a:moveTo>
                      <a:pt x="17928" y="19046"/>
                    </a:moveTo>
                    <a:cubicBezTo>
                      <a:pt x="17792" y="19046"/>
                      <a:pt x="17956" y="19255"/>
                      <a:pt x="18041" y="19255"/>
                    </a:cubicBezTo>
                    <a:cubicBezTo>
                      <a:pt x="18068" y="19255"/>
                      <a:pt x="18087" y="19234"/>
                      <a:pt x="18087" y="19181"/>
                    </a:cubicBezTo>
                    <a:cubicBezTo>
                      <a:pt x="18087" y="19114"/>
                      <a:pt x="18054" y="19048"/>
                      <a:pt x="17987" y="19048"/>
                    </a:cubicBezTo>
                    <a:lnTo>
                      <a:pt x="17954" y="19048"/>
                    </a:lnTo>
                    <a:cubicBezTo>
                      <a:pt x="17944" y="19046"/>
                      <a:pt x="17936" y="19046"/>
                      <a:pt x="17928" y="19046"/>
                    </a:cubicBezTo>
                    <a:close/>
                    <a:moveTo>
                      <a:pt x="6279" y="19048"/>
                    </a:moveTo>
                    <a:cubicBezTo>
                      <a:pt x="6112" y="19048"/>
                      <a:pt x="6112" y="19315"/>
                      <a:pt x="6279" y="19315"/>
                    </a:cubicBezTo>
                    <a:cubicBezTo>
                      <a:pt x="6445" y="19315"/>
                      <a:pt x="6445" y="19048"/>
                      <a:pt x="6279" y="19048"/>
                    </a:cubicBezTo>
                    <a:close/>
                    <a:moveTo>
                      <a:pt x="9203" y="19045"/>
                    </a:moveTo>
                    <a:cubicBezTo>
                      <a:pt x="9196" y="19045"/>
                      <a:pt x="9189" y="19046"/>
                      <a:pt x="9181" y="19048"/>
                    </a:cubicBezTo>
                    <a:cubicBezTo>
                      <a:pt x="9014" y="19048"/>
                      <a:pt x="9014" y="19315"/>
                      <a:pt x="9181" y="19315"/>
                    </a:cubicBezTo>
                    <a:cubicBezTo>
                      <a:pt x="9189" y="19316"/>
                      <a:pt x="9196" y="19317"/>
                      <a:pt x="9203" y="19317"/>
                    </a:cubicBezTo>
                    <a:cubicBezTo>
                      <a:pt x="9340" y="19317"/>
                      <a:pt x="9340" y="19045"/>
                      <a:pt x="9203" y="19045"/>
                    </a:cubicBezTo>
                    <a:close/>
                    <a:moveTo>
                      <a:pt x="20878" y="19045"/>
                    </a:moveTo>
                    <a:cubicBezTo>
                      <a:pt x="20871" y="19045"/>
                      <a:pt x="20864" y="19046"/>
                      <a:pt x="20856" y="19048"/>
                    </a:cubicBezTo>
                    <a:cubicBezTo>
                      <a:pt x="20689" y="19048"/>
                      <a:pt x="20689" y="19315"/>
                      <a:pt x="20856" y="19315"/>
                    </a:cubicBezTo>
                    <a:cubicBezTo>
                      <a:pt x="20864" y="19316"/>
                      <a:pt x="20871" y="19317"/>
                      <a:pt x="20878" y="19317"/>
                    </a:cubicBezTo>
                    <a:cubicBezTo>
                      <a:pt x="21015" y="19317"/>
                      <a:pt x="21015" y="19045"/>
                      <a:pt x="20878" y="19045"/>
                    </a:cubicBezTo>
                    <a:close/>
                    <a:moveTo>
                      <a:pt x="23814" y="19045"/>
                    </a:moveTo>
                    <a:cubicBezTo>
                      <a:pt x="23807" y="19045"/>
                      <a:pt x="23799" y="19046"/>
                      <a:pt x="23791" y="19048"/>
                    </a:cubicBezTo>
                    <a:cubicBezTo>
                      <a:pt x="23624" y="19048"/>
                      <a:pt x="23624" y="19315"/>
                      <a:pt x="23791" y="19315"/>
                    </a:cubicBezTo>
                    <a:cubicBezTo>
                      <a:pt x="23799" y="19316"/>
                      <a:pt x="23807" y="19317"/>
                      <a:pt x="23814" y="19317"/>
                    </a:cubicBezTo>
                    <a:cubicBezTo>
                      <a:pt x="23950" y="19317"/>
                      <a:pt x="23950" y="19045"/>
                      <a:pt x="23814" y="19045"/>
                    </a:cubicBezTo>
                    <a:close/>
                    <a:moveTo>
                      <a:pt x="1750" y="20947"/>
                    </a:moveTo>
                    <a:cubicBezTo>
                      <a:pt x="1616" y="20947"/>
                      <a:pt x="1798" y="21156"/>
                      <a:pt x="1892" y="21156"/>
                    </a:cubicBezTo>
                    <a:cubicBezTo>
                      <a:pt x="1921" y="21156"/>
                      <a:pt x="1942" y="21136"/>
                      <a:pt x="1942" y="21083"/>
                    </a:cubicBezTo>
                    <a:cubicBezTo>
                      <a:pt x="1942" y="21016"/>
                      <a:pt x="1942" y="20982"/>
                      <a:pt x="1875" y="20949"/>
                    </a:cubicBezTo>
                    <a:lnTo>
                      <a:pt x="1775" y="20949"/>
                    </a:lnTo>
                    <a:cubicBezTo>
                      <a:pt x="1766" y="20948"/>
                      <a:pt x="1757" y="20947"/>
                      <a:pt x="1750" y="20947"/>
                    </a:cubicBezTo>
                    <a:close/>
                    <a:moveTo>
                      <a:pt x="4685" y="20947"/>
                    </a:moveTo>
                    <a:cubicBezTo>
                      <a:pt x="4549" y="20947"/>
                      <a:pt x="4713" y="21156"/>
                      <a:pt x="4798" y="21156"/>
                    </a:cubicBezTo>
                    <a:cubicBezTo>
                      <a:pt x="4825" y="21156"/>
                      <a:pt x="4844" y="21136"/>
                      <a:pt x="4844" y="21083"/>
                    </a:cubicBezTo>
                    <a:cubicBezTo>
                      <a:pt x="4878" y="21016"/>
                      <a:pt x="4844" y="20982"/>
                      <a:pt x="4811" y="20949"/>
                    </a:cubicBezTo>
                    <a:lnTo>
                      <a:pt x="4711" y="20949"/>
                    </a:lnTo>
                    <a:cubicBezTo>
                      <a:pt x="4701" y="20948"/>
                      <a:pt x="4693" y="20947"/>
                      <a:pt x="4685" y="20947"/>
                    </a:cubicBezTo>
                    <a:close/>
                    <a:moveTo>
                      <a:pt x="13425" y="20947"/>
                    </a:moveTo>
                    <a:cubicBezTo>
                      <a:pt x="13291" y="20947"/>
                      <a:pt x="13473" y="21156"/>
                      <a:pt x="13567" y="21156"/>
                    </a:cubicBezTo>
                    <a:cubicBezTo>
                      <a:pt x="13596" y="21156"/>
                      <a:pt x="13617" y="21136"/>
                      <a:pt x="13617" y="21083"/>
                    </a:cubicBezTo>
                    <a:cubicBezTo>
                      <a:pt x="13617" y="21049"/>
                      <a:pt x="13617" y="20982"/>
                      <a:pt x="13584" y="20949"/>
                    </a:cubicBezTo>
                    <a:lnTo>
                      <a:pt x="13450" y="20949"/>
                    </a:lnTo>
                    <a:cubicBezTo>
                      <a:pt x="13441" y="20948"/>
                      <a:pt x="13432" y="20947"/>
                      <a:pt x="13425" y="20947"/>
                    </a:cubicBezTo>
                    <a:close/>
                    <a:moveTo>
                      <a:pt x="16360" y="20947"/>
                    </a:moveTo>
                    <a:cubicBezTo>
                      <a:pt x="16224" y="20947"/>
                      <a:pt x="16388" y="21156"/>
                      <a:pt x="16473" y="21156"/>
                    </a:cubicBezTo>
                    <a:cubicBezTo>
                      <a:pt x="16500" y="21156"/>
                      <a:pt x="16519" y="21136"/>
                      <a:pt x="16519" y="21083"/>
                    </a:cubicBezTo>
                    <a:cubicBezTo>
                      <a:pt x="16553" y="21049"/>
                      <a:pt x="16553" y="20982"/>
                      <a:pt x="16519" y="20949"/>
                    </a:cubicBezTo>
                    <a:lnTo>
                      <a:pt x="16386" y="20949"/>
                    </a:lnTo>
                    <a:cubicBezTo>
                      <a:pt x="16376" y="20948"/>
                      <a:pt x="16368" y="20947"/>
                      <a:pt x="16360" y="20947"/>
                    </a:cubicBezTo>
                    <a:close/>
                    <a:moveTo>
                      <a:pt x="25100" y="20947"/>
                    </a:moveTo>
                    <a:cubicBezTo>
                      <a:pt x="24966" y="20947"/>
                      <a:pt x="25148" y="21156"/>
                      <a:pt x="25242" y="21156"/>
                    </a:cubicBezTo>
                    <a:cubicBezTo>
                      <a:pt x="25271" y="21156"/>
                      <a:pt x="25292" y="21136"/>
                      <a:pt x="25292" y="21083"/>
                    </a:cubicBezTo>
                    <a:cubicBezTo>
                      <a:pt x="25292" y="21049"/>
                      <a:pt x="25292" y="20982"/>
                      <a:pt x="25292" y="20949"/>
                    </a:cubicBezTo>
                    <a:lnTo>
                      <a:pt x="25125" y="20949"/>
                    </a:lnTo>
                    <a:cubicBezTo>
                      <a:pt x="25116" y="20948"/>
                      <a:pt x="25107" y="20947"/>
                      <a:pt x="25100" y="20947"/>
                    </a:cubicBezTo>
                    <a:close/>
                    <a:moveTo>
                      <a:pt x="10548" y="20949"/>
                    </a:moveTo>
                    <a:cubicBezTo>
                      <a:pt x="10381" y="20949"/>
                      <a:pt x="10381" y="21216"/>
                      <a:pt x="10548" y="21216"/>
                    </a:cubicBezTo>
                    <a:cubicBezTo>
                      <a:pt x="10715" y="21216"/>
                      <a:pt x="10715" y="20949"/>
                      <a:pt x="10548" y="20949"/>
                    </a:cubicBezTo>
                    <a:close/>
                    <a:moveTo>
                      <a:pt x="7590" y="20947"/>
                    </a:moveTo>
                    <a:cubicBezTo>
                      <a:pt x="7454" y="20947"/>
                      <a:pt x="7454" y="21218"/>
                      <a:pt x="7590" y="21218"/>
                    </a:cubicBezTo>
                    <a:cubicBezTo>
                      <a:pt x="7597" y="21218"/>
                      <a:pt x="7605" y="21218"/>
                      <a:pt x="7613" y="21216"/>
                    </a:cubicBezTo>
                    <a:cubicBezTo>
                      <a:pt x="7780" y="21216"/>
                      <a:pt x="7780" y="20949"/>
                      <a:pt x="7613" y="20949"/>
                    </a:cubicBezTo>
                    <a:cubicBezTo>
                      <a:pt x="7605" y="20947"/>
                      <a:pt x="7597" y="20947"/>
                      <a:pt x="7590" y="20947"/>
                    </a:cubicBezTo>
                    <a:close/>
                    <a:moveTo>
                      <a:pt x="19265" y="20947"/>
                    </a:moveTo>
                    <a:cubicBezTo>
                      <a:pt x="19129" y="20947"/>
                      <a:pt x="19129" y="21218"/>
                      <a:pt x="19265" y="21218"/>
                    </a:cubicBezTo>
                    <a:cubicBezTo>
                      <a:pt x="19272" y="21218"/>
                      <a:pt x="19280" y="21218"/>
                      <a:pt x="19288" y="21216"/>
                    </a:cubicBezTo>
                    <a:cubicBezTo>
                      <a:pt x="19455" y="21216"/>
                      <a:pt x="19455" y="20949"/>
                      <a:pt x="19288" y="20949"/>
                    </a:cubicBezTo>
                    <a:cubicBezTo>
                      <a:pt x="19280" y="20947"/>
                      <a:pt x="19272" y="20947"/>
                      <a:pt x="19265" y="20947"/>
                    </a:cubicBezTo>
                    <a:close/>
                    <a:moveTo>
                      <a:pt x="22201" y="20947"/>
                    </a:moveTo>
                    <a:cubicBezTo>
                      <a:pt x="22064" y="20947"/>
                      <a:pt x="22064" y="21218"/>
                      <a:pt x="22201" y="21218"/>
                    </a:cubicBezTo>
                    <a:cubicBezTo>
                      <a:pt x="22208" y="21218"/>
                      <a:pt x="22215" y="21218"/>
                      <a:pt x="22223" y="21216"/>
                    </a:cubicBezTo>
                    <a:cubicBezTo>
                      <a:pt x="22390" y="21216"/>
                      <a:pt x="22390" y="20949"/>
                      <a:pt x="22223" y="20949"/>
                    </a:cubicBezTo>
                    <a:cubicBezTo>
                      <a:pt x="22215" y="20947"/>
                      <a:pt x="22208" y="20947"/>
                      <a:pt x="22201" y="20947"/>
                    </a:cubicBezTo>
                    <a:close/>
                    <a:moveTo>
                      <a:pt x="17861" y="22848"/>
                    </a:moveTo>
                    <a:cubicBezTo>
                      <a:pt x="17725" y="22848"/>
                      <a:pt x="17889" y="23057"/>
                      <a:pt x="17975" y="23057"/>
                    </a:cubicBezTo>
                    <a:cubicBezTo>
                      <a:pt x="18001" y="23057"/>
                      <a:pt x="18020" y="23037"/>
                      <a:pt x="18020" y="22984"/>
                    </a:cubicBezTo>
                    <a:cubicBezTo>
                      <a:pt x="18020" y="22917"/>
                      <a:pt x="18020" y="22884"/>
                      <a:pt x="17987" y="22850"/>
                    </a:cubicBezTo>
                    <a:lnTo>
                      <a:pt x="17887" y="22850"/>
                    </a:lnTo>
                    <a:cubicBezTo>
                      <a:pt x="17877" y="22849"/>
                      <a:pt x="17869" y="22848"/>
                      <a:pt x="17861" y="22848"/>
                    </a:cubicBezTo>
                    <a:close/>
                    <a:moveTo>
                      <a:pt x="9114" y="22850"/>
                    </a:moveTo>
                    <a:cubicBezTo>
                      <a:pt x="8937" y="22850"/>
                      <a:pt x="9124" y="23062"/>
                      <a:pt x="9225" y="23062"/>
                    </a:cubicBezTo>
                    <a:cubicBezTo>
                      <a:pt x="9257" y="23062"/>
                      <a:pt x="9281" y="23040"/>
                      <a:pt x="9281" y="22984"/>
                    </a:cubicBezTo>
                    <a:cubicBezTo>
                      <a:pt x="9281" y="22917"/>
                      <a:pt x="9247" y="22884"/>
                      <a:pt x="9214" y="22850"/>
                    </a:cubicBezTo>
                    <a:close/>
                    <a:moveTo>
                      <a:pt x="20789" y="22850"/>
                    </a:moveTo>
                    <a:cubicBezTo>
                      <a:pt x="20612" y="22850"/>
                      <a:pt x="20799" y="23062"/>
                      <a:pt x="20900" y="23062"/>
                    </a:cubicBezTo>
                    <a:cubicBezTo>
                      <a:pt x="20932" y="23062"/>
                      <a:pt x="20956" y="23040"/>
                      <a:pt x="20956" y="22984"/>
                    </a:cubicBezTo>
                    <a:cubicBezTo>
                      <a:pt x="20956" y="22951"/>
                      <a:pt x="20922" y="22884"/>
                      <a:pt x="20889" y="22850"/>
                    </a:cubicBezTo>
                    <a:close/>
                    <a:moveTo>
                      <a:pt x="23724" y="22850"/>
                    </a:moveTo>
                    <a:cubicBezTo>
                      <a:pt x="23547" y="22850"/>
                      <a:pt x="23716" y="23062"/>
                      <a:pt x="23807" y="23062"/>
                    </a:cubicBezTo>
                    <a:cubicBezTo>
                      <a:pt x="23836" y="23062"/>
                      <a:pt x="23858" y="23040"/>
                      <a:pt x="23858" y="22984"/>
                    </a:cubicBezTo>
                    <a:cubicBezTo>
                      <a:pt x="23858" y="22951"/>
                      <a:pt x="23858" y="22884"/>
                      <a:pt x="23824" y="22850"/>
                    </a:cubicBezTo>
                    <a:close/>
                    <a:moveTo>
                      <a:pt x="3254" y="22848"/>
                    </a:moveTo>
                    <a:cubicBezTo>
                      <a:pt x="3110" y="22848"/>
                      <a:pt x="3118" y="23151"/>
                      <a:pt x="3276" y="23151"/>
                    </a:cubicBezTo>
                    <a:cubicBezTo>
                      <a:pt x="3443" y="23117"/>
                      <a:pt x="3443" y="22850"/>
                      <a:pt x="3276" y="22850"/>
                    </a:cubicBezTo>
                    <a:cubicBezTo>
                      <a:pt x="3268" y="22849"/>
                      <a:pt x="3261" y="22848"/>
                      <a:pt x="3254" y="22848"/>
                    </a:cubicBezTo>
                    <a:close/>
                    <a:moveTo>
                      <a:pt x="6212" y="22850"/>
                    </a:moveTo>
                    <a:cubicBezTo>
                      <a:pt x="6045" y="22850"/>
                      <a:pt x="6045" y="23117"/>
                      <a:pt x="6212" y="23151"/>
                    </a:cubicBezTo>
                    <a:cubicBezTo>
                      <a:pt x="6379" y="23117"/>
                      <a:pt x="6379" y="22850"/>
                      <a:pt x="6212" y="22850"/>
                    </a:cubicBezTo>
                    <a:close/>
                    <a:moveTo>
                      <a:pt x="12022" y="22848"/>
                    </a:moveTo>
                    <a:cubicBezTo>
                      <a:pt x="11850" y="22848"/>
                      <a:pt x="11859" y="23151"/>
                      <a:pt x="12049" y="23151"/>
                    </a:cubicBezTo>
                    <a:cubicBezTo>
                      <a:pt x="12216" y="23117"/>
                      <a:pt x="12216" y="22850"/>
                      <a:pt x="12049" y="22850"/>
                    </a:cubicBezTo>
                    <a:cubicBezTo>
                      <a:pt x="12040" y="22849"/>
                      <a:pt x="12031" y="22848"/>
                      <a:pt x="12022" y="22848"/>
                    </a:cubicBezTo>
                    <a:close/>
                    <a:moveTo>
                      <a:pt x="14929" y="22848"/>
                    </a:moveTo>
                    <a:cubicBezTo>
                      <a:pt x="14785" y="22848"/>
                      <a:pt x="14793" y="23151"/>
                      <a:pt x="14951" y="23151"/>
                    </a:cubicBezTo>
                    <a:cubicBezTo>
                      <a:pt x="15118" y="23117"/>
                      <a:pt x="15118" y="22850"/>
                      <a:pt x="14951" y="22850"/>
                    </a:cubicBezTo>
                    <a:cubicBezTo>
                      <a:pt x="14943" y="22849"/>
                      <a:pt x="14936" y="22848"/>
                      <a:pt x="14929" y="22848"/>
                    </a:cubicBezTo>
                    <a:close/>
                    <a:moveTo>
                      <a:pt x="7546" y="24752"/>
                    </a:moveTo>
                    <a:cubicBezTo>
                      <a:pt x="7344" y="24752"/>
                      <a:pt x="7525" y="24963"/>
                      <a:pt x="7625" y="24963"/>
                    </a:cubicBezTo>
                    <a:cubicBezTo>
                      <a:pt x="7656" y="24963"/>
                      <a:pt x="7680" y="24942"/>
                      <a:pt x="7680" y="24885"/>
                    </a:cubicBezTo>
                    <a:cubicBezTo>
                      <a:pt x="7713" y="24852"/>
                      <a:pt x="7746" y="24819"/>
                      <a:pt x="7746" y="24752"/>
                    </a:cubicBezTo>
                    <a:close/>
                    <a:moveTo>
                      <a:pt x="19221" y="24752"/>
                    </a:moveTo>
                    <a:cubicBezTo>
                      <a:pt x="19019" y="24752"/>
                      <a:pt x="19200" y="24963"/>
                      <a:pt x="19300" y="24963"/>
                    </a:cubicBezTo>
                    <a:cubicBezTo>
                      <a:pt x="19331" y="24963"/>
                      <a:pt x="19355" y="24942"/>
                      <a:pt x="19355" y="24885"/>
                    </a:cubicBezTo>
                    <a:cubicBezTo>
                      <a:pt x="19421" y="24852"/>
                      <a:pt x="19421" y="24819"/>
                      <a:pt x="19421" y="24752"/>
                    </a:cubicBezTo>
                    <a:close/>
                    <a:moveTo>
                      <a:pt x="22123" y="24752"/>
                    </a:moveTo>
                    <a:cubicBezTo>
                      <a:pt x="21946" y="24752"/>
                      <a:pt x="22134" y="24963"/>
                      <a:pt x="22235" y="24963"/>
                    </a:cubicBezTo>
                    <a:cubicBezTo>
                      <a:pt x="22267" y="24963"/>
                      <a:pt x="22290" y="24942"/>
                      <a:pt x="22290" y="24885"/>
                    </a:cubicBezTo>
                    <a:cubicBezTo>
                      <a:pt x="22323" y="24852"/>
                      <a:pt x="22357" y="24819"/>
                      <a:pt x="22357" y="24752"/>
                    </a:cubicBezTo>
                    <a:close/>
                    <a:moveTo>
                      <a:pt x="1731" y="24749"/>
                    </a:moveTo>
                    <a:cubicBezTo>
                      <a:pt x="1724" y="24749"/>
                      <a:pt x="1717" y="24750"/>
                      <a:pt x="1709" y="24752"/>
                    </a:cubicBezTo>
                    <a:cubicBezTo>
                      <a:pt x="1542" y="24785"/>
                      <a:pt x="1542" y="25019"/>
                      <a:pt x="1709" y="25052"/>
                    </a:cubicBezTo>
                    <a:cubicBezTo>
                      <a:pt x="1867" y="25052"/>
                      <a:pt x="1875" y="24749"/>
                      <a:pt x="1731" y="24749"/>
                    </a:cubicBezTo>
                    <a:close/>
                    <a:moveTo>
                      <a:pt x="4633" y="24749"/>
                    </a:moveTo>
                    <a:cubicBezTo>
                      <a:pt x="4626" y="24749"/>
                      <a:pt x="4619" y="24750"/>
                      <a:pt x="4611" y="24752"/>
                    </a:cubicBezTo>
                    <a:cubicBezTo>
                      <a:pt x="4444" y="24785"/>
                      <a:pt x="4444" y="25019"/>
                      <a:pt x="4611" y="25052"/>
                    </a:cubicBezTo>
                    <a:cubicBezTo>
                      <a:pt x="4770" y="25052"/>
                      <a:pt x="4777" y="24749"/>
                      <a:pt x="4633" y="24749"/>
                    </a:cubicBezTo>
                    <a:close/>
                    <a:moveTo>
                      <a:pt x="10448" y="24752"/>
                    </a:moveTo>
                    <a:cubicBezTo>
                      <a:pt x="10281" y="24785"/>
                      <a:pt x="10281" y="25019"/>
                      <a:pt x="10448" y="25052"/>
                    </a:cubicBezTo>
                    <a:cubicBezTo>
                      <a:pt x="10615" y="25019"/>
                      <a:pt x="10615" y="24785"/>
                      <a:pt x="10448" y="24752"/>
                    </a:cubicBezTo>
                    <a:close/>
                    <a:moveTo>
                      <a:pt x="13406" y="24749"/>
                    </a:moveTo>
                    <a:cubicBezTo>
                      <a:pt x="13399" y="24749"/>
                      <a:pt x="13392" y="24750"/>
                      <a:pt x="13384" y="24752"/>
                    </a:cubicBezTo>
                    <a:cubicBezTo>
                      <a:pt x="13217" y="24785"/>
                      <a:pt x="13217" y="25019"/>
                      <a:pt x="13384" y="25052"/>
                    </a:cubicBezTo>
                    <a:cubicBezTo>
                      <a:pt x="13542" y="25052"/>
                      <a:pt x="13550" y="24749"/>
                      <a:pt x="13406" y="24749"/>
                    </a:cubicBezTo>
                    <a:close/>
                    <a:moveTo>
                      <a:pt x="16308" y="24749"/>
                    </a:moveTo>
                    <a:cubicBezTo>
                      <a:pt x="16301" y="24749"/>
                      <a:pt x="16294" y="24750"/>
                      <a:pt x="16286" y="24752"/>
                    </a:cubicBezTo>
                    <a:cubicBezTo>
                      <a:pt x="16119" y="24785"/>
                      <a:pt x="16119" y="25019"/>
                      <a:pt x="16286" y="25052"/>
                    </a:cubicBezTo>
                    <a:cubicBezTo>
                      <a:pt x="16445" y="25052"/>
                      <a:pt x="16452" y="24749"/>
                      <a:pt x="16308" y="24749"/>
                    </a:cubicBezTo>
                    <a:close/>
                    <a:moveTo>
                      <a:pt x="25081" y="24749"/>
                    </a:moveTo>
                    <a:cubicBezTo>
                      <a:pt x="25074" y="24749"/>
                      <a:pt x="25067" y="24750"/>
                      <a:pt x="25059" y="24752"/>
                    </a:cubicBezTo>
                    <a:cubicBezTo>
                      <a:pt x="24892" y="24785"/>
                      <a:pt x="24892" y="25019"/>
                      <a:pt x="25059" y="25052"/>
                    </a:cubicBezTo>
                    <a:cubicBezTo>
                      <a:pt x="25217" y="25052"/>
                      <a:pt x="25225" y="24749"/>
                      <a:pt x="25081" y="24749"/>
                    </a:cubicBezTo>
                    <a:close/>
                    <a:moveTo>
                      <a:pt x="274" y="26653"/>
                    </a:moveTo>
                    <a:cubicBezTo>
                      <a:pt x="97" y="26653"/>
                      <a:pt x="285" y="26864"/>
                      <a:pt x="386" y="26864"/>
                    </a:cubicBezTo>
                    <a:cubicBezTo>
                      <a:pt x="418" y="26864"/>
                      <a:pt x="441" y="26843"/>
                      <a:pt x="441" y="26787"/>
                    </a:cubicBezTo>
                    <a:cubicBezTo>
                      <a:pt x="441" y="26753"/>
                      <a:pt x="441" y="26687"/>
                      <a:pt x="441" y="26653"/>
                    </a:cubicBezTo>
                    <a:close/>
                    <a:moveTo>
                      <a:pt x="3210" y="26653"/>
                    </a:moveTo>
                    <a:cubicBezTo>
                      <a:pt x="3033" y="26653"/>
                      <a:pt x="3201" y="26864"/>
                      <a:pt x="3293" y="26864"/>
                    </a:cubicBezTo>
                    <a:cubicBezTo>
                      <a:pt x="3322" y="26864"/>
                      <a:pt x="3343" y="26843"/>
                      <a:pt x="3343" y="26787"/>
                    </a:cubicBezTo>
                    <a:cubicBezTo>
                      <a:pt x="3376" y="26753"/>
                      <a:pt x="3376" y="26687"/>
                      <a:pt x="3343" y="26653"/>
                    </a:cubicBezTo>
                    <a:close/>
                    <a:moveTo>
                      <a:pt x="11949" y="26653"/>
                    </a:moveTo>
                    <a:cubicBezTo>
                      <a:pt x="11772" y="26653"/>
                      <a:pt x="11960" y="26864"/>
                      <a:pt x="12061" y="26864"/>
                    </a:cubicBezTo>
                    <a:cubicBezTo>
                      <a:pt x="12093" y="26864"/>
                      <a:pt x="12116" y="26843"/>
                      <a:pt x="12116" y="26787"/>
                    </a:cubicBezTo>
                    <a:cubicBezTo>
                      <a:pt x="12149" y="26753"/>
                      <a:pt x="12149" y="26687"/>
                      <a:pt x="12116" y="26653"/>
                    </a:cubicBezTo>
                    <a:close/>
                    <a:moveTo>
                      <a:pt x="14885" y="26653"/>
                    </a:moveTo>
                    <a:cubicBezTo>
                      <a:pt x="14708" y="26653"/>
                      <a:pt x="14876" y="26864"/>
                      <a:pt x="14968" y="26864"/>
                    </a:cubicBezTo>
                    <a:cubicBezTo>
                      <a:pt x="14997" y="26864"/>
                      <a:pt x="15018" y="26843"/>
                      <a:pt x="15018" y="26787"/>
                    </a:cubicBezTo>
                    <a:cubicBezTo>
                      <a:pt x="15051" y="26753"/>
                      <a:pt x="15051" y="26687"/>
                      <a:pt x="15051" y="26653"/>
                    </a:cubicBezTo>
                    <a:close/>
                    <a:moveTo>
                      <a:pt x="17787" y="26653"/>
                    </a:moveTo>
                    <a:cubicBezTo>
                      <a:pt x="17610" y="26653"/>
                      <a:pt x="17797" y="26864"/>
                      <a:pt x="17898" y="26864"/>
                    </a:cubicBezTo>
                    <a:cubicBezTo>
                      <a:pt x="17930" y="26864"/>
                      <a:pt x="17954" y="26843"/>
                      <a:pt x="17954" y="26787"/>
                    </a:cubicBezTo>
                    <a:cubicBezTo>
                      <a:pt x="17987" y="26753"/>
                      <a:pt x="17987" y="26687"/>
                      <a:pt x="17987" y="26653"/>
                    </a:cubicBezTo>
                    <a:close/>
                    <a:moveTo>
                      <a:pt x="26560" y="26653"/>
                    </a:moveTo>
                    <a:cubicBezTo>
                      <a:pt x="26383" y="26653"/>
                      <a:pt x="26551" y="26864"/>
                      <a:pt x="26643" y="26864"/>
                    </a:cubicBezTo>
                    <a:cubicBezTo>
                      <a:pt x="26672" y="26864"/>
                      <a:pt x="26693" y="26843"/>
                      <a:pt x="26693" y="26787"/>
                    </a:cubicBezTo>
                    <a:cubicBezTo>
                      <a:pt x="26726" y="26753"/>
                      <a:pt x="26760" y="26720"/>
                      <a:pt x="26760" y="26653"/>
                    </a:cubicBezTo>
                    <a:close/>
                    <a:moveTo>
                      <a:pt x="6112" y="26653"/>
                    </a:moveTo>
                    <a:cubicBezTo>
                      <a:pt x="5945" y="26687"/>
                      <a:pt x="5945" y="26920"/>
                      <a:pt x="6112" y="26953"/>
                    </a:cubicBezTo>
                    <a:cubicBezTo>
                      <a:pt x="6279" y="26920"/>
                      <a:pt x="6279" y="26687"/>
                      <a:pt x="6112" y="26653"/>
                    </a:cubicBezTo>
                    <a:close/>
                    <a:moveTo>
                      <a:pt x="9068" y="26651"/>
                    </a:moveTo>
                    <a:cubicBezTo>
                      <a:pt x="9061" y="26651"/>
                      <a:pt x="9054" y="26652"/>
                      <a:pt x="9047" y="26653"/>
                    </a:cubicBezTo>
                    <a:cubicBezTo>
                      <a:pt x="8880" y="26687"/>
                      <a:pt x="8880" y="26920"/>
                      <a:pt x="9047" y="26953"/>
                    </a:cubicBezTo>
                    <a:cubicBezTo>
                      <a:pt x="9054" y="26955"/>
                      <a:pt x="9061" y="26956"/>
                      <a:pt x="9068" y="26956"/>
                    </a:cubicBezTo>
                    <a:cubicBezTo>
                      <a:pt x="9207" y="26956"/>
                      <a:pt x="9207" y="26651"/>
                      <a:pt x="9068" y="26651"/>
                    </a:cubicBezTo>
                    <a:close/>
                    <a:moveTo>
                      <a:pt x="20743" y="26651"/>
                    </a:moveTo>
                    <a:cubicBezTo>
                      <a:pt x="20736" y="26651"/>
                      <a:pt x="20729" y="26652"/>
                      <a:pt x="20722" y="26653"/>
                    </a:cubicBezTo>
                    <a:cubicBezTo>
                      <a:pt x="20555" y="26687"/>
                      <a:pt x="20555" y="26920"/>
                      <a:pt x="20722" y="26953"/>
                    </a:cubicBezTo>
                    <a:cubicBezTo>
                      <a:pt x="20729" y="26955"/>
                      <a:pt x="20736" y="26956"/>
                      <a:pt x="20743" y="26956"/>
                    </a:cubicBezTo>
                    <a:cubicBezTo>
                      <a:pt x="20882" y="26956"/>
                      <a:pt x="20882" y="26651"/>
                      <a:pt x="20743" y="26651"/>
                    </a:cubicBezTo>
                    <a:close/>
                    <a:moveTo>
                      <a:pt x="23645" y="26651"/>
                    </a:moveTo>
                    <a:cubicBezTo>
                      <a:pt x="23638" y="26651"/>
                      <a:pt x="23632" y="26652"/>
                      <a:pt x="23624" y="26653"/>
                    </a:cubicBezTo>
                    <a:cubicBezTo>
                      <a:pt x="23457" y="26687"/>
                      <a:pt x="23457" y="26920"/>
                      <a:pt x="23624" y="26953"/>
                    </a:cubicBezTo>
                    <a:cubicBezTo>
                      <a:pt x="23632" y="26955"/>
                      <a:pt x="23638" y="26956"/>
                      <a:pt x="23645" y="26956"/>
                    </a:cubicBezTo>
                    <a:cubicBezTo>
                      <a:pt x="23784" y="26956"/>
                      <a:pt x="23784" y="26651"/>
                      <a:pt x="23645" y="26651"/>
                    </a:cubicBezTo>
                    <a:close/>
                    <a:moveTo>
                      <a:pt x="1609" y="28555"/>
                    </a:moveTo>
                    <a:cubicBezTo>
                      <a:pt x="1542" y="28555"/>
                      <a:pt x="1475" y="28621"/>
                      <a:pt x="1475" y="28688"/>
                    </a:cubicBezTo>
                    <a:cubicBezTo>
                      <a:pt x="1475" y="28771"/>
                      <a:pt x="1542" y="28813"/>
                      <a:pt x="1609" y="28813"/>
                    </a:cubicBezTo>
                    <a:cubicBezTo>
                      <a:pt x="1675" y="28813"/>
                      <a:pt x="1742" y="28771"/>
                      <a:pt x="1742" y="28688"/>
                    </a:cubicBezTo>
                    <a:cubicBezTo>
                      <a:pt x="1842" y="28688"/>
                      <a:pt x="1875" y="28621"/>
                      <a:pt x="1875" y="28555"/>
                    </a:cubicBezTo>
                    <a:close/>
                    <a:moveTo>
                      <a:pt x="4511" y="28555"/>
                    </a:moveTo>
                    <a:cubicBezTo>
                      <a:pt x="4444" y="28555"/>
                      <a:pt x="4377" y="28621"/>
                      <a:pt x="4377" y="28688"/>
                    </a:cubicBezTo>
                    <a:cubicBezTo>
                      <a:pt x="4394" y="28771"/>
                      <a:pt x="4461" y="28813"/>
                      <a:pt x="4527" y="28813"/>
                    </a:cubicBezTo>
                    <a:cubicBezTo>
                      <a:pt x="4594" y="28813"/>
                      <a:pt x="4661" y="28771"/>
                      <a:pt x="4677" y="28688"/>
                    </a:cubicBezTo>
                    <a:cubicBezTo>
                      <a:pt x="4744" y="28688"/>
                      <a:pt x="4811" y="28621"/>
                      <a:pt x="4811" y="28555"/>
                    </a:cubicBezTo>
                    <a:close/>
                    <a:moveTo>
                      <a:pt x="7446" y="28555"/>
                    </a:moveTo>
                    <a:cubicBezTo>
                      <a:pt x="7379" y="28555"/>
                      <a:pt x="7313" y="28621"/>
                      <a:pt x="7279" y="28688"/>
                    </a:cubicBezTo>
                    <a:cubicBezTo>
                      <a:pt x="7296" y="28771"/>
                      <a:pt x="7371" y="28813"/>
                      <a:pt x="7442" y="28813"/>
                    </a:cubicBezTo>
                    <a:cubicBezTo>
                      <a:pt x="7513" y="28813"/>
                      <a:pt x="7579" y="28771"/>
                      <a:pt x="7579" y="28688"/>
                    </a:cubicBezTo>
                    <a:cubicBezTo>
                      <a:pt x="7680" y="28688"/>
                      <a:pt x="7746" y="28621"/>
                      <a:pt x="7746" y="28555"/>
                    </a:cubicBezTo>
                    <a:close/>
                    <a:moveTo>
                      <a:pt x="13284" y="28555"/>
                    </a:moveTo>
                    <a:cubicBezTo>
                      <a:pt x="13217" y="28555"/>
                      <a:pt x="13150" y="28621"/>
                      <a:pt x="13150" y="28688"/>
                    </a:cubicBezTo>
                    <a:cubicBezTo>
                      <a:pt x="13150" y="28771"/>
                      <a:pt x="13217" y="28813"/>
                      <a:pt x="13284" y="28813"/>
                    </a:cubicBezTo>
                    <a:cubicBezTo>
                      <a:pt x="13350" y="28813"/>
                      <a:pt x="13417" y="28771"/>
                      <a:pt x="13417" y="28688"/>
                    </a:cubicBezTo>
                    <a:cubicBezTo>
                      <a:pt x="13517" y="28688"/>
                      <a:pt x="13584" y="28655"/>
                      <a:pt x="13584" y="28555"/>
                    </a:cubicBezTo>
                    <a:close/>
                    <a:moveTo>
                      <a:pt x="16186" y="28555"/>
                    </a:moveTo>
                    <a:cubicBezTo>
                      <a:pt x="16119" y="28555"/>
                      <a:pt x="16052" y="28621"/>
                      <a:pt x="16052" y="28688"/>
                    </a:cubicBezTo>
                    <a:cubicBezTo>
                      <a:pt x="16069" y="28771"/>
                      <a:pt x="16136" y="28813"/>
                      <a:pt x="16202" y="28813"/>
                    </a:cubicBezTo>
                    <a:cubicBezTo>
                      <a:pt x="16269" y="28813"/>
                      <a:pt x="16336" y="28771"/>
                      <a:pt x="16352" y="28688"/>
                    </a:cubicBezTo>
                    <a:cubicBezTo>
                      <a:pt x="16419" y="28688"/>
                      <a:pt x="16486" y="28655"/>
                      <a:pt x="16519" y="28555"/>
                    </a:cubicBezTo>
                    <a:close/>
                    <a:moveTo>
                      <a:pt x="19121" y="28555"/>
                    </a:moveTo>
                    <a:cubicBezTo>
                      <a:pt x="19054" y="28555"/>
                      <a:pt x="18988" y="28621"/>
                      <a:pt x="18954" y="28688"/>
                    </a:cubicBezTo>
                    <a:cubicBezTo>
                      <a:pt x="18971" y="28771"/>
                      <a:pt x="19046" y="28813"/>
                      <a:pt x="19117" y="28813"/>
                    </a:cubicBezTo>
                    <a:cubicBezTo>
                      <a:pt x="19188" y="28813"/>
                      <a:pt x="19254" y="28771"/>
                      <a:pt x="19254" y="28688"/>
                    </a:cubicBezTo>
                    <a:cubicBezTo>
                      <a:pt x="19272" y="28694"/>
                      <a:pt x="19289" y="28697"/>
                      <a:pt x="19304" y="28697"/>
                    </a:cubicBezTo>
                    <a:cubicBezTo>
                      <a:pt x="19376" y="28697"/>
                      <a:pt x="19421" y="28637"/>
                      <a:pt x="19421" y="28555"/>
                    </a:cubicBezTo>
                    <a:close/>
                    <a:moveTo>
                      <a:pt x="22023" y="28555"/>
                    </a:moveTo>
                    <a:cubicBezTo>
                      <a:pt x="21956" y="28555"/>
                      <a:pt x="21890" y="28621"/>
                      <a:pt x="21890" y="28688"/>
                    </a:cubicBezTo>
                    <a:cubicBezTo>
                      <a:pt x="21906" y="28771"/>
                      <a:pt x="21973" y="28813"/>
                      <a:pt x="22040" y="28813"/>
                    </a:cubicBezTo>
                    <a:cubicBezTo>
                      <a:pt x="22107" y="28813"/>
                      <a:pt x="22173" y="28771"/>
                      <a:pt x="22190" y="28688"/>
                    </a:cubicBezTo>
                    <a:cubicBezTo>
                      <a:pt x="22208" y="28694"/>
                      <a:pt x="22224" y="28697"/>
                      <a:pt x="22240" y="28697"/>
                    </a:cubicBezTo>
                    <a:cubicBezTo>
                      <a:pt x="22312" y="28697"/>
                      <a:pt x="22357" y="28637"/>
                      <a:pt x="22357" y="28555"/>
                    </a:cubicBezTo>
                    <a:close/>
                    <a:moveTo>
                      <a:pt x="24959" y="28555"/>
                    </a:moveTo>
                    <a:cubicBezTo>
                      <a:pt x="24892" y="28555"/>
                      <a:pt x="24825" y="28621"/>
                      <a:pt x="24825" y="28688"/>
                    </a:cubicBezTo>
                    <a:cubicBezTo>
                      <a:pt x="24825" y="28771"/>
                      <a:pt x="24892" y="28813"/>
                      <a:pt x="24959" y="28813"/>
                    </a:cubicBezTo>
                    <a:cubicBezTo>
                      <a:pt x="25025" y="28813"/>
                      <a:pt x="25092" y="28771"/>
                      <a:pt x="25092" y="28688"/>
                    </a:cubicBezTo>
                    <a:cubicBezTo>
                      <a:pt x="25110" y="28694"/>
                      <a:pt x="25127" y="28697"/>
                      <a:pt x="25145" y="28697"/>
                    </a:cubicBezTo>
                    <a:cubicBezTo>
                      <a:pt x="25224" y="28697"/>
                      <a:pt x="25292" y="28637"/>
                      <a:pt x="25292" y="28555"/>
                    </a:cubicBezTo>
                    <a:close/>
                    <a:moveTo>
                      <a:pt x="10348" y="28555"/>
                    </a:moveTo>
                    <a:cubicBezTo>
                      <a:pt x="10281" y="28555"/>
                      <a:pt x="10215" y="28621"/>
                      <a:pt x="10215" y="28688"/>
                    </a:cubicBezTo>
                    <a:cubicBezTo>
                      <a:pt x="10215" y="28788"/>
                      <a:pt x="10281" y="28855"/>
                      <a:pt x="10348" y="28855"/>
                    </a:cubicBezTo>
                    <a:cubicBezTo>
                      <a:pt x="10448" y="28855"/>
                      <a:pt x="10515" y="28788"/>
                      <a:pt x="10515" y="28688"/>
                    </a:cubicBezTo>
                    <a:cubicBezTo>
                      <a:pt x="10582" y="28688"/>
                      <a:pt x="10648" y="28655"/>
                      <a:pt x="10648" y="28555"/>
                    </a:cubicBezTo>
                    <a:close/>
                    <a:moveTo>
                      <a:pt x="208" y="30456"/>
                    </a:moveTo>
                    <a:cubicBezTo>
                      <a:pt x="1" y="30456"/>
                      <a:pt x="194" y="30696"/>
                      <a:pt x="292" y="30696"/>
                    </a:cubicBezTo>
                    <a:cubicBezTo>
                      <a:pt x="321" y="30696"/>
                      <a:pt x="341" y="30675"/>
                      <a:pt x="341" y="30623"/>
                    </a:cubicBezTo>
                    <a:cubicBezTo>
                      <a:pt x="408" y="30589"/>
                      <a:pt x="441" y="30523"/>
                      <a:pt x="441" y="30456"/>
                    </a:cubicBezTo>
                    <a:close/>
                    <a:moveTo>
                      <a:pt x="3110" y="30456"/>
                    </a:moveTo>
                    <a:cubicBezTo>
                      <a:pt x="2929" y="30456"/>
                      <a:pt x="3128" y="30696"/>
                      <a:pt x="3227" y="30696"/>
                    </a:cubicBezTo>
                    <a:cubicBezTo>
                      <a:pt x="3256" y="30696"/>
                      <a:pt x="3276" y="30675"/>
                      <a:pt x="3276" y="30623"/>
                    </a:cubicBezTo>
                    <a:cubicBezTo>
                      <a:pt x="3310" y="30589"/>
                      <a:pt x="3343" y="30523"/>
                      <a:pt x="3343" y="30456"/>
                    </a:cubicBezTo>
                    <a:close/>
                    <a:moveTo>
                      <a:pt x="11883" y="30456"/>
                    </a:moveTo>
                    <a:cubicBezTo>
                      <a:pt x="11676" y="30456"/>
                      <a:pt x="11869" y="30696"/>
                      <a:pt x="11967" y="30696"/>
                    </a:cubicBezTo>
                    <a:cubicBezTo>
                      <a:pt x="11996" y="30696"/>
                      <a:pt x="12016" y="30675"/>
                      <a:pt x="12016" y="30623"/>
                    </a:cubicBezTo>
                    <a:cubicBezTo>
                      <a:pt x="12083" y="30589"/>
                      <a:pt x="12116" y="30523"/>
                      <a:pt x="12116" y="30456"/>
                    </a:cubicBezTo>
                    <a:close/>
                    <a:moveTo>
                      <a:pt x="14785" y="30456"/>
                    </a:moveTo>
                    <a:cubicBezTo>
                      <a:pt x="14604" y="30456"/>
                      <a:pt x="14803" y="30696"/>
                      <a:pt x="14902" y="30696"/>
                    </a:cubicBezTo>
                    <a:cubicBezTo>
                      <a:pt x="14931" y="30696"/>
                      <a:pt x="14951" y="30675"/>
                      <a:pt x="14951" y="30623"/>
                    </a:cubicBezTo>
                    <a:cubicBezTo>
                      <a:pt x="14985" y="30589"/>
                      <a:pt x="15051" y="30523"/>
                      <a:pt x="15051" y="30456"/>
                    </a:cubicBezTo>
                    <a:close/>
                    <a:moveTo>
                      <a:pt x="17720" y="30456"/>
                    </a:moveTo>
                    <a:cubicBezTo>
                      <a:pt x="17513" y="30456"/>
                      <a:pt x="17707" y="30696"/>
                      <a:pt x="17805" y="30696"/>
                    </a:cubicBezTo>
                    <a:cubicBezTo>
                      <a:pt x="17833" y="30696"/>
                      <a:pt x="17853" y="30675"/>
                      <a:pt x="17853" y="30623"/>
                    </a:cubicBezTo>
                    <a:cubicBezTo>
                      <a:pt x="17920" y="30589"/>
                      <a:pt x="17954" y="30523"/>
                      <a:pt x="17987" y="30456"/>
                    </a:cubicBezTo>
                    <a:close/>
                    <a:moveTo>
                      <a:pt x="26460" y="30456"/>
                    </a:moveTo>
                    <a:cubicBezTo>
                      <a:pt x="26279" y="30456"/>
                      <a:pt x="26478" y="30696"/>
                      <a:pt x="26577" y="30696"/>
                    </a:cubicBezTo>
                    <a:cubicBezTo>
                      <a:pt x="26606" y="30696"/>
                      <a:pt x="26626" y="30675"/>
                      <a:pt x="26626" y="30623"/>
                    </a:cubicBezTo>
                    <a:cubicBezTo>
                      <a:pt x="26693" y="30589"/>
                      <a:pt x="26726" y="30523"/>
                      <a:pt x="26760" y="30456"/>
                    </a:cubicBezTo>
                    <a:close/>
                    <a:moveTo>
                      <a:pt x="6045" y="30456"/>
                    </a:moveTo>
                    <a:cubicBezTo>
                      <a:pt x="5878" y="30489"/>
                      <a:pt x="5878" y="30723"/>
                      <a:pt x="6045" y="30756"/>
                    </a:cubicBezTo>
                    <a:cubicBezTo>
                      <a:pt x="6212" y="30723"/>
                      <a:pt x="6212" y="30489"/>
                      <a:pt x="6045" y="30456"/>
                    </a:cubicBezTo>
                    <a:close/>
                    <a:moveTo>
                      <a:pt x="8968" y="30454"/>
                    </a:moveTo>
                    <a:cubicBezTo>
                      <a:pt x="8961" y="30454"/>
                      <a:pt x="8954" y="30454"/>
                      <a:pt x="8947" y="30456"/>
                    </a:cubicBezTo>
                    <a:cubicBezTo>
                      <a:pt x="8780" y="30489"/>
                      <a:pt x="8780" y="30723"/>
                      <a:pt x="8947" y="30756"/>
                    </a:cubicBezTo>
                    <a:cubicBezTo>
                      <a:pt x="8954" y="30758"/>
                      <a:pt x="8961" y="30758"/>
                      <a:pt x="8968" y="30758"/>
                    </a:cubicBezTo>
                    <a:cubicBezTo>
                      <a:pt x="9107" y="30758"/>
                      <a:pt x="9107" y="30454"/>
                      <a:pt x="8968" y="30454"/>
                    </a:cubicBezTo>
                    <a:close/>
                    <a:moveTo>
                      <a:pt x="20643" y="30454"/>
                    </a:moveTo>
                    <a:cubicBezTo>
                      <a:pt x="20636" y="30454"/>
                      <a:pt x="20629" y="30454"/>
                      <a:pt x="20622" y="30456"/>
                    </a:cubicBezTo>
                    <a:cubicBezTo>
                      <a:pt x="20455" y="30489"/>
                      <a:pt x="20455" y="30723"/>
                      <a:pt x="20622" y="30756"/>
                    </a:cubicBezTo>
                    <a:cubicBezTo>
                      <a:pt x="20629" y="30758"/>
                      <a:pt x="20636" y="30758"/>
                      <a:pt x="20643" y="30758"/>
                    </a:cubicBezTo>
                    <a:cubicBezTo>
                      <a:pt x="20782" y="30758"/>
                      <a:pt x="20782" y="30454"/>
                      <a:pt x="20643" y="30454"/>
                    </a:cubicBezTo>
                    <a:close/>
                    <a:moveTo>
                      <a:pt x="23578" y="30454"/>
                    </a:moveTo>
                    <a:cubicBezTo>
                      <a:pt x="23572" y="30454"/>
                      <a:pt x="23565" y="30454"/>
                      <a:pt x="23558" y="30456"/>
                    </a:cubicBezTo>
                    <a:cubicBezTo>
                      <a:pt x="23391" y="30489"/>
                      <a:pt x="23391" y="30723"/>
                      <a:pt x="23558" y="30756"/>
                    </a:cubicBezTo>
                    <a:cubicBezTo>
                      <a:pt x="23565" y="30758"/>
                      <a:pt x="23572" y="30758"/>
                      <a:pt x="23578" y="30758"/>
                    </a:cubicBezTo>
                    <a:cubicBezTo>
                      <a:pt x="23717" y="30758"/>
                      <a:pt x="23717" y="30454"/>
                      <a:pt x="23578" y="30454"/>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11" name="Google Shape;611;p28"/>
              <p:cNvSpPr/>
              <p:nvPr/>
            </p:nvSpPr>
            <p:spPr>
              <a:xfrm>
                <a:off x="3909625" y="1554475"/>
                <a:ext cx="536850" cy="612750"/>
              </a:xfrm>
              <a:custGeom>
                <a:avLst/>
                <a:gdLst/>
                <a:ahLst/>
                <a:cxnLst/>
                <a:rect l="l" t="t" r="r" b="b"/>
                <a:pathLst>
                  <a:path w="21474" h="24510" extrusionOk="0">
                    <a:moveTo>
                      <a:pt x="19914" y="0"/>
                    </a:moveTo>
                    <a:cubicBezTo>
                      <a:pt x="19298" y="0"/>
                      <a:pt x="18335" y="656"/>
                      <a:pt x="16879" y="2385"/>
                    </a:cubicBezTo>
                    <a:cubicBezTo>
                      <a:pt x="13281" y="6615"/>
                      <a:pt x="11744" y="9620"/>
                      <a:pt x="11419" y="9620"/>
                    </a:cubicBezTo>
                    <a:cubicBezTo>
                      <a:pt x="11401" y="9620"/>
                      <a:pt x="11386" y="9610"/>
                      <a:pt x="11375" y="9591"/>
                    </a:cubicBezTo>
                    <a:cubicBezTo>
                      <a:pt x="11542" y="8556"/>
                      <a:pt x="11676" y="7489"/>
                      <a:pt x="11742" y="6455"/>
                    </a:cubicBezTo>
                    <a:cubicBezTo>
                      <a:pt x="11768" y="5262"/>
                      <a:pt x="5788" y="3799"/>
                      <a:pt x="2779" y="3799"/>
                    </a:cubicBezTo>
                    <a:cubicBezTo>
                      <a:pt x="1834" y="3799"/>
                      <a:pt x="1181" y="3944"/>
                      <a:pt x="1101" y="4287"/>
                    </a:cubicBezTo>
                    <a:cubicBezTo>
                      <a:pt x="167" y="8290"/>
                      <a:pt x="1" y="16529"/>
                      <a:pt x="1268" y="21399"/>
                    </a:cubicBezTo>
                    <a:cubicBezTo>
                      <a:pt x="1632" y="22901"/>
                      <a:pt x="4636" y="24509"/>
                      <a:pt x="7147" y="24509"/>
                    </a:cubicBezTo>
                    <a:cubicBezTo>
                      <a:pt x="8093" y="24509"/>
                      <a:pt x="8969" y="24281"/>
                      <a:pt x="9608" y="23734"/>
                    </a:cubicBezTo>
                    <a:cubicBezTo>
                      <a:pt x="15111" y="18931"/>
                      <a:pt x="18214" y="12459"/>
                      <a:pt x="20315" y="5821"/>
                    </a:cubicBezTo>
                    <a:cubicBezTo>
                      <a:pt x="20817" y="4196"/>
                      <a:pt x="21473" y="0"/>
                      <a:pt x="19914" y="0"/>
                    </a:cubicBezTo>
                    <a:close/>
                  </a:path>
                </a:pathLst>
              </a:custGeom>
              <a:solidFill>
                <a:srgbClr val="DD6A57"/>
              </a:solidFill>
              <a:ln>
                <a:noFill/>
              </a:ln>
            </p:spPr>
            <p:txBody>
              <a:bodyPr spcFirstLastPara="1" wrap="square" lIns="91425" tIns="91425" rIns="91425" bIns="91425" anchor="ctr" anchorCtr="0">
                <a:noAutofit/>
              </a:bodyPr>
              <a:lstStyle/>
              <a:p/>
            </p:txBody>
          </p:sp>
          <p:sp>
            <p:nvSpPr>
              <p:cNvPr id="612" name="Google Shape;612;p28"/>
              <p:cNvSpPr/>
              <p:nvPr/>
            </p:nvSpPr>
            <p:spPr>
              <a:xfrm>
                <a:off x="3932150" y="1240625"/>
                <a:ext cx="414475" cy="544400"/>
              </a:xfrm>
              <a:custGeom>
                <a:avLst/>
                <a:gdLst/>
                <a:ahLst/>
                <a:cxnLst/>
                <a:rect l="l" t="t" r="r" b="b"/>
                <a:pathLst>
                  <a:path w="16579" h="21776" extrusionOk="0">
                    <a:moveTo>
                      <a:pt x="12285" y="0"/>
                    </a:moveTo>
                    <a:cubicBezTo>
                      <a:pt x="10168" y="0"/>
                      <a:pt x="5181" y="4313"/>
                      <a:pt x="4037" y="5633"/>
                    </a:cubicBezTo>
                    <a:cubicBezTo>
                      <a:pt x="3203" y="6600"/>
                      <a:pt x="2235" y="9235"/>
                      <a:pt x="1735" y="10770"/>
                    </a:cubicBezTo>
                    <a:cubicBezTo>
                      <a:pt x="968" y="13105"/>
                      <a:pt x="401" y="15473"/>
                      <a:pt x="0" y="17908"/>
                    </a:cubicBezTo>
                    <a:cubicBezTo>
                      <a:pt x="0" y="17908"/>
                      <a:pt x="9064" y="21775"/>
                      <a:pt x="10112" y="21775"/>
                    </a:cubicBezTo>
                    <a:cubicBezTo>
                      <a:pt x="10165" y="21775"/>
                      <a:pt x="10198" y="21765"/>
                      <a:pt x="10208" y="21744"/>
                    </a:cubicBezTo>
                    <a:cubicBezTo>
                      <a:pt x="11308" y="19209"/>
                      <a:pt x="11475" y="18775"/>
                      <a:pt x="11575" y="14973"/>
                    </a:cubicBezTo>
                    <a:cubicBezTo>
                      <a:pt x="11575" y="14973"/>
                      <a:pt x="16579" y="10870"/>
                      <a:pt x="15745" y="9069"/>
                    </a:cubicBezTo>
                    <a:cubicBezTo>
                      <a:pt x="15558" y="8670"/>
                      <a:pt x="15276" y="8519"/>
                      <a:pt x="14956" y="8519"/>
                    </a:cubicBezTo>
                    <a:cubicBezTo>
                      <a:pt x="14744" y="8519"/>
                      <a:pt x="14516" y="8585"/>
                      <a:pt x="14288" y="8689"/>
                    </a:cubicBezTo>
                    <a:lnTo>
                      <a:pt x="14288" y="8689"/>
                    </a:lnTo>
                    <a:cubicBezTo>
                      <a:pt x="15152" y="7905"/>
                      <a:pt x="15969" y="6890"/>
                      <a:pt x="15678" y="6033"/>
                    </a:cubicBezTo>
                    <a:cubicBezTo>
                      <a:pt x="15475" y="5453"/>
                      <a:pt x="15101" y="5252"/>
                      <a:pt x="14680" y="5252"/>
                    </a:cubicBezTo>
                    <a:cubicBezTo>
                      <a:pt x="14406" y="5252"/>
                      <a:pt x="14113" y="5337"/>
                      <a:pt x="13833" y="5458"/>
                    </a:cubicBezTo>
                    <a:lnTo>
                      <a:pt x="13833" y="5458"/>
                    </a:lnTo>
                    <a:cubicBezTo>
                      <a:pt x="14650" y="4823"/>
                      <a:pt x="15468" y="3904"/>
                      <a:pt x="15044" y="2964"/>
                    </a:cubicBezTo>
                    <a:cubicBezTo>
                      <a:pt x="14801" y="2414"/>
                      <a:pt x="14383" y="2226"/>
                      <a:pt x="13927" y="2226"/>
                    </a:cubicBezTo>
                    <a:cubicBezTo>
                      <a:pt x="13216" y="2226"/>
                      <a:pt x="12410" y="2681"/>
                      <a:pt x="12017" y="2933"/>
                    </a:cubicBezTo>
                    <a:lnTo>
                      <a:pt x="12017" y="2933"/>
                    </a:lnTo>
                    <a:cubicBezTo>
                      <a:pt x="12594" y="2513"/>
                      <a:pt x="13936" y="1356"/>
                      <a:pt x="12976" y="262"/>
                    </a:cubicBezTo>
                    <a:cubicBezTo>
                      <a:pt x="12811" y="81"/>
                      <a:pt x="12575" y="0"/>
                      <a:pt x="12285" y="0"/>
                    </a:cubicBezTo>
                    <a:close/>
                  </a:path>
                </a:pathLst>
              </a:custGeom>
              <a:solidFill>
                <a:srgbClr val="DD6A57"/>
              </a:solidFill>
              <a:ln>
                <a:noFill/>
              </a:ln>
            </p:spPr>
            <p:txBody>
              <a:bodyPr spcFirstLastPara="1" wrap="square" lIns="91425" tIns="91425" rIns="91425" bIns="91425" anchor="ctr" anchorCtr="0">
                <a:noAutofit/>
              </a:bodyPr>
              <a:lstStyle/>
              <a:p/>
            </p:txBody>
          </p:sp>
          <p:sp>
            <p:nvSpPr>
              <p:cNvPr id="613" name="Google Shape;613;p28"/>
              <p:cNvSpPr/>
              <p:nvPr/>
            </p:nvSpPr>
            <p:spPr>
              <a:xfrm>
                <a:off x="4143300" y="1375600"/>
                <a:ext cx="139125" cy="95325"/>
              </a:xfrm>
              <a:custGeom>
                <a:avLst/>
                <a:gdLst/>
                <a:ahLst/>
                <a:cxnLst/>
                <a:rect l="l" t="t" r="r" b="b"/>
                <a:pathLst>
                  <a:path w="5565" h="3813" extrusionOk="0">
                    <a:moveTo>
                      <a:pt x="5564" y="0"/>
                    </a:moveTo>
                    <a:cubicBezTo>
                      <a:pt x="5331" y="100"/>
                      <a:pt x="5097" y="200"/>
                      <a:pt x="4897" y="300"/>
                    </a:cubicBezTo>
                    <a:lnTo>
                      <a:pt x="4130" y="734"/>
                    </a:lnTo>
                    <a:cubicBezTo>
                      <a:pt x="3630" y="1001"/>
                      <a:pt x="3129" y="1268"/>
                      <a:pt x="2662" y="1601"/>
                    </a:cubicBezTo>
                    <a:cubicBezTo>
                      <a:pt x="2229" y="1902"/>
                      <a:pt x="1795" y="2269"/>
                      <a:pt x="1361" y="2602"/>
                    </a:cubicBezTo>
                    <a:cubicBezTo>
                      <a:pt x="928" y="2969"/>
                      <a:pt x="494" y="3403"/>
                      <a:pt x="27" y="3736"/>
                    </a:cubicBezTo>
                    <a:cubicBezTo>
                      <a:pt x="0" y="3763"/>
                      <a:pt x="39" y="3812"/>
                      <a:pt x="54" y="3812"/>
                    </a:cubicBezTo>
                    <a:cubicBezTo>
                      <a:pt x="58" y="3812"/>
                      <a:pt x="60" y="3809"/>
                      <a:pt x="60" y="3803"/>
                    </a:cubicBezTo>
                    <a:cubicBezTo>
                      <a:pt x="527" y="3436"/>
                      <a:pt x="994" y="3102"/>
                      <a:pt x="1495" y="2802"/>
                    </a:cubicBezTo>
                    <a:cubicBezTo>
                      <a:pt x="1962" y="2502"/>
                      <a:pt x="2429" y="2168"/>
                      <a:pt x="2896" y="1868"/>
                    </a:cubicBezTo>
                    <a:cubicBezTo>
                      <a:pt x="3363" y="1568"/>
                      <a:pt x="3796" y="1234"/>
                      <a:pt x="4230" y="901"/>
                    </a:cubicBezTo>
                    <a:cubicBezTo>
                      <a:pt x="4464" y="767"/>
                      <a:pt x="4697" y="601"/>
                      <a:pt x="4931" y="467"/>
                    </a:cubicBezTo>
                    <a:cubicBezTo>
                      <a:pt x="5164" y="334"/>
                      <a:pt x="5364" y="200"/>
                      <a:pt x="5564" y="34"/>
                    </a:cubicBezTo>
                    <a:cubicBezTo>
                      <a:pt x="5564" y="34"/>
                      <a:pt x="5564" y="0"/>
                      <a:pt x="556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14" name="Google Shape;614;p28"/>
              <p:cNvSpPr/>
              <p:nvPr/>
            </p:nvSpPr>
            <p:spPr>
              <a:xfrm>
                <a:off x="4110025" y="1307875"/>
                <a:ext cx="131425" cy="90600"/>
              </a:xfrm>
              <a:custGeom>
                <a:avLst/>
                <a:gdLst/>
                <a:ahLst/>
                <a:cxnLst/>
                <a:rect l="l" t="t" r="r" b="b"/>
                <a:pathLst>
                  <a:path w="5257" h="3624" extrusionOk="0">
                    <a:moveTo>
                      <a:pt x="5187" y="1"/>
                    </a:moveTo>
                    <a:cubicBezTo>
                      <a:pt x="5179" y="1"/>
                      <a:pt x="5170" y="3"/>
                      <a:pt x="5161" y="7"/>
                    </a:cubicBezTo>
                    <a:cubicBezTo>
                      <a:pt x="4227" y="441"/>
                      <a:pt x="3293" y="975"/>
                      <a:pt x="2425" y="1542"/>
                    </a:cubicBezTo>
                    <a:cubicBezTo>
                      <a:pt x="1558" y="2142"/>
                      <a:pt x="758" y="2809"/>
                      <a:pt x="24" y="3577"/>
                    </a:cubicBezTo>
                    <a:cubicBezTo>
                      <a:pt x="0" y="3600"/>
                      <a:pt x="10" y="3624"/>
                      <a:pt x="29" y="3624"/>
                    </a:cubicBezTo>
                    <a:cubicBezTo>
                      <a:pt x="38" y="3624"/>
                      <a:pt x="47" y="3620"/>
                      <a:pt x="57" y="3610"/>
                    </a:cubicBezTo>
                    <a:cubicBezTo>
                      <a:pt x="924" y="3043"/>
                      <a:pt x="1792" y="2442"/>
                      <a:pt x="2659" y="1842"/>
                    </a:cubicBezTo>
                    <a:cubicBezTo>
                      <a:pt x="3059" y="1542"/>
                      <a:pt x="5027" y="274"/>
                      <a:pt x="5227" y="107"/>
                    </a:cubicBezTo>
                    <a:cubicBezTo>
                      <a:pt x="5256" y="79"/>
                      <a:pt x="5235" y="1"/>
                      <a:pt x="5187"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15" name="Google Shape;615;p28"/>
              <p:cNvSpPr/>
              <p:nvPr/>
            </p:nvSpPr>
            <p:spPr>
              <a:xfrm>
                <a:off x="4172325" y="1453750"/>
                <a:ext cx="120775" cy="91150"/>
              </a:xfrm>
              <a:custGeom>
                <a:avLst/>
                <a:gdLst/>
                <a:ahLst/>
                <a:cxnLst/>
                <a:rect l="l" t="t" r="r" b="b"/>
                <a:pathLst>
                  <a:path w="4831" h="3646" extrusionOk="0">
                    <a:moveTo>
                      <a:pt x="4789" y="1"/>
                    </a:moveTo>
                    <a:cubicBezTo>
                      <a:pt x="4783" y="1"/>
                      <a:pt x="4777" y="3"/>
                      <a:pt x="4770" y="10"/>
                    </a:cubicBezTo>
                    <a:cubicBezTo>
                      <a:pt x="3870" y="443"/>
                      <a:pt x="3036" y="944"/>
                      <a:pt x="2202" y="1511"/>
                    </a:cubicBezTo>
                    <a:cubicBezTo>
                      <a:pt x="1435" y="2145"/>
                      <a:pt x="701" y="2845"/>
                      <a:pt x="34" y="3579"/>
                    </a:cubicBezTo>
                    <a:cubicBezTo>
                      <a:pt x="0" y="3612"/>
                      <a:pt x="34" y="3646"/>
                      <a:pt x="67" y="3646"/>
                    </a:cubicBezTo>
                    <a:cubicBezTo>
                      <a:pt x="834" y="3012"/>
                      <a:pt x="1601" y="2345"/>
                      <a:pt x="2435" y="1744"/>
                    </a:cubicBezTo>
                    <a:cubicBezTo>
                      <a:pt x="2802" y="1444"/>
                      <a:pt x="4470" y="377"/>
                      <a:pt x="4804" y="77"/>
                    </a:cubicBezTo>
                    <a:cubicBezTo>
                      <a:pt x="4831" y="50"/>
                      <a:pt x="4814" y="1"/>
                      <a:pt x="4789"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16" name="Google Shape;616;p28"/>
              <p:cNvSpPr/>
              <p:nvPr/>
            </p:nvSpPr>
            <p:spPr>
              <a:xfrm>
                <a:off x="4188150" y="1769200"/>
                <a:ext cx="184325" cy="112800"/>
              </a:xfrm>
              <a:custGeom>
                <a:avLst/>
                <a:gdLst/>
                <a:ahLst/>
                <a:cxnLst/>
                <a:rect l="l" t="t" r="r" b="b"/>
                <a:pathLst>
                  <a:path w="7373" h="4512" extrusionOk="0">
                    <a:moveTo>
                      <a:pt x="568" y="1"/>
                    </a:moveTo>
                    <a:cubicBezTo>
                      <a:pt x="568" y="1"/>
                      <a:pt x="1" y="1035"/>
                      <a:pt x="568" y="1435"/>
                    </a:cubicBezTo>
                    <a:cubicBezTo>
                      <a:pt x="645" y="1488"/>
                      <a:pt x="734" y="1510"/>
                      <a:pt x="828" y="1510"/>
                    </a:cubicBezTo>
                    <a:cubicBezTo>
                      <a:pt x="1270" y="1510"/>
                      <a:pt x="1835" y="1035"/>
                      <a:pt x="1836" y="1035"/>
                    </a:cubicBezTo>
                    <a:lnTo>
                      <a:pt x="1836" y="1035"/>
                    </a:lnTo>
                    <a:cubicBezTo>
                      <a:pt x="1836" y="1035"/>
                      <a:pt x="1469" y="2036"/>
                      <a:pt x="1969" y="2269"/>
                    </a:cubicBezTo>
                    <a:cubicBezTo>
                      <a:pt x="2031" y="2300"/>
                      <a:pt x="2098" y="2313"/>
                      <a:pt x="2167" y="2313"/>
                    </a:cubicBezTo>
                    <a:cubicBezTo>
                      <a:pt x="2625" y="2313"/>
                      <a:pt x="3203" y="1736"/>
                      <a:pt x="3203" y="1735"/>
                    </a:cubicBezTo>
                    <a:lnTo>
                      <a:pt x="3203" y="1735"/>
                    </a:lnTo>
                    <a:cubicBezTo>
                      <a:pt x="3203" y="1736"/>
                      <a:pt x="2870" y="2636"/>
                      <a:pt x="3370" y="2903"/>
                    </a:cubicBezTo>
                    <a:cubicBezTo>
                      <a:pt x="3440" y="2938"/>
                      <a:pt x="3517" y="2952"/>
                      <a:pt x="3597" y="2952"/>
                    </a:cubicBezTo>
                    <a:cubicBezTo>
                      <a:pt x="4058" y="2952"/>
                      <a:pt x="4637" y="2469"/>
                      <a:pt x="4638" y="2469"/>
                    </a:cubicBezTo>
                    <a:lnTo>
                      <a:pt x="4638" y="2469"/>
                    </a:lnTo>
                    <a:cubicBezTo>
                      <a:pt x="4638" y="2469"/>
                      <a:pt x="4504" y="3470"/>
                      <a:pt x="4904" y="3737"/>
                    </a:cubicBezTo>
                    <a:cubicBezTo>
                      <a:pt x="4964" y="3776"/>
                      <a:pt x="5030" y="3793"/>
                      <a:pt x="5101" y="3793"/>
                    </a:cubicBezTo>
                    <a:cubicBezTo>
                      <a:pt x="5506" y="3793"/>
                      <a:pt x="6039" y="3236"/>
                      <a:pt x="6039" y="3236"/>
                    </a:cubicBezTo>
                    <a:cubicBezTo>
                      <a:pt x="6039" y="3236"/>
                      <a:pt x="6072" y="4404"/>
                      <a:pt x="6606" y="4504"/>
                    </a:cubicBezTo>
                    <a:cubicBezTo>
                      <a:pt x="6640" y="4509"/>
                      <a:pt x="6672" y="4512"/>
                      <a:pt x="6703" y="4512"/>
                    </a:cubicBezTo>
                    <a:cubicBezTo>
                      <a:pt x="7283" y="4512"/>
                      <a:pt x="7373" y="3670"/>
                      <a:pt x="7373" y="3670"/>
                    </a:cubicBezTo>
                    <a:lnTo>
                      <a:pt x="568" y="1"/>
                    </a:lnTo>
                    <a:close/>
                  </a:path>
                </a:pathLst>
              </a:custGeom>
              <a:solidFill>
                <a:srgbClr val="FFFFFF"/>
              </a:solidFill>
              <a:ln>
                <a:noFill/>
              </a:ln>
            </p:spPr>
            <p:txBody>
              <a:bodyPr spcFirstLastPara="1" wrap="square" lIns="91425" tIns="91425" rIns="91425" bIns="91425" anchor="ctr" anchorCtr="0">
                <a:noAutofit/>
              </a:bodyPr>
              <a:lstStyle/>
              <a:p/>
            </p:txBody>
          </p:sp>
          <p:sp>
            <p:nvSpPr>
              <p:cNvPr id="617" name="Google Shape;617;p28"/>
              <p:cNvSpPr/>
              <p:nvPr/>
            </p:nvSpPr>
            <p:spPr>
              <a:xfrm>
                <a:off x="4198175" y="1546700"/>
                <a:ext cx="260825" cy="318425"/>
              </a:xfrm>
              <a:custGeom>
                <a:avLst/>
                <a:gdLst/>
                <a:ahLst/>
                <a:cxnLst/>
                <a:rect l="l" t="t" r="r" b="b"/>
                <a:pathLst>
                  <a:path w="10433" h="12737" extrusionOk="0">
                    <a:moveTo>
                      <a:pt x="8855" y="1"/>
                    </a:moveTo>
                    <a:cubicBezTo>
                      <a:pt x="7980" y="1"/>
                      <a:pt x="6809" y="691"/>
                      <a:pt x="5638" y="1862"/>
                    </a:cubicBezTo>
                    <a:cubicBezTo>
                      <a:pt x="3203" y="4364"/>
                      <a:pt x="0" y="8968"/>
                      <a:pt x="0" y="8968"/>
                    </a:cubicBezTo>
                    <a:lnTo>
                      <a:pt x="7005" y="12737"/>
                    </a:lnTo>
                    <a:cubicBezTo>
                      <a:pt x="7005" y="12737"/>
                      <a:pt x="9974" y="6566"/>
                      <a:pt x="10274" y="2830"/>
                    </a:cubicBezTo>
                    <a:cubicBezTo>
                      <a:pt x="10432" y="849"/>
                      <a:pt x="9825" y="1"/>
                      <a:pt x="8855" y="1"/>
                    </a:cubicBezTo>
                    <a:close/>
                  </a:path>
                </a:pathLst>
              </a:custGeom>
              <a:solidFill>
                <a:srgbClr val="37474F"/>
              </a:solidFill>
              <a:ln>
                <a:noFill/>
              </a:ln>
            </p:spPr>
            <p:txBody>
              <a:bodyPr spcFirstLastPara="1" wrap="square" lIns="91425" tIns="91425" rIns="91425" bIns="91425" anchor="ctr" anchorCtr="0">
                <a:noAutofit/>
              </a:bodyPr>
              <a:lstStyle/>
              <a:p/>
            </p:txBody>
          </p:sp>
          <p:sp>
            <p:nvSpPr>
              <p:cNvPr id="618" name="Google Shape;618;p28"/>
              <p:cNvSpPr/>
              <p:nvPr/>
            </p:nvSpPr>
            <p:spPr>
              <a:xfrm>
                <a:off x="4198175" y="1546700"/>
                <a:ext cx="260825" cy="318425"/>
              </a:xfrm>
              <a:custGeom>
                <a:avLst/>
                <a:gdLst/>
                <a:ahLst/>
                <a:cxnLst/>
                <a:rect l="l" t="t" r="r" b="b"/>
                <a:pathLst>
                  <a:path w="10433" h="12737" extrusionOk="0">
                    <a:moveTo>
                      <a:pt x="8855" y="1"/>
                    </a:moveTo>
                    <a:cubicBezTo>
                      <a:pt x="7980" y="1"/>
                      <a:pt x="6809" y="691"/>
                      <a:pt x="5638" y="1862"/>
                    </a:cubicBezTo>
                    <a:cubicBezTo>
                      <a:pt x="3203" y="4364"/>
                      <a:pt x="0" y="8968"/>
                      <a:pt x="0" y="8968"/>
                    </a:cubicBezTo>
                    <a:lnTo>
                      <a:pt x="7005" y="12737"/>
                    </a:lnTo>
                    <a:cubicBezTo>
                      <a:pt x="7005" y="12737"/>
                      <a:pt x="9974" y="6566"/>
                      <a:pt x="10274" y="2830"/>
                    </a:cubicBezTo>
                    <a:cubicBezTo>
                      <a:pt x="10432" y="849"/>
                      <a:pt x="9825" y="1"/>
                      <a:pt x="8855" y="1"/>
                    </a:cubicBezTo>
                    <a:close/>
                  </a:path>
                </a:pathLst>
              </a:custGeom>
              <a:solidFill>
                <a:srgbClr val="37474F"/>
              </a:solidFill>
              <a:ln>
                <a:noFill/>
              </a:ln>
            </p:spPr>
            <p:txBody>
              <a:bodyPr spcFirstLastPara="1" wrap="square" lIns="91425" tIns="91425" rIns="91425" bIns="91425" anchor="ctr" anchorCtr="0">
                <a:noAutofit/>
              </a:bodyPr>
              <a:lstStyle/>
              <a:p/>
            </p:txBody>
          </p:sp>
          <p:sp>
            <p:nvSpPr>
              <p:cNvPr id="619" name="Google Shape;619;p28"/>
              <p:cNvSpPr/>
              <p:nvPr/>
            </p:nvSpPr>
            <p:spPr>
              <a:xfrm>
                <a:off x="4262375" y="1545100"/>
                <a:ext cx="190175" cy="290300"/>
              </a:xfrm>
              <a:custGeom>
                <a:avLst/>
                <a:gdLst/>
                <a:ahLst/>
                <a:cxnLst/>
                <a:rect l="l" t="t" r="r" b="b"/>
                <a:pathLst>
                  <a:path w="7607" h="11612" extrusionOk="0">
                    <a:moveTo>
                      <a:pt x="6022" y="0"/>
                    </a:moveTo>
                    <a:cubicBezTo>
                      <a:pt x="5955" y="0"/>
                      <a:pt x="5888" y="42"/>
                      <a:pt x="5872" y="125"/>
                    </a:cubicBezTo>
                    <a:cubicBezTo>
                      <a:pt x="5888" y="209"/>
                      <a:pt x="5955" y="250"/>
                      <a:pt x="6022" y="250"/>
                    </a:cubicBezTo>
                    <a:cubicBezTo>
                      <a:pt x="6088" y="250"/>
                      <a:pt x="6155" y="209"/>
                      <a:pt x="6172" y="125"/>
                    </a:cubicBezTo>
                    <a:cubicBezTo>
                      <a:pt x="6155" y="42"/>
                      <a:pt x="6088" y="0"/>
                      <a:pt x="6022" y="0"/>
                    </a:cubicBezTo>
                    <a:close/>
                    <a:moveTo>
                      <a:pt x="7473" y="1893"/>
                    </a:moveTo>
                    <a:cubicBezTo>
                      <a:pt x="7296" y="1893"/>
                      <a:pt x="7464" y="2104"/>
                      <a:pt x="7556" y="2104"/>
                    </a:cubicBezTo>
                    <a:cubicBezTo>
                      <a:pt x="7585" y="2104"/>
                      <a:pt x="7606" y="2083"/>
                      <a:pt x="7606" y="2027"/>
                    </a:cubicBezTo>
                    <a:cubicBezTo>
                      <a:pt x="7606" y="1960"/>
                      <a:pt x="7539" y="1893"/>
                      <a:pt x="7473" y="1893"/>
                    </a:cubicBezTo>
                    <a:close/>
                    <a:moveTo>
                      <a:pt x="4537" y="1893"/>
                    </a:moveTo>
                    <a:cubicBezTo>
                      <a:pt x="4371" y="1893"/>
                      <a:pt x="4371" y="2160"/>
                      <a:pt x="4537" y="2193"/>
                    </a:cubicBezTo>
                    <a:cubicBezTo>
                      <a:pt x="4704" y="2160"/>
                      <a:pt x="4704" y="1893"/>
                      <a:pt x="4537" y="1893"/>
                    </a:cubicBezTo>
                    <a:close/>
                    <a:moveTo>
                      <a:pt x="3103" y="3794"/>
                    </a:moveTo>
                    <a:cubicBezTo>
                      <a:pt x="2901" y="3794"/>
                      <a:pt x="3082" y="4006"/>
                      <a:pt x="3181" y="4006"/>
                    </a:cubicBezTo>
                    <a:cubicBezTo>
                      <a:pt x="3213" y="4006"/>
                      <a:pt x="3236" y="3984"/>
                      <a:pt x="3236" y="3928"/>
                    </a:cubicBezTo>
                    <a:cubicBezTo>
                      <a:pt x="3236" y="3861"/>
                      <a:pt x="3170" y="3794"/>
                      <a:pt x="3103" y="3794"/>
                    </a:cubicBezTo>
                    <a:close/>
                    <a:moveTo>
                      <a:pt x="5982" y="3792"/>
                    </a:moveTo>
                    <a:cubicBezTo>
                      <a:pt x="5839" y="3792"/>
                      <a:pt x="5846" y="4095"/>
                      <a:pt x="6005" y="4095"/>
                    </a:cubicBezTo>
                    <a:cubicBezTo>
                      <a:pt x="6172" y="4061"/>
                      <a:pt x="6172" y="3828"/>
                      <a:pt x="6005" y="3794"/>
                    </a:cubicBezTo>
                    <a:cubicBezTo>
                      <a:pt x="5997" y="3793"/>
                      <a:pt x="5990" y="3792"/>
                      <a:pt x="5982" y="3792"/>
                    </a:cubicBezTo>
                    <a:close/>
                    <a:moveTo>
                      <a:pt x="1610" y="5694"/>
                    </a:moveTo>
                    <a:cubicBezTo>
                      <a:pt x="1473" y="5694"/>
                      <a:pt x="1637" y="5903"/>
                      <a:pt x="1723" y="5903"/>
                    </a:cubicBezTo>
                    <a:cubicBezTo>
                      <a:pt x="1750" y="5903"/>
                      <a:pt x="1769" y="5882"/>
                      <a:pt x="1769" y="5829"/>
                    </a:cubicBezTo>
                    <a:cubicBezTo>
                      <a:pt x="1769" y="5729"/>
                      <a:pt x="1702" y="5696"/>
                      <a:pt x="1635" y="5696"/>
                    </a:cubicBezTo>
                    <a:cubicBezTo>
                      <a:pt x="1626" y="5694"/>
                      <a:pt x="1617" y="5694"/>
                      <a:pt x="1610" y="5694"/>
                    </a:cubicBezTo>
                    <a:close/>
                    <a:moveTo>
                      <a:pt x="4537" y="5696"/>
                    </a:moveTo>
                    <a:cubicBezTo>
                      <a:pt x="4371" y="5696"/>
                      <a:pt x="4371" y="5963"/>
                      <a:pt x="4537" y="5963"/>
                    </a:cubicBezTo>
                    <a:cubicBezTo>
                      <a:pt x="4704" y="5963"/>
                      <a:pt x="4704" y="5696"/>
                      <a:pt x="4537" y="5696"/>
                    </a:cubicBezTo>
                    <a:close/>
                    <a:moveTo>
                      <a:pt x="6005" y="7597"/>
                    </a:moveTo>
                    <a:cubicBezTo>
                      <a:pt x="5830" y="7597"/>
                      <a:pt x="5993" y="7822"/>
                      <a:pt x="6085" y="7822"/>
                    </a:cubicBezTo>
                    <a:cubicBezTo>
                      <a:pt x="6116" y="7822"/>
                      <a:pt x="6138" y="7797"/>
                      <a:pt x="6138" y="7731"/>
                    </a:cubicBezTo>
                    <a:cubicBezTo>
                      <a:pt x="6138" y="7664"/>
                      <a:pt x="6072" y="7597"/>
                      <a:pt x="6005" y="7597"/>
                    </a:cubicBezTo>
                    <a:close/>
                    <a:moveTo>
                      <a:pt x="168" y="7597"/>
                    </a:moveTo>
                    <a:cubicBezTo>
                      <a:pt x="1" y="7631"/>
                      <a:pt x="1" y="7864"/>
                      <a:pt x="168" y="7897"/>
                    </a:cubicBezTo>
                    <a:cubicBezTo>
                      <a:pt x="334" y="7864"/>
                      <a:pt x="334" y="7631"/>
                      <a:pt x="168" y="7597"/>
                    </a:cubicBezTo>
                    <a:close/>
                    <a:moveTo>
                      <a:pt x="3095" y="7595"/>
                    </a:moveTo>
                    <a:cubicBezTo>
                      <a:pt x="3087" y="7595"/>
                      <a:pt x="3078" y="7596"/>
                      <a:pt x="3070" y="7597"/>
                    </a:cubicBezTo>
                    <a:cubicBezTo>
                      <a:pt x="2903" y="7631"/>
                      <a:pt x="2903" y="7864"/>
                      <a:pt x="3070" y="7897"/>
                    </a:cubicBezTo>
                    <a:cubicBezTo>
                      <a:pt x="3078" y="7899"/>
                      <a:pt x="3087" y="7900"/>
                      <a:pt x="3095" y="7900"/>
                    </a:cubicBezTo>
                    <a:cubicBezTo>
                      <a:pt x="3261" y="7900"/>
                      <a:pt x="3261" y="7595"/>
                      <a:pt x="3095" y="7595"/>
                    </a:cubicBezTo>
                    <a:close/>
                    <a:moveTo>
                      <a:pt x="1608" y="9496"/>
                    </a:moveTo>
                    <a:cubicBezTo>
                      <a:pt x="1436" y="9496"/>
                      <a:pt x="1445" y="9799"/>
                      <a:pt x="1635" y="9799"/>
                    </a:cubicBezTo>
                    <a:cubicBezTo>
                      <a:pt x="1802" y="9765"/>
                      <a:pt x="1802" y="9499"/>
                      <a:pt x="1635" y="9499"/>
                    </a:cubicBezTo>
                    <a:cubicBezTo>
                      <a:pt x="1626" y="9497"/>
                      <a:pt x="1617" y="9496"/>
                      <a:pt x="1608" y="9496"/>
                    </a:cubicBezTo>
                    <a:close/>
                    <a:moveTo>
                      <a:pt x="4537" y="9499"/>
                    </a:moveTo>
                    <a:cubicBezTo>
                      <a:pt x="4371" y="9499"/>
                      <a:pt x="4371" y="9765"/>
                      <a:pt x="4537" y="9799"/>
                    </a:cubicBezTo>
                    <a:cubicBezTo>
                      <a:pt x="4704" y="9765"/>
                      <a:pt x="4704" y="9499"/>
                      <a:pt x="4537" y="9499"/>
                    </a:cubicBezTo>
                    <a:close/>
                    <a:moveTo>
                      <a:pt x="3070" y="11400"/>
                    </a:moveTo>
                    <a:cubicBezTo>
                      <a:pt x="2892" y="11400"/>
                      <a:pt x="3080" y="11611"/>
                      <a:pt x="3181" y="11611"/>
                    </a:cubicBezTo>
                    <a:cubicBezTo>
                      <a:pt x="3213" y="11611"/>
                      <a:pt x="3236" y="11590"/>
                      <a:pt x="3236" y="11533"/>
                    </a:cubicBezTo>
                    <a:cubicBezTo>
                      <a:pt x="3236" y="11467"/>
                      <a:pt x="3170" y="11400"/>
                      <a:pt x="3103" y="11400"/>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20" name="Google Shape;620;p28"/>
              <p:cNvSpPr/>
              <p:nvPr/>
            </p:nvSpPr>
            <p:spPr>
              <a:xfrm>
                <a:off x="4373300" y="1707125"/>
                <a:ext cx="70650" cy="157800"/>
              </a:xfrm>
              <a:custGeom>
                <a:avLst/>
                <a:gdLst/>
                <a:ahLst/>
                <a:cxnLst/>
                <a:rect l="l" t="t" r="r" b="b"/>
                <a:pathLst>
                  <a:path w="2826" h="6312" extrusionOk="0">
                    <a:moveTo>
                      <a:pt x="2577" y="1"/>
                    </a:moveTo>
                    <a:cubicBezTo>
                      <a:pt x="2572" y="1"/>
                      <a:pt x="2569" y="4"/>
                      <a:pt x="2569" y="15"/>
                    </a:cubicBezTo>
                    <a:cubicBezTo>
                      <a:pt x="2035" y="1049"/>
                      <a:pt x="1601" y="2117"/>
                      <a:pt x="1168" y="3184"/>
                    </a:cubicBezTo>
                    <a:cubicBezTo>
                      <a:pt x="934" y="3685"/>
                      <a:pt x="734" y="4185"/>
                      <a:pt x="534" y="4719"/>
                    </a:cubicBezTo>
                    <a:lnTo>
                      <a:pt x="267" y="5486"/>
                    </a:lnTo>
                    <a:cubicBezTo>
                      <a:pt x="134" y="5719"/>
                      <a:pt x="34" y="5986"/>
                      <a:pt x="0" y="6287"/>
                    </a:cubicBezTo>
                    <a:cubicBezTo>
                      <a:pt x="0" y="6303"/>
                      <a:pt x="9" y="6312"/>
                      <a:pt x="21" y="6312"/>
                    </a:cubicBezTo>
                    <a:cubicBezTo>
                      <a:pt x="34" y="6312"/>
                      <a:pt x="50" y="6303"/>
                      <a:pt x="67" y="6287"/>
                    </a:cubicBezTo>
                    <a:cubicBezTo>
                      <a:pt x="234" y="6086"/>
                      <a:pt x="334" y="5853"/>
                      <a:pt x="401" y="5586"/>
                    </a:cubicBezTo>
                    <a:cubicBezTo>
                      <a:pt x="534" y="5353"/>
                      <a:pt x="634" y="5086"/>
                      <a:pt x="734" y="4852"/>
                    </a:cubicBezTo>
                    <a:cubicBezTo>
                      <a:pt x="968" y="4318"/>
                      <a:pt x="1168" y="3818"/>
                      <a:pt x="1368" y="3284"/>
                    </a:cubicBezTo>
                    <a:cubicBezTo>
                      <a:pt x="1868" y="2584"/>
                      <a:pt x="2302" y="1850"/>
                      <a:pt x="2802" y="1150"/>
                    </a:cubicBezTo>
                    <a:cubicBezTo>
                      <a:pt x="2826" y="1126"/>
                      <a:pt x="2799" y="1102"/>
                      <a:pt x="2782" y="1102"/>
                    </a:cubicBezTo>
                    <a:cubicBezTo>
                      <a:pt x="2775" y="1102"/>
                      <a:pt x="2769" y="1106"/>
                      <a:pt x="2769" y="1116"/>
                    </a:cubicBezTo>
                    <a:cubicBezTo>
                      <a:pt x="2369" y="1617"/>
                      <a:pt x="1968" y="2117"/>
                      <a:pt x="1635" y="2684"/>
                    </a:cubicBezTo>
                    <a:cubicBezTo>
                      <a:pt x="1968" y="1783"/>
                      <a:pt x="2302" y="916"/>
                      <a:pt x="2602" y="15"/>
                    </a:cubicBezTo>
                    <a:cubicBezTo>
                      <a:pt x="2602" y="15"/>
                      <a:pt x="2587" y="1"/>
                      <a:pt x="2577"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21" name="Google Shape;621;p28"/>
              <p:cNvSpPr/>
              <p:nvPr/>
            </p:nvSpPr>
            <p:spPr>
              <a:xfrm>
                <a:off x="4402475" y="1505400"/>
                <a:ext cx="245150" cy="177575"/>
              </a:xfrm>
              <a:custGeom>
                <a:avLst/>
                <a:gdLst/>
                <a:ahLst/>
                <a:cxnLst/>
                <a:rect l="l" t="t" r="r" b="b"/>
                <a:pathLst>
                  <a:path w="9806" h="7103" extrusionOk="0">
                    <a:moveTo>
                      <a:pt x="3446" y="1"/>
                    </a:moveTo>
                    <a:cubicBezTo>
                      <a:pt x="3265" y="1"/>
                      <a:pt x="3084" y="15"/>
                      <a:pt x="2903" y="45"/>
                    </a:cubicBezTo>
                    <a:cubicBezTo>
                      <a:pt x="1" y="479"/>
                      <a:pt x="1535" y="3681"/>
                      <a:pt x="2669" y="4982"/>
                    </a:cubicBezTo>
                    <a:cubicBezTo>
                      <a:pt x="3687" y="6185"/>
                      <a:pt x="5047" y="7102"/>
                      <a:pt x="6063" y="7102"/>
                    </a:cubicBezTo>
                    <a:cubicBezTo>
                      <a:pt x="6146" y="7102"/>
                      <a:pt x="6227" y="7096"/>
                      <a:pt x="6305" y="7084"/>
                    </a:cubicBezTo>
                    <a:cubicBezTo>
                      <a:pt x="7373" y="6917"/>
                      <a:pt x="6872" y="4282"/>
                      <a:pt x="6872" y="4282"/>
                    </a:cubicBezTo>
                    <a:lnTo>
                      <a:pt x="6872" y="4282"/>
                    </a:lnTo>
                    <a:cubicBezTo>
                      <a:pt x="6873" y="4282"/>
                      <a:pt x="8048" y="5081"/>
                      <a:pt x="8800" y="5081"/>
                    </a:cubicBezTo>
                    <a:cubicBezTo>
                      <a:pt x="8944" y="5081"/>
                      <a:pt x="9072" y="5052"/>
                      <a:pt x="9174" y="4982"/>
                    </a:cubicBezTo>
                    <a:cubicBezTo>
                      <a:pt x="9806" y="4540"/>
                      <a:pt x="6669" y="1"/>
                      <a:pt x="3446"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22" name="Google Shape;622;p28"/>
              <p:cNvSpPr/>
              <p:nvPr/>
            </p:nvSpPr>
            <p:spPr>
              <a:xfrm>
                <a:off x="4444175" y="1360575"/>
                <a:ext cx="140125" cy="251475"/>
              </a:xfrm>
              <a:custGeom>
                <a:avLst/>
                <a:gdLst/>
                <a:ahLst/>
                <a:cxnLst/>
                <a:rect l="l" t="t" r="r" b="b"/>
                <a:pathLst>
                  <a:path w="5605" h="10059" extrusionOk="0">
                    <a:moveTo>
                      <a:pt x="1" y="1"/>
                    </a:moveTo>
                    <a:lnTo>
                      <a:pt x="1" y="2302"/>
                    </a:lnTo>
                    <a:lnTo>
                      <a:pt x="1" y="2503"/>
                    </a:lnTo>
                    <a:lnTo>
                      <a:pt x="1" y="2703"/>
                    </a:lnTo>
                    <a:lnTo>
                      <a:pt x="1" y="3303"/>
                    </a:lnTo>
                    <a:lnTo>
                      <a:pt x="1" y="3737"/>
                    </a:lnTo>
                    <a:lnTo>
                      <a:pt x="1" y="4204"/>
                    </a:lnTo>
                    <a:cubicBezTo>
                      <a:pt x="34" y="5338"/>
                      <a:pt x="167" y="6439"/>
                      <a:pt x="368" y="7506"/>
                    </a:cubicBezTo>
                    <a:cubicBezTo>
                      <a:pt x="490" y="7905"/>
                      <a:pt x="2621" y="10058"/>
                      <a:pt x="4495" y="10058"/>
                    </a:cubicBezTo>
                    <a:cubicBezTo>
                      <a:pt x="4656" y="10058"/>
                      <a:pt x="4815" y="10042"/>
                      <a:pt x="4971" y="10008"/>
                    </a:cubicBezTo>
                    <a:cubicBezTo>
                      <a:pt x="5605" y="9875"/>
                      <a:pt x="5071" y="6372"/>
                      <a:pt x="5071" y="6372"/>
                    </a:cubicBezTo>
                    <a:lnTo>
                      <a:pt x="5071" y="6105"/>
                    </a:lnTo>
                    <a:lnTo>
                      <a:pt x="5338" y="2369"/>
                    </a:lnTo>
                    <a:lnTo>
                      <a:pt x="668" y="268"/>
                    </a:lnTo>
                    <a:lnTo>
                      <a:pt x="1" y="1"/>
                    </a:lnTo>
                    <a:close/>
                  </a:path>
                </a:pathLst>
              </a:custGeom>
              <a:solidFill>
                <a:srgbClr val="DD6A57"/>
              </a:solidFill>
              <a:ln>
                <a:noFill/>
              </a:ln>
            </p:spPr>
            <p:txBody>
              <a:bodyPr spcFirstLastPara="1" wrap="square" lIns="91425" tIns="91425" rIns="91425" bIns="91425" anchor="ctr" anchorCtr="0">
                <a:noAutofit/>
              </a:bodyPr>
              <a:lstStyle/>
              <a:p/>
            </p:txBody>
          </p:sp>
          <p:sp>
            <p:nvSpPr>
              <p:cNvPr id="623" name="Google Shape;623;p28"/>
              <p:cNvSpPr/>
              <p:nvPr/>
            </p:nvSpPr>
            <p:spPr>
              <a:xfrm>
                <a:off x="4445000" y="1360575"/>
                <a:ext cx="133475" cy="130450"/>
              </a:xfrm>
              <a:custGeom>
                <a:avLst/>
                <a:gdLst/>
                <a:ahLst/>
                <a:cxnLst/>
                <a:rect l="l" t="t" r="r" b="b"/>
                <a:pathLst>
                  <a:path w="5339" h="5218" extrusionOk="0">
                    <a:moveTo>
                      <a:pt x="1" y="1"/>
                    </a:moveTo>
                    <a:lnTo>
                      <a:pt x="1" y="2336"/>
                    </a:lnTo>
                    <a:lnTo>
                      <a:pt x="1" y="2503"/>
                    </a:lnTo>
                    <a:lnTo>
                      <a:pt x="1" y="2703"/>
                    </a:lnTo>
                    <a:lnTo>
                      <a:pt x="1" y="3303"/>
                    </a:lnTo>
                    <a:lnTo>
                      <a:pt x="1" y="3737"/>
                    </a:lnTo>
                    <a:lnTo>
                      <a:pt x="1" y="4204"/>
                    </a:lnTo>
                    <a:cubicBezTo>
                      <a:pt x="1" y="4471"/>
                      <a:pt x="34" y="4738"/>
                      <a:pt x="34" y="4971"/>
                    </a:cubicBezTo>
                    <a:cubicBezTo>
                      <a:pt x="420" y="5067"/>
                      <a:pt x="1160" y="5218"/>
                      <a:pt x="2048" y="5218"/>
                    </a:cubicBezTo>
                    <a:cubicBezTo>
                      <a:pt x="3005" y="5218"/>
                      <a:pt x="4133" y="5043"/>
                      <a:pt x="5171" y="4437"/>
                    </a:cubicBezTo>
                    <a:lnTo>
                      <a:pt x="5338" y="2369"/>
                    </a:lnTo>
                    <a:lnTo>
                      <a:pt x="668" y="268"/>
                    </a:lnTo>
                    <a:lnTo>
                      <a:pt x="1" y="1"/>
                    </a:lnTo>
                    <a:close/>
                  </a:path>
                </a:pathLst>
              </a:custGeom>
              <a:solidFill>
                <a:srgbClr val="263238"/>
              </a:solidFill>
              <a:ln>
                <a:noFill/>
              </a:ln>
            </p:spPr>
            <p:txBody>
              <a:bodyPr spcFirstLastPara="1" wrap="square" lIns="91425" tIns="91425" rIns="91425" bIns="91425" anchor="ctr" anchorCtr="0">
                <a:noAutofit/>
              </a:bodyPr>
              <a:lstStyle/>
              <a:p/>
            </p:txBody>
          </p:sp>
          <p:sp>
            <p:nvSpPr>
              <p:cNvPr id="624" name="Google Shape;624;p28"/>
              <p:cNvSpPr/>
              <p:nvPr/>
            </p:nvSpPr>
            <p:spPr>
              <a:xfrm>
                <a:off x="4321600" y="1089125"/>
                <a:ext cx="331925" cy="388625"/>
              </a:xfrm>
              <a:custGeom>
                <a:avLst/>
                <a:gdLst/>
                <a:ahLst/>
                <a:cxnLst/>
                <a:rect l="l" t="t" r="r" b="b"/>
                <a:pathLst>
                  <a:path w="13277" h="15545" extrusionOk="0">
                    <a:moveTo>
                      <a:pt x="6569" y="1"/>
                    </a:moveTo>
                    <a:cubicBezTo>
                      <a:pt x="3821" y="1"/>
                      <a:pt x="828" y="1812"/>
                      <a:pt x="434" y="7823"/>
                    </a:cubicBezTo>
                    <a:cubicBezTo>
                      <a:pt x="0" y="14428"/>
                      <a:pt x="3903" y="15429"/>
                      <a:pt x="5304" y="15529"/>
                    </a:cubicBezTo>
                    <a:cubicBezTo>
                      <a:pt x="5447" y="15536"/>
                      <a:pt x="5628" y="15544"/>
                      <a:pt x="5838" y="15544"/>
                    </a:cubicBezTo>
                    <a:cubicBezTo>
                      <a:pt x="7536" y="15544"/>
                      <a:pt x="11133" y="15012"/>
                      <a:pt x="12142" y="9224"/>
                    </a:cubicBezTo>
                    <a:cubicBezTo>
                      <a:pt x="13276" y="2686"/>
                      <a:pt x="10341" y="418"/>
                      <a:pt x="7372" y="51"/>
                    </a:cubicBezTo>
                    <a:cubicBezTo>
                      <a:pt x="7109" y="18"/>
                      <a:pt x="6840" y="1"/>
                      <a:pt x="6569" y="1"/>
                    </a:cubicBezTo>
                    <a:close/>
                  </a:path>
                </a:pathLst>
              </a:custGeom>
              <a:solidFill>
                <a:srgbClr val="DD6A57"/>
              </a:solidFill>
              <a:ln>
                <a:noFill/>
              </a:ln>
            </p:spPr>
            <p:txBody>
              <a:bodyPr spcFirstLastPara="1" wrap="square" lIns="91425" tIns="91425" rIns="91425" bIns="91425" anchor="ctr" anchorCtr="0">
                <a:noAutofit/>
              </a:bodyPr>
              <a:lstStyle/>
              <a:p/>
            </p:txBody>
          </p:sp>
          <p:sp>
            <p:nvSpPr>
              <p:cNvPr id="625" name="Google Shape;625;p28"/>
              <p:cNvSpPr/>
              <p:nvPr/>
            </p:nvSpPr>
            <p:spPr>
              <a:xfrm>
                <a:off x="4352450" y="1224000"/>
                <a:ext cx="33375" cy="18200"/>
              </a:xfrm>
              <a:custGeom>
                <a:avLst/>
                <a:gdLst/>
                <a:ahLst/>
                <a:cxnLst/>
                <a:rect l="l" t="t" r="r" b="b"/>
                <a:pathLst>
                  <a:path w="1335" h="728" extrusionOk="0">
                    <a:moveTo>
                      <a:pt x="861" y="0"/>
                    </a:moveTo>
                    <a:cubicBezTo>
                      <a:pt x="808" y="0"/>
                      <a:pt x="754" y="9"/>
                      <a:pt x="701" y="27"/>
                    </a:cubicBezTo>
                    <a:cubicBezTo>
                      <a:pt x="467" y="60"/>
                      <a:pt x="267" y="160"/>
                      <a:pt x="134" y="327"/>
                    </a:cubicBezTo>
                    <a:cubicBezTo>
                      <a:pt x="0" y="494"/>
                      <a:pt x="167" y="727"/>
                      <a:pt x="367" y="727"/>
                    </a:cubicBezTo>
                    <a:cubicBezTo>
                      <a:pt x="534" y="694"/>
                      <a:pt x="667" y="660"/>
                      <a:pt x="834" y="627"/>
                    </a:cubicBezTo>
                    <a:cubicBezTo>
                      <a:pt x="968" y="627"/>
                      <a:pt x="1134" y="560"/>
                      <a:pt x="1268" y="460"/>
                    </a:cubicBezTo>
                    <a:cubicBezTo>
                      <a:pt x="1335" y="360"/>
                      <a:pt x="1335" y="260"/>
                      <a:pt x="1268" y="160"/>
                    </a:cubicBezTo>
                    <a:cubicBezTo>
                      <a:pt x="1146" y="62"/>
                      <a:pt x="1006" y="0"/>
                      <a:pt x="86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26" name="Google Shape;626;p28"/>
              <p:cNvSpPr/>
              <p:nvPr/>
            </p:nvSpPr>
            <p:spPr>
              <a:xfrm>
                <a:off x="4445000" y="1241350"/>
                <a:ext cx="32350" cy="18425"/>
              </a:xfrm>
              <a:custGeom>
                <a:avLst/>
                <a:gdLst/>
                <a:ahLst/>
                <a:cxnLst/>
                <a:rect l="l" t="t" r="r" b="b"/>
                <a:pathLst>
                  <a:path w="1294" h="737" extrusionOk="0">
                    <a:moveTo>
                      <a:pt x="439" y="1"/>
                    </a:moveTo>
                    <a:cubicBezTo>
                      <a:pt x="297" y="1"/>
                      <a:pt x="159" y="53"/>
                      <a:pt x="68" y="167"/>
                    </a:cubicBezTo>
                    <a:cubicBezTo>
                      <a:pt x="1" y="233"/>
                      <a:pt x="1" y="367"/>
                      <a:pt x="68" y="433"/>
                    </a:cubicBezTo>
                    <a:cubicBezTo>
                      <a:pt x="168" y="567"/>
                      <a:pt x="301" y="600"/>
                      <a:pt x="468" y="634"/>
                    </a:cubicBezTo>
                    <a:cubicBezTo>
                      <a:pt x="635" y="667"/>
                      <a:pt x="768" y="700"/>
                      <a:pt x="935" y="734"/>
                    </a:cubicBezTo>
                    <a:cubicBezTo>
                      <a:pt x="948" y="736"/>
                      <a:pt x="961" y="737"/>
                      <a:pt x="973" y="737"/>
                    </a:cubicBezTo>
                    <a:cubicBezTo>
                      <a:pt x="1155" y="737"/>
                      <a:pt x="1293" y="520"/>
                      <a:pt x="1168" y="333"/>
                    </a:cubicBezTo>
                    <a:cubicBezTo>
                      <a:pt x="1035" y="167"/>
                      <a:pt x="835" y="66"/>
                      <a:pt x="635" y="33"/>
                    </a:cubicBezTo>
                    <a:cubicBezTo>
                      <a:pt x="571" y="12"/>
                      <a:pt x="505" y="1"/>
                      <a:pt x="439"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27" name="Google Shape;627;p28"/>
              <p:cNvSpPr/>
              <p:nvPr/>
            </p:nvSpPr>
            <p:spPr>
              <a:xfrm>
                <a:off x="4442500" y="1292200"/>
                <a:ext cx="13375" cy="30050"/>
              </a:xfrm>
              <a:custGeom>
                <a:avLst/>
                <a:gdLst/>
                <a:ahLst/>
                <a:cxnLst/>
                <a:rect l="l" t="t" r="r" b="b"/>
                <a:pathLst>
                  <a:path w="535" h="1202" extrusionOk="0">
                    <a:moveTo>
                      <a:pt x="68" y="1"/>
                    </a:moveTo>
                    <a:cubicBezTo>
                      <a:pt x="1" y="434"/>
                      <a:pt x="34" y="1135"/>
                      <a:pt x="535" y="1201"/>
                    </a:cubicBezTo>
                    <a:cubicBezTo>
                      <a:pt x="101" y="1035"/>
                      <a:pt x="101" y="501"/>
                      <a:pt x="101" y="67"/>
                    </a:cubicBezTo>
                    <a:cubicBezTo>
                      <a:pt x="101" y="34"/>
                      <a:pt x="68" y="1"/>
                      <a:pt x="68"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28" name="Google Shape;628;p28"/>
              <p:cNvSpPr/>
              <p:nvPr/>
            </p:nvSpPr>
            <p:spPr>
              <a:xfrm>
                <a:off x="4439200" y="1281350"/>
                <a:ext cx="34200" cy="35900"/>
              </a:xfrm>
              <a:custGeom>
                <a:avLst/>
                <a:gdLst/>
                <a:ahLst/>
                <a:cxnLst/>
                <a:rect l="l" t="t" r="r" b="b"/>
                <a:pathLst>
                  <a:path w="1368" h="1436" extrusionOk="0">
                    <a:moveTo>
                      <a:pt x="658" y="0"/>
                    </a:moveTo>
                    <a:cubicBezTo>
                      <a:pt x="650" y="0"/>
                      <a:pt x="642" y="0"/>
                      <a:pt x="633" y="1"/>
                    </a:cubicBezTo>
                    <a:cubicBezTo>
                      <a:pt x="40" y="1"/>
                      <a:pt x="0" y="1436"/>
                      <a:pt x="677" y="1436"/>
                    </a:cubicBezTo>
                    <a:cubicBezTo>
                      <a:pt x="684" y="1436"/>
                      <a:pt x="692" y="1436"/>
                      <a:pt x="700" y="1435"/>
                    </a:cubicBezTo>
                    <a:cubicBezTo>
                      <a:pt x="1359" y="1402"/>
                      <a:pt x="1367" y="0"/>
                      <a:pt x="65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29" name="Google Shape;629;p28"/>
              <p:cNvSpPr/>
              <p:nvPr/>
            </p:nvSpPr>
            <p:spPr>
              <a:xfrm>
                <a:off x="4460025" y="1282200"/>
                <a:ext cx="23375" cy="15100"/>
              </a:xfrm>
              <a:custGeom>
                <a:avLst/>
                <a:gdLst/>
                <a:ahLst/>
                <a:cxnLst/>
                <a:rect l="l" t="t" r="r" b="b"/>
                <a:pathLst>
                  <a:path w="935" h="604" extrusionOk="0">
                    <a:moveTo>
                      <a:pt x="934" y="0"/>
                    </a:moveTo>
                    <a:cubicBezTo>
                      <a:pt x="813" y="122"/>
                      <a:pt x="691" y="271"/>
                      <a:pt x="544" y="271"/>
                    </a:cubicBezTo>
                    <a:cubicBezTo>
                      <a:pt x="530" y="271"/>
                      <a:pt x="515" y="270"/>
                      <a:pt x="501" y="267"/>
                    </a:cubicBezTo>
                    <a:cubicBezTo>
                      <a:pt x="334" y="267"/>
                      <a:pt x="201" y="100"/>
                      <a:pt x="100" y="34"/>
                    </a:cubicBezTo>
                    <a:cubicBezTo>
                      <a:pt x="88" y="27"/>
                      <a:pt x="76" y="24"/>
                      <a:pt x="66" y="24"/>
                    </a:cubicBezTo>
                    <a:cubicBezTo>
                      <a:pt x="22" y="24"/>
                      <a:pt x="0" y="73"/>
                      <a:pt x="0" y="100"/>
                    </a:cubicBezTo>
                    <a:cubicBezTo>
                      <a:pt x="63" y="381"/>
                      <a:pt x="184" y="604"/>
                      <a:pt x="472" y="604"/>
                    </a:cubicBezTo>
                    <a:cubicBezTo>
                      <a:pt x="492" y="604"/>
                      <a:pt x="513" y="603"/>
                      <a:pt x="534" y="601"/>
                    </a:cubicBezTo>
                    <a:cubicBezTo>
                      <a:pt x="834" y="567"/>
                      <a:pt x="934" y="267"/>
                      <a:pt x="934"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0" name="Google Shape;630;p28"/>
              <p:cNvSpPr/>
              <p:nvPr/>
            </p:nvSpPr>
            <p:spPr>
              <a:xfrm>
                <a:off x="4369950" y="1289700"/>
                <a:ext cx="14200" cy="30050"/>
              </a:xfrm>
              <a:custGeom>
                <a:avLst/>
                <a:gdLst/>
                <a:ahLst/>
                <a:cxnLst/>
                <a:rect l="l" t="t" r="r" b="b"/>
                <a:pathLst>
                  <a:path w="568" h="1202" extrusionOk="0">
                    <a:moveTo>
                      <a:pt x="501" y="0"/>
                    </a:moveTo>
                    <a:cubicBezTo>
                      <a:pt x="501" y="0"/>
                      <a:pt x="434" y="34"/>
                      <a:pt x="434" y="34"/>
                    </a:cubicBezTo>
                    <a:cubicBezTo>
                      <a:pt x="468" y="501"/>
                      <a:pt x="401" y="1001"/>
                      <a:pt x="1" y="1168"/>
                    </a:cubicBezTo>
                    <a:lnTo>
                      <a:pt x="1" y="1201"/>
                    </a:lnTo>
                    <a:cubicBezTo>
                      <a:pt x="501" y="1135"/>
                      <a:pt x="568" y="434"/>
                      <a:pt x="501"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1" name="Google Shape;631;p28"/>
              <p:cNvSpPr/>
              <p:nvPr/>
            </p:nvSpPr>
            <p:spPr>
              <a:xfrm>
                <a:off x="4352650" y="1278000"/>
                <a:ext cx="34675" cy="36750"/>
              </a:xfrm>
              <a:custGeom>
                <a:avLst/>
                <a:gdLst/>
                <a:ahLst/>
                <a:cxnLst/>
                <a:rect l="l" t="t" r="r" b="b"/>
                <a:pathLst>
                  <a:path w="1387" h="1470" extrusionOk="0">
                    <a:moveTo>
                      <a:pt x="736" y="1"/>
                    </a:moveTo>
                    <a:cubicBezTo>
                      <a:pt x="58" y="1"/>
                      <a:pt x="0" y="1403"/>
                      <a:pt x="693" y="1469"/>
                    </a:cubicBezTo>
                    <a:cubicBezTo>
                      <a:pt x="700" y="1470"/>
                      <a:pt x="708" y="1470"/>
                      <a:pt x="715" y="1470"/>
                    </a:cubicBezTo>
                    <a:cubicBezTo>
                      <a:pt x="1361" y="1470"/>
                      <a:pt x="1386" y="34"/>
                      <a:pt x="760" y="1"/>
                    </a:cubicBezTo>
                    <a:cubicBezTo>
                      <a:pt x="752" y="1"/>
                      <a:pt x="744" y="1"/>
                      <a:pt x="736"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2" name="Google Shape;632;p28"/>
              <p:cNvSpPr/>
              <p:nvPr/>
            </p:nvSpPr>
            <p:spPr>
              <a:xfrm>
                <a:off x="4344950" y="1278025"/>
                <a:ext cx="21550" cy="16150"/>
              </a:xfrm>
              <a:custGeom>
                <a:avLst/>
                <a:gdLst/>
                <a:ahLst/>
                <a:cxnLst/>
                <a:rect l="l" t="t" r="r" b="b"/>
                <a:pathLst>
                  <a:path w="862" h="646" extrusionOk="0">
                    <a:moveTo>
                      <a:pt x="0" y="0"/>
                    </a:moveTo>
                    <a:cubicBezTo>
                      <a:pt x="0" y="301"/>
                      <a:pt x="67" y="568"/>
                      <a:pt x="334" y="634"/>
                    </a:cubicBezTo>
                    <a:cubicBezTo>
                      <a:pt x="365" y="642"/>
                      <a:pt x="395" y="646"/>
                      <a:pt x="423" y="646"/>
                    </a:cubicBezTo>
                    <a:cubicBezTo>
                      <a:pt x="638" y="646"/>
                      <a:pt x="775" y="436"/>
                      <a:pt x="834" y="201"/>
                    </a:cubicBezTo>
                    <a:cubicBezTo>
                      <a:pt x="861" y="146"/>
                      <a:pt x="844" y="92"/>
                      <a:pt x="800" y="92"/>
                    </a:cubicBezTo>
                    <a:cubicBezTo>
                      <a:pt x="791" y="92"/>
                      <a:pt x="780" y="94"/>
                      <a:pt x="767" y="101"/>
                    </a:cubicBezTo>
                    <a:cubicBezTo>
                      <a:pt x="667" y="167"/>
                      <a:pt x="534" y="301"/>
                      <a:pt x="400" y="334"/>
                    </a:cubicBezTo>
                    <a:cubicBezTo>
                      <a:pt x="267" y="334"/>
                      <a:pt x="134" y="167"/>
                      <a:pt x="33"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3" name="Google Shape;633;p28"/>
              <p:cNvSpPr/>
              <p:nvPr/>
            </p:nvSpPr>
            <p:spPr>
              <a:xfrm>
                <a:off x="4432500" y="1384775"/>
                <a:ext cx="23375" cy="11075"/>
              </a:xfrm>
              <a:custGeom>
                <a:avLst/>
                <a:gdLst/>
                <a:ahLst/>
                <a:cxnLst/>
                <a:rect l="l" t="t" r="r" b="b"/>
                <a:pathLst>
                  <a:path w="935" h="443" extrusionOk="0">
                    <a:moveTo>
                      <a:pt x="868" y="0"/>
                    </a:moveTo>
                    <a:cubicBezTo>
                      <a:pt x="768" y="100"/>
                      <a:pt x="668" y="267"/>
                      <a:pt x="501" y="267"/>
                    </a:cubicBezTo>
                    <a:cubicBezTo>
                      <a:pt x="456" y="276"/>
                      <a:pt x="412" y="280"/>
                      <a:pt x="367" y="280"/>
                    </a:cubicBezTo>
                    <a:cubicBezTo>
                      <a:pt x="245" y="280"/>
                      <a:pt x="123" y="249"/>
                      <a:pt x="1" y="200"/>
                    </a:cubicBezTo>
                    <a:lnTo>
                      <a:pt x="1" y="234"/>
                    </a:lnTo>
                    <a:cubicBezTo>
                      <a:pt x="112" y="373"/>
                      <a:pt x="292" y="442"/>
                      <a:pt x="465" y="442"/>
                    </a:cubicBezTo>
                    <a:cubicBezTo>
                      <a:pt x="500" y="442"/>
                      <a:pt x="534" y="439"/>
                      <a:pt x="568" y="434"/>
                    </a:cubicBezTo>
                    <a:cubicBezTo>
                      <a:pt x="768" y="367"/>
                      <a:pt x="901" y="200"/>
                      <a:pt x="901" y="34"/>
                    </a:cubicBezTo>
                    <a:cubicBezTo>
                      <a:pt x="935" y="0"/>
                      <a:pt x="868" y="0"/>
                      <a:pt x="86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4" name="Google Shape;634;p28"/>
              <p:cNvSpPr/>
              <p:nvPr/>
            </p:nvSpPr>
            <p:spPr>
              <a:xfrm>
                <a:off x="4379725" y="1230900"/>
                <a:ext cx="65250" cy="141550"/>
              </a:xfrm>
              <a:custGeom>
                <a:avLst/>
                <a:gdLst/>
                <a:ahLst/>
                <a:cxnLst/>
                <a:rect l="l" t="t" r="r" b="b"/>
                <a:pathLst>
                  <a:path w="2610" h="5662" extrusionOk="0">
                    <a:moveTo>
                      <a:pt x="982" y="1"/>
                    </a:moveTo>
                    <a:cubicBezTo>
                      <a:pt x="961" y="1"/>
                      <a:pt x="944" y="17"/>
                      <a:pt x="944" y="51"/>
                    </a:cubicBezTo>
                    <a:cubicBezTo>
                      <a:pt x="477" y="1485"/>
                      <a:pt x="177" y="2986"/>
                      <a:pt x="10" y="4487"/>
                    </a:cubicBezTo>
                    <a:cubicBezTo>
                      <a:pt x="1" y="4545"/>
                      <a:pt x="46" y="4567"/>
                      <a:pt x="120" y="4567"/>
                    </a:cubicBezTo>
                    <a:cubicBezTo>
                      <a:pt x="301" y="4567"/>
                      <a:pt x="649" y="4435"/>
                      <a:pt x="744" y="4387"/>
                    </a:cubicBezTo>
                    <a:lnTo>
                      <a:pt x="744" y="4387"/>
                    </a:lnTo>
                    <a:cubicBezTo>
                      <a:pt x="744" y="4387"/>
                      <a:pt x="644" y="5054"/>
                      <a:pt x="644" y="5388"/>
                    </a:cubicBezTo>
                    <a:cubicBezTo>
                      <a:pt x="1278" y="5388"/>
                      <a:pt x="1878" y="5488"/>
                      <a:pt x="2479" y="5655"/>
                    </a:cubicBezTo>
                    <a:cubicBezTo>
                      <a:pt x="2496" y="5659"/>
                      <a:pt x="2512" y="5661"/>
                      <a:pt x="2525" y="5661"/>
                    </a:cubicBezTo>
                    <a:cubicBezTo>
                      <a:pt x="2610" y="5661"/>
                      <a:pt x="2594" y="5575"/>
                      <a:pt x="2479" y="5488"/>
                    </a:cubicBezTo>
                    <a:cubicBezTo>
                      <a:pt x="2051" y="5244"/>
                      <a:pt x="1568" y="5084"/>
                      <a:pt x="1080" y="5084"/>
                    </a:cubicBezTo>
                    <a:cubicBezTo>
                      <a:pt x="1035" y="5084"/>
                      <a:pt x="990" y="5085"/>
                      <a:pt x="944" y="5088"/>
                    </a:cubicBezTo>
                    <a:cubicBezTo>
                      <a:pt x="911" y="5021"/>
                      <a:pt x="1111" y="4054"/>
                      <a:pt x="1044" y="4054"/>
                    </a:cubicBezTo>
                    <a:lnTo>
                      <a:pt x="1044" y="4054"/>
                    </a:lnTo>
                    <a:cubicBezTo>
                      <a:pt x="811" y="4087"/>
                      <a:pt x="577" y="4120"/>
                      <a:pt x="344" y="4220"/>
                    </a:cubicBezTo>
                    <a:cubicBezTo>
                      <a:pt x="510" y="2819"/>
                      <a:pt x="877" y="1452"/>
                      <a:pt x="1044" y="51"/>
                    </a:cubicBezTo>
                    <a:cubicBezTo>
                      <a:pt x="1028" y="17"/>
                      <a:pt x="1002" y="1"/>
                      <a:pt x="982"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5" name="Google Shape;635;p28"/>
              <p:cNvSpPr/>
              <p:nvPr/>
            </p:nvSpPr>
            <p:spPr>
              <a:xfrm>
                <a:off x="4414150" y="1364425"/>
                <a:ext cx="36625" cy="18850"/>
              </a:xfrm>
              <a:custGeom>
                <a:avLst/>
                <a:gdLst/>
                <a:ahLst/>
                <a:cxnLst/>
                <a:rect l="l" t="t" r="r" b="b"/>
                <a:pathLst>
                  <a:path w="1465" h="754" extrusionOk="0">
                    <a:moveTo>
                      <a:pt x="497" y="0"/>
                    </a:moveTo>
                    <a:cubicBezTo>
                      <a:pt x="331" y="0"/>
                      <a:pt x="166" y="25"/>
                      <a:pt x="1" y="80"/>
                    </a:cubicBezTo>
                    <a:cubicBezTo>
                      <a:pt x="201" y="381"/>
                      <a:pt x="534" y="614"/>
                      <a:pt x="901" y="747"/>
                    </a:cubicBezTo>
                    <a:cubicBezTo>
                      <a:pt x="934" y="752"/>
                      <a:pt x="965" y="754"/>
                      <a:pt x="995" y="754"/>
                    </a:cubicBezTo>
                    <a:cubicBezTo>
                      <a:pt x="1441" y="754"/>
                      <a:pt x="1465" y="297"/>
                      <a:pt x="901" y="47"/>
                    </a:cubicBezTo>
                    <a:cubicBezTo>
                      <a:pt x="766" y="17"/>
                      <a:pt x="632" y="0"/>
                      <a:pt x="497"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6" name="Google Shape;636;p28"/>
              <p:cNvSpPr/>
              <p:nvPr/>
            </p:nvSpPr>
            <p:spPr>
              <a:xfrm>
                <a:off x="4422500" y="1370250"/>
                <a:ext cx="26500" cy="12975"/>
              </a:xfrm>
              <a:custGeom>
                <a:avLst/>
                <a:gdLst/>
                <a:ahLst/>
                <a:cxnLst/>
                <a:rect l="l" t="t" r="r" b="b"/>
                <a:pathLst>
                  <a:path w="1060" h="519" extrusionOk="0">
                    <a:moveTo>
                      <a:pt x="411" y="0"/>
                    </a:moveTo>
                    <a:cubicBezTo>
                      <a:pt x="198" y="0"/>
                      <a:pt x="81" y="113"/>
                      <a:pt x="0" y="214"/>
                    </a:cubicBezTo>
                    <a:cubicBezTo>
                      <a:pt x="167" y="348"/>
                      <a:pt x="334" y="448"/>
                      <a:pt x="567" y="514"/>
                    </a:cubicBezTo>
                    <a:cubicBezTo>
                      <a:pt x="596" y="517"/>
                      <a:pt x="624" y="519"/>
                      <a:pt x="650" y="519"/>
                    </a:cubicBezTo>
                    <a:cubicBezTo>
                      <a:pt x="928" y="519"/>
                      <a:pt x="1059" y="364"/>
                      <a:pt x="968" y="181"/>
                    </a:cubicBezTo>
                    <a:cubicBezTo>
                      <a:pt x="730" y="49"/>
                      <a:pt x="550" y="0"/>
                      <a:pt x="411" y="0"/>
                    </a:cubicBezTo>
                    <a:close/>
                  </a:path>
                </a:pathLst>
              </a:custGeom>
              <a:solidFill>
                <a:srgbClr val="FF99BA"/>
              </a:solidFill>
              <a:ln>
                <a:noFill/>
              </a:ln>
            </p:spPr>
            <p:txBody>
              <a:bodyPr spcFirstLastPara="1" wrap="square" lIns="91425" tIns="91425" rIns="91425" bIns="91425" anchor="ctr" anchorCtr="0">
                <a:noAutofit/>
              </a:bodyPr>
              <a:lstStyle/>
              <a:p/>
            </p:txBody>
          </p:sp>
          <p:sp>
            <p:nvSpPr>
              <p:cNvPr id="637" name="Google Shape;637;p28"/>
              <p:cNvSpPr/>
              <p:nvPr/>
            </p:nvSpPr>
            <p:spPr>
              <a:xfrm>
                <a:off x="4339925" y="1074225"/>
                <a:ext cx="330275" cy="240550"/>
              </a:xfrm>
              <a:custGeom>
                <a:avLst/>
                <a:gdLst/>
                <a:ahLst/>
                <a:cxnLst/>
                <a:rect l="l" t="t" r="r" b="b"/>
                <a:pathLst>
                  <a:path w="13211" h="9622" extrusionOk="0">
                    <a:moveTo>
                      <a:pt x="5562" y="1"/>
                    </a:moveTo>
                    <a:cubicBezTo>
                      <a:pt x="92" y="1"/>
                      <a:pt x="1" y="6184"/>
                      <a:pt x="1" y="6184"/>
                    </a:cubicBezTo>
                    <a:cubicBezTo>
                      <a:pt x="535" y="5651"/>
                      <a:pt x="1202" y="3783"/>
                      <a:pt x="1202" y="3783"/>
                    </a:cubicBezTo>
                    <a:cubicBezTo>
                      <a:pt x="1769" y="4617"/>
                      <a:pt x="2603" y="5217"/>
                      <a:pt x="3604" y="5517"/>
                    </a:cubicBezTo>
                    <a:cubicBezTo>
                      <a:pt x="2970" y="4950"/>
                      <a:pt x="2303" y="3316"/>
                      <a:pt x="2303" y="3316"/>
                    </a:cubicBezTo>
                    <a:lnTo>
                      <a:pt x="2303" y="3316"/>
                    </a:lnTo>
                    <a:cubicBezTo>
                      <a:pt x="3970" y="6518"/>
                      <a:pt x="7873" y="6918"/>
                      <a:pt x="7873" y="6918"/>
                    </a:cubicBezTo>
                    <a:cubicBezTo>
                      <a:pt x="7273" y="6151"/>
                      <a:pt x="6939" y="5250"/>
                      <a:pt x="6906" y="4316"/>
                    </a:cubicBezTo>
                    <a:lnTo>
                      <a:pt x="6906" y="4316"/>
                    </a:lnTo>
                    <a:cubicBezTo>
                      <a:pt x="7640" y="7452"/>
                      <a:pt x="9841" y="7452"/>
                      <a:pt x="9841" y="7452"/>
                    </a:cubicBezTo>
                    <a:cubicBezTo>
                      <a:pt x="9841" y="7452"/>
                      <a:pt x="10100" y="9622"/>
                      <a:pt x="11161" y="9622"/>
                    </a:cubicBezTo>
                    <a:cubicBezTo>
                      <a:pt x="11177" y="9622"/>
                      <a:pt x="11193" y="9621"/>
                      <a:pt x="11209" y="9620"/>
                    </a:cubicBezTo>
                    <a:cubicBezTo>
                      <a:pt x="11209" y="9620"/>
                      <a:pt x="13210" y="6518"/>
                      <a:pt x="11776" y="3382"/>
                    </a:cubicBezTo>
                    <a:cubicBezTo>
                      <a:pt x="10342" y="280"/>
                      <a:pt x="6406" y="47"/>
                      <a:pt x="6406" y="47"/>
                    </a:cubicBezTo>
                    <a:cubicBezTo>
                      <a:pt x="6111" y="15"/>
                      <a:pt x="5830" y="1"/>
                      <a:pt x="5562"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38" name="Google Shape;638;p28"/>
              <p:cNvSpPr/>
              <p:nvPr/>
            </p:nvSpPr>
            <p:spPr>
              <a:xfrm>
                <a:off x="4590125" y="1288600"/>
                <a:ext cx="90075" cy="102975"/>
              </a:xfrm>
              <a:custGeom>
                <a:avLst/>
                <a:gdLst/>
                <a:ahLst/>
                <a:cxnLst/>
                <a:rect l="l" t="t" r="r" b="b"/>
                <a:pathLst>
                  <a:path w="3603" h="4119" extrusionOk="0">
                    <a:moveTo>
                      <a:pt x="2356" y="1"/>
                    </a:moveTo>
                    <a:cubicBezTo>
                      <a:pt x="1446" y="1"/>
                      <a:pt x="300" y="1679"/>
                      <a:pt x="300" y="1679"/>
                    </a:cubicBezTo>
                    <a:lnTo>
                      <a:pt x="0" y="3447"/>
                    </a:lnTo>
                    <a:cubicBezTo>
                      <a:pt x="172" y="3863"/>
                      <a:pt x="595" y="4118"/>
                      <a:pt x="1033" y="4118"/>
                    </a:cubicBezTo>
                    <a:cubicBezTo>
                      <a:pt x="1191" y="4118"/>
                      <a:pt x="1351" y="4085"/>
                      <a:pt x="1501" y="4014"/>
                    </a:cubicBezTo>
                    <a:cubicBezTo>
                      <a:pt x="2602" y="3580"/>
                      <a:pt x="3603" y="578"/>
                      <a:pt x="2669" y="78"/>
                    </a:cubicBezTo>
                    <a:cubicBezTo>
                      <a:pt x="2569" y="25"/>
                      <a:pt x="2464" y="1"/>
                      <a:pt x="2356" y="1"/>
                    </a:cubicBezTo>
                    <a:close/>
                  </a:path>
                </a:pathLst>
              </a:custGeom>
              <a:solidFill>
                <a:srgbClr val="DD6A57"/>
              </a:solidFill>
              <a:ln>
                <a:noFill/>
              </a:ln>
            </p:spPr>
            <p:txBody>
              <a:bodyPr spcFirstLastPara="1" wrap="square" lIns="91425" tIns="91425" rIns="91425" bIns="91425" anchor="ctr" anchorCtr="0">
                <a:noAutofit/>
              </a:bodyPr>
              <a:lstStyle/>
              <a:p/>
            </p:txBody>
          </p:sp>
          <p:sp>
            <p:nvSpPr>
              <p:cNvPr id="639" name="Google Shape;639;p28"/>
              <p:cNvSpPr/>
              <p:nvPr/>
            </p:nvSpPr>
            <p:spPr>
              <a:xfrm>
                <a:off x="4604300" y="1312225"/>
                <a:ext cx="44225" cy="64300"/>
              </a:xfrm>
              <a:custGeom>
                <a:avLst/>
                <a:gdLst/>
                <a:ahLst/>
                <a:cxnLst/>
                <a:rect l="l" t="t" r="r" b="b"/>
                <a:pathLst>
                  <a:path w="1769" h="2572" extrusionOk="0">
                    <a:moveTo>
                      <a:pt x="1768" y="0"/>
                    </a:moveTo>
                    <a:lnTo>
                      <a:pt x="1768" y="0"/>
                    </a:lnTo>
                    <a:cubicBezTo>
                      <a:pt x="734" y="100"/>
                      <a:pt x="0" y="1501"/>
                      <a:pt x="34" y="2502"/>
                    </a:cubicBezTo>
                    <a:cubicBezTo>
                      <a:pt x="13" y="2543"/>
                      <a:pt x="56" y="2572"/>
                      <a:pt x="100" y="2572"/>
                    </a:cubicBezTo>
                    <a:cubicBezTo>
                      <a:pt x="127" y="2572"/>
                      <a:pt x="154" y="2561"/>
                      <a:pt x="167" y="2535"/>
                    </a:cubicBezTo>
                    <a:cubicBezTo>
                      <a:pt x="267" y="2335"/>
                      <a:pt x="367" y="2102"/>
                      <a:pt x="534" y="1901"/>
                    </a:cubicBezTo>
                    <a:cubicBezTo>
                      <a:pt x="657" y="1729"/>
                      <a:pt x="853" y="1629"/>
                      <a:pt x="1055" y="1629"/>
                    </a:cubicBezTo>
                    <a:cubicBezTo>
                      <a:pt x="1126" y="1629"/>
                      <a:pt x="1198" y="1642"/>
                      <a:pt x="1268" y="1668"/>
                    </a:cubicBezTo>
                    <a:cubicBezTo>
                      <a:pt x="1268" y="1668"/>
                      <a:pt x="1301" y="1635"/>
                      <a:pt x="1268" y="1635"/>
                    </a:cubicBezTo>
                    <a:cubicBezTo>
                      <a:pt x="1148" y="1542"/>
                      <a:pt x="1008" y="1496"/>
                      <a:pt x="871" y="1496"/>
                    </a:cubicBezTo>
                    <a:cubicBezTo>
                      <a:pt x="665" y="1496"/>
                      <a:pt x="468" y="1600"/>
                      <a:pt x="367" y="1801"/>
                    </a:cubicBezTo>
                    <a:cubicBezTo>
                      <a:pt x="634" y="1068"/>
                      <a:pt x="1001" y="334"/>
                      <a:pt x="1768" y="0"/>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40" name="Google Shape;640;p28"/>
              <p:cNvSpPr/>
              <p:nvPr/>
            </p:nvSpPr>
            <p:spPr>
              <a:xfrm>
                <a:off x="4608450" y="1373100"/>
                <a:ext cx="19225" cy="16575"/>
              </a:xfrm>
              <a:custGeom>
                <a:avLst/>
                <a:gdLst/>
                <a:ahLst/>
                <a:cxnLst/>
                <a:rect l="l" t="t" r="r" b="b"/>
                <a:pathLst>
                  <a:path w="769" h="663" extrusionOk="0">
                    <a:moveTo>
                      <a:pt x="335" y="0"/>
                    </a:moveTo>
                    <a:cubicBezTo>
                      <a:pt x="134" y="34"/>
                      <a:pt x="1" y="167"/>
                      <a:pt x="1" y="334"/>
                    </a:cubicBezTo>
                    <a:cubicBezTo>
                      <a:pt x="1" y="536"/>
                      <a:pt x="167" y="662"/>
                      <a:pt x="337" y="662"/>
                    </a:cubicBezTo>
                    <a:cubicBezTo>
                      <a:pt x="419" y="662"/>
                      <a:pt x="503" y="633"/>
                      <a:pt x="568" y="567"/>
                    </a:cubicBezTo>
                    <a:cubicBezTo>
                      <a:pt x="768" y="367"/>
                      <a:pt x="601" y="0"/>
                      <a:pt x="335"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641" name="Google Shape;641;p28"/>
              <p:cNvSpPr/>
              <p:nvPr/>
            </p:nvSpPr>
            <p:spPr>
              <a:xfrm>
                <a:off x="4651825" y="1313050"/>
                <a:ext cx="21700" cy="7525"/>
              </a:xfrm>
              <a:custGeom>
                <a:avLst/>
                <a:gdLst/>
                <a:ahLst/>
                <a:cxnLst/>
                <a:rect l="l" t="t" r="r" b="b"/>
                <a:pathLst>
                  <a:path w="868" h="301" extrusionOk="0">
                    <a:moveTo>
                      <a:pt x="167" y="0"/>
                    </a:moveTo>
                    <a:cubicBezTo>
                      <a:pt x="67" y="0"/>
                      <a:pt x="1" y="67"/>
                      <a:pt x="1" y="134"/>
                    </a:cubicBezTo>
                    <a:cubicBezTo>
                      <a:pt x="1" y="234"/>
                      <a:pt x="67" y="301"/>
                      <a:pt x="167" y="301"/>
                    </a:cubicBezTo>
                    <a:lnTo>
                      <a:pt x="734" y="301"/>
                    </a:lnTo>
                    <a:cubicBezTo>
                      <a:pt x="801" y="301"/>
                      <a:pt x="868" y="234"/>
                      <a:pt x="868" y="134"/>
                    </a:cubicBezTo>
                    <a:cubicBezTo>
                      <a:pt x="868" y="67"/>
                      <a:pt x="801" y="0"/>
                      <a:pt x="734"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642" name="Google Shape;642;p28"/>
              <p:cNvSpPr/>
              <p:nvPr/>
            </p:nvSpPr>
            <p:spPr>
              <a:xfrm>
                <a:off x="4651000" y="1300325"/>
                <a:ext cx="22525" cy="10250"/>
              </a:xfrm>
              <a:custGeom>
                <a:avLst/>
                <a:gdLst/>
                <a:ahLst/>
                <a:cxnLst/>
                <a:rect l="l" t="t" r="r" b="b"/>
                <a:pathLst>
                  <a:path w="901" h="410" extrusionOk="0">
                    <a:moveTo>
                      <a:pt x="740" y="0"/>
                    </a:moveTo>
                    <a:cubicBezTo>
                      <a:pt x="726" y="0"/>
                      <a:pt x="713" y="3"/>
                      <a:pt x="701" y="9"/>
                    </a:cubicBezTo>
                    <a:lnTo>
                      <a:pt x="134" y="109"/>
                    </a:lnTo>
                    <a:cubicBezTo>
                      <a:pt x="34" y="109"/>
                      <a:pt x="0" y="176"/>
                      <a:pt x="0" y="276"/>
                    </a:cubicBezTo>
                    <a:cubicBezTo>
                      <a:pt x="34" y="343"/>
                      <a:pt x="100" y="409"/>
                      <a:pt x="200" y="409"/>
                    </a:cubicBezTo>
                    <a:lnTo>
                      <a:pt x="734" y="309"/>
                    </a:lnTo>
                    <a:cubicBezTo>
                      <a:pt x="834" y="276"/>
                      <a:pt x="901" y="209"/>
                      <a:pt x="867" y="109"/>
                    </a:cubicBezTo>
                    <a:cubicBezTo>
                      <a:pt x="867" y="55"/>
                      <a:pt x="801" y="0"/>
                      <a:pt x="740" y="0"/>
                    </a:cubicBezTo>
                    <a:close/>
                  </a:path>
                </a:pathLst>
              </a:custGeom>
              <a:solidFill>
                <a:schemeClr val="accent3"/>
              </a:solidFill>
              <a:ln>
                <a:noFill/>
              </a:ln>
            </p:spPr>
            <p:txBody>
              <a:bodyPr spcFirstLastPara="1" wrap="square" lIns="91425" tIns="91425" rIns="91425" bIns="91425" anchor="ctr" anchorCtr="0">
                <a:noAutofit/>
              </a:bodyPr>
              <a:lstStyle/>
              <a:p/>
            </p:txBody>
          </p:sp>
        </p:grpSp>
        <p:sp>
          <p:nvSpPr>
            <p:cNvPr id="643" name="Google Shape;643;p28"/>
            <p:cNvSpPr/>
            <p:nvPr/>
          </p:nvSpPr>
          <p:spPr>
            <a:xfrm>
              <a:off x="3924650" y="4465300"/>
              <a:ext cx="269375" cy="65075"/>
            </a:xfrm>
            <a:custGeom>
              <a:avLst/>
              <a:gdLst/>
              <a:ahLst/>
              <a:cxnLst/>
              <a:rect l="l" t="t" r="r" b="b"/>
              <a:pathLst>
                <a:path w="10775" h="2603" extrusionOk="0">
                  <a:moveTo>
                    <a:pt x="3796" y="1"/>
                  </a:moveTo>
                  <a:cubicBezTo>
                    <a:pt x="2519" y="1"/>
                    <a:pt x="1233" y="230"/>
                    <a:pt x="0" y="701"/>
                  </a:cubicBezTo>
                  <a:lnTo>
                    <a:pt x="10774" y="2603"/>
                  </a:lnTo>
                  <a:cubicBezTo>
                    <a:pt x="8803" y="897"/>
                    <a:pt x="6318" y="1"/>
                    <a:pt x="3796" y="1"/>
                  </a:cubicBezTo>
                  <a:close/>
                </a:path>
              </a:pathLst>
            </a:custGeom>
            <a:solidFill>
              <a:srgbClr val="263238"/>
            </a:solidFill>
            <a:ln>
              <a:noFill/>
            </a:ln>
          </p:spPr>
          <p:txBody>
            <a:bodyPr spcFirstLastPara="1" wrap="square" lIns="91425" tIns="91425" rIns="91425" bIns="91425" anchor="ctr" anchorCtr="0">
              <a:noAutofit/>
            </a:bodyPr>
            <a:lstStyle/>
            <a:p/>
          </p:txBody>
        </p:sp>
        <p:sp>
          <p:nvSpPr>
            <p:cNvPr id="644" name="Google Shape;644;p28"/>
            <p:cNvSpPr/>
            <p:nvPr/>
          </p:nvSpPr>
          <p:spPr>
            <a:xfrm>
              <a:off x="3806475" y="2305925"/>
              <a:ext cx="391500" cy="1830700"/>
            </a:xfrm>
            <a:custGeom>
              <a:avLst/>
              <a:gdLst/>
              <a:ahLst/>
              <a:cxnLst/>
              <a:rect l="l" t="t" r="r" b="b"/>
              <a:pathLst>
                <a:path w="15660" h="73228" extrusionOk="0">
                  <a:moveTo>
                    <a:pt x="15600" y="1"/>
                  </a:moveTo>
                  <a:cubicBezTo>
                    <a:pt x="15588" y="1"/>
                    <a:pt x="15577" y="5"/>
                    <a:pt x="15568" y="14"/>
                  </a:cubicBezTo>
                  <a:cubicBezTo>
                    <a:pt x="14401" y="1982"/>
                    <a:pt x="13533" y="4083"/>
                    <a:pt x="13000" y="6318"/>
                  </a:cubicBezTo>
                  <a:cubicBezTo>
                    <a:pt x="12766" y="7386"/>
                    <a:pt x="12633" y="8487"/>
                    <a:pt x="12633" y="9587"/>
                  </a:cubicBezTo>
                  <a:cubicBezTo>
                    <a:pt x="12633" y="10722"/>
                    <a:pt x="12766" y="11856"/>
                    <a:pt x="13000" y="12990"/>
                  </a:cubicBezTo>
                  <a:cubicBezTo>
                    <a:pt x="13267" y="14224"/>
                    <a:pt x="13467" y="15458"/>
                    <a:pt x="13533" y="16726"/>
                  </a:cubicBezTo>
                  <a:cubicBezTo>
                    <a:pt x="13567" y="18027"/>
                    <a:pt x="13500" y="19328"/>
                    <a:pt x="13467" y="20629"/>
                  </a:cubicBezTo>
                  <a:cubicBezTo>
                    <a:pt x="13367" y="23197"/>
                    <a:pt x="13267" y="25766"/>
                    <a:pt x="13166" y="28334"/>
                  </a:cubicBezTo>
                  <a:cubicBezTo>
                    <a:pt x="13066" y="30936"/>
                    <a:pt x="13000" y="33538"/>
                    <a:pt x="12900" y="36140"/>
                  </a:cubicBezTo>
                  <a:cubicBezTo>
                    <a:pt x="12800" y="38675"/>
                    <a:pt x="12833" y="41243"/>
                    <a:pt x="12399" y="43779"/>
                  </a:cubicBezTo>
                  <a:cubicBezTo>
                    <a:pt x="11999" y="46280"/>
                    <a:pt x="11065" y="48549"/>
                    <a:pt x="10131" y="50850"/>
                  </a:cubicBezTo>
                  <a:cubicBezTo>
                    <a:pt x="9197" y="53152"/>
                    <a:pt x="8230" y="55487"/>
                    <a:pt x="7229" y="57755"/>
                  </a:cubicBezTo>
                  <a:cubicBezTo>
                    <a:pt x="5227" y="62392"/>
                    <a:pt x="3093" y="66928"/>
                    <a:pt x="858" y="71432"/>
                  </a:cubicBezTo>
                  <a:cubicBezTo>
                    <a:pt x="591" y="71999"/>
                    <a:pt x="324" y="72566"/>
                    <a:pt x="24" y="73133"/>
                  </a:cubicBezTo>
                  <a:cubicBezTo>
                    <a:pt x="0" y="73180"/>
                    <a:pt x="43" y="73227"/>
                    <a:pt x="82" y="73227"/>
                  </a:cubicBezTo>
                  <a:cubicBezTo>
                    <a:pt x="99" y="73227"/>
                    <a:pt x="114" y="73219"/>
                    <a:pt x="124" y="73200"/>
                  </a:cubicBezTo>
                  <a:cubicBezTo>
                    <a:pt x="2425" y="68730"/>
                    <a:pt x="4594" y="64193"/>
                    <a:pt x="6662" y="59623"/>
                  </a:cubicBezTo>
                  <a:cubicBezTo>
                    <a:pt x="7696" y="57322"/>
                    <a:pt x="8697" y="55020"/>
                    <a:pt x="9664" y="52685"/>
                  </a:cubicBezTo>
                  <a:cubicBezTo>
                    <a:pt x="10631" y="50483"/>
                    <a:pt x="11499" y="48215"/>
                    <a:pt x="12199" y="45913"/>
                  </a:cubicBezTo>
                  <a:cubicBezTo>
                    <a:pt x="12866" y="43545"/>
                    <a:pt x="13000" y="41077"/>
                    <a:pt x="13066" y="38642"/>
                  </a:cubicBezTo>
                  <a:lnTo>
                    <a:pt x="13367" y="30903"/>
                  </a:lnTo>
                  <a:cubicBezTo>
                    <a:pt x="13433" y="28301"/>
                    <a:pt x="13533" y="25699"/>
                    <a:pt x="13633" y="23097"/>
                  </a:cubicBezTo>
                  <a:cubicBezTo>
                    <a:pt x="13700" y="21830"/>
                    <a:pt x="13734" y="20529"/>
                    <a:pt x="13767" y="19228"/>
                  </a:cubicBezTo>
                  <a:cubicBezTo>
                    <a:pt x="13834" y="17993"/>
                    <a:pt x="13800" y="16726"/>
                    <a:pt x="13667" y="15458"/>
                  </a:cubicBezTo>
                  <a:cubicBezTo>
                    <a:pt x="13533" y="14257"/>
                    <a:pt x="13233" y="13090"/>
                    <a:pt x="13033" y="11922"/>
                  </a:cubicBezTo>
                  <a:cubicBezTo>
                    <a:pt x="12833" y="10755"/>
                    <a:pt x="12800" y="9554"/>
                    <a:pt x="12866" y="8387"/>
                  </a:cubicBezTo>
                  <a:cubicBezTo>
                    <a:pt x="13100" y="6018"/>
                    <a:pt x="13767" y="3750"/>
                    <a:pt x="14801" y="1615"/>
                  </a:cubicBezTo>
                  <a:cubicBezTo>
                    <a:pt x="15068" y="1081"/>
                    <a:pt x="15335" y="581"/>
                    <a:pt x="15635" y="81"/>
                  </a:cubicBezTo>
                  <a:cubicBezTo>
                    <a:pt x="15659" y="32"/>
                    <a:pt x="15630" y="1"/>
                    <a:pt x="15600" y="1"/>
                  </a:cubicBezTo>
                  <a:close/>
                </a:path>
              </a:pathLst>
            </a:custGeom>
            <a:solidFill>
              <a:srgbClr val="263238"/>
            </a:solidFill>
            <a:ln>
              <a:noFill/>
            </a:ln>
          </p:spPr>
          <p:txBody>
            <a:bodyPr spcFirstLastPara="1" wrap="square" lIns="91425" tIns="91425" rIns="91425" bIns="91425" anchor="ctr" anchorCtr="0">
              <a:noAutofit/>
            </a:bodyPr>
            <a:lstStyle/>
            <a:p/>
          </p:txBody>
        </p:sp>
      </p:grpSp>
      <p:sp>
        <p:nvSpPr>
          <p:cNvPr id="645" name="Google Shape;645;p28"/>
          <p:cNvSpPr txBox="1">
            <a:spLocks noGrp="1"/>
          </p:cNvSpPr>
          <p:nvPr>
            <p:ph type="ctrTitle"/>
          </p:nvPr>
        </p:nvSpPr>
        <p:spPr>
          <a:xfrm>
            <a:off x="1777231" y="2896910"/>
            <a:ext cx="5343300" cy="2052600"/>
          </a:xfrm>
          <a:prstGeom prst="rect">
            <a:avLst/>
          </a:prstGeom>
        </p:spPr>
        <p:txBody>
          <a:bodyPr spcFirstLastPara="1" vert="horz" wrap="square" lIns="91425" tIns="91425" rIns="91425" bIns="91425" rtlCol="0" anchor="b" anchorCtr="0">
            <a:noAutofit/>
          </a:bodyPr>
          <a:lstStyle/>
          <a:p>
            <a:r>
              <a:rPr lang="en-GB" sz="5000" dirty="0"/>
              <a:t>COVID-19 </a:t>
            </a:r>
            <a:br>
              <a:rPr lang="en-GB" sz="5000" dirty="0"/>
            </a:br>
            <a:r>
              <a:rPr lang="en-GB" sz="5000" dirty="0"/>
              <a:t>Vaccination </a:t>
            </a:r>
            <a:br>
              <a:rPr lang="en-GB" sz="5000" dirty="0"/>
            </a:br>
            <a:br>
              <a:rPr lang="en-GB" sz="5000" dirty="0"/>
            </a:br>
            <a:r>
              <a:rPr lang="en-GB" sz="4000" dirty="0"/>
              <a:t>UPDATED 2022</a:t>
            </a:r>
            <a:endParaRPr lang="en-GB" sz="5000" dirty="0"/>
          </a:p>
        </p:txBody>
      </p:sp>
      <p:sp>
        <p:nvSpPr>
          <p:cNvPr id="647" name="Google Shape;647;p28"/>
          <p:cNvSpPr/>
          <p:nvPr/>
        </p:nvSpPr>
        <p:spPr>
          <a:xfrm>
            <a:off x="5164958" y="3221900"/>
            <a:ext cx="50646" cy="24104"/>
          </a:xfrm>
          <a:custGeom>
            <a:avLst/>
            <a:gdLst/>
            <a:ahLst/>
            <a:cxnLst/>
            <a:rect l="l" t="t" r="r" b="b"/>
            <a:pathLst>
              <a:path w="2036" h="969" extrusionOk="0">
                <a:moveTo>
                  <a:pt x="2035" y="1"/>
                </a:moveTo>
                <a:lnTo>
                  <a:pt x="0" y="968"/>
                </a:lnTo>
                <a:cubicBezTo>
                  <a:pt x="0" y="968"/>
                  <a:pt x="1401" y="635"/>
                  <a:pt x="2035" y="1"/>
                </a:cubicBezTo>
                <a:close/>
              </a:path>
            </a:pathLst>
          </a:custGeom>
          <a:solidFill>
            <a:srgbClr val="263238"/>
          </a:solidFill>
          <a:ln>
            <a:noFill/>
          </a:ln>
        </p:spPr>
        <p:txBody>
          <a:bodyPr spcFirstLastPara="1" wrap="square" lIns="91425" tIns="91425" rIns="91425" bIns="91425" anchor="ctr" anchorCtr="0">
            <a:noAutofit/>
          </a:bodyPr>
          <a:lstStyl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39" name="Google Shape;3139;p47"/>
          <p:cNvSpPr/>
          <p:nvPr/>
        </p:nvSpPr>
        <p:spPr>
          <a:xfrm>
            <a:off x="76200" y="1524000"/>
            <a:ext cx="9030970" cy="4191000"/>
          </a:xfrm>
          <a:prstGeom prst="roundRect">
            <a:avLst>
              <a:gd name="adj" fmla="val 12501"/>
            </a:avLst>
          </a:prstGeom>
          <a:solidFill>
            <a:schemeClr val="lt1"/>
          </a:solidFill>
          <a:ln>
            <a:noFill/>
          </a:ln>
        </p:spPr>
        <p:txBody>
          <a:bodyPr spcFirstLastPara="1" wrap="square" lIns="91425" tIns="91425" rIns="91425" bIns="91425" anchor="ctr" anchorCtr="0">
            <a:noAutofit/>
          </a:bodyPr>
          <a:lstStyle/>
          <a:p/>
        </p:txBody>
      </p:sp>
      <p:sp>
        <p:nvSpPr>
          <p:cNvPr id="3141" name="Google Shape;3141;p47"/>
          <p:cNvSpPr txBox="1">
            <a:spLocks noGrp="1"/>
          </p:cNvSpPr>
          <p:nvPr>
            <p:ph type="title"/>
          </p:nvPr>
        </p:nvSpPr>
        <p:spPr>
          <a:xfrm>
            <a:off x="732935" y="892419"/>
            <a:ext cx="7717500" cy="478200"/>
          </a:xfrm>
          <a:prstGeom prst="rect">
            <a:avLst/>
          </a:prstGeom>
        </p:spPr>
        <p:txBody>
          <a:bodyPr spcFirstLastPara="1" vert="horz" wrap="square" lIns="91425" tIns="91425" rIns="91425" bIns="91425" rtlCol="0" anchor="t" anchorCtr="0">
            <a:noAutofit/>
          </a:bodyPr>
          <a:lstStyle/>
          <a:p>
            <a:pPr algn="ctr"/>
            <a:r>
              <a:rPr lang="en-US" altLang="en-GB" dirty="0"/>
              <a:t>The nature of the virus </a:t>
            </a:r>
            <a:endParaRPr lang="en-US" altLang="en-GB" dirty="0"/>
          </a:p>
        </p:txBody>
      </p:sp>
      <p:sp>
        <p:nvSpPr>
          <p:cNvPr id="3143" name="Google Shape;3143;p47"/>
          <p:cNvSpPr txBox="1">
            <a:spLocks noGrp="1"/>
          </p:cNvSpPr>
          <p:nvPr>
            <p:ph type="body" idx="2"/>
          </p:nvPr>
        </p:nvSpPr>
        <p:spPr>
          <a:xfrm>
            <a:off x="76201" y="1600200"/>
            <a:ext cx="8736965" cy="1236980"/>
          </a:xfrm>
          <a:prstGeom prst="rect">
            <a:avLst/>
          </a:prstGeom>
        </p:spPr>
        <p:txBody>
          <a:bodyPr spcFirstLastPara="1" vert="horz" wrap="square" lIns="91425" tIns="91425" rIns="91425" bIns="91425" rtlCol="0" anchor="t" anchorCtr="0">
            <a:noAutofit/>
          </a:bodyPr>
          <a:lstStyle/>
          <a:p>
            <a:r>
              <a:rPr lang="en-GB" dirty="0"/>
              <a:t>A family of enveloped, positive-sense, single-stranded RNA viruses There are four genera, among which α-coronavirus and βcoronavirus have ability to cross animal-human barriers and emerge to become major human pathogens</a:t>
            </a:r>
            <a:endParaRPr lang="en-GB" dirty="0"/>
          </a:p>
        </p:txBody>
      </p:sp>
      <p:sp>
        <p:nvSpPr>
          <p:cNvPr id="6" name="Google Shape;3143;p47"/>
          <p:cNvSpPr txBox="1">
            <a:spLocks noGrp="1"/>
          </p:cNvSpPr>
          <p:nvPr/>
        </p:nvSpPr>
        <p:spPr>
          <a:xfrm>
            <a:off x="4121538" y="2516822"/>
            <a:ext cx="4609465" cy="28130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r>
              <a:rPr lang="en-US" sz="1800" dirty="0">
                <a:sym typeface="+mn-ea"/>
              </a:rPr>
              <a:t>The spike (S-protein) : receptor binding and fusion with the host cell membrane. (major Ag)</a:t>
            </a:r>
            <a:endParaRPr lang="en-US" sz="1800" dirty="0"/>
          </a:p>
          <a:p>
            <a:r>
              <a:rPr lang="en-US" sz="1800" dirty="0">
                <a:sym typeface="+mn-ea"/>
              </a:rPr>
              <a:t>The membrane (M-protein) : role in viral assembly </a:t>
            </a:r>
            <a:endParaRPr lang="en-US" sz="1800" dirty="0"/>
          </a:p>
          <a:p>
            <a:r>
              <a:rPr lang="en-US" sz="1800" dirty="0">
                <a:sym typeface="+mn-ea"/>
              </a:rPr>
              <a:t>The </a:t>
            </a:r>
            <a:r>
              <a:rPr lang="en-US" sz="1800" dirty="0" err="1">
                <a:sym typeface="+mn-ea"/>
              </a:rPr>
              <a:t>nucleocapsid</a:t>
            </a:r>
            <a:r>
              <a:rPr lang="en-US" sz="1800" dirty="0">
                <a:sym typeface="+mn-ea"/>
              </a:rPr>
              <a:t> (N-protein)</a:t>
            </a:r>
            <a:endParaRPr lang="en-US" sz="1800" dirty="0"/>
          </a:p>
          <a:p>
            <a:r>
              <a:rPr lang="en-US" sz="1800" dirty="0">
                <a:sym typeface="+mn-ea"/>
              </a:rPr>
              <a:t>The hemagglutinin-esterase glycoprotein (HE) : adsorption of the virus to the membrane. </a:t>
            </a:r>
            <a:endParaRPr lang="en-US" sz="1800" dirty="0"/>
          </a:p>
          <a:p>
            <a:r>
              <a:rPr lang="en-US" sz="1800" dirty="0">
                <a:sym typeface="+mn-ea"/>
              </a:rPr>
              <a:t>The small envelope (E) Its function is not known.</a:t>
            </a:r>
            <a:endParaRPr lang="en-GB" sz="1800" dirty="0"/>
          </a:p>
        </p:txBody>
      </p:sp>
      <p:pic>
        <p:nvPicPr>
          <p:cNvPr id="7" name="Picture 6" descr="Image"/>
          <p:cNvPicPr>
            <a:picLocks noChangeAspect="1" noChangeArrowheads="1"/>
          </p:cNvPicPr>
          <p:nvPr/>
        </p:nvPicPr>
        <p:blipFill>
          <a:blip r:embed="rId1">
            <a:clrChange>
              <a:clrFrom>
                <a:srgbClr val="FFFFFF">
                  <a:alpha val="100000"/>
                </a:srgbClr>
              </a:clrFrom>
              <a:clrTo>
                <a:srgbClr val="FFFFFF">
                  <a:alpha val="100000"/>
                  <a:alpha val="0"/>
                </a:srgbClr>
              </a:clrTo>
            </a:clrChange>
          </a:blip>
          <a:srcRect r="2211" b="3693"/>
          <a:stretch>
            <a:fillRect/>
          </a:stretch>
        </p:blipFill>
        <p:spPr bwMode="auto">
          <a:xfrm>
            <a:off x="755576" y="2708276"/>
            <a:ext cx="3022600" cy="300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39"/>
                                        </p:tgtEl>
                                        <p:attrNameLst>
                                          <p:attrName>style.visibility</p:attrName>
                                        </p:attrNameLst>
                                      </p:cBhvr>
                                      <p:to>
                                        <p:strVal val="visible"/>
                                      </p:to>
                                    </p:set>
                                    <p:animEffect transition="in" filter="box(in)">
                                      <p:cBhvr>
                                        <p:cTn id="7" dur="2000"/>
                                        <p:tgtEl>
                                          <p:spTgt spid="313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143">
                                            <p:txEl>
                                              <p:pRg st="0" end="0"/>
                                            </p:txEl>
                                          </p:spTgt>
                                        </p:tgtEl>
                                        <p:attrNameLst>
                                          <p:attrName>style.visibility</p:attrName>
                                        </p:attrNameLst>
                                      </p:cBhvr>
                                      <p:to>
                                        <p:strVal val="visible"/>
                                      </p:to>
                                    </p:set>
                                    <p:animEffect transition="in" filter="wipe(down)">
                                      <p:cBhvr>
                                        <p:cTn id="11" dur="500"/>
                                        <p:tgtEl>
                                          <p:spTgt spid="3143">
                                            <p:txEl>
                                              <p:pRg st="0" end="0"/>
                                            </p:tx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 grpId="0" bldLvl="0" animBg="1"/>
      <p:bldP spid="3143" grpId="0" uiExpand="1" build="p"/>
      <p:bldP spid="6"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39" name="Google Shape;3139;p47"/>
          <p:cNvSpPr/>
          <p:nvPr/>
        </p:nvSpPr>
        <p:spPr>
          <a:xfrm>
            <a:off x="76200" y="1524000"/>
            <a:ext cx="9030970" cy="4191000"/>
          </a:xfrm>
          <a:prstGeom prst="roundRect">
            <a:avLst>
              <a:gd name="adj" fmla="val 12501"/>
            </a:avLst>
          </a:prstGeom>
          <a:solidFill>
            <a:schemeClr val="lt1"/>
          </a:solidFill>
          <a:ln>
            <a:noFill/>
          </a:ln>
        </p:spPr>
        <p:txBody>
          <a:bodyPr spcFirstLastPara="1" wrap="square" lIns="91425" tIns="91425" rIns="91425" bIns="91425" anchor="ctr" anchorCtr="0">
            <a:noAutofit/>
          </a:bodyPr>
          <a:lstStyle/>
          <a:p/>
        </p:txBody>
      </p:sp>
      <p:sp>
        <p:nvSpPr>
          <p:cNvPr id="3141" name="Google Shape;3141;p47"/>
          <p:cNvSpPr txBox="1">
            <a:spLocks noGrp="1"/>
          </p:cNvSpPr>
          <p:nvPr>
            <p:ph type="title"/>
          </p:nvPr>
        </p:nvSpPr>
        <p:spPr>
          <a:xfrm>
            <a:off x="713225" y="914150"/>
            <a:ext cx="7717500" cy="478200"/>
          </a:xfrm>
          <a:prstGeom prst="rect">
            <a:avLst/>
          </a:prstGeom>
        </p:spPr>
        <p:txBody>
          <a:bodyPr spcFirstLastPara="1" vert="horz" wrap="square" lIns="91425" tIns="91425" rIns="91425" bIns="91425" rtlCol="0" anchor="t" anchorCtr="0">
            <a:noAutofit/>
          </a:bodyPr>
          <a:lstStyle/>
          <a:p>
            <a:r>
              <a:rPr lang="en-US" altLang="en-GB"/>
              <a:t>History of the virus</a:t>
            </a:r>
            <a:endParaRPr lang="en-US" altLang="en-GB"/>
          </a:p>
        </p:txBody>
      </p:sp>
      <p:sp>
        <p:nvSpPr>
          <p:cNvPr id="3" name="Text Placeholder 2"/>
          <p:cNvSpPr>
            <a:spLocks noGrp="1"/>
          </p:cNvSpPr>
          <p:nvPr>
            <p:ph type="body" idx="2"/>
          </p:nvPr>
        </p:nvSpPr>
        <p:spPr/>
        <p:txBody>
          <a:bodyPr/>
          <a:lstStyle/>
          <a:p>
            <a:endParaRPr lang="en-US"/>
          </a:p>
        </p:txBody>
      </p:sp>
      <p:graphicFrame>
        <p:nvGraphicFramePr>
          <p:cNvPr id="4" name="Table 3"/>
          <p:cNvGraphicFramePr>
            <a:graphicFrameLocks noGrp="1"/>
          </p:cNvGraphicFramePr>
          <p:nvPr/>
        </p:nvGraphicFramePr>
        <p:xfrm>
          <a:off x="304800" y="1676401"/>
          <a:ext cx="8534400" cy="3861435"/>
        </p:xfrm>
        <a:graphic>
          <a:graphicData uri="http://schemas.openxmlformats.org/drawingml/2006/table">
            <a:tbl>
              <a:tblPr firstRow="1" firstCol="1">
                <a:tableStyleId>{F5AB1C69-6EDB-4FF4-983F-18BD219EF322}</a:tableStyleId>
              </a:tblPr>
              <a:tblGrid>
                <a:gridCol w="1343660"/>
                <a:gridCol w="2449195"/>
                <a:gridCol w="2371090"/>
                <a:gridCol w="2370455"/>
              </a:tblGrid>
              <a:tr h="476885">
                <a:tc>
                  <a:txBody>
                    <a:bodyPr/>
                    <a:lstStyle/>
                    <a:p>
                      <a:endParaRPr lang="en-US" sz="1600" dirty="0"/>
                    </a:p>
                  </a:txBody>
                  <a:tcPr/>
                </a:tc>
                <a:tc>
                  <a:txBody>
                    <a:bodyPr/>
                    <a:lstStyle/>
                    <a:p>
                      <a:r>
                        <a:rPr lang="en-US" sz="1600"/>
                        <a:t>SARS</a:t>
                      </a:r>
                      <a:r>
                        <a:rPr lang="en-US" sz="1600" baseline="0"/>
                        <a:t> COV1</a:t>
                      </a:r>
                      <a:endParaRPr lang="en-US" sz="1600" baseline="0"/>
                    </a:p>
                  </a:txBody>
                  <a:tcPr/>
                </a:tc>
                <a:tc>
                  <a:txBody>
                    <a:bodyPr/>
                    <a:lstStyle/>
                    <a:p>
                      <a:r>
                        <a:rPr lang="en-US" sz="1600"/>
                        <a:t>MERS</a:t>
                      </a:r>
                      <a:endParaRPr lang="en-US" sz="1600"/>
                    </a:p>
                  </a:txBody>
                  <a:tcPr/>
                </a:tc>
                <a:tc>
                  <a:txBody>
                    <a:bodyPr/>
                    <a:lstStyle/>
                    <a:p>
                      <a:r>
                        <a:rPr lang="en-US" sz="1600"/>
                        <a:t>COVID19</a:t>
                      </a:r>
                      <a:endParaRPr lang="en-US" sz="1600"/>
                    </a:p>
                  </a:txBody>
                  <a:tcPr/>
                </a:tc>
              </a:tr>
              <a:tr h="744855">
                <a:tc>
                  <a:txBody>
                    <a:bodyPr/>
                    <a:lstStyle/>
                    <a:p>
                      <a:r>
                        <a:rPr lang="en-US" sz="1600"/>
                        <a:t>First</a:t>
                      </a:r>
                      <a:r>
                        <a:rPr lang="en-US" sz="1600" baseline="0"/>
                        <a:t> emergence</a:t>
                      </a:r>
                      <a:endParaRPr lang="en-US" sz="1600" baseline="0"/>
                    </a:p>
                  </a:txBody>
                  <a:tcPr/>
                </a:tc>
                <a:tc>
                  <a:txBody>
                    <a:bodyPr/>
                    <a:lstStyle/>
                    <a:p>
                      <a:r>
                        <a:rPr lang="en-US" sz="1600"/>
                        <a:t>November2002 China</a:t>
                      </a:r>
                      <a:endParaRPr lang="en-US" sz="1600"/>
                    </a:p>
                  </a:txBody>
                  <a:tcPr/>
                </a:tc>
                <a:tc>
                  <a:txBody>
                    <a:bodyPr/>
                    <a:lstStyle/>
                    <a:p>
                      <a:r>
                        <a:rPr lang="en-US" sz="1600"/>
                        <a:t>In September 2012,KSA</a:t>
                      </a:r>
                      <a:endParaRPr lang="en-US" sz="1600"/>
                    </a:p>
                  </a:txBody>
                  <a:tcPr/>
                </a:tc>
                <a:tc>
                  <a:txBody>
                    <a:bodyPr/>
                    <a:lstStyle/>
                    <a:p>
                      <a:r>
                        <a:rPr lang="en-US" sz="1600"/>
                        <a:t>December2019</a:t>
                      </a:r>
                      <a:r>
                        <a:rPr lang="en-US" sz="1600" baseline="0"/>
                        <a:t> China</a:t>
                      </a:r>
                      <a:endParaRPr lang="en-US" sz="1600" baseline="0"/>
                    </a:p>
                  </a:txBody>
                  <a:tcPr/>
                </a:tc>
              </a:tr>
              <a:tr h="1685290">
                <a:tc>
                  <a:txBody>
                    <a:bodyPr/>
                    <a:lstStyle/>
                    <a:p>
                      <a:r>
                        <a:rPr lang="en-US" sz="1600"/>
                        <a:t>Status</a:t>
                      </a:r>
                      <a:endParaRPr lang="en-US" sz="1600"/>
                    </a:p>
                  </a:txBody>
                  <a:tcPr/>
                </a:tc>
                <a:tc>
                  <a:txBody>
                    <a:bodyPr/>
                    <a:lstStyle/>
                    <a:p>
                      <a:r>
                        <a:rPr lang="en-US" sz="1600"/>
                        <a:t>Completely controlled</a:t>
                      </a:r>
                      <a:r>
                        <a:rPr lang="en-US" sz="1600" baseline="0"/>
                        <a:t> </a:t>
                      </a:r>
                      <a:endParaRPr lang="en-US" sz="1600" baseline="0"/>
                    </a:p>
                    <a:p>
                      <a:r>
                        <a:rPr lang="en-US" sz="1600"/>
                        <a:t>( Since mid-2004, no cases of SARS-CoV-1 have been reported). </a:t>
                      </a:r>
                      <a:endParaRPr lang="en-US" sz="1600"/>
                    </a:p>
                  </a:txBody>
                  <a:tcPr/>
                </a:tc>
                <a:tc>
                  <a:txBody>
                    <a:bodyPr/>
                    <a:lstStyle/>
                    <a:p>
                      <a:r>
                        <a:rPr lang="en-US" sz="1600"/>
                        <a:t>Sporadic, continuous</a:t>
                      </a:r>
                      <a:endParaRPr lang="en-US" sz="1600"/>
                    </a:p>
                    <a:p>
                      <a:r>
                        <a:rPr lang="en-US" sz="1600"/>
                        <a:t>( The most recent lab-confirmed patients were reported by Riyadh on 28 March 2020)</a:t>
                      </a:r>
                      <a:endParaRPr lang="en-US" sz="1600"/>
                    </a:p>
                  </a:txBody>
                  <a:tcPr/>
                </a:tc>
                <a:tc>
                  <a:txBody>
                    <a:bodyPr/>
                    <a:lstStyle/>
                    <a:p>
                      <a:r>
                        <a:rPr lang="en-US" sz="1600"/>
                        <a:t> ONGOING</a:t>
                      </a:r>
                      <a:r>
                        <a:rPr lang="en-US" sz="1600" baseline="0"/>
                        <a:t> !</a:t>
                      </a:r>
                      <a:endParaRPr lang="en-US" sz="1600" baseline="0"/>
                    </a:p>
                    <a:p>
                      <a:r>
                        <a:rPr lang="en-US" sz="1600" baseline="0"/>
                        <a:t>no longer a Public Health Emergency of International Concern (PHEIC), but still has the criteria of a pandemic.</a:t>
                      </a:r>
                      <a:endParaRPr lang="en-US" sz="1600" baseline="0"/>
                    </a:p>
                  </a:txBody>
                  <a:tcPr/>
                </a:tc>
              </a:tr>
              <a:tr h="477520">
                <a:tc>
                  <a:txBody>
                    <a:bodyPr/>
                    <a:lstStyle/>
                    <a:p>
                      <a:r>
                        <a:rPr lang="en-US" sz="1600"/>
                        <a:t>N.</a:t>
                      </a:r>
                      <a:r>
                        <a:rPr lang="en-US" sz="1600" baseline="0"/>
                        <a:t> cases</a:t>
                      </a:r>
                      <a:endParaRPr lang="en-US" sz="1600" baseline="0"/>
                    </a:p>
                  </a:txBody>
                  <a:tcPr/>
                </a:tc>
                <a:tc>
                  <a:txBody>
                    <a:bodyPr/>
                    <a:lstStyle/>
                    <a:p>
                      <a:r>
                        <a:rPr lang="en-US" sz="1600"/>
                        <a:t>8096</a:t>
                      </a:r>
                      <a:endParaRPr lang="en-US" sz="1600"/>
                    </a:p>
                  </a:txBody>
                  <a:tcPr/>
                </a:tc>
                <a:tc>
                  <a:txBody>
                    <a:bodyPr/>
                    <a:lstStyle/>
                    <a:p>
                      <a:r>
                        <a:rPr lang="en-US" sz="1600"/>
                        <a:t>2553</a:t>
                      </a:r>
                      <a:endParaRPr lang="en-US" sz="1600"/>
                    </a:p>
                  </a:txBody>
                  <a:tcPr/>
                </a:tc>
                <a:tc>
                  <a:txBody>
                    <a:bodyPr/>
                    <a:lstStyle/>
                    <a:p>
                      <a:r>
                        <a:rPr lang="en-US" sz="1600" dirty="0"/>
                        <a:t>768,560,727</a:t>
                      </a:r>
                      <a:endParaRPr lang="en-US" sz="1600" dirty="0"/>
                    </a:p>
                  </a:txBody>
                  <a:tcPr/>
                </a:tc>
              </a:tr>
              <a:tr h="476885">
                <a:tc>
                  <a:txBody>
                    <a:bodyPr/>
                    <a:lstStyle/>
                    <a:p>
                      <a:r>
                        <a:rPr lang="en-US" sz="1600"/>
                        <a:t>N. Death</a:t>
                      </a:r>
                      <a:endParaRPr lang="en-US" sz="1600"/>
                    </a:p>
                  </a:txBody>
                  <a:tcPr/>
                </a:tc>
                <a:tc>
                  <a:txBody>
                    <a:bodyPr/>
                    <a:lstStyle/>
                    <a:p>
                      <a:r>
                        <a:rPr lang="en-US" sz="1600"/>
                        <a:t>774 deaths</a:t>
                      </a:r>
                      <a:endParaRPr lang="en-US" sz="1600"/>
                    </a:p>
                  </a:txBody>
                  <a:tcPr/>
                </a:tc>
                <a:tc>
                  <a:txBody>
                    <a:bodyPr/>
                    <a:lstStyle/>
                    <a:p>
                      <a:r>
                        <a:rPr lang="en-US" sz="1600"/>
                        <a:t>876</a:t>
                      </a:r>
                      <a:endParaRPr lang="en-US" sz="1600"/>
                    </a:p>
                  </a:txBody>
                  <a:tcPr/>
                </a:tc>
                <a:tc>
                  <a:txBody>
                    <a:bodyPr/>
                    <a:lstStyle/>
                    <a:p>
                      <a:r>
                        <a:rPr lang="en-US" sz="1600" dirty="0"/>
                        <a:t>6,952,522</a:t>
                      </a:r>
                      <a:endParaRPr lang="en-US" sz="16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39"/>
                                        </p:tgtEl>
                                        <p:attrNameLst>
                                          <p:attrName>style.visibility</p:attrName>
                                        </p:attrNameLst>
                                      </p:cBhvr>
                                      <p:to>
                                        <p:strVal val="visible"/>
                                      </p:to>
                                    </p:set>
                                    <p:animEffect transition="in" filter="box(in)">
                                      <p:cBhvr>
                                        <p:cTn id="7" dur="2000"/>
                                        <p:tgtEl>
                                          <p:spTgt spid="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Picture Placeholder 4"/>
          <p:cNvPicPr>
            <a:picLocks noChangeAspect="1"/>
          </p:cNvPicPr>
          <p:nvPr>
            <p:ph type="pic" idx="1"/>
          </p:nvPr>
        </p:nvPicPr>
        <p:blipFill>
          <a:blip r:embed="rId1"/>
          <a:stretch>
            <a:fillRect/>
          </a:stretch>
        </p:blipFill>
        <p:spPr>
          <a:xfrm>
            <a:off x="69215" y="786130"/>
            <a:ext cx="9006205" cy="51873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50" y="425388"/>
            <a:ext cx="6709906" cy="5784376"/>
          </a:xfrm>
        </p:spPr>
        <p:txBody>
          <a:bodyPr>
            <a:normAutofit/>
          </a:bodyPr>
          <a:lstStyle/>
          <a:p>
            <a:r>
              <a:rPr lang="en-US" sz="2800" b="1" u="sng" dirty="0">
                <a:solidFill>
                  <a:schemeClr val="tx1"/>
                </a:solidFill>
                <a:latin typeface="Calibri" panose="020F0502020204030204" pitchFamily="34" charset="0"/>
                <a:cs typeface="Calibri" panose="020F0502020204030204" pitchFamily="34" charset="0"/>
              </a:rPr>
              <a:t>What is herd immunity</a:t>
            </a:r>
            <a:r>
              <a:rPr lang="en-US" sz="2400" b="1" u="sng" dirty="0">
                <a:solidFill>
                  <a:schemeClr val="tx1"/>
                </a:solidFill>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a:t>
            </a:r>
            <a:r>
              <a:rPr lang="en-US" sz="1800" dirty="0">
                <a:solidFill>
                  <a:schemeClr val="tx1"/>
                </a:solidFill>
                <a:latin typeface="Calibri" panose="020F0502020204030204" pitchFamily="34" charset="0"/>
                <a:cs typeface="Calibri" panose="020F0502020204030204" pitchFamily="34" charset="0"/>
              </a:rPr>
              <a:t>AKA community immunity</a:t>
            </a:r>
            <a:r>
              <a:rPr lang="en-US" sz="1800" b="1" dirty="0">
                <a:solidFill>
                  <a:schemeClr val="tx1"/>
                </a:solidFill>
                <a:latin typeface="Calibri" panose="020F0502020204030204" pitchFamily="34" charset="0"/>
                <a:cs typeface="Calibri" panose="020F0502020204030204" pitchFamily="34" charset="0"/>
              </a:rPr>
              <a:t>]</a:t>
            </a:r>
            <a:endParaRPr lang="en-US" sz="2400" b="1" dirty="0">
              <a:solidFill>
                <a:schemeClr val="tx1"/>
              </a:solidFill>
              <a:latin typeface="Calibri" panose="020F0502020204030204" pitchFamily="34" charset="0"/>
              <a:cs typeface="Calibri" panose="020F0502020204030204" pitchFamily="34" charset="0"/>
            </a:endParaRPr>
          </a:p>
          <a:p>
            <a:endParaRPr lang="ar-JO" altLang="ar-JO" sz="2400" dirty="0">
              <a:solidFill>
                <a:schemeClr val="tx1"/>
              </a:solidFill>
              <a:latin typeface="Calibri" panose="020F0502020204030204" pitchFamily="34" charset="0"/>
              <a:cs typeface="Calibri" panose="020F0502020204030204" pitchFamily="34" charset="0"/>
            </a:endParaRPr>
          </a:p>
          <a:p>
            <a:r>
              <a:rPr lang="en-US" altLang="ar-JO" sz="2400" dirty="0">
                <a:solidFill>
                  <a:schemeClr val="tx1"/>
                </a:solidFill>
                <a:latin typeface="Calibri" panose="020F0502020204030204" pitchFamily="34" charset="0"/>
                <a:cs typeface="Calibri" panose="020F0502020204030204" pitchFamily="34" charset="0"/>
              </a:rPr>
              <a:t>A form of immunity that occurs when the vaccination of a significant portion of a population (or herd) provides a measure of protection for individuals who have not developed immunity.</a:t>
            </a:r>
            <a:endParaRPr lang="en-US" altLang="ar-JO"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ar-JO" altLang="ar-JO" sz="22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altLang="ar-JO" sz="2200" dirty="0">
                <a:solidFill>
                  <a:schemeClr val="tx1"/>
                </a:solidFill>
                <a:latin typeface="Calibri" panose="020F0502020204030204" pitchFamily="34" charset="0"/>
                <a:cs typeface="Calibri" panose="020F0502020204030204" pitchFamily="34" charset="0"/>
              </a:rPr>
              <a:t>It’s an indirect way of protecting those individuals who haven’t been or can’t be vaccinated, by immunizing a sufficiently large number of people to prevent the spread of infection to the unimmunized. </a:t>
            </a:r>
            <a:endParaRPr lang="ar-JO" altLang="ar-JO" sz="2200" dirty="0">
              <a:solidFill>
                <a:schemeClr val="tx1"/>
              </a:solidFill>
              <a:latin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Text Placeholder 3"/>
          <p:cNvSpPr>
            <a:spLocks noGrp="1"/>
          </p:cNvSpPr>
          <p:nvPr>
            <p:ph type="body" sz="half" idx="2"/>
          </p:nvPr>
        </p:nvSpPr>
        <p:spPr/>
        <p:txBody>
          <a:bodyPr/>
          <a:p>
            <a:endParaRPr lang="en-US"/>
          </a:p>
        </p:txBody>
      </p:sp>
      <p:pic>
        <p:nvPicPr>
          <p:cNvPr id="5" name="Picture Placeholder 4"/>
          <p:cNvPicPr>
            <a:picLocks noChangeAspect="1"/>
          </p:cNvPicPr>
          <p:nvPr>
            <p:ph type="pic" idx="1"/>
          </p:nvPr>
        </p:nvPicPr>
        <p:blipFill>
          <a:blip r:embed="rId1"/>
          <a:stretch>
            <a:fillRect/>
          </a:stretch>
        </p:blipFill>
        <p:spPr>
          <a:xfrm>
            <a:off x="88900" y="216535"/>
            <a:ext cx="9055100" cy="650494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Latest updates </a:t>
            </a:r>
            <a:endParaRPr lang="en-US"/>
          </a:p>
        </p:txBody>
      </p:sp>
      <p:pic>
        <p:nvPicPr>
          <p:cNvPr id="5" name="Content Placeholder 4"/>
          <p:cNvPicPr>
            <a:picLocks noChangeAspect="1"/>
          </p:cNvPicPr>
          <p:nvPr>
            <p:ph idx="1"/>
          </p:nvPr>
        </p:nvPicPr>
        <p:blipFill>
          <a:blip r:embed="rId1"/>
          <a:stretch>
            <a:fillRect/>
          </a:stretch>
        </p:blipFill>
        <p:spPr>
          <a:xfrm>
            <a:off x="377190" y="1650365"/>
            <a:ext cx="8434705" cy="496760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6" name="Text Placeholder 5"/>
          <p:cNvSpPr>
            <a:spLocks noGrp="1"/>
          </p:cNvSpPr>
          <p:nvPr>
            <p:ph type="body" idx="1"/>
          </p:nvPr>
        </p:nvSpPr>
        <p:spPr>
          <a:xfrm>
            <a:off x="179512" y="3573016"/>
            <a:ext cx="8856984" cy="2232248"/>
          </a:xfrm>
        </p:spPr>
        <p:txBody>
          <a:bodyPr/>
          <a:lstStyle/>
          <a:p>
            <a:pPr marL="342900" indent="-342900" defTabSz="914400">
              <a:spcBef>
                <a:spcPct val="20000"/>
              </a:spcBef>
              <a:buClrTx/>
              <a:buSzTx/>
              <a:buFont typeface="Arial" panose="020B0604020202020204" pitchFamily="34" charset="0"/>
              <a:buChar char="•"/>
              <a:defRPr/>
            </a:pPr>
            <a:r>
              <a:rPr lang="en-US" sz="1400" b="1" dirty="0">
                <a:solidFill>
                  <a:schemeClr val="tx1"/>
                </a:solidFill>
                <a:latin typeface="+mj-lt"/>
                <a:sym typeface="+mn-ea"/>
              </a:rPr>
              <a:t>Bats are natural hosts for SARS-CoV1</a:t>
            </a:r>
            <a:r>
              <a:rPr lang="en-US" sz="1400" b="1" dirty="0">
                <a:latin typeface="+mj-lt"/>
                <a:sym typeface="+mn-ea"/>
              </a:rPr>
              <a:t> and palm civets were important intermediate hosts (palm civets on farms found to be largely free from SARS-</a:t>
            </a:r>
            <a:r>
              <a:rPr lang="en-US" sz="1400" b="1" dirty="0" err="1">
                <a:latin typeface="+mj-lt"/>
                <a:sym typeface="+mn-ea"/>
              </a:rPr>
              <a:t>CoV</a:t>
            </a:r>
            <a:r>
              <a:rPr lang="en-US" sz="1400" b="1" dirty="0">
                <a:latin typeface="+mj-lt"/>
                <a:sym typeface="+mn-ea"/>
              </a:rPr>
              <a:t> infection while 80% of the civets sold in an animal market were serologically positive indicating they became intermediate hosts by getting infected during trade activities in or before reaching markets.</a:t>
            </a:r>
            <a:endParaRPr lang="en-US" sz="1400" b="1" dirty="0">
              <a:latin typeface="+mj-lt"/>
            </a:endParaRPr>
          </a:p>
          <a:p>
            <a:pPr marL="342900" indent="-342900" defTabSz="914400">
              <a:spcBef>
                <a:spcPct val="20000"/>
              </a:spcBef>
              <a:buClrTx/>
              <a:buSzTx/>
              <a:buFont typeface="Arial" panose="020B0604020202020204" pitchFamily="34" charset="0"/>
              <a:buChar char="•"/>
              <a:defRPr/>
            </a:pPr>
            <a:endParaRPr lang="en-US" sz="1400" b="1" dirty="0">
              <a:latin typeface="+mj-lt"/>
            </a:endParaRPr>
          </a:p>
          <a:p>
            <a:pPr marL="342900" indent="-342900">
              <a:spcBef>
                <a:spcPct val="20000"/>
              </a:spcBef>
              <a:buFont typeface="Arial" panose="020B0604020202020204" pitchFamily="34" charset="0"/>
              <a:buChar char="•"/>
            </a:pPr>
            <a:r>
              <a:rPr lang="en-US" sz="1400" b="1" dirty="0">
                <a:latin typeface="+mj-lt"/>
                <a:sym typeface="+mn-ea"/>
              </a:rPr>
              <a:t>Bats were probably the source for MERS-</a:t>
            </a:r>
            <a:r>
              <a:rPr lang="en-US" sz="1400" b="1" dirty="0" err="1">
                <a:latin typeface="+mj-lt"/>
                <a:sym typeface="+mn-ea"/>
              </a:rPr>
              <a:t>CoV</a:t>
            </a:r>
            <a:r>
              <a:rPr lang="en-US" sz="1400" b="1" dirty="0">
                <a:latin typeface="+mj-lt"/>
                <a:sym typeface="+mn-ea"/>
              </a:rPr>
              <a:t>  with The intermediate reservoir being dromedary camels.</a:t>
            </a:r>
            <a:endParaRPr lang="en-US" sz="1400" b="1" dirty="0">
              <a:latin typeface="+mj-lt"/>
            </a:endParaRPr>
          </a:p>
          <a:p>
            <a:pPr marL="342900" indent="-342900">
              <a:spcBef>
                <a:spcPct val="20000"/>
              </a:spcBef>
              <a:buFont typeface="Arial" panose="020B0604020202020204" pitchFamily="34" charset="0"/>
              <a:buChar char="•"/>
            </a:pPr>
            <a:r>
              <a:rPr lang="en-US" sz="1400" b="1" dirty="0">
                <a:latin typeface="+mj-lt"/>
                <a:sym typeface="+mn-ea"/>
              </a:rPr>
              <a:t>emergence of SARS-CoV-2 was considered to be associated with trade activities in a wet market in Wuhan..</a:t>
            </a:r>
            <a:endParaRPr lang="en-US" sz="1400" b="1" dirty="0">
              <a:solidFill>
                <a:schemeClr val="tx1"/>
              </a:solidFill>
              <a:latin typeface="+mj-lt"/>
            </a:endParaRPr>
          </a:p>
          <a:p>
            <a:endParaRPr lang="en-US" sz="1400" b="1" dirty="0">
              <a:solidFill>
                <a:schemeClr val="tx1"/>
              </a:solidFill>
              <a:latin typeface="+mj-lt"/>
            </a:endParaRPr>
          </a:p>
        </p:txBody>
      </p:sp>
      <p:pic>
        <p:nvPicPr>
          <p:cNvPr id="9" name="Content Placeholder 8"/>
          <p:cNvPicPr>
            <a:picLocks noGrp="1" noChangeAspect="1"/>
          </p:cNvPicPr>
          <p:nvPr>
            <p:ph idx="4294967295"/>
          </p:nvPr>
        </p:nvPicPr>
        <p:blipFill>
          <a:blip r:embed="rId1"/>
          <a:stretch>
            <a:fillRect/>
          </a:stretch>
        </p:blipFill>
        <p:spPr>
          <a:xfrm>
            <a:off x="1828800" y="914400"/>
            <a:ext cx="5759450" cy="263906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1"/>
          <a:srcRect b="18735"/>
          <a:stretch>
            <a:fillRect/>
          </a:stretch>
        </p:blipFill>
        <p:spPr>
          <a:xfrm>
            <a:off x="1259633" y="847023"/>
            <a:ext cx="6137275" cy="513194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1" y="980728"/>
            <a:ext cx="8035239" cy="478200"/>
          </a:xfrm>
        </p:spPr>
        <p:txBody>
          <a:bodyPr/>
          <a:lstStyle/>
          <a:p>
            <a:r>
              <a:rPr lang="en-US" dirty="0">
                <a:sym typeface="+mn-ea"/>
              </a:rPr>
              <a:t>CRS-like syndrome ("cytokine storm")</a:t>
            </a:r>
            <a:endParaRPr lang="en-US" dirty="0"/>
          </a:p>
        </p:txBody>
      </p:sp>
      <p:sp>
        <p:nvSpPr>
          <p:cNvPr id="4" name="Text Placeholder 3"/>
          <p:cNvSpPr>
            <a:spLocks noGrp="1"/>
          </p:cNvSpPr>
          <p:nvPr>
            <p:ph type="body" idx="1"/>
          </p:nvPr>
        </p:nvSpPr>
        <p:spPr>
          <a:xfrm>
            <a:off x="228600" y="1600200"/>
            <a:ext cx="8666480" cy="3446780"/>
          </a:xfrm>
        </p:spPr>
        <p:txBody>
          <a:bodyPr/>
          <a:lstStyle/>
          <a:p>
            <a:pPr marL="152400" indent="0">
              <a:buNone/>
            </a:pPr>
            <a:r>
              <a:rPr lang="en-US" sz="1400" dirty="0">
                <a:solidFill>
                  <a:schemeClr val="tx1">
                    <a:lumMod val="90000"/>
                    <a:lumOff val="10000"/>
                  </a:schemeClr>
                </a:solidFill>
                <a:latin typeface="+mj-lt"/>
                <a:sym typeface="+mn-ea"/>
              </a:rPr>
              <a:t>Acute systemic inflammatory response characterized by fever and multiple organ dysfunction that is most often caused by immunotherapy but also with sever viral infections like influenza and SARS-COV2 !</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Much of the mortality has been associated with a cytokine storm syndrome in patients admitted to hospital with COVID-19 pneumonia.1</a:t>
            </a:r>
            <a:br>
              <a:rPr lang="en-US" sz="1400" dirty="0">
                <a:solidFill>
                  <a:schemeClr val="tx1">
                    <a:lumMod val="90000"/>
                    <a:lumOff val="10000"/>
                  </a:schemeClr>
                </a:solidFill>
                <a:latin typeface="+mj-lt"/>
                <a:sym typeface="+mn-ea"/>
              </a:rPr>
            </a:b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Activation of manly T cells or lysis of immune cells induces a release of (IFN-</a:t>
            </a:r>
            <a:r>
              <a:rPr lang="el-GR" sz="1400" dirty="0">
                <a:solidFill>
                  <a:schemeClr val="tx1">
                    <a:lumMod val="90000"/>
                    <a:lumOff val="10000"/>
                  </a:schemeClr>
                </a:solidFill>
                <a:latin typeface="+mj-lt"/>
                <a:sym typeface="+mn-ea"/>
              </a:rPr>
              <a:t>γ) </a:t>
            </a:r>
            <a:r>
              <a:rPr lang="en-US" sz="1400" dirty="0">
                <a:solidFill>
                  <a:schemeClr val="tx1">
                    <a:lumMod val="90000"/>
                    <a:lumOff val="10000"/>
                  </a:schemeClr>
                </a:solidFill>
                <a:latin typeface="+mj-lt"/>
                <a:sym typeface="+mn-ea"/>
              </a:rPr>
              <a:t>or (TNF-</a:t>
            </a:r>
            <a:r>
              <a:rPr lang="el-GR" sz="1400" dirty="0">
                <a:solidFill>
                  <a:schemeClr val="tx1">
                    <a:lumMod val="90000"/>
                    <a:lumOff val="10000"/>
                  </a:schemeClr>
                </a:solidFill>
                <a:latin typeface="+mj-lt"/>
                <a:sym typeface="+mn-ea"/>
              </a:rPr>
              <a:t>α). </a:t>
            </a:r>
            <a:r>
              <a:rPr lang="en-US" sz="1400" dirty="0">
                <a:solidFill>
                  <a:schemeClr val="tx1">
                    <a:lumMod val="90000"/>
                    <a:lumOff val="10000"/>
                  </a:schemeClr>
                </a:solidFill>
                <a:latin typeface="+mj-lt"/>
                <a:sym typeface="+mn-ea"/>
              </a:rPr>
              <a:t>This leads to the activation of macrophages, dendritic cells, other immune cells and endothelial cells. </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These cells further release </a:t>
            </a:r>
            <a:r>
              <a:rPr lang="en-US" sz="1400" dirty="0" err="1">
                <a:solidFill>
                  <a:schemeClr val="tx1">
                    <a:lumMod val="90000"/>
                    <a:lumOff val="10000"/>
                  </a:schemeClr>
                </a:solidFill>
                <a:latin typeface="+mj-lt"/>
                <a:sym typeface="+mn-ea"/>
              </a:rPr>
              <a:t>proinflammatory</a:t>
            </a:r>
            <a:r>
              <a:rPr lang="en-US" sz="1400" dirty="0">
                <a:solidFill>
                  <a:schemeClr val="tx1">
                    <a:lumMod val="90000"/>
                    <a:lumOff val="10000"/>
                  </a:schemeClr>
                </a:solidFill>
                <a:latin typeface="+mj-lt"/>
                <a:sym typeface="+mn-ea"/>
              </a:rPr>
              <a:t> cytokines. Importantly, macrophages and endothelial cells produce large amounts of (IL-6) which in a positive feedback loop manner activates T cells and other immune cells leading to a cytokine storm.</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is an umbrella term encompassing several disorders of immune dysregulation</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Cytokine release&gt; endothelial </a:t>
            </a:r>
            <a:r>
              <a:rPr lang="en-US" sz="1400" dirty="0" err="1">
                <a:solidFill>
                  <a:schemeClr val="tx1">
                    <a:lumMod val="90000"/>
                    <a:lumOff val="10000"/>
                  </a:schemeClr>
                </a:solidFill>
                <a:latin typeface="+mj-lt"/>
                <a:sym typeface="+mn-ea"/>
              </a:rPr>
              <a:t>activation,Neutrophil</a:t>
            </a:r>
            <a:r>
              <a:rPr lang="en-US" sz="1400" dirty="0">
                <a:solidFill>
                  <a:schemeClr val="tx1">
                    <a:lumMod val="90000"/>
                    <a:lumOff val="10000"/>
                  </a:schemeClr>
                </a:solidFill>
                <a:latin typeface="+mj-lt"/>
                <a:sym typeface="+mn-ea"/>
              </a:rPr>
              <a:t> recruitment &amp; degranulation in lung &gt; ↑ Capillary permeability, alveolar fluid accumulation &gt; Formation of hyaline membrane &gt; Acute Respiratory distress syndrome (Hypoxia , Bilateral pulmonary infiltrate)</a:t>
            </a:r>
            <a:endParaRPr lang="en-US" sz="1400" dirty="0">
              <a:solidFill>
                <a:schemeClr val="tx1">
                  <a:lumMod val="90000"/>
                  <a:lumOff val="10000"/>
                </a:schemeClr>
              </a:solidFill>
              <a:latin typeface="+mj-lt"/>
            </a:endParaRPr>
          </a:p>
          <a:p>
            <a:pPr>
              <a:buNone/>
            </a:pPr>
            <a:br>
              <a:rPr lang="en-US" sz="1400" dirty="0">
                <a:solidFill>
                  <a:schemeClr val="tx1">
                    <a:lumMod val="90000"/>
                    <a:lumOff val="10000"/>
                  </a:schemeClr>
                </a:solidFill>
                <a:latin typeface="+mj-lt"/>
                <a:sym typeface="+mn-ea"/>
              </a:rPr>
            </a:b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58750" y="3124200"/>
            <a:ext cx="2397760" cy="1466850"/>
          </a:xfrm>
        </p:spPr>
        <p:txBody>
          <a:bodyPr/>
          <a:lstStyle/>
          <a:p>
            <a:pPr marL="139700" indent="0" algn="ctr">
              <a:buNone/>
            </a:pPr>
            <a:r>
              <a:rPr lang="en-US" sz="1600" b="1" dirty="0"/>
              <a:t>clinical </a:t>
            </a:r>
            <a:r>
              <a:rPr lang="en-US" sz="1600" b="1" dirty="0" err="1"/>
              <a:t>presintation</a:t>
            </a:r>
            <a:r>
              <a:rPr lang="en-US" sz="1600" b="1" dirty="0"/>
              <a:t> of the </a:t>
            </a:r>
            <a:r>
              <a:rPr lang="en-US" sz="1600" b="1" dirty="0">
                <a:sym typeface="+mn-ea"/>
              </a:rPr>
              <a:t>cytokine storm</a:t>
            </a:r>
            <a:endParaRPr lang="en-US" sz="1600" b="1" dirty="0">
              <a:sym typeface="+mn-ea"/>
            </a:endParaRPr>
          </a:p>
        </p:txBody>
      </p:sp>
      <p:pic>
        <p:nvPicPr>
          <p:cNvPr id="6" name="Picture 2" descr="No description available."/>
          <p:cNvPicPr>
            <a:picLocks noChangeAspect="1" noChangeArrowheads="1"/>
          </p:cNvPicPr>
          <p:nvPr/>
        </p:nvPicPr>
        <p:blipFill>
          <a:blip r:embed="rId1">
            <a:clrChange>
              <a:clrFrom>
                <a:srgbClr val="F7FAE5">
                  <a:alpha val="100000"/>
                </a:srgbClr>
              </a:clrFrom>
              <a:clrTo>
                <a:srgbClr val="F7FAE5">
                  <a:alpha val="100000"/>
                  <a:alpha val="0"/>
                </a:srgbClr>
              </a:clrTo>
            </a:clrChange>
          </a:blip>
          <a:srcRect r="2541" b="6373"/>
          <a:stretch>
            <a:fillRect/>
          </a:stretch>
        </p:blipFill>
        <p:spPr bwMode="auto">
          <a:xfrm>
            <a:off x="2915816" y="947427"/>
            <a:ext cx="6113780" cy="505650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2" y="945132"/>
            <a:ext cx="7717500" cy="478200"/>
          </a:xfrm>
        </p:spPr>
        <p:txBody>
          <a:bodyPr/>
          <a:lstStyle/>
          <a:p>
            <a:r>
              <a:rPr lang="en-US" sz="2800"/>
              <a:t>Kawasaki disease </a:t>
            </a:r>
            <a:endParaRPr lang="en-US"/>
          </a:p>
        </p:txBody>
      </p:sp>
      <p:sp>
        <p:nvSpPr>
          <p:cNvPr id="10" name="Subtitle 2"/>
          <p:cNvSpPr>
            <a:spLocks noGrp="1"/>
          </p:cNvSpPr>
          <p:nvPr>
            <p:ph type="subTitle" idx="2"/>
          </p:nvPr>
        </p:nvSpPr>
        <p:spPr>
          <a:xfrm>
            <a:off x="1" y="1593032"/>
            <a:ext cx="4952577" cy="4450216"/>
          </a:xfrm>
          <a:prstGeom prst="rect">
            <a:avLst/>
          </a:prstGeom>
          <a:noFill/>
          <a:ln>
            <a:noFill/>
          </a:ln>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9700" algn="l"/>
            <a:r>
              <a:rPr lang="en-US" sz="1600">
                <a:solidFill>
                  <a:schemeClr val="bg1"/>
                </a:solidFill>
                <a:sym typeface="Arial" panose="020B0604020202020204"/>
              </a:rPr>
              <a:t>Also known </a:t>
            </a:r>
            <a:r>
              <a:rPr lang="en-US" sz="1600" err="1">
                <a:solidFill>
                  <a:schemeClr val="bg1"/>
                </a:solidFill>
                <a:sym typeface="Arial" panose="020B0604020202020204"/>
              </a:rPr>
              <a:t>mucocutaneous</a:t>
            </a:r>
            <a:r>
              <a:rPr lang="en-US" sz="1600">
                <a:solidFill>
                  <a:schemeClr val="bg1"/>
                </a:solidFill>
                <a:sym typeface="Arial" panose="020B0604020202020204"/>
              </a:rPr>
              <a:t> lymph node syndrome</a:t>
            </a:r>
            <a:endParaRPr lang="en-US" sz="1600">
              <a:solidFill>
                <a:schemeClr val="bg1"/>
              </a:solidFill>
              <a:sym typeface="Arial" panose="020B0604020202020204"/>
            </a:endParaRPr>
          </a:p>
          <a:p>
            <a:pPr marL="139700" algn="l"/>
            <a:r>
              <a:rPr lang="en-US" sz="1600">
                <a:solidFill>
                  <a:schemeClr val="bg1"/>
                </a:solidFill>
                <a:sym typeface="Arial" panose="020B0604020202020204"/>
              </a:rPr>
              <a:t>It’s the most common medium size vessel vasculitis</a:t>
            </a:r>
            <a:endParaRPr lang="en-US" sz="1600">
              <a:solidFill>
                <a:schemeClr val="bg1"/>
              </a:solidFill>
              <a:sym typeface="Arial" panose="020B0604020202020204"/>
            </a:endParaRPr>
          </a:p>
          <a:p>
            <a:pPr marL="139700" algn="l"/>
            <a:r>
              <a:rPr lang="en-US" sz="1600">
                <a:solidFill>
                  <a:schemeClr val="bg1"/>
                </a:solidFill>
                <a:sym typeface="Arial" panose="020B0604020202020204"/>
              </a:rPr>
              <a:t>most common in young children </a:t>
            </a:r>
            <a:r>
              <a:rPr lang="ar-JO" sz="1600">
                <a:solidFill>
                  <a:schemeClr val="bg1"/>
                </a:solidFill>
                <a:sym typeface="Arial" panose="020B0604020202020204"/>
              </a:rPr>
              <a:t> 6 &gt;</a:t>
            </a:r>
            <a:r>
              <a:rPr lang="en-US" sz="1600">
                <a:solidFill>
                  <a:schemeClr val="bg1"/>
                </a:solidFill>
                <a:sym typeface="Arial" panose="020B0604020202020204"/>
              </a:rPr>
              <a:t>years old.</a:t>
            </a:r>
            <a:endParaRPr lang="en-US" sz="1600">
              <a:solidFill>
                <a:schemeClr val="bg1"/>
              </a:solidFill>
              <a:sym typeface="Arial" panose="020B0604020202020204"/>
            </a:endParaRPr>
          </a:p>
          <a:p>
            <a:pPr marL="139700" algn="l"/>
            <a:endParaRPr lang="en-US" sz="1600">
              <a:solidFill>
                <a:schemeClr val="bg1"/>
              </a:solidFill>
              <a:sym typeface="Arial" panose="020B0604020202020204"/>
            </a:endParaRPr>
          </a:p>
          <a:p>
            <a:pPr marL="139700" algn="l"/>
            <a:r>
              <a:rPr lang="en-US" sz="1600">
                <a:solidFill>
                  <a:schemeClr val="bg1"/>
                </a:solidFill>
                <a:sym typeface="Arial" panose="020B0604020202020204"/>
              </a:rPr>
              <a:t>Diagnostic criteria:</a:t>
            </a:r>
            <a:endParaRPr lang="en-US" sz="1600">
              <a:solidFill>
                <a:schemeClr val="bg1"/>
              </a:solidFill>
              <a:sym typeface="Arial" panose="020B0604020202020204"/>
            </a:endParaRPr>
          </a:p>
          <a:p>
            <a:pPr marL="139700" algn="l"/>
            <a:r>
              <a:rPr lang="en-US" sz="1600">
                <a:solidFill>
                  <a:schemeClr val="bg1"/>
                </a:solidFill>
                <a:sym typeface="Arial" panose="020B0604020202020204"/>
              </a:rPr>
              <a:t>“fever for 5 days + four of the five clinical manifestation”</a:t>
            </a:r>
            <a:endParaRPr lang="en-US" sz="1600">
              <a:solidFill>
                <a:schemeClr val="bg1"/>
              </a:solidFill>
              <a:sym typeface="Arial" panose="020B0604020202020204"/>
            </a:endParaRPr>
          </a:p>
          <a:p>
            <a:pPr marL="139700" algn="l"/>
            <a:r>
              <a:rPr lang="en-US" sz="1600">
                <a:solidFill>
                  <a:schemeClr val="bg1"/>
                </a:solidFill>
                <a:sym typeface="Arial" panose="020B0604020202020204"/>
              </a:rPr>
              <a:t>May develop coronary artery aneurysms </a:t>
            </a:r>
            <a:endParaRPr lang="en-US" sz="1600">
              <a:solidFill>
                <a:schemeClr val="bg1"/>
              </a:solidFill>
              <a:sym typeface="Arial" panose="020B0604020202020204"/>
            </a:endParaRPr>
          </a:p>
          <a:p>
            <a:pPr marL="139700" algn="l"/>
            <a:r>
              <a:rPr lang="en-US" sz="1600">
                <a:solidFill>
                  <a:schemeClr val="bg1"/>
                </a:solidFill>
                <a:sym typeface="Arial" panose="020B0604020202020204"/>
              </a:rPr>
              <a:t>thrombosis or rupture can cause death </a:t>
            </a:r>
            <a:endParaRPr lang="en-US" sz="1600">
              <a:solidFill>
                <a:schemeClr val="bg1"/>
              </a:solidFill>
              <a:sym typeface="Arial" panose="020B0604020202020204"/>
            </a:endParaRPr>
          </a:p>
          <a:p>
            <a:pPr marL="139700" algn="l"/>
            <a:r>
              <a:rPr lang="en-US" sz="1600">
                <a:solidFill>
                  <a:schemeClr val="bg1"/>
                </a:solidFill>
                <a:sym typeface="Arial" panose="020B0604020202020204"/>
              </a:rPr>
              <a:t>Treatment : IV immunoglobulin and </a:t>
            </a:r>
            <a:r>
              <a:rPr lang="en-US" sz="1600" err="1">
                <a:solidFill>
                  <a:schemeClr val="bg1"/>
                </a:solidFill>
                <a:sym typeface="Arial" panose="020B0604020202020204"/>
              </a:rPr>
              <a:t>aspirine</a:t>
            </a:r>
            <a:r>
              <a:rPr lang="en-US" sz="1600">
                <a:solidFill>
                  <a:schemeClr val="bg1"/>
                </a:solidFill>
                <a:sym typeface="Arial" panose="020B0604020202020204"/>
              </a:rPr>
              <a:t> </a:t>
            </a:r>
            <a:endParaRPr lang="en-US" sz="1600">
              <a:solidFill>
                <a:schemeClr val="bg1"/>
              </a:solidFill>
              <a:sym typeface="Arial" panose="020B0604020202020204"/>
            </a:endParaRPr>
          </a:p>
          <a:p>
            <a:pPr marL="139700" algn="l"/>
            <a:r>
              <a:rPr lang="en-US" sz="1600">
                <a:solidFill>
                  <a:schemeClr val="bg1"/>
                </a:solidFill>
                <a:sym typeface="Arial" panose="020B0604020202020204"/>
              </a:rPr>
              <a:t>        </a:t>
            </a:r>
            <a:endParaRPr lang="en-US" sz="1600">
              <a:solidFill>
                <a:schemeClr val="bg1"/>
              </a:solidFill>
              <a:sym typeface="Arial" panose="020B0604020202020204"/>
            </a:endParaRPr>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04808" y="1129052"/>
            <a:ext cx="3668764" cy="4525701"/>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7306" y="1052736"/>
            <a:ext cx="8735237" cy="673272"/>
          </a:xfrm>
          <a:prstGeom prst="rect">
            <a:avLst/>
          </a:prstGeom>
          <a:noFill/>
          <a:ln>
            <a:noFill/>
          </a:ln>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u="sng" dirty="0">
                <a:solidFill>
                  <a:schemeClr val="lt1"/>
                </a:solidFill>
                <a:latin typeface="Poppins" panose="00000500000000000000"/>
                <a:cs typeface="Poppins" panose="00000500000000000000"/>
                <a:sym typeface="Open Sans" panose="020B0606030504020204"/>
              </a:rPr>
              <a:t>Multisystem inflammatory syndrome (MIS-C)</a:t>
            </a:r>
            <a:endParaRPr lang="en-US" sz="2400" u="sng" dirty="0">
              <a:solidFill>
                <a:schemeClr val="lt1"/>
              </a:solidFill>
              <a:latin typeface="Poppins" panose="00000500000000000000"/>
              <a:cs typeface="Poppins" panose="00000500000000000000"/>
              <a:sym typeface="Open Sans" panose="020B0606030504020204"/>
            </a:endParaRPr>
          </a:p>
        </p:txBody>
      </p:sp>
      <p:sp>
        <p:nvSpPr>
          <p:cNvPr id="14" name="Content Placeholder 2"/>
          <p:cNvSpPr>
            <a:spLocks noGrp="1"/>
          </p:cNvSpPr>
          <p:nvPr/>
        </p:nvSpPr>
        <p:spPr>
          <a:xfrm>
            <a:off x="157306" y="1603182"/>
            <a:ext cx="8986695" cy="4397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a:solidFill>
                <a:schemeClr val="bg1"/>
              </a:solidFill>
              <a:sym typeface="Open Sans" panose="020B0606030504020204"/>
            </a:endParaRPr>
          </a:p>
          <a:p>
            <a:r>
              <a:rPr lang="en-US" sz="1600">
                <a:solidFill>
                  <a:schemeClr val="bg1"/>
                </a:solidFill>
                <a:sym typeface="Open Sans" panose="020B0606030504020204"/>
              </a:rPr>
              <a:t>Multisystem inflammatory syndrome in children (MIS-C) is a serious condition that appears to be linked to coronavirus disease 2019 (COVID-19).</a:t>
            </a:r>
            <a:endParaRPr lang="en-US" sz="1600">
              <a:solidFill>
                <a:schemeClr val="bg1"/>
              </a:solidFill>
              <a:sym typeface="Open Sans" panose="020B0606030504020204"/>
            </a:endParaRPr>
          </a:p>
          <a:p>
            <a:r>
              <a:rPr lang="en-US" sz="1600">
                <a:solidFill>
                  <a:schemeClr val="bg1"/>
                </a:solidFill>
                <a:sym typeface="Open Sans" panose="020B0606030504020204"/>
              </a:rPr>
              <a:t>An inflammatory syndrome that resemble Kawasaki disease.</a:t>
            </a:r>
            <a:endParaRPr lang="en-US" sz="1600">
              <a:solidFill>
                <a:schemeClr val="bg1"/>
              </a:solidFill>
              <a:sym typeface="Open Sans" panose="020B0606030504020204"/>
            </a:endParaRPr>
          </a:p>
          <a:p>
            <a:endParaRPr lang="en-US" sz="1600">
              <a:solidFill>
                <a:schemeClr val="bg1"/>
              </a:solidFill>
              <a:sym typeface="Open Sans" panose="020B0606030504020204"/>
            </a:endParaRPr>
          </a:p>
          <a:p>
            <a:r>
              <a:rPr lang="en-US" sz="1600">
                <a:solidFill>
                  <a:schemeClr val="bg1"/>
                </a:solidFill>
                <a:sym typeface="Open Sans" panose="020B0606030504020204"/>
              </a:rPr>
              <a:t>Signs and symptoms:</a:t>
            </a:r>
            <a:endParaRPr lang="en-US" sz="1600">
              <a:solidFill>
                <a:schemeClr val="bg1"/>
              </a:solidFill>
              <a:sym typeface="Open Sans" panose="020B0606030504020204"/>
            </a:endParaRPr>
          </a:p>
          <a:p>
            <a:pPr marL="0" indent="0">
              <a:buNone/>
            </a:pPr>
            <a:r>
              <a:rPr lang="en-US" sz="1600">
                <a:solidFill>
                  <a:schemeClr val="bg1"/>
                </a:solidFill>
                <a:sym typeface="Open Sans" panose="020B0606030504020204"/>
              </a:rPr>
              <a:t>1-Fever that lasts 24 hours or longer                   2- Skin rash </a:t>
            </a:r>
            <a:endParaRPr lang="en-US" sz="1600">
              <a:solidFill>
                <a:schemeClr val="bg1"/>
              </a:solidFill>
              <a:sym typeface="Open Sans" panose="020B0606030504020204"/>
            </a:endParaRPr>
          </a:p>
          <a:p>
            <a:pPr marL="0" indent="0">
              <a:buNone/>
            </a:pPr>
            <a:r>
              <a:rPr lang="en-US" sz="1600">
                <a:solidFill>
                  <a:schemeClr val="bg1"/>
                </a:solidFill>
                <a:sym typeface="Open Sans" panose="020B0606030504020204"/>
              </a:rPr>
              <a:t>3-Diarrhea&amp;Vomiting                                              4-Pain in the stomach</a:t>
            </a:r>
            <a:endParaRPr lang="en-US" sz="1600">
              <a:solidFill>
                <a:schemeClr val="bg1"/>
              </a:solidFill>
              <a:sym typeface="Open Sans" panose="020B0606030504020204"/>
            </a:endParaRPr>
          </a:p>
          <a:p>
            <a:pPr marL="0" indent="0">
              <a:buNone/>
            </a:pPr>
            <a:r>
              <a:rPr lang="en-US" sz="1600">
                <a:solidFill>
                  <a:schemeClr val="bg1"/>
                </a:solidFill>
                <a:sym typeface="Open Sans" panose="020B0606030504020204"/>
              </a:rPr>
              <a:t>5-Redness or swelling of the hands or feet         6-Red eyes</a:t>
            </a:r>
            <a:endParaRPr lang="en-US" sz="1600">
              <a:solidFill>
                <a:schemeClr val="bg1"/>
              </a:solidFill>
              <a:sym typeface="Open Sans" panose="020B0606030504020204"/>
            </a:endParaRPr>
          </a:p>
          <a:p>
            <a:pPr marL="0" indent="0">
              <a:buNone/>
            </a:pPr>
            <a:r>
              <a:rPr lang="en-US" sz="1600">
                <a:solidFill>
                  <a:schemeClr val="bg1"/>
                </a:solidFill>
                <a:sym typeface="Open Sans" panose="020B0606030504020204"/>
              </a:rPr>
              <a:t>7-Redness or swelling of the lips and tongue     8-Enlarged lymph nodes</a:t>
            </a:r>
            <a:endParaRPr lang="en-US" sz="1600">
              <a:solidFill>
                <a:schemeClr val="bg1"/>
              </a:solidFill>
              <a:sym typeface="Open Sans" panose="020B0606030504020204"/>
            </a:endParaRPr>
          </a:p>
          <a:p>
            <a:pPr marL="0" indent="0">
              <a:buNone/>
            </a:pPr>
            <a:r>
              <a:rPr lang="en-US" sz="1600">
                <a:solidFill>
                  <a:schemeClr val="bg1"/>
                </a:solidFill>
                <a:sym typeface="Open Sans" panose="020B0606030504020204"/>
              </a:rPr>
              <a:t>9-Fast heartbeat                                                      10-Rapid breathing</a:t>
            </a:r>
            <a:endParaRPr lang="en-US" sz="1600">
              <a:solidFill>
                <a:schemeClr val="bg1"/>
              </a:solidFill>
              <a:sym typeface="Open Sans" panose="020B0606030504020204"/>
            </a:endParaRPr>
          </a:p>
          <a:p>
            <a:pPr marL="0" indent="0">
              <a:buNone/>
            </a:pPr>
            <a:endParaRPr lang="en-US" sz="1600">
              <a:solidFill>
                <a:schemeClr val="bg1"/>
              </a:solidFill>
              <a:sym typeface="Open Sans" panose="020B0606030504020204"/>
            </a:endParaRPr>
          </a:p>
          <a:p>
            <a:pPr marL="0" indent="0">
              <a:buNone/>
            </a:pPr>
            <a:endParaRPr lang="en-US" sz="1600">
              <a:solidFill>
                <a:schemeClr val="bg1"/>
              </a:solidFill>
              <a:sym typeface="Open Sans" panose="020B0606030504020204"/>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40;p47"/>
          <p:cNvSpPr/>
          <p:nvPr/>
        </p:nvSpPr>
        <p:spPr>
          <a:xfrm>
            <a:off x="299810" y="925311"/>
            <a:ext cx="8554951" cy="115486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p:txBody>
      </p:sp>
      <p:sp>
        <p:nvSpPr>
          <p:cNvPr id="2" name="Title 1"/>
          <p:cNvSpPr>
            <a:spLocks noGrp="1"/>
          </p:cNvSpPr>
          <p:nvPr>
            <p:ph type="title"/>
          </p:nvPr>
        </p:nvSpPr>
        <p:spPr>
          <a:xfrm>
            <a:off x="713250" y="985727"/>
            <a:ext cx="7717500" cy="478200"/>
          </a:xfrm>
        </p:spPr>
        <p:txBody>
          <a:bodyPr/>
          <a:lstStyle/>
          <a:p>
            <a:pPr algn="ctr"/>
            <a:r>
              <a:rPr lang="en-US" sz="2000" dirty="0">
                <a:solidFill>
                  <a:schemeClr val="accent4">
                    <a:lumMod val="50000"/>
                  </a:schemeClr>
                </a:solidFill>
                <a:latin typeface="Calibri" panose="020F0502020204030204" pitchFamily="34" charset="0"/>
                <a:cs typeface="Calibri" panose="020F0502020204030204" pitchFamily="34" charset="0"/>
              </a:rPr>
              <a:t>"Defining Kawasaki disease and pediatric inflammatory multisystem syndrome-temporally associated to SARS-CoV-2 infection" key takeaways:</a:t>
            </a:r>
            <a:endParaRPr lang="en-US" sz="2000" dirty="0">
              <a:solidFill>
                <a:schemeClr val="accent4">
                  <a:lumMod val="50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294524" y="2420888"/>
            <a:ext cx="8554952" cy="3416320"/>
          </a:xfrm>
          <a:prstGeom prst="rect">
            <a:avLst/>
          </a:prstGeom>
          <a:noFill/>
        </p:spPr>
        <p:txBody>
          <a:bodyPr wrap="square" rtlCol="0">
            <a:spAutoFit/>
          </a:bodyPr>
          <a:lstStyle/>
          <a:p>
            <a:pPr marL="342900" indent="-342900">
              <a:buFont typeface="+mj-lt"/>
              <a:buAutoNum type="arabicPeriod"/>
            </a:pPr>
            <a:r>
              <a:rPr lang="en-US" dirty="0">
                <a:solidFill>
                  <a:schemeClr val="bg1"/>
                </a:solidFill>
                <a:ea typeface="Open Sans" panose="020B0606030504020204"/>
                <a:cs typeface="Open Sans" panose="020B0606030504020204"/>
                <a:sym typeface="Open Sans" panose="020B0606030504020204"/>
              </a:rPr>
              <a:t>Children with Kawasaki disease-like </a:t>
            </a:r>
            <a:r>
              <a:rPr lang="en-US" dirty="0" err="1">
                <a:solidFill>
                  <a:schemeClr val="bg1"/>
                </a:solidFill>
                <a:ea typeface="Open Sans" panose="020B0606030504020204"/>
                <a:cs typeface="Open Sans" panose="020B0606030504020204"/>
                <a:sym typeface="Open Sans" panose="020B0606030504020204"/>
              </a:rPr>
              <a:t>multisystemic</a:t>
            </a:r>
            <a:r>
              <a:rPr lang="en-US" dirty="0">
                <a:solidFill>
                  <a:schemeClr val="bg1"/>
                </a:solidFill>
                <a:ea typeface="Open Sans" panose="020B0606030504020204"/>
                <a:cs typeface="Open Sans" panose="020B0606030504020204"/>
                <a:sym typeface="Open Sans" panose="020B0606030504020204"/>
              </a:rPr>
              <a:t> disease were significantly older at onset and presented more frequently from gastrointestinal and respiratory involvement.</a:t>
            </a:r>
            <a:endParaRPr lang="en-US" dirty="0">
              <a:solidFill>
                <a:schemeClr val="bg1"/>
              </a:solidFill>
              <a:ea typeface="Open Sans" panose="020B0606030504020204"/>
              <a:cs typeface="Open Sans" panose="020B0606030504020204"/>
              <a:sym typeface="Open Sans" panose="020B0606030504020204"/>
            </a:endParaRPr>
          </a:p>
          <a:p>
            <a:pPr marL="342900" indent="-342900">
              <a:buFont typeface="+mj-lt"/>
              <a:buAutoNum type="arabicPeriod"/>
            </a:pPr>
            <a:r>
              <a:rPr lang="en-US" dirty="0">
                <a:solidFill>
                  <a:schemeClr val="bg1"/>
                </a:solidFill>
                <a:ea typeface="Open Sans" panose="020B0606030504020204"/>
                <a:cs typeface="Open Sans" panose="020B0606030504020204"/>
                <a:sym typeface="Open Sans" panose="020B0606030504020204"/>
              </a:rPr>
              <a:t>Cardiac involvement was more common in patients with Kawasaki disease-like </a:t>
            </a:r>
            <a:r>
              <a:rPr lang="en-US" dirty="0" err="1">
                <a:solidFill>
                  <a:schemeClr val="bg1"/>
                </a:solidFill>
                <a:ea typeface="Open Sans" panose="020B0606030504020204"/>
                <a:cs typeface="Open Sans" panose="020B0606030504020204"/>
                <a:sym typeface="Open Sans" panose="020B0606030504020204"/>
              </a:rPr>
              <a:t>multisystemic</a:t>
            </a:r>
            <a:r>
              <a:rPr lang="en-US" dirty="0">
                <a:solidFill>
                  <a:schemeClr val="bg1"/>
                </a:solidFill>
                <a:ea typeface="Open Sans" panose="020B0606030504020204"/>
                <a:cs typeface="Open Sans" panose="020B0606030504020204"/>
                <a:sym typeface="Open Sans" panose="020B0606030504020204"/>
              </a:rPr>
              <a:t> disease, with 60.4% demonstrating myocarditis.</a:t>
            </a:r>
            <a:endParaRPr lang="en-US" dirty="0">
              <a:solidFill>
                <a:schemeClr val="bg1"/>
              </a:solidFill>
              <a:ea typeface="Open Sans" panose="020B0606030504020204"/>
              <a:cs typeface="Open Sans" panose="020B0606030504020204"/>
              <a:sym typeface="Open Sans" panose="020B0606030504020204"/>
            </a:endParaRPr>
          </a:p>
          <a:p>
            <a:pPr marL="342900" indent="-342900">
              <a:buFont typeface="+mj-lt"/>
              <a:buAutoNum type="arabicPeriod"/>
            </a:pPr>
            <a:r>
              <a:rPr lang="en-US" dirty="0">
                <a:solidFill>
                  <a:schemeClr val="bg1"/>
                </a:solidFill>
                <a:ea typeface="Open Sans" panose="020B0606030504020204"/>
                <a:cs typeface="Open Sans" panose="020B0606030504020204"/>
                <a:sym typeface="Open Sans" panose="020B0606030504020204"/>
              </a:rPr>
              <a:t>The risk of ICU admission was higher patients with Kawasaki disease-like </a:t>
            </a:r>
            <a:r>
              <a:rPr lang="en-US" dirty="0" err="1">
                <a:solidFill>
                  <a:schemeClr val="bg1"/>
                </a:solidFill>
                <a:ea typeface="Open Sans" panose="020B0606030504020204"/>
                <a:cs typeface="Open Sans" panose="020B0606030504020204"/>
                <a:sym typeface="Open Sans" panose="020B0606030504020204"/>
              </a:rPr>
              <a:t>multisystemic</a:t>
            </a:r>
            <a:r>
              <a:rPr lang="en-US" dirty="0">
                <a:solidFill>
                  <a:schemeClr val="bg1"/>
                </a:solidFill>
                <a:ea typeface="Open Sans" panose="020B0606030504020204"/>
                <a:cs typeface="Open Sans" panose="020B0606030504020204"/>
                <a:sym typeface="Open Sans" panose="020B0606030504020204"/>
              </a:rPr>
              <a:t> disease. </a:t>
            </a:r>
            <a:endParaRPr lang="en-US" dirty="0">
              <a:solidFill>
                <a:schemeClr val="bg1"/>
              </a:solidFill>
              <a:ea typeface="Open Sans" panose="020B0606030504020204"/>
              <a:cs typeface="Open Sans" panose="020B0606030504020204"/>
              <a:sym typeface="Open Sans" panose="020B0606030504020204"/>
            </a:endParaRPr>
          </a:p>
          <a:p>
            <a:pPr marL="342900" indent="-342900">
              <a:buFont typeface="+mj-lt"/>
              <a:buAutoNum type="arabicPeriod"/>
            </a:pPr>
            <a:r>
              <a:rPr lang="en-US" dirty="0">
                <a:solidFill>
                  <a:schemeClr val="bg1"/>
                </a:solidFill>
                <a:ea typeface="Open Sans" panose="020B0606030504020204"/>
                <a:cs typeface="Open Sans" panose="020B0606030504020204"/>
                <a:sym typeface="Open Sans" panose="020B0606030504020204"/>
              </a:rPr>
              <a:t>Coronary artery abnormalities were more common in children with Kawasaki disease.</a:t>
            </a:r>
            <a:endParaRPr lang="en-US" dirty="0">
              <a:solidFill>
                <a:schemeClr val="bg1"/>
              </a:solidFill>
              <a:ea typeface="Open Sans" panose="020B0606030504020204"/>
              <a:cs typeface="Open Sans" panose="020B0606030504020204"/>
              <a:sym typeface="Open Sans" panose="020B0606030504020204"/>
            </a:endParaRPr>
          </a:p>
          <a:p>
            <a:pPr marL="342900" indent="-342900">
              <a:buFont typeface="+mj-lt"/>
              <a:buAutoNum type="arabicPeriod"/>
            </a:pPr>
            <a:r>
              <a:rPr lang="en-US" dirty="0">
                <a:solidFill>
                  <a:schemeClr val="bg1"/>
                </a:solidFill>
                <a:ea typeface="Open Sans" panose="020B0606030504020204"/>
                <a:cs typeface="Open Sans" panose="020B0606030504020204"/>
                <a:sym typeface="Open Sans" panose="020B0606030504020204"/>
              </a:rPr>
              <a:t>COVID-19 positivity was prevalent in 75.5% of children in the Kawasaki disease-like </a:t>
            </a:r>
            <a:r>
              <a:rPr lang="en-US" dirty="0" err="1">
                <a:solidFill>
                  <a:schemeClr val="bg1"/>
                </a:solidFill>
                <a:ea typeface="Open Sans" panose="020B0606030504020204"/>
                <a:cs typeface="Open Sans" panose="020B0606030504020204"/>
                <a:sym typeface="Open Sans" panose="020B0606030504020204"/>
              </a:rPr>
              <a:t>multisystemic</a:t>
            </a:r>
            <a:r>
              <a:rPr lang="en-US" dirty="0">
                <a:solidFill>
                  <a:schemeClr val="bg1"/>
                </a:solidFill>
                <a:ea typeface="Open Sans" panose="020B0606030504020204"/>
                <a:cs typeface="Open Sans" panose="020B0606030504020204"/>
                <a:sym typeface="Open Sans" panose="020B0606030504020204"/>
              </a:rPr>
              <a:t> disease group, compared with 20% among this with Kawasaki disease (P ( .0001 ).</a:t>
            </a:r>
            <a:endParaRPr lang="en-US" dirty="0">
              <a:solidFill>
                <a:schemeClr val="bg1"/>
              </a:solidFill>
              <a:ea typeface="Open Sans" panose="020B0606030504020204"/>
              <a:cs typeface="Open Sans" panose="020B0606030504020204"/>
              <a:sym typeface="Open Sans" panose="020B0606030504020204"/>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40" name="Google Shape;3140;p47"/>
          <p:cNvSpPr/>
          <p:nvPr/>
        </p:nvSpPr>
        <p:spPr>
          <a:xfrm>
            <a:off x="25583" y="1385588"/>
            <a:ext cx="8205033" cy="3551449"/>
          </a:xfrm>
          <a:prstGeom prst="roundRect">
            <a:avLst>
              <a:gd name="adj" fmla="val 6374"/>
            </a:avLst>
          </a:prstGeom>
          <a:solidFill>
            <a:schemeClr val="lt1"/>
          </a:solidFill>
          <a:ln>
            <a:noFill/>
          </a:ln>
        </p:spPr>
        <p:txBody>
          <a:bodyPr spcFirstLastPara="1" wrap="square" lIns="91425" tIns="91425" rIns="91425" bIns="91425" anchor="ctr" anchorCtr="0">
            <a:noAutofit/>
          </a:bodyPr>
          <a:lstStyle/>
          <a:p/>
        </p:txBody>
      </p:sp>
      <p:sp>
        <p:nvSpPr>
          <p:cNvPr id="3141" name="Google Shape;3141;p47"/>
          <p:cNvSpPr txBox="1">
            <a:spLocks noGrp="1"/>
          </p:cNvSpPr>
          <p:nvPr>
            <p:ph type="title"/>
          </p:nvPr>
        </p:nvSpPr>
        <p:spPr>
          <a:xfrm>
            <a:off x="236470" y="907387"/>
            <a:ext cx="7717500" cy="478200"/>
          </a:xfrm>
          <a:prstGeom prst="rect">
            <a:avLst/>
          </a:prstGeom>
        </p:spPr>
        <p:txBody>
          <a:bodyPr spcFirstLastPara="1" vert="horz" wrap="square" lIns="91425" tIns="91425" rIns="91425" bIns="91425" rtlCol="0" anchor="t" anchorCtr="0">
            <a:noAutofit/>
          </a:bodyPr>
          <a:lstStyle/>
          <a:p>
            <a:r>
              <a:rPr lang="en-US"/>
              <a:t>RT-PCR test</a:t>
            </a:r>
            <a:endParaRPr lang="en-GB"/>
          </a:p>
        </p:txBody>
      </p:sp>
      <p:sp>
        <p:nvSpPr>
          <p:cNvPr id="3142" name="Google Shape;3142;p47"/>
          <p:cNvSpPr txBox="1">
            <a:spLocks noGrp="1"/>
          </p:cNvSpPr>
          <p:nvPr>
            <p:ph type="body" idx="1"/>
          </p:nvPr>
        </p:nvSpPr>
        <p:spPr>
          <a:xfrm>
            <a:off x="15645" y="1456024"/>
            <a:ext cx="8159151" cy="3098675"/>
          </a:xfrm>
          <a:prstGeom prst="rect">
            <a:avLst/>
          </a:prstGeom>
        </p:spPr>
        <p:txBody>
          <a:bodyPr spcFirstLastPara="1" vert="horz" wrap="square" lIns="91425" tIns="91425" rIns="91425" bIns="91425" rtlCol="0" anchor="t" anchorCtr="0">
            <a:noAutofit/>
          </a:bodyPr>
          <a:lstStyle/>
          <a:p>
            <a:r>
              <a:rPr lang="en-US" sz="1500"/>
              <a:t>Sample collection is done using a “nasopharyngeal swab”... After collection, the swab is sealed in a tube and then sent to a laboratory.</a:t>
            </a:r>
            <a:endParaRPr lang="en-US" sz="1500"/>
          </a:p>
          <a:p>
            <a:r>
              <a:rPr lang="en-US" sz="1500"/>
              <a:t>Extraction :  isolates genetic material from the sample including genetic material from any virus that may be present.</a:t>
            </a:r>
            <a:endParaRPr lang="en-US" sz="1500"/>
          </a:p>
          <a:p>
            <a:r>
              <a:rPr lang="en-US" sz="1500"/>
              <a:t>The PCR step then uses special chemicals (template, polymerase, primers , deoxynucleotide triphosphates (dNTPs) and PCR buffers) and a PCR machine, called a thermal cycler, Uses reverse transcription to create a complementary DNA template that is amplified via standard PCR procedure. that makes millions of copies of a small portion of the SARS-CoV-2 virus’s genetic material. During this process, one of the chemicals produces a fluorescent light if SARS-CoV-2 is present in the sample. This fluorescent light is a “signal” that is detected by the PCR machine and special software is used to interpret the signal as a positive test result. </a:t>
            </a:r>
            <a:endParaRPr lang="en-US" sz="1500"/>
          </a:p>
          <a:p>
            <a:endParaRPr lang="en-US" sz="1500"/>
          </a:p>
          <a:p>
            <a:r>
              <a:rPr lang="en-US" sz="1500"/>
              <a:t>The rt-PCR can Detects and </a:t>
            </a:r>
            <a:endParaRPr lang="en-US" sz="1500"/>
          </a:p>
          <a:p>
            <a:pPr marL="139700" indent="0">
              <a:buNone/>
            </a:pPr>
            <a:r>
              <a:rPr lang="en-US" sz="1500"/>
              <a:t>quantifies mRNA levels in a sample</a:t>
            </a:r>
            <a:endParaRPr lang="en-US" sz="1500"/>
          </a:p>
        </p:txBody>
      </p:sp>
      <p:pic>
        <p:nvPicPr>
          <p:cNvPr id="4" name="Picture 3"/>
          <p:cNvPicPr>
            <a:picLocks noChangeAspect="1"/>
          </p:cNvPicPr>
          <p:nvPr/>
        </p:nvPicPr>
        <p:blipFill>
          <a:blip r:embed="rId1"/>
          <a:stretch>
            <a:fillRect/>
          </a:stretch>
        </p:blipFill>
        <p:spPr>
          <a:xfrm>
            <a:off x="3603517" y="5301880"/>
            <a:ext cx="5670318" cy="17081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ty_immunity.0.gif"/>
          <p:cNvPicPr>
            <a:picLocks noGrp="1" noChangeAspect="1"/>
          </p:cNvPicPr>
          <p:nvPr>
            <p:ph idx="1"/>
          </p:nvPr>
        </p:nvPicPr>
        <p:blipFill>
          <a:blip r:embed="rId1" cstate="print"/>
          <a:stretch>
            <a:fillRect/>
          </a:stretch>
        </p:blipFill>
        <p:spPr>
          <a:xfrm>
            <a:off x="0" y="0"/>
            <a:ext cx="5031075" cy="6858000"/>
          </a:xfrm>
        </p:spPr>
      </p:pic>
      <p:pic>
        <p:nvPicPr>
          <p:cNvPr id="5" name="Picture 4" descr="communityimmunity.jpg"/>
          <p:cNvPicPr>
            <a:picLocks noChangeAspect="1"/>
          </p:cNvPicPr>
          <p:nvPr/>
        </p:nvPicPr>
        <p:blipFill>
          <a:blip r:embed="rId2" cstate="print"/>
          <a:stretch>
            <a:fillRect/>
          </a:stretch>
        </p:blipFill>
        <p:spPr>
          <a:xfrm>
            <a:off x="5356130" y="1438829"/>
            <a:ext cx="3494571" cy="4228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ID-19 Specific Testing :: ChemViews Magazine :: ChemistryView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8992" y="1005992"/>
            <a:ext cx="4846016" cy="4846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18" y="955281"/>
            <a:ext cx="7717500" cy="478200"/>
          </a:xfrm>
          <a:noFill/>
          <a:ln>
            <a:noFill/>
          </a:ln>
        </p:spPr>
        <p:txBody>
          <a:bodyPr spcFirstLastPara="1" vert="horz" wrap="square" lIns="91425" tIns="91425" rIns="91425" bIns="91425" rtlCol="0" anchor="t" anchorCtr="0">
            <a:noAutofit/>
          </a:bodyPr>
          <a:lstStyle/>
          <a:p>
            <a:r>
              <a:rPr lang="en-US"/>
              <a:t>CT scan</a:t>
            </a:r>
            <a:endParaRPr lang="en-US"/>
          </a:p>
        </p:txBody>
      </p:sp>
      <p:sp>
        <p:nvSpPr>
          <p:cNvPr id="3" name="Text Placeholder 2"/>
          <p:cNvSpPr>
            <a:spLocks noGrp="1"/>
          </p:cNvSpPr>
          <p:nvPr>
            <p:ph type="body" idx="1"/>
          </p:nvPr>
        </p:nvSpPr>
        <p:spPr>
          <a:xfrm>
            <a:off x="275539" y="1980259"/>
            <a:ext cx="4179751" cy="1997100"/>
          </a:xfrm>
          <a:noFill/>
          <a:ln>
            <a:noFill/>
          </a:ln>
        </p:spPr>
        <p:txBody>
          <a:bodyPr spcFirstLastPara="1" vert="horz" wrap="square" lIns="91425" tIns="91425" rIns="91425" bIns="91425" rtlCol="0" anchor="t" anchorCtr="0">
            <a:noAutofit/>
          </a:bodyPr>
          <a:lstStyle/>
          <a:p>
            <a:r>
              <a:rPr lang="en-US"/>
              <a:t>The typical appearance of COVID-19 pneumonia is bilateral patchy areas of ground glass infiltration, more in the lower lobes</a:t>
            </a:r>
            <a:endParaRPr lang="en-US"/>
          </a:p>
          <a:p>
            <a:endParaRPr lang="en-US"/>
          </a:p>
          <a:p>
            <a:r>
              <a:rPr lang="en-US"/>
              <a:t>The appearance of other signs like consolidation, air bronchogram, crazy pavement appearance, and air bubble signs appear during the course of the disease</a:t>
            </a:r>
            <a:endParaRPr lang="en-US"/>
          </a:p>
        </p:txBody>
      </p:sp>
      <p:pic>
        <p:nvPicPr>
          <p:cNvPr id="7" name="Picture 6" descr="Fig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1965" y="1024367"/>
            <a:ext cx="3055834" cy="23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
          <a:stretch>
            <a:fillRect/>
          </a:stretch>
        </p:blipFill>
        <p:spPr>
          <a:xfrm>
            <a:off x="5251965" y="3404997"/>
            <a:ext cx="3055834" cy="249772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494" y="900783"/>
            <a:ext cx="7717500" cy="478200"/>
          </a:xfrm>
        </p:spPr>
        <p:txBody>
          <a:bodyPr/>
          <a:lstStyle/>
          <a:p>
            <a:r>
              <a:rPr lang="en-US"/>
              <a:t>What are the avilable vaccines ? </a:t>
            </a:r>
            <a:endParaRPr lang="en-US"/>
          </a:p>
        </p:txBody>
      </p:sp>
      <p:graphicFrame>
        <p:nvGraphicFramePr>
          <p:cNvPr id="2" name="Diagram 3"/>
          <p:cNvGraphicFramePr/>
          <p:nvPr/>
        </p:nvGraphicFramePr>
        <p:xfrm>
          <a:off x="1222922" y="1450952"/>
          <a:ext cx="7170073" cy="44250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152400" y="979170"/>
            <a:ext cx="7110730" cy="647700"/>
          </a:xfrm>
          <a:prstGeom prst="rect">
            <a:avLst/>
          </a:prstGeom>
        </p:spPr>
        <p:txBody>
          <a:bodyPr spcFirstLastPara="1" vert="horz" wrap="square" lIns="91425" tIns="91425" rIns="91425" bIns="91425" rtlCol="0" anchor="b" anchorCtr="0">
            <a:noAutofit/>
          </a:bodyPr>
          <a:lstStyle/>
          <a:p>
            <a:r>
              <a:rPr lang="en-US" altLang="en-GB"/>
              <a:t>Sputnik V</a:t>
            </a:r>
            <a:endParaRPr lang="en-US" altLang="en-GB"/>
          </a:p>
        </p:txBody>
      </p:sp>
      <p:sp>
        <p:nvSpPr>
          <p:cNvPr id="3142" name="Google Shape;3142;p47"/>
          <p:cNvSpPr txBox="1">
            <a:spLocks noGrp="1"/>
          </p:cNvSpPr>
          <p:nvPr/>
        </p:nvSpPr>
        <p:spPr>
          <a:xfrm>
            <a:off x="307975" y="1203326"/>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endParaRPr lang="en-GB" sz="2000"/>
          </a:p>
          <a:p>
            <a:pPr marL="139700" indent="0">
              <a:buNone/>
            </a:pPr>
            <a:r>
              <a:rPr lang="en-GB" sz="2000"/>
              <a:t>Type of vaccine:</a:t>
            </a:r>
            <a:endParaRPr lang="en-GB" sz="2000"/>
          </a:p>
          <a:p>
            <a:pPr marL="139700" indent="0">
              <a:buNone/>
            </a:pPr>
            <a:r>
              <a:rPr lang="en-GB" sz="2000"/>
              <a:t>replication-incompetent </a:t>
            </a:r>
            <a:endParaRPr lang="en-GB" sz="2000"/>
          </a:p>
          <a:p>
            <a:pPr marL="139700" indent="0">
              <a:buNone/>
            </a:pPr>
            <a:r>
              <a:rPr lang="en-GB" sz="2000"/>
              <a:t>adenovirus 26 and </a:t>
            </a:r>
            <a:endParaRPr lang="en-GB" sz="2000"/>
          </a:p>
          <a:p>
            <a:pPr marL="139700" indent="0">
              <a:buNone/>
            </a:pPr>
            <a:r>
              <a:rPr lang="en-GB" sz="2000"/>
              <a:t>adenovirus 5 vectors</a:t>
            </a:r>
            <a:endParaRPr lang="en-GB" sz="2000"/>
          </a:p>
          <a:p>
            <a:pPr marL="139700" indent="0">
              <a:buNone/>
            </a:pPr>
            <a:endParaRPr lang="en-US" altLang="en-GB" sz="2000"/>
          </a:p>
          <a:p>
            <a:pPr marL="139700" indent="0">
              <a:buNone/>
            </a:pPr>
            <a:r>
              <a:rPr lang="en-GB" sz="2000"/>
              <a:t>Number of shots: </a:t>
            </a:r>
            <a:r>
              <a:rPr lang="en-US" altLang="en-GB" sz="2000"/>
              <a:t>2</a:t>
            </a:r>
            <a:r>
              <a:rPr lang="en-GB" sz="2000"/>
              <a:t> shot</a:t>
            </a:r>
            <a:r>
              <a:rPr lang="en-US" altLang="en-GB" sz="2000"/>
              <a:t>s 3 weeks apart </a:t>
            </a:r>
            <a:endParaRPr lang="en-US" altLang="en-GB" sz="2000"/>
          </a:p>
          <a:p>
            <a:pPr marL="139700" indent="0">
              <a:buNone/>
            </a:pPr>
            <a:r>
              <a:rPr lang="en-GB" sz="2000"/>
              <a:t>How given: Shot in the muscle of the upper arm</a:t>
            </a:r>
            <a:endParaRPr lang="en-GB" sz="2000"/>
          </a:p>
          <a:p>
            <a:pPr marL="139700" indent="0">
              <a:buNone/>
            </a:pPr>
            <a:r>
              <a:rPr lang="en-US" altLang="en-GB" sz="2000">
                <a:sym typeface="+mn-ea"/>
              </a:rPr>
              <a:t>Storage</a:t>
            </a:r>
            <a:r>
              <a:rPr lang="en-GB" sz="2000">
                <a:sym typeface="+mn-ea"/>
              </a:rPr>
              <a:t>:</a:t>
            </a:r>
            <a:r>
              <a:rPr lang="en-US" altLang="en-GB" sz="2000">
                <a:sym typeface="+mn-ea"/>
              </a:rPr>
              <a:t> </a:t>
            </a:r>
            <a:r>
              <a:rPr lang="en-US" altLang="en-GB" sz="2000" b="1">
                <a:sym typeface="+mn-ea"/>
              </a:rPr>
              <a:t>Liquid form</a:t>
            </a:r>
            <a:r>
              <a:rPr lang="en-US" altLang="en-GB" sz="2000">
                <a:sym typeface="+mn-ea"/>
              </a:rPr>
              <a:t>: Freezer (–18°C) for 2 years</a:t>
            </a:r>
            <a:endParaRPr lang="en-US" altLang="en-GB" sz="2000">
              <a:sym typeface="+mn-ea"/>
            </a:endParaRPr>
          </a:p>
          <a:p>
            <a:pPr marL="139700" indent="0">
              <a:buNone/>
            </a:pPr>
            <a:r>
              <a:rPr lang="en-US" altLang="en-GB" sz="2000">
                <a:sym typeface="+mn-ea"/>
              </a:rPr>
              <a:t>	</a:t>
            </a:r>
            <a:r>
              <a:rPr lang="en-US" altLang="en-GB" sz="2000" b="1">
                <a:sym typeface="+mn-ea"/>
              </a:rPr>
              <a:t>Freeze-dried form</a:t>
            </a:r>
            <a:r>
              <a:rPr lang="en-US" altLang="en-GB" sz="2000">
                <a:sym typeface="+mn-ea"/>
              </a:rPr>
              <a:t>: Refrigerated (2 to 8°C) for 3 months</a:t>
            </a:r>
            <a:endParaRPr lang="en-US" altLang="en-GB" sz="2000">
              <a:sym typeface="+mn-ea"/>
            </a:endParaRPr>
          </a:p>
          <a:p>
            <a:pPr marL="139700" indent="0">
              <a:buNone/>
            </a:pPr>
            <a:r>
              <a:rPr lang="en-GB" sz="2000">
                <a:sym typeface="+mn-ea"/>
              </a:rPr>
              <a:t>Efficacy: </a:t>
            </a:r>
            <a:r>
              <a:rPr lang="en-US" altLang="en-GB" sz="2000">
                <a:sym typeface="+mn-ea"/>
              </a:rPr>
              <a:t>92</a:t>
            </a:r>
            <a:r>
              <a:rPr lang="en-GB" sz="2000">
                <a:sym typeface="+mn-ea"/>
              </a:rPr>
              <a:t>%</a:t>
            </a:r>
            <a:r>
              <a:rPr lang="en-US" altLang="en-GB" sz="2000">
                <a:sym typeface="+mn-ea"/>
              </a:rPr>
              <a:t> </a:t>
            </a:r>
            <a:endParaRPr lang="en-GB" sz="2000"/>
          </a:p>
          <a:p>
            <a:pPr marL="139700" indent="0">
              <a:buNone/>
            </a:pPr>
            <a:r>
              <a:rPr lang="en-GB" sz="2000">
                <a:sym typeface="+mn-ea"/>
              </a:rPr>
              <a:t>Most common side effects: </a:t>
            </a:r>
            <a:endParaRPr lang="en-GB" sz="2000"/>
          </a:p>
          <a:p>
            <a:pPr marL="139700" indent="0">
              <a:buNone/>
            </a:pPr>
            <a:r>
              <a:rPr lang="en-GB" sz="2000">
                <a:sym typeface="+mn-ea"/>
              </a:rPr>
              <a:t>Local S\E: Pain, Redness and Swelling</a:t>
            </a:r>
            <a:endParaRPr lang="en-GB" sz="2000"/>
          </a:p>
          <a:p>
            <a:pPr marL="139700" indent="0">
              <a:buNone/>
            </a:pPr>
            <a:r>
              <a:rPr lang="en-GB" sz="2000">
                <a:sym typeface="+mn-ea"/>
              </a:rPr>
              <a:t>Systemic S\E: Tiredness, Headache, Muscle, pain, Chills, Fever and Nausea</a:t>
            </a:r>
            <a:r>
              <a:rPr lang="en-US" altLang="en-GB" sz="2000">
                <a:sym typeface="+mn-ea"/>
              </a:rPr>
              <a:t>.</a:t>
            </a:r>
            <a:endParaRPr lang="en-GB" sz="2000"/>
          </a:p>
          <a:p>
            <a:pPr marL="139700" indent="0">
              <a:buNone/>
            </a:pPr>
            <a:endParaRPr lang="en-GB" sz="2000"/>
          </a:p>
        </p:txBody>
      </p:sp>
      <p:grpSp>
        <p:nvGrpSpPr>
          <p:cNvPr id="2057" name="Google Shape;2057;p37"/>
          <p:cNvGrpSpPr/>
          <p:nvPr/>
        </p:nvGrpSpPr>
        <p:grpSpPr>
          <a:xfrm rot="4887680">
            <a:off x="8128001" y="4717416"/>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19092971">
            <a:off x="7296785" y="147764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pic>
        <p:nvPicPr>
          <p:cNvPr id="2" name="Picture 1"/>
          <p:cNvPicPr>
            <a:picLocks noChangeAspect="1"/>
          </p:cNvPicPr>
          <p:nvPr/>
        </p:nvPicPr>
        <p:blipFill>
          <a:blip r:embed="rId1"/>
          <a:stretch>
            <a:fillRect/>
          </a:stretch>
        </p:blipFill>
        <p:spPr>
          <a:xfrm>
            <a:off x="5029201" y="915035"/>
            <a:ext cx="4010025" cy="215265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152400" y="979170"/>
            <a:ext cx="8309674" cy="647700"/>
          </a:xfrm>
          <a:prstGeom prst="rect">
            <a:avLst/>
          </a:prstGeom>
        </p:spPr>
        <p:txBody>
          <a:bodyPr spcFirstLastPara="1" vert="horz" wrap="square" lIns="91425" tIns="91425" rIns="91425" bIns="91425" rtlCol="0" anchor="b" anchorCtr="0">
            <a:noAutofit/>
          </a:bodyPr>
          <a:lstStyle/>
          <a:p>
            <a:r>
              <a:rPr lang="en-US" altLang="en-GB" dirty="0"/>
              <a:t>University of Oxford, AstraZeneca</a:t>
            </a:r>
            <a:endParaRPr lang="en-US" altLang="en-GB" dirty="0"/>
          </a:p>
        </p:txBody>
      </p:sp>
      <p:sp>
        <p:nvSpPr>
          <p:cNvPr id="3142" name="Google Shape;3142;p47"/>
          <p:cNvSpPr txBox="1">
            <a:spLocks noGrp="1"/>
          </p:cNvSpPr>
          <p:nvPr/>
        </p:nvSpPr>
        <p:spPr>
          <a:xfrm>
            <a:off x="581824" y="1332255"/>
            <a:ext cx="8310008" cy="2295598"/>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endParaRPr lang="en-GB" sz="2000"/>
          </a:p>
          <a:p>
            <a:pPr marL="139700" indent="0">
              <a:buNone/>
            </a:pPr>
            <a:r>
              <a:rPr lang="en-GB" sz="2000"/>
              <a:t>Type of vaccine: </a:t>
            </a:r>
            <a:r>
              <a:rPr lang="en-US" altLang="en-GB" sz="2000"/>
              <a:t>replication-incompetent chimpanzee adenovirus vector that expresses the spike protein</a:t>
            </a:r>
            <a:endParaRPr lang="en-US" altLang="en-GB" sz="2000"/>
          </a:p>
          <a:p>
            <a:pPr marL="139700" indent="0">
              <a:buNone/>
            </a:pPr>
            <a:endParaRPr lang="en-US" altLang="en-GB" sz="2000"/>
          </a:p>
          <a:p>
            <a:pPr marL="139700" indent="0">
              <a:buNone/>
            </a:pPr>
            <a:endParaRPr lang="en-GB" sz="2000"/>
          </a:p>
        </p:txBody>
      </p:sp>
      <p:grpSp>
        <p:nvGrpSpPr>
          <p:cNvPr id="2057" name="Google Shape;2057;p37"/>
          <p:cNvGrpSpPr/>
          <p:nvPr/>
        </p:nvGrpSpPr>
        <p:grpSpPr>
          <a:xfrm rot="4887680">
            <a:off x="-27305" y="5342891"/>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19092971">
            <a:off x="7946302" y="1026390"/>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pic>
        <p:nvPicPr>
          <p:cNvPr id="2" name="Picture 1" descr="pxpqfqcl"/>
          <p:cNvPicPr>
            <a:picLocks noChangeAspect="1"/>
          </p:cNvPicPr>
          <p:nvPr/>
        </p:nvPicPr>
        <p:blipFill>
          <a:blip r:embed="rId1"/>
          <a:stretch>
            <a:fillRect/>
          </a:stretch>
        </p:blipFill>
        <p:spPr>
          <a:xfrm>
            <a:off x="5352486" y="2526886"/>
            <a:ext cx="3684237" cy="2000961"/>
          </a:xfrm>
          <a:prstGeom prst="rect">
            <a:avLst/>
          </a:prstGeom>
        </p:spPr>
      </p:pic>
      <p:sp>
        <p:nvSpPr>
          <p:cNvPr id="3" name="Google Shape;3142;p47"/>
          <p:cNvSpPr txBox="1">
            <a:spLocks noGrp="1"/>
          </p:cNvSpPr>
          <p:nvPr/>
        </p:nvSpPr>
        <p:spPr>
          <a:xfrm>
            <a:off x="611740" y="2423533"/>
            <a:ext cx="4708318" cy="3169394"/>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r>
              <a:rPr lang="en-GB" sz="2000"/>
              <a:t>Number of shots: </a:t>
            </a:r>
            <a:r>
              <a:rPr lang="en-US" altLang="en-GB" sz="2000"/>
              <a:t>2</a:t>
            </a:r>
            <a:r>
              <a:rPr lang="en-GB" sz="2000"/>
              <a:t> shot</a:t>
            </a:r>
            <a:r>
              <a:rPr lang="en-US" altLang="en-GB" sz="2000"/>
              <a:t>s 8 to 12 weeks apart </a:t>
            </a:r>
            <a:endParaRPr lang="en-US" altLang="en-GB" sz="2000"/>
          </a:p>
          <a:p>
            <a:pPr marL="139700" indent="0">
              <a:buNone/>
            </a:pPr>
            <a:r>
              <a:rPr lang="en-GB" sz="2000"/>
              <a:t>How given: Shot in the muscle of the upper arm</a:t>
            </a:r>
            <a:endParaRPr lang="en-GB" sz="2000"/>
          </a:p>
          <a:p>
            <a:pPr marL="139700" indent="0">
              <a:buNone/>
            </a:pPr>
            <a:r>
              <a:rPr lang="en-US" altLang="en-GB" sz="2000">
                <a:sym typeface="+mn-ea"/>
              </a:rPr>
              <a:t>Storage</a:t>
            </a:r>
            <a:r>
              <a:rPr lang="en-GB" sz="2000">
                <a:sym typeface="+mn-ea"/>
              </a:rPr>
              <a:t>:</a:t>
            </a:r>
            <a:r>
              <a:rPr lang="en-US" altLang="en-GB" sz="2000">
                <a:sym typeface="+mn-ea"/>
              </a:rPr>
              <a:t> 2-8C for 6months</a:t>
            </a:r>
            <a:endParaRPr lang="en-US" altLang="en-GB" sz="2000">
              <a:sym typeface="+mn-ea"/>
            </a:endParaRPr>
          </a:p>
          <a:p>
            <a:pPr marL="139700" indent="0">
              <a:buNone/>
            </a:pPr>
            <a:r>
              <a:rPr lang="en-GB" sz="2000">
                <a:sym typeface="+mn-ea"/>
              </a:rPr>
              <a:t>Efficacy: </a:t>
            </a:r>
            <a:r>
              <a:rPr lang="en-US" altLang="en-GB" sz="2000">
                <a:sym typeface="+mn-ea"/>
              </a:rPr>
              <a:t>70</a:t>
            </a:r>
            <a:r>
              <a:rPr lang="en-GB" sz="2000">
                <a:sym typeface="+mn-ea"/>
              </a:rPr>
              <a:t>%</a:t>
            </a:r>
            <a:r>
              <a:rPr lang="en-US" altLang="en-GB" sz="2000">
                <a:sym typeface="+mn-ea"/>
              </a:rPr>
              <a:t> </a:t>
            </a:r>
            <a:endParaRPr lang="en-GB" sz="2000"/>
          </a:p>
          <a:p>
            <a:pPr marL="139700" indent="0">
              <a:buNone/>
            </a:pPr>
            <a:r>
              <a:rPr lang="en-GB" sz="2000">
                <a:sym typeface="+mn-ea"/>
              </a:rPr>
              <a:t>Most common side effects: </a:t>
            </a:r>
            <a:endParaRPr lang="en-GB" sz="2000"/>
          </a:p>
          <a:p>
            <a:pPr marL="139700" indent="0">
              <a:buNone/>
            </a:pPr>
            <a:r>
              <a:rPr lang="en-GB" sz="2000">
                <a:sym typeface="+mn-ea"/>
              </a:rPr>
              <a:t>Local S\E: Pain, Redness and Swelling</a:t>
            </a:r>
            <a:endParaRPr lang="en-GB" sz="2000"/>
          </a:p>
          <a:p>
            <a:pPr marL="139700" indent="0">
              <a:buNone/>
            </a:pPr>
            <a:r>
              <a:rPr lang="en-GB" sz="2000">
                <a:sym typeface="+mn-ea"/>
              </a:rPr>
              <a:t>Systemic S\E: Tiredness, Headache, Muscle, pain, Chills, Fever and Nausea</a:t>
            </a:r>
            <a:endParaRPr lang="en-GB" sz="2000"/>
          </a:p>
          <a:p>
            <a:pPr marL="139700" indent="0">
              <a:buNone/>
            </a:pPr>
            <a:endParaRPr lang="en-GB" sz="2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152400" y="979170"/>
            <a:ext cx="4513580" cy="647700"/>
          </a:xfrm>
          <a:prstGeom prst="rect">
            <a:avLst/>
          </a:prstGeom>
        </p:spPr>
        <p:txBody>
          <a:bodyPr spcFirstLastPara="1" vert="horz" wrap="square" lIns="91425" tIns="91425" rIns="91425" bIns="91425" rtlCol="0" anchor="b" anchorCtr="0">
            <a:noAutofit/>
          </a:bodyPr>
          <a:lstStyle/>
          <a:p>
            <a:r>
              <a:rPr lang="en-GB"/>
              <a:t>JHONSON &amp; JHONSON</a:t>
            </a:r>
            <a:endParaRPr lang="en-GB"/>
          </a:p>
        </p:txBody>
      </p:sp>
      <p:sp>
        <p:nvSpPr>
          <p:cNvPr id="3142" name="Google Shape;3142;p47"/>
          <p:cNvSpPr txBox="1">
            <a:spLocks noGrp="1"/>
          </p:cNvSpPr>
          <p:nvPr/>
        </p:nvSpPr>
        <p:spPr>
          <a:xfrm>
            <a:off x="327661" y="1286511"/>
            <a:ext cx="4021455"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endParaRPr lang="en-GB" sz="2000"/>
          </a:p>
          <a:p>
            <a:pPr marL="139700" indent="0">
              <a:buNone/>
            </a:pPr>
            <a:r>
              <a:rPr lang="en-GB" sz="2000"/>
              <a:t>Name: Janssen COVID-19 Vaccine </a:t>
            </a:r>
            <a:endParaRPr lang="en-GB" sz="2000"/>
          </a:p>
          <a:p>
            <a:pPr marL="139700" indent="0">
              <a:buNone/>
            </a:pPr>
            <a:r>
              <a:rPr lang="en-GB" sz="2000"/>
              <a:t>Type of vaccine: Viral vector </a:t>
            </a:r>
            <a:endParaRPr lang="en-GB" sz="2000"/>
          </a:p>
          <a:p>
            <a:pPr marL="139700" indent="0">
              <a:buNone/>
            </a:pPr>
            <a:r>
              <a:rPr lang="en-GB" sz="2000"/>
              <a:t>(adenovirus 26 vector)</a:t>
            </a:r>
            <a:endParaRPr lang="en-GB" sz="2000"/>
          </a:p>
          <a:p>
            <a:pPr marL="139700" indent="0">
              <a:buNone/>
            </a:pPr>
            <a:r>
              <a:rPr lang="en-GB" sz="2000"/>
              <a:t>Number of shots: 1 shot</a:t>
            </a:r>
            <a:endParaRPr lang="en-GB" sz="2000"/>
          </a:p>
          <a:p>
            <a:pPr marL="139700" indent="0">
              <a:buNone/>
            </a:pPr>
            <a:r>
              <a:rPr lang="en-GB" sz="2000"/>
              <a:t>How given: Shot in the muscle of the upper arm</a:t>
            </a:r>
            <a:endParaRPr lang="en-GB" sz="2000"/>
          </a:p>
        </p:txBody>
      </p:sp>
      <p:pic>
        <p:nvPicPr>
          <p:cNvPr id="3" name="Picture 2" descr="pxpqfqcl"/>
          <p:cNvPicPr>
            <a:picLocks noChangeAspect="1"/>
          </p:cNvPicPr>
          <p:nvPr/>
        </p:nvPicPr>
        <p:blipFill>
          <a:blip r:embed="rId1"/>
          <a:stretch>
            <a:fillRect/>
          </a:stretch>
        </p:blipFill>
        <p:spPr>
          <a:xfrm>
            <a:off x="4362451" y="1441451"/>
            <a:ext cx="4661535" cy="2531745"/>
          </a:xfrm>
          <a:prstGeom prst="rect">
            <a:avLst/>
          </a:prstGeom>
        </p:spPr>
      </p:pic>
      <p:grpSp>
        <p:nvGrpSpPr>
          <p:cNvPr id="2057" name="Google Shape;2057;p37"/>
          <p:cNvGrpSpPr/>
          <p:nvPr/>
        </p:nvGrpSpPr>
        <p:grpSpPr>
          <a:xfrm rot="987681">
            <a:off x="6602096" y="3783331"/>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3912972">
            <a:off x="5793740" y="553910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sp>
        <p:nvSpPr>
          <p:cNvPr id="4" name="Google Shape;3142;p47"/>
          <p:cNvSpPr txBox="1">
            <a:spLocks noGrp="1"/>
          </p:cNvSpPr>
          <p:nvPr/>
        </p:nvSpPr>
        <p:spPr>
          <a:xfrm>
            <a:off x="321139" y="3441413"/>
            <a:ext cx="8634730" cy="199263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endParaRPr lang="en-GB" sz="2000"/>
          </a:p>
          <a:p>
            <a:pPr marL="139700" indent="0">
              <a:buNone/>
            </a:pPr>
            <a:r>
              <a:rPr lang="en-GB" sz="2000"/>
              <a:t>Refrigerated: (2-8 c)</a:t>
            </a:r>
            <a:endParaRPr lang="en-GB" sz="2000"/>
          </a:p>
          <a:p>
            <a:pPr marL="139700" indent="0">
              <a:buNone/>
            </a:pPr>
            <a:r>
              <a:rPr lang="en-GB" sz="2000"/>
              <a:t>Efficacy: 66.3%</a:t>
            </a:r>
            <a:endParaRPr lang="en-GB" sz="2000"/>
          </a:p>
          <a:p>
            <a:pPr marL="139700" indent="0">
              <a:buNone/>
            </a:pPr>
            <a:r>
              <a:rPr lang="en-GB" sz="2000"/>
              <a:t>FDA approved </a:t>
            </a:r>
            <a:endParaRPr lang="en-GB" sz="2000"/>
          </a:p>
          <a:p>
            <a:pPr marL="139700" indent="0">
              <a:buNone/>
            </a:pPr>
            <a:r>
              <a:rPr lang="en-GB" sz="2000"/>
              <a:t>Most common side effects: </a:t>
            </a:r>
            <a:endParaRPr lang="en-GB" sz="2000"/>
          </a:p>
          <a:p>
            <a:pPr marL="139700" indent="0">
              <a:buNone/>
            </a:pPr>
            <a:r>
              <a:rPr lang="en-GB" sz="2000"/>
              <a:t>Local S\E: Pain, Redness and Swelling</a:t>
            </a:r>
            <a:endParaRPr lang="en-GB" sz="2000"/>
          </a:p>
          <a:p>
            <a:pPr marL="139700" indent="0">
              <a:buNone/>
            </a:pPr>
            <a:r>
              <a:rPr lang="en-GB" sz="2000"/>
              <a:t>Systemic S\E: Tiredness, Headache, Muscle, pain, Chills, Fever and Nausea</a:t>
            </a:r>
            <a:endParaRPr lang="en-GB" sz="2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694055" y="969645"/>
            <a:ext cx="4513580" cy="647700"/>
          </a:xfrm>
          <a:prstGeom prst="rect">
            <a:avLst/>
          </a:prstGeom>
        </p:spPr>
        <p:txBody>
          <a:bodyPr spcFirstLastPara="1" vert="horz" wrap="square" lIns="91425" tIns="91425" rIns="91425" bIns="91425" rtlCol="0" anchor="b" anchorCtr="0">
            <a:noAutofit/>
          </a:bodyPr>
          <a:lstStyle/>
          <a:p>
            <a:r>
              <a:rPr lang="en-US">
                <a:sym typeface="+mn-ea"/>
              </a:rPr>
              <a:t>SINOPHARM</a:t>
            </a:r>
            <a:endParaRPr lang="en-GB"/>
          </a:p>
        </p:txBody>
      </p:sp>
      <p:sp>
        <p:nvSpPr>
          <p:cNvPr id="3142" name="Google Shape;3142;p47"/>
          <p:cNvSpPr txBox="1">
            <a:spLocks noGrp="1"/>
          </p:cNvSpPr>
          <p:nvPr/>
        </p:nvSpPr>
        <p:spPr>
          <a:xfrm>
            <a:off x="327661" y="1769745"/>
            <a:ext cx="4251325" cy="19812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r>
              <a:rPr lang="en-US" sz="2000" b="1">
                <a:sym typeface="+mn-ea"/>
              </a:rPr>
              <a:t>Name:  </a:t>
            </a:r>
            <a:r>
              <a:rPr lang="en-US" sz="2000" err="1">
                <a:sym typeface="+mn-ea"/>
              </a:rPr>
              <a:t>Sinopharm</a:t>
            </a:r>
            <a:r>
              <a:rPr lang="en-US" sz="2000">
                <a:sym typeface="+mn-ea"/>
              </a:rPr>
              <a:t> \</a:t>
            </a:r>
            <a:r>
              <a:rPr lang="en-US" sz="2000" b="1">
                <a:sym typeface="+mn-ea"/>
              </a:rPr>
              <a:t> </a:t>
            </a:r>
            <a:r>
              <a:rPr lang="en-US" sz="2000">
                <a:sym typeface="+mn-ea"/>
              </a:rPr>
              <a:t>BBIBP-</a:t>
            </a:r>
            <a:r>
              <a:rPr lang="en-US" sz="2000" err="1">
                <a:sym typeface="+mn-ea"/>
              </a:rPr>
              <a:t>CorV</a:t>
            </a:r>
            <a:endParaRPr lang="en-US" sz="2000"/>
          </a:p>
          <a:p>
            <a:pPr marL="139700" indent="0">
              <a:buNone/>
            </a:pPr>
            <a:r>
              <a:rPr lang="en-US" sz="2000" b="1">
                <a:sym typeface="+mn-ea"/>
              </a:rPr>
              <a:t>Type of vaccine:</a:t>
            </a:r>
            <a:r>
              <a:rPr lang="en-US" sz="2000">
                <a:sym typeface="+mn-ea"/>
              </a:rPr>
              <a:t> Inactivated virus</a:t>
            </a:r>
            <a:endParaRPr lang="en-US" sz="2000">
              <a:sym typeface="+mn-ea"/>
            </a:endParaRPr>
          </a:p>
          <a:p>
            <a:pPr marL="139700" indent="0">
              <a:buNone/>
            </a:pPr>
            <a:endParaRPr lang="en-US" sz="2000"/>
          </a:p>
          <a:p>
            <a:pPr marL="139700" indent="0">
              <a:buNone/>
            </a:pPr>
            <a:r>
              <a:rPr lang="en-US" sz="2000" b="1">
                <a:sym typeface="+mn-ea"/>
              </a:rPr>
              <a:t>Number of shots:</a:t>
            </a:r>
            <a:r>
              <a:rPr lang="en-US" sz="2000">
                <a:sym typeface="+mn-ea"/>
              </a:rPr>
              <a:t> 2 shots</a:t>
            </a:r>
            <a:endParaRPr lang="en-US" sz="2000"/>
          </a:p>
          <a:p>
            <a:pPr marL="139700" indent="0">
              <a:buNone/>
            </a:pPr>
            <a:r>
              <a:rPr lang="en-US" sz="2000" b="1">
                <a:sym typeface="+mn-ea"/>
              </a:rPr>
              <a:t>How given:</a:t>
            </a:r>
            <a:r>
              <a:rPr lang="en-US" sz="2000">
                <a:sym typeface="+mn-ea"/>
              </a:rPr>
              <a:t>  Shot in the muscle of the upper arm</a:t>
            </a:r>
            <a:endParaRPr lang="en-US" sz="2000"/>
          </a:p>
          <a:p>
            <a:pPr marL="139700" indent="0">
              <a:buNone/>
            </a:pPr>
            <a:r>
              <a:rPr lang="en-US" sz="2000" b="1">
                <a:sym typeface="+mn-ea"/>
              </a:rPr>
              <a:t>Refrigerated: </a:t>
            </a:r>
            <a:r>
              <a:rPr lang="en-US" sz="2000">
                <a:sym typeface="+mn-ea"/>
              </a:rPr>
              <a:t>(2-8 c)</a:t>
            </a:r>
            <a:endParaRPr lang="en-US" sz="2000"/>
          </a:p>
          <a:p>
            <a:pPr marL="139700" indent="0">
              <a:buNone/>
            </a:pPr>
            <a:r>
              <a:rPr lang="en-US" sz="2000" b="1">
                <a:sym typeface="+mn-ea"/>
              </a:rPr>
              <a:t>Efficacy: </a:t>
            </a:r>
            <a:r>
              <a:rPr lang="en-US" sz="2000">
                <a:sym typeface="+mn-ea"/>
              </a:rPr>
              <a:t>79-86%</a:t>
            </a:r>
            <a:endParaRPr lang="en-GB" sz="2000"/>
          </a:p>
        </p:txBody>
      </p:sp>
      <p:grpSp>
        <p:nvGrpSpPr>
          <p:cNvPr id="2057" name="Google Shape;2057;p37"/>
          <p:cNvGrpSpPr/>
          <p:nvPr/>
        </p:nvGrpSpPr>
        <p:grpSpPr>
          <a:xfrm rot="987681">
            <a:off x="3860166" y="1006476"/>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3912972">
            <a:off x="92075" y="530923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sp>
        <p:nvSpPr>
          <p:cNvPr id="3" name="Google Shape;3142;p47"/>
          <p:cNvSpPr txBox="1">
            <a:spLocks noGrp="1"/>
          </p:cNvSpPr>
          <p:nvPr/>
        </p:nvSpPr>
        <p:spPr>
          <a:xfrm>
            <a:off x="293370" y="4794886"/>
            <a:ext cx="896747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r>
              <a:rPr lang="en-US" sz="2000" b="1" dirty="0">
                <a:sym typeface="+mn-ea"/>
              </a:rPr>
              <a:t>Most common side effects: </a:t>
            </a:r>
            <a:endParaRPr lang="en-US" sz="2000" b="1" dirty="0"/>
          </a:p>
          <a:p>
            <a:pPr marL="139700" indent="0">
              <a:buNone/>
            </a:pPr>
            <a:r>
              <a:rPr lang="en-US" sz="2000" b="1" dirty="0">
                <a:sym typeface="+mn-ea"/>
              </a:rPr>
              <a:t>Local S\E: </a:t>
            </a:r>
            <a:r>
              <a:rPr lang="en-US" sz="2000" dirty="0">
                <a:sym typeface="+mn-ea"/>
              </a:rPr>
              <a:t>flush, swelling, </a:t>
            </a:r>
            <a:r>
              <a:rPr lang="en-US" sz="2000" b="1" dirty="0" err="1">
                <a:sym typeface="+mn-ea"/>
              </a:rPr>
              <a:t>scleroma</a:t>
            </a:r>
            <a:r>
              <a:rPr lang="en-US" sz="2000" dirty="0">
                <a:sym typeface="+mn-ea"/>
              </a:rPr>
              <a:t>, rash, and itching </a:t>
            </a:r>
            <a:endParaRPr lang="en-US" sz="2000" dirty="0"/>
          </a:p>
          <a:p>
            <a:pPr marL="139700" indent="0">
              <a:buNone/>
            </a:pPr>
            <a:r>
              <a:rPr lang="en-US" sz="2000" b="1" dirty="0">
                <a:sym typeface="+mn-ea"/>
              </a:rPr>
              <a:t>Systemic S\E: </a:t>
            </a:r>
            <a:r>
              <a:rPr lang="en-US" sz="2000" dirty="0">
                <a:sym typeface="+mn-ea"/>
              </a:rPr>
              <a:t>fever, fatigue, muscle ache, joint pain, cough, difficulty breathing, nausea, diarrhea, and itchy skin</a:t>
            </a:r>
            <a:endParaRPr lang="en-US" sz="2000" dirty="0"/>
          </a:p>
          <a:p>
            <a:pPr marL="139700" indent="0">
              <a:buNone/>
            </a:pPr>
            <a:r>
              <a:rPr lang="en-US" sz="2000" b="1" dirty="0">
                <a:sym typeface="+mn-ea"/>
              </a:rPr>
              <a:t>Used in Jordanian vaccine program </a:t>
            </a:r>
            <a:endParaRPr lang="en-GB" sz="2000" dirty="0"/>
          </a:p>
        </p:txBody>
      </p:sp>
      <p:pic>
        <p:nvPicPr>
          <p:cNvPr id="4" name="Picture 3"/>
          <p:cNvPicPr>
            <a:picLocks noChangeAspect="1"/>
          </p:cNvPicPr>
          <p:nvPr/>
        </p:nvPicPr>
        <p:blipFill>
          <a:blip r:embed="rId1"/>
          <a:stretch>
            <a:fillRect/>
          </a:stretch>
        </p:blipFill>
        <p:spPr>
          <a:xfrm>
            <a:off x="4876800" y="1423671"/>
            <a:ext cx="4245610" cy="227901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45" y="1066775"/>
            <a:ext cx="3327300" cy="647400"/>
          </a:xfrm>
        </p:spPr>
        <p:txBody>
          <a:bodyPr/>
          <a:lstStyle/>
          <a:p>
            <a:r>
              <a:rPr lang="en-US"/>
              <a:t>mRNA vaccines</a:t>
            </a:r>
            <a:endParaRPr lang="en-US"/>
          </a:p>
        </p:txBody>
      </p:sp>
      <p:sp>
        <p:nvSpPr>
          <p:cNvPr id="3" name="Text Placeholder 2"/>
          <p:cNvSpPr>
            <a:spLocks noGrp="1"/>
          </p:cNvSpPr>
          <p:nvPr>
            <p:ph type="body" idx="1"/>
          </p:nvPr>
        </p:nvSpPr>
        <p:spPr>
          <a:xfrm>
            <a:off x="-60325" y="5549265"/>
            <a:ext cx="8851900" cy="1466850"/>
          </a:xfrm>
        </p:spPr>
        <p:txBody>
          <a:bodyPr/>
          <a:lstStyle/>
          <a:p>
            <a:r>
              <a:rPr lang="en-US" sz="1600"/>
              <a:t>It is important to note that the mRNA strand never enters the cell’s nucleus or affects genetic material. This information helps counter misinformation about how mRNA vaccines alter or modify someone’s genetic makeup</a:t>
            </a:r>
            <a:endParaRPr lang="en-US" sz="1600"/>
          </a:p>
        </p:txBody>
      </p:sp>
      <p:pic>
        <p:nvPicPr>
          <p:cNvPr id="4" name="Picture 3" descr="161125953_859601224603395_6196888927011988346_n"/>
          <p:cNvPicPr>
            <a:picLocks noChangeAspect="1"/>
          </p:cNvPicPr>
          <p:nvPr/>
        </p:nvPicPr>
        <p:blipFill>
          <a:blip r:embed="rId1"/>
          <a:stretch>
            <a:fillRect/>
          </a:stretch>
        </p:blipFill>
        <p:spPr>
          <a:xfrm>
            <a:off x="3963035" y="1066800"/>
            <a:ext cx="5090160" cy="2736850"/>
          </a:xfrm>
          <a:prstGeom prst="rect">
            <a:avLst/>
          </a:prstGeom>
        </p:spPr>
      </p:pic>
      <p:sp>
        <p:nvSpPr>
          <p:cNvPr id="5" name="Text Placeholder 2"/>
          <p:cNvSpPr>
            <a:spLocks noGrp="1"/>
          </p:cNvSpPr>
          <p:nvPr/>
        </p:nvSpPr>
        <p:spPr>
          <a:xfrm>
            <a:off x="152401" y="1828800"/>
            <a:ext cx="3676015" cy="1466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r>
              <a:rPr lang="en-US" sz="1600"/>
              <a:t>mRNA inside a special coating. That protects the mRNA from enzymes  and helps the mRNA to enter the dendritic cells and macrophages in the lymph node near the vaccination site.</a:t>
            </a:r>
            <a:endParaRPr lang="en-US" sz="1600"/>
          </a:p>
          <a:p>
            <a:r>
              <a:rPr lang="en-US" sz="1600"/>
              <a:t>the mRNA has the instructions to make Spike protines </a:t>
            </a:r>
            <a:endParaRPr lang="en-US" sz="1600"/>
          </a:p>
        </p:txBody>
      </p:sp>
      <p:sp>
        <p:nvSpPr>
          <p:cNvPr id="7" name="Text Placeholder 2"/>
          <p:cNvSpPr>
            <a:spLocks noGrp="1"/>
          </p:cNvSpPr>
          <p:nvPr/>
        </p:nvSpPr>
        <p:spPr>
          <a:xfrm>
            <a:off x="-60324" y="4471670"/>
            <a:ext cx="9064625" cy="1466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r>
              <a:rPr lang="en-US" sz="1600"/>
              <a:t>Researchers have been studying and working with mRNA vaccines for decades. because they can be developed in a laboratory using readily available materials. This means the process can be standardized and scaled up, making vaccine development faster than traditional methods of making vaccines.</a:t>
            </a:r>
            <a:endParaRPr lang="en-US" sz="16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152400" y="979170"/>
            <a:ext cx="4513580" cy="647700"/>
          </a:xfrm>
          <a:prstGeom prst="rect">
            <a:avLst/>
          </a:prstGeom>
        </p:spPr>
        <p:txBody>
          <a:bodyPr spcFirstLastPara="1" vert="horz" wrap="square" lIns="91425" tIns="91425" rIns="91425" bIns="91425" rtlCol="0" anchor="b" anchorCtr="0">
            <a:noAutofit/>
          </a:bodyPr>
          <a:lstStyle/>
          <a:p>
            <a:r>
              <a:rPr lang="en-US" altLang="en-GB"/>
              <a:t>BioNTech/Pfizer </a:t>
            </a:r>
            <a:endParaRPr lang="en-US" altLang="en-GB"/>
          </a:p>
        </p:txBody>
      </p:sp>
      <p:sp>
        <p:nvSpPr>
          <p:cNvPr id="3142" name="Google Shape;3142;p47"/>
          <p:cNvSpPr txBox="1">
            <a:spLocks noGrp="1"/>
          </p:cNvSpPr>
          <p:nvPr/>
        </p:nvSpPr>
        <p:spPr>
          <a:xfrm>
            <a:off x="327660" y="1286511"/>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endParaRPr lang="en-GB" sz="2000"/>
          </a:p>
          <a:p>
            <a:pPr marL="139700" indent="0">
              <a:buNone/>
            </a:pPr>
            <a:r>
              <a:rPr lang="en-GB" sz="2000"/>
              <a:t>Name: </a:t>
            </a:r>
            <a:r>
              <a:rPr lang="en-US" altLang="en-GB" sz="2000">
                <a:sym typeface="+mn-ea"/>
              </a:rPr>
              <a:t>BioNTech/Pfizer </a:t>
            </a:r>
            <a:r>
              <a:rPr lang="en-GB" sz="2000"/>
              <a:t>COVID-19 Vaccine </a:t>
            </a:r>
            <a:r>
              <a:rPr lang="en-US" altLang="en-GB" sz="2000"/>
              <a:t>(BNT162b2)</a:t>
            </a:r>
            <a:endParaRPr lang="en-US" altLang="en-GB" sz="2000"/>
          </a:p>
          <a:p>
            <a:pPr marL="139700" indent="0">
              <a:buNone/>
            </a:pPr>
            <a:r>
              <a:rPr lang="en-GB" sz="2000"/>
              <a:t>Type of vaccine: </a:t>
            </a:r>
            <a:r>
              <a:rPr lang="en-US" altLang="en-GB" sz="2000"/>
              <a:t>Encapsilated mRNA vaccine</a:t>
            </a:r>
            <a:endParaRPr lang="en-GB" sz="2000"/>
          </a:p>
          <a:p>
            <a:pPr marL="139700" indent="0">
              <a:buNone/>
            </a:pPr>
            <a:r>
              <a:rPr lang="en-GB" sz="2000"/>
              <a:t>Number of shots: </a:t>
            </a:r>
            <a:r>
              <a:rPr lang="en-US" altLang="en-GB" sz="2000"/>
              <a:t>2</a:t>
            </a:r>
            <a:r>
              <a:rPr lang="en-GB" sz="2000"/>
              <a:t> shot</a:t>
            </a:r>
            <a:r>
              <a:rPr lang="en-US" altLang="en-GB" sz="2000"/>
              <a:t>s 21 days apart</a:t>
            </a:r>
            <a:endParaRPr lang="en-GB" sz="2000"/>
          </a:p>
          <a:p>
            <a:pPr marL="139700" indent="0">
              <a:buNone/>
            </a:pPr>
            <a:r>
              <a:rPr lang="en-GB" sz="2000"/>
              <a:t>How given: Shot in the muscle of the upper arm</a:t>
            </a:r>
            <a:endParaRPr lang="en-GB" sz="2000"/>
          </a:p>
          <a:p>
            <a:pPr marL="139700" indent="0">
              <a:buNone/>
            </a:pPr>
            <a:r>
              <a:rPr lang="en-US" altLang="en-GB" sz="2000">
                <a:sym typeface="+mn-ea"/>
              </a:rPr>
              <a:t>Storage</a:t>
            </a:r>
            <a:r>
              <a:rPr lang="en-GB" sz="2000">
                <a:sym typeface="+mn-ea"/>
              </a:rPr>
              <a:t>: </a:t>
            </a:r>
            <a:r>
              <a:rPr lang="en-US" altLang="en-GB" sz="2000">
                <a:sym typeface="+mn-ea"/>
              </a:rPr>
              <a:t>-70c for 6 month / +2-8C for 5days</a:t>
            </a:r>
            <a:endParaRPr lang="en-GB" sz="2000"/>
          </a:p>
          <a:p>
            <a:pPr marL="139700" indent="0">
              <a:buNone/>
            </a:pPr>
            <a:r>
              <a:rPr lang="en-GB" sz="2000">
                <a:sym typeface="+mn-ea"/>
              </a:rPr>
              <a:t>Efficacy: </a:t>
            </a:r>
            <a:r>
              <a:rPr lang="en-US" altLang="en-GB" sz="2000">
                <a:sym typeface="+mn-ea"/>
              </a:rPr>
              <a:t>95</a:t>
            </a:r>
            <a:r>
              <a:rPr lang="en-GB" sz="2000">
                <a:sym typeface="+mn-ea"/>
              </a:rPr>
              <a:t>%</a:t>
            </a:r>
            <a:r>
              <a:rPr lang="en-US" altLang="en-GB" sz="2000">
                <a:sym typeface="+mn-ea"/>
              </a:rPr>
              <a:t> </a:t>
            </a:r>
            <a:endParaRPr lang="en-GB" sz="2000"/>
          </a:p>
          <a:p>
            <a:pPr marL="139700" indent="0">
              <a:buNone/>
            </a:pPr>
            <a:r>
              <a:rPr lang="en-GB" sz="2000">
                <a:sym typeface="+mn-ea"/>
              </a:rPr>
              <a:t>FDA approved </a:t>
            </a:r>
            <a:endParaRPr lang="en-GB" sz="2000"/>
          </a:p>
          <a:p>
            <a:pPr marL="139700" indent="0">
              <a:buNone/>
            </a:pPr>
            <a:r>
              <a:rPr lang="en-GB" sz="2000">
                <a:sym typeface="+mn-ea"/>
              </a:rPr>
              <a:t>Most common side effects: </a:t>
            </a:r>
            <a:endParaRPr lang="en-GB" sz="2000"/>
          </a:p>
          <a:p>
            <a:pPr marL="139700" indent="0">
              <a:buNone/>
            </a:pPr>
            <a:r>
              <a:rPr lang="en-GB" sz="2000">
                <a:sym typeface="+mn-ea"/>
              </a:rPr>
              <a:t>Local S\E: Pain, Redness and Swelling</a:t>
            </a:r>
            <a:endParaRPr lang="en-GB" sz="2000"/>
          </a:p>
          <a:p>
            <a:pPr marL="139700" indent="0">
              <a:buNone/>
            </a:pPr>
            <a:r>
              <a:rPr lang="en-GB" sz="2000">
                <a:sym typeface="+mn-ea"/>
              </a:rPr>
              <a:t>Systemic S\E: Tiredness, Headache, Muscle, pain, Chills, Fever and Nausea</a:t>
            </a:r>
            <a:endParaRPr lang="en-GB" sz="2000"/>
          </a:p>
          <a:p>
            <a:pPr marL="139700" indent="0">
              <a:buNone/>
            </a:pPr>
            <a:endParaRPr lang="en-GB" sz="2000"/>
          </a:p>
        </p:txBody>
      </p:sp>
      <p:grpSp>
        <p:nvGrpSpPr>
          <p:cNvPr id="2057" name="Google Shape;2057;p37"/>
          <p:cNvGrpSpPr/>
          <p:nvPr/>
        </p:nvGrpSpPr>
        <p:grpSpPr>
          <a:xfrm rot="987681">
            <a:off x="4410076" y="877571"/>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3912972">
            <a:off x="5793740" y="553910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152400" y="979170"/>
            <a:ext cx="4513580" cy="647700"/>
          </a:xfrm>
          <a:prstGeom prst="rect">
            <a:avLst/>
          </a:prstGeom>
        </p:spPr>
        <p:txBody>
          <a:bodyPr spcFirstLastPara="1" vert="horz" wrap="square" lIns="91425" tIns="91425" rIns="91425" bIns="91425" rtlCol="0" anchor="b" anchorCtr="0">
            <a:noAutofit/>
          </a:bodyPr>
          <a:lstStyle/>
          <a:p>
            <a:r>
              <a:rPr lang="en-US" altLang="en-GB"/>
              <a:t>Moderna</a:t>
            </a:r>
            <a:endParaRPr lang="en-US" altLang="en-GB"/>
          </a:p>
        </p:txBody>
      </p:sp>
      <p:sp>
        <p:nvSpPr>
          <p:cNvPr id="3142" name="Google Shape;3142;p47"/>
          <p:cNvSpPr txBox="1">
            <a:spLocks noGrp="1"/>
          </p:cNvSpPr>
          <p:nvPr/>
        </p:nvSpPr>
        <p:spPr>
          <a:xfrm>
            <a:off x="327660" y="1286511"/>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endParaRPr lang="en-GB" sz="2000"/>
          </a:p>
          <a:p>
            <a:pPr marL="139700" indent="0">
              <a:buNone/>
            </a:pPr>
            <a:r>
              <a:rPr lang="en-GB" sz="2000"/>
              <a:t>Name: </a:t>
            </a:r>
            <a:r>
              <a:rPr lang="en-US" altLang="en-GB" sz="2000">
                <a:sym typeface="+mn-ea"/>
              </a:rPr>
              <a:t>Moderna </a:t>
            </a:r>
            <a:r>
              <a:rPr lang="en-GB" sz="2000"/>
              <a:t>COVID-19 Vaccine </a:t>
            </a:r>
            <a:r>
              <a:rPr lang="en-US" altLang="en-GB" sz="2000"/>
              <a:t>(mRNA-1273)</a:t>
            </a:r>
            <a:endParaRPr lang="en-US" altLang="en-GB" sz="2000"/>
          </a:p>
          <a:p>
            <a:pPr marL="139700" indent="0">
              <a:buNone/>
            </a:pPr>
            <a:r>
              <a:rPr lang="en-GB" sz="2000"/>
              <a:t>Type of vaccine: </a:t>
            </a:r>
            <a:r>
              <a:rPr lang="en-US" altLang="en-GB" sz="2000"/>
              <a:t>Encapsilated mRNA vaccine</a:t>
            </a:r>
            <a:endParaRPr lang="en-GB" sz="2000"/>
          </a:p>
          <a:p>
            <a:pPr marL="139700" indent="0">
              <a:buNone/>
            </a:pPr>
            <a:r>
              <a:rPr lang="en-GB" sz="2000"/>
              <a:t>Number of shots: </a:t>
            </a:r>
            <a:r>
              <a:rPr lang="en-US" altLang="en-GB" sz="2000"/>
              <a:t>2</a:t>
            </a:r>
            <a:r>
              <a:rPr lang="en-GB" sz="2000"/>
              <a:t> shot</a:t>
            </a:r>
            <a:r>
              <a:rPr lang="en-US" altLang="en-GB" sz="2000"/>
              <a:t>s </a:t>
            </a:r>
            <a:r>
              <a:rPr lang="en-US" altLang="en-GB" sz="2000" b="1" u="sng"/>
              <a:t>28 days apart</a:t>
            </a:r>
            <a:endParaRPr lang="en-GB" sz="2000"/>
          </a:p>
          <a:p>
            <a:pPr marL="139700" indent="0">
              <a:buNone/>
            </a:pPr>
            <a:r>
              <a:rPr lang="en-GB" sz="2000"/>
              <a:t>How given: Shot in the muscle of the upper arm</a:t>
            </a:r>
            <a:endParaRPr lang="en-GB" sz="2000"/>
          </a:p>
          <a:p>
            <a:pPr marL="139700" indent="0">
              <a:buNone/>
            </a:pPr>
            <a:r>
              <a:rPr lang="en-US" altLang="en-GB" sz="2000">
                <a:sym typeface="+mn-ea"/>
              </a:rPr>
              <a:t>Storage</a:t>
            </a:r>
            <a:r>
              <a:rPr lang="en-GB" sz="2000">
                <a:sym typeface="+mn-ea"/>
              </a:rPr>
              <a:t>: </a:t>
            </a:r>
            <a:r>
              <a:rPr lang="en-US" altLang="en-GB" sz="2000" b="1" u="sng">
                <a:sym typeface="+mn-ea"/>
              </a:rPr>
              <a:t>-20c for 6 month / +2-8C for 30days</a:t>
            </a:r>
            <a:endParaRPr lang="en-GB" sz="2000"/>
          </a:p>
          <a:p>
            <a:pPr marL="139700" indent="0">
              <a:buNone/>
            </a:pPr>
            <a:r>
              <a:rPr lang="en-GB" sz="2000">
                <a:sym typeface="+mn-ea"/>
              </a:rPr>
              <a:t>Efficacy: </a:t>
            </a:r>
            <a:r>
              <a:rPr lang="en-US" altLang="en-GB" sz="2000">
                <a:sym typeface="+mn-ea"/>
              </a:rPr>
              <a:t>94</a:t>
            </a:r>
            <a:r>
              <a:rPr lang="en-GB" sz="2000">
                <a:sym typeface="+mn-ea"/>
              </a:rPr>
              <a:t>%</a:t>
            </a:r>
            <a:r>
              <a:rPr lang="en-US" altLang="en-GB" sz="2000">
                <a:sym typeface="+mn-ea"/>
              </a:rPr>
              <a:t> </a:t>
            </a:r>
            <a:endParaRPr lang="en-GB" sz="2000"/>
          </a:p>
          <a:p>
            <a:pPr marL="139700" indent="0">
              <a:buNone/>
            </a:pPr>
            <a:r>
              <a:rPr lang="en-GB" sz="2000">
                <a:sym typeface="+mn-ea"/>
              </a:rPr>
              <a:t>FDA approved </a:t>
            </a:r>
            <a:endParaRPr lang="en-GB" sz="2000"/>
          </a:p>
          <a:p>
            <a:pPr marL="139700" indent="0">
              <a:buNone/>
            </a:pPr>
            <a:r>
              <a:rPr lang="en-GB" sz="2000">
                <a:sym typeface="+mn-ea"/>
              </a:rPr>
              <a:t>Most common side effects: </a:t>
            </a:r>
            <a:endParaRPr lang="en-GB" sz="2000"/>
          </a:p>
          <a:p>
            <a:pPr marL="139700" indent="0">
              <a:buNone/>
            </a:pPr>
            <a:r>
              <a:rPr lang="en-GB" sz="2000">
                <a:sym typeface="+mn-ea"/>
              </a:rPr>
              <a:t>Local S\E: Pain, Redness and Swelling</a:t>
            </a:r>
            <a:endParaRPr lang="en-GB" sz="2000"/>
          </a:p>
          <a:p>
            <a:pPr marL="139700" indent="0">
              <a:buNone/>
            </a:pPr>
            <a:r>
              <a:rPr lang="en-GB" sz="2000">
                <a:sym typeface="+mn-ea"/>
              </a:rPr>
              <a:t>Systemic S\E: Tiredness, Headache, Muscle, pain, Chills, Fever and Nausea</a:t>
            </a:r>
            <a:endParaRPr lang="en-GB" sz="2000"/>
          </a:p>
          <a:p>
            <a:pPr marL="139700" indent="0">
              <a:buNone/>
            </a:pPr>
            <a:endParaRPr lang="en-GB" sz="2000"/>
          </a:p>
        </p:txBody>
      </p:sp>
      <p:grpSp>
        <p:nvGrpSpPr>
          <p:cNvPr id="2057" name="Google Shape;2057;p37"/>
          <p:cNvGrpSpPr/>
          <p:nvPr/>
        </p:nvGrpSpPr>
        <p:grpSpPr>
          <a:xfrm rot="4887680">
            <a:off x="-27305" y="5342891"/>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19092971">
            <a:off x="7296785" y="147764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libri" panose="020F0502020204030204" pitchFamily="34" charset="0"/>
                <a:cs typeface="Calibri" panose="020F0502020204030204" pitchFamily="34" charset="0"/>
              </a:rPr>
              <a:t>Elimination </a:t>
            </a:r>
            <a:r>
              <a:rPr lang="en-US" b="1" dirty="0" err="1">
                <a:solidFill>
                  <a:schemeClr val="accent2"/>
                </a:solidFill>
                <a:latin typeface="Calibri" panose="020F0502020204030204" pitchFamily="34" charset="0"/>
                <a:cs typeface="Calibri" panose="020F0502020204030204" pitchFamily="34" charset="0"/>
              </a:rPr>
              <a:t>vs</a:t>
            </a:r>
            <a:r>
              <a:rPr lang="en-US" b="1" dirty="0">
                <a:solidFill>
                  <a:schemeClr val="accent2"/>
                </a:solidFill>
                <a:latin typeface="Calibri" panose="020F0502020204030204" pitchFamily="34" charset="0"/>
                <a:cs typeface="Calibri" panose="020F0502020204030204" pitchFamily="34" charset="0"/>
              </a:rPr>
              <a:t> Eradication</a:t>
            </a:r>
            <a:endParaRPr lang="en-US" b="1"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9459" y="1466317"/>
            <a:ext cx="7626409" cy="4710194"/>
          </a:xfrm>
        </p:spPr>
        <p:txBody>
          <a:bodyPr>
            <a:noAutofit/>
          </a:bodyPr>
          <a:lstStyle/>
          <a:p>
            <a:r>
              <a:rPr lang="en-US" sz="2800" b="1" u="sng" dirty="0">
                <a:solidFill>
                  <a:schemeClr val="accent4"/>
                </a:solidFill>
              </a:rPr>
              <a:t>Eradication</a:t>
            </a:r>
            <a:r>
              <a:rPr lang="en-US" sz="2800" dirty="0"/>
              <a:t>:</a:t>
            </a:r>
            <a:endParaRPr lang="en-US" sz="2800" dirty="0"/>
          </a:p>
          <a:p>
            <a:pPr lvl="1"/>
            <a:r>
              <a:rPr lang="en-US" sz="2400" dirty="0"/>
              <a:t>Complete and </a:t>
            </a:r>
            <a:r>
              <a:rPr lang="en-US" sz="2400" dirty="0">
                <a:solidFill>
                  <a:schemeClr val="accent5"/>
                </a:solidFill>
              </a:rPr>
              <a:t>permanent</a:t>
            </a:r>
            <a:r>
              <a:rPr lang="en-US" sz="2400" dirty="0"/>
              <a:t> </a:t>
            </a:r>
            <a:r>
              <a:rPr lang="en-US" sz="2400" dirty="0" err="1">
                <a:solidFill>
                  <a:schemeClr val="accent5"/>
                </a:solidFill>
              </a:rPr>
              <a:t>wordwide</a:t>
            </a:r>
            <a:r>
              <a:rPr lang="en-US" sz="2400" dirty="0"/>
              <a:t> reduction of </a:t>
            </a:r>
            <a:r>
              <a:rPr lang="en-US" sz="2400" dirty="0">
                <a:solidFill>
                  <a:schemeClr val="accent5"/>
                </a:solidFill>
              </a:rPr>
              <a:t>incidence to zero </a:t>
            </a:r>
            <a:r>
              <a:rPr lang="en-US" sz="2400" dirty="0"/>
              <a:t>cases with no need for further control measures.</a:t>
            </a:r>
            <a:endParaRPr lang="en-US" sz="2400" dirty="0"/>
          </a:p>
          <a:p>
            <a:pPr lvl="1"/>
            <a:r>
              <a:rPr lang="en-US" sz="2400" dirty="0" err="1"/>
              <a:t>Eg</a:t>
            </a:r>
            <a:r>
              <a:rPr lang="en-US" sz="2400" dirty="0"/>
              <a:t>. </a:t>
            </a:r>
            <a:r>
              <a:rPr lang="en-US" sz="2400" dirty="0">
                <a:solidFill>
                  <a:schemeClr val="accent2"/>
                </a:solidFill>
              </a:rPr>
              <a:t>Small pox</a:t>
            </a:r>
            <a:endParaRPr lang="en-US" sz="2400" dirty="0">
              <a:solidFill>
                <a:schemeClr val="accent2"/>
              </a:solidFill>
            </a:endParaRPr>
          </a:p>
          <a:p>
            <a:r>
              <a:rPr lang="en-US" sz="2800" b="1" u="sng" dirty="0">
                <a:solidFill>
                  <a:schemeClr val="accent4"/>
                </a:solidFill>
              </a:rPr>
              <a:t>Elimination</a:t>
            </a:r>
            <a:r>
              <a:rPr lang="en-US" sz="2800" dirty="0"/>
              <a:t>:</a:t>
            </a:r>
            <a:endParaRPr lang="en-US" sz="2800" dirty="0"/>
          </a:p>
          <a:p>
            <a:pPr lvl="1"/>
            <a:r>
              <a:rPr lang="en-US" sz="2400" dirty="0"/>
              <a:t>Reduction of </a:t>
            </a:r>
            <a:r>
              <a:rPr lang="en-US" sz="2400" dirty="0">
                <a:solidFill>
                  <a:schemeClr val="accent5"/>
                </a:solidFill>
              </a:rPr>
              <a:t>incidence to zero or a very low defined target </a:t>
            </a:r>
            <a:r>
              <a:rPr lang="en-US" sz="2400" dirty="0"/>
              <a:t>in a </a:t>
            </a:r>
            <a:r>
              <a:rPr lang="en-US" sz="2400" dirty="0">
                <a:solidFill>
                  <a:schemeClr val="accent5"/>
                </a:solidFill>
              </a:rPr>
              <a:t>defined</a:t>
            </a:r>
            <a:r>
              <a:rPr lang="en-US" sz="2400" dirty="0"/>
              <a:t> geographical </a:t>
            </a:r>
            <a:r>
              <a:rPr lang="en-US" sz="2400" dirty="0">
                <a:solidFill>
                  <a:schemeClr val="accent5"/>
                </a:solidFill>
              </a:rPr>
              <a:t>area</a:t>
            </a:r>
            <a:r>
              <a:rPr lang="en-US" sz="2400" dirty="0"/>
              <a:t>. It </a:t>
            </a:r>
            <a:r>
              <a:rPr lang="en-US" sz="2400" dirty="0">
                <a:solidFill>
                  <a:schemeClr val="accent5"/>
                </a:solidFill>
              </a:rPr>
              <a:t>requires further measures </a:t>
            </a:r>
            <a:r>
              <a:rPr lang="en-US" sz="2400" dirty="0"/>
              <a:t>to prevent reestablishment of disease.</a:t>
            </a:r>
            <a:endParaRPr lang="en-US" sz="2400" dirty="0"/>
          </a:p>
          <a:p>
            <a:pPr lvl="1"/>
            <a:r>
              <a:rPr lang="en-US" sz="2400" dirty="0" err="1"/>
              <a:t>Eg</a:t>
            </a:r>
            <a:r>
              <a:rPr lang="en-US" sz="2400" dirty="0"/>
              <a:t>. </a:t>
            </a:r>
            <a:r>
              <a:rPr lang="en-US" sz="2400" dirty="0">
                <a:solidFill>
                  <a:schemeClr val="accent2"/>
                </a:solidFill>
              </a:rPr>
              <a:t>Measles</a:t>
            </a:r>
            <a:r>
              <a:rPr lang="en-US" sz="2400" dirty="0"/>
              <a:t> &amp; </a:t>
            </a:r>
            <a:r>
              <a:rPr lang="en-US" sz="2400" dirty="0">
                <a:solidFill>
                  <a:schemeClr val="accent2"/>
                </a:solidFill>
              </a:rPr>
              <a:t>Polio</a:t>
            </a:r>
            <a:endParaRPr lang="en-US" sz="2400" dirty="0">
              <a:solidFill>
                <a:schemeClr val="accent2"/>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53" name="Google Shape;2053;p37"/>
          <p:cNvSpPr/>
          <p:nvPr/>
        </p:nvSpPr>
        <p:spPr>
          <a:xfrm>
            <a:off x="5651588" y="4495437"/>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p:txBody>
      </p:sp>
      <p:sp>
        <p:nvSpPr>
          <p:cNvPr id="2055" name="Google Shape;2055;p37"/>
          <p:cNvSpPr txBox="1">
            <a:spLocks noGrp="1"/>
          </p:cNvSpPr>
          <p:nvPr>
            <p:ph type="title"/>
          </p:nvPr>
        </p:nvSpPr>
        <p:spPr>
          <a:xfrm>
            <a:off x="487680" y="1040130"/>
            <a:ext cx="4513580" cy="647700"/>
          </a:xfrm>
          <a:prstGeom prst="rect">
            <a:avLst/>
          </a:prstGeom>
        </p:spPr>
        <p:txBody>
          <a:bodyPr spcFirstLastPara="1" vert="horz" wrap="square" lIns="91425" tIns="91425" rIns="91425" bIns="91425" rtlCol="0" anchor="b" anchorCtr="0">
            <a:noAutofit/>
          </a:bodyPr>
          <a:lstStyle/>
          <a:p>
            <a:r>
              <a:rPr lang="en-GB">
                <a:sym typeface="+mn-ea"/>
              </a:rPr>
              <a:t> HIPRA COVID-19 vaccine</a:t>
            </a:r>
            <a:br>
              <a:rPr lang="en-GB"/>
            </a:br>
            <a:endParaRPr lang="en-US" altLang="en-GB"/>
          </a:p>
        </p:txBody>
      </p:sp>
      <p:sp>
        <p:nvSpPr>
          <p:cNvPr id="3142" name="Google Shape;3142;p47"/>
          <p:cNvSpPr txBox="1">
            <a:spLocks noGrp="1"/>
          </p:cNvSpPr>
          <p:nvPr/>
        </p:nvSpPr>
        <p:spPr>
          <a:xfrm>
            <a:off x="327660" y="1286511"/>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buNone/>
            </a:pPr>
            <a:r>
              <a:rPr lang="en-GB" sz="2000" b="1"/>
              <a:t>Manufacturer</a:t>
            </a:r>
            <a:r>
              <a:rPr lang="en-GB" sz="2000"/>
              <a:t>: HIPRA, a Spanish biopharmaceutical company</a:t>
            </a:r>
            <a:endParaRPr lang="en-GB" sz="2000"/>
          </a:p>
          <a:p>
            <a:pPr marL="139700" indent="0">
              <a:buNone/>
            </a:pPr>
            <a:r>
              <a:rPr lang="en-GB" sz="2000" b="1"/>
              <a:t>Type</a:t>
            </a:r>
            <a:r>
              <a:rPr lang="en-GB" sz="2000"/>
              <a:t>: Recombinant protein-based vaccine</a:t>
            </a:r>
            <a:endParaRPr lang="en-GB" sz="2000"/>
          </a:p>
          <a:p>
            <a:pPr marL="139700" indent="0">
              <a:buNone/>
            </a:pPr>
            <a:r>
              <a:rPr lang="en-GB" sz="2000" b="1"/>
              <a:t>Target</a:t>
            </a:r>
            <a:r>
              <a:rPr lang="en-GB" sz="2000"/>
              <a:t>: Spike protein of SARS-CoV-2</a:t>
            </a:r>
            <a:endParaRPr lang="en-GB" sz="2000"/>
          </a:p>
          <a:p>
            <a:pPr marL="139700" indent="0">
              <a:buNone/>
            </a:pPr>
            <a:r>
              <a:rPr lang="en-GB" sz="2000" b="1"/>
              <a:t>Administration</a:t>
            </a:r>
            <a:r>
              <a:rPr lang="en-GB" sz="2000"/>
              <a:t>: Two doses, 21 days apart</a:t>
            </a:r>
            <a:endParaRPr lang="en-GB" sz="2000"/>
          </a:p>
          <a:p>
            <a:pPr marL="139700" indent="0">
              <a:buNone/>
            </a:pPr>
            <a:r>
              <a:rPr lang="en-GB" sz="2000" b="1"/>
              <a:t>Storage</a:t>
            </a:r>
            <a:r>
              <a:rPr lang="en-GB" sz="2000"/>
              <a:t>: 2 to 8 degrees Celsius</a:t>
            </a:r>
            <a:endParaRPr lang="en-GB" sz="2000"/>
          </a:p>
          <a:p>
            <a:pPr marL="139700" indent="0">
              <a:buNone/>
            </a:pPr>
            <a:r>
              <a:rPr lang="en-GB" sz="2000" b="1"/>
              <a:t>Efficacy</a:t>
            </a:r>
            <a:r>
              <a:rPr lang="en-GB" sz="2000"/>
              <a:t>: 88.3% against symptomatic COVID-19, 71.6% against hospitalization, and 81.3% against severe COVID-19</a:t>
            </a:r>
            <a:endParaRPr lang="en-GB" sz="2000"/>
          </a:p>
          <a:p>
            <a:pPr marL="139700" indent="0">
              <a:buNone/>
            </a:pPr>
            <a:r>
              <a:rPr lang="en-GB" sz="2000" b="1"/>
              <a:t>Safety</a:t>
            </a:r>
            <a:r>
              <a:rPr lang="en-GB" sz="2000"/>
              <a:t>: The vaccine is generally well-tolerated. The most common side effects are mild and go away on their own within a few days.</a:t>
            </a:r>
            <a:endParaRPr lang="en-GB" sz="2000"/>
          </a:p>
          <a:p>
            <a:pPr marL="139700" indent="0">
              <a:buNone/>
            </a:pPr>
            <a:r>
              <a:rPr lang="en-GB" sz="2000" b="1"/>
              <a:t>Approvals</a:t>
            </a:r>
            <a:r>
              <a:rPr lang="en-GB" sz="2000"/>
              <a:t>: The vaccine has been approved for use in Spain, the European Union, and the United Kingdom.</a:t>
            </a:r>
            <a:endParaRPr lang="en-GB" sz="2000"/>
          </a:p>
          <a:p>
            <a:pPr marL="139700" indent="0">
              <a:buNone/>
            </a:pPr>
            <a:endParaRPr lang="en-GB" sz="2000"/>
          </a:p>
        </p:txBody>
      </p:sp>
      <p:grpSp>
        <p:nvGrpSpPr>
          <p:cNvPr id="2057" name="Google Shape;2057;p37"/>
          <p:cNvGrpSpPr/>
          <p:nvPr/>
        </p:nvGrpSpPr>
        <p:grpSpPr>
          <a:xfrm rot="4887680">
            <a:off x="-27305" y="5342891"/>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grpSp>
        <p:nvGrpSpPr>
          <p:cNvPr id="2067" name="Google Shape;2067;p37"/>
          <p:cNvGrpSpPr/>
          <p:nvPr/>
        </p:nvGrpSpPr>
        <p:grpSpPr>
          <a:xfrm rot="19092971">
            <a:off x="7296785" y="147764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p:txBody>
          </p:sp>
        </p:grpSp>
      </p:gr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29608</Words>
  <Application>WPS Presentation</Application>
  <PresentationFormat>On-screen Show (4:3)</PresentationFormat>
  <Paragraphs>1225</Paragraphs>
  <Slides>90</Slides>
  <Notes>24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90</vt:i4>
      </vt:variant>
    </vt:vector>
  </HeadingPairs>
  <TitlesOfParts>
    <vt:vector size="111" baseType="lpstr">
      <vt:lpstr>Arial</vt:lpstr>
      <vt:lpstr>SimSun</vt:lpstr>
      <vt:lpstr>Wingdings</vt:lpstr>
      <vt:lpstr>Wingdings 3</vt:lpstr>
      <vt:lpstr>Arial</vt:lpstr>
      <vt:lpstr>Livvic</vt:lpstr>
      <vt:lpstr>Segoe Print</vt:lpstr>
      <vt:lpstr>Roboto Condensed Light</vt:lpstr>
      <vt:lpstr>Open Sans</vt:lpstr>
      <vt:lpstr>Calibri</vt:lpstr>
      <vt:lpstr>Trebuchet MS</vt:lpstr>
      <vt:lpstr>Tahoma</vt:lpstr>
      <vt:lpstr>Microsoft YaHei</vt:lpstr>
      <vt:lpstr>Arial Unicode MS</vt:lpstr>
      <vt:lpstr>Wingdings 2</vt:lpstr>
      <vt:lpstr>Garamond</vt:lpstr>
      <vt:lpstr>Courier New</vt:lpstr>
      <vt:lpstr>Arial Black</vt:lpstr>
      <vt:lpstr>Poppins</vt:lpstr>
      <vt:lpstr>Aldhabi</vt:lpstr>
      <vt:lpstr>Facet</vt:lpstr>
      <vt:lpstr>IMMUNIZATION  &amp;  COVID19 VACCINE</vt:lpstr>
      <vt:lpstr>TYPES OF IMMUNITY</vt:lpstr>
      <vt:lpstr>PowerPoint 演示文稿</vt:lpstr>
      <vt:lpstr>Vaccination vs Immunization</vt:lpstr>
      <vt:lpstr>Artificial Active Immunization  ( Vaccination)</vt:lpstr>
      <vt:lpstr>PowerPoint 演示文稿</vt:lpstr>
      <vt:lpstr>PowerPoint 演示文稿</vt:lpstr>
      <vt:lpstr>PowerPoint 演示文稿</vt:lpstr>
      <vt:lpstr>Elimination vs Eradication</vt:lpstr>
      <vt:lpstr>PowerPoint 演示文稿</vt:lpstr>
      <vt:lpstr>Types Of Vaccines</vt:lpstr>
      <vt:lpstr>PowerPoint 演示文稿</vt:lpstr>
      <vt:lpstr>Recombinant Vaccines</vt:lpstr>
      <vt:lpstr>PowerPoint 演示文稿</vt:lpstr>
      <vt:lpstr>Polysaccharide-based Vaccines</vt:lpstr>
      <vt:lpstr>PowerPoint 演示文稿</vt:lpstr>
      <vt:lpstr>Examples For Each Type Of Vaccines</vt:lpstr>
      <vt:lpstr>Artificial Passive Immunization</vt:lpstr>
      <vt:lpstr>PowerPoint 演示文稿</vt:lpstr>
      <vt:lpstr>Approaches To Passive Imunization</vt:lpstr>
      <vt:lpstr>Examples </vt:lpstr>
      <vt:lpstr>How Can Passive Immunization Interfere With Vaccination?</vt:lpstr>
      <vt:lpstr>Route &amp; Site of Administration for Vaccines</vt:lpstr>
      <vt:lpstr>Why are there different routes of administration for each vaccine? </vt:lpstr>
      <vt:lpstr>PowerPoint 演示文稿</vt:lpstr>
      <vt:lpstr>PowerPoint 演示文稿</vt:lpstr>
      <vt:lpstr>Site of Administration</vt:lpstr>
      <vt:lpstr>PowerPoint 演示文稿</vt:lpstr>
      <vt:lpstr>Vaccine Adverse Reactions</vt:lpstr>
      <vt:lpstr>PowerPoint 演示文稿</vt:lpstr>
      <vt:lpstr>PowerPoint 演示文稿</vt:lpstr>
      <vt:lpstr>Contraindications to Vaccines</vt:lpstr>
      <vt:lpstr>General Absolute contraindications </vt:lpstr>
      <vt:lpstr>Specific absolute contraindications</vt:lpstr>
      <vt:lpstr>General Relative contraindications</vt:lpstr>
      <vt:lpstr>Specific Relative contraindications</vt:lpstr>
      <vt:lpstr>Invalid contraindications</vt:lpstr>
      <vt:lpstr>What influences the body’s immune response to a vaccine?</vt:lpstr>
      <vt:lpstr>National Jordanian Vaccination Program</vt:lpstr>
      <vt:lpstr>PowerPoint 演示文稿</vt:lpstr>
      <vt:lpstr>PowerPoint 演示文稿</vt:lpstr>
      <vt:lpstr>PowerPoint 演示文稿</vt:lpstr>
      <vt:lpstr>Notes on the new vaccination program</vt:lpstr>
      <vt:lpstr>IMMUNIZATION </vt:lpstr>
      <vt:lpstr>BCG  (Bacillus Calmette–Guérin )  1 Month</vt:lpstr>
      <vt:lpstr>Polio Vaccine OPV (Sabin vaccine) IPV (Salk vaccine)</vt:lpstr>
      <vt:lpstr>PowerPoint 演示文稿</vt:lpstr>
      <vt:lpstr>PowerPoint 演示文稿</vt:lpstr>
      <vt:lpstr>Hepatitis B vaccination in infants</vt:lpstr>
      <vt:lpstr>HepB Vaccination in Adults</vt:lpstr>
      <vt:lpstr>Tetanus prophylaxis following wound contamination</vt:lpstr>
      <vt:lpstr>Side effects of the DTP vaccination</vt:lpstr>
      <vt:lpstr>Notes on Rotavirus infection</vt:lpstr>
      <vt:lpstr>Rotavirus vaccine</vt:lpstr>
      <vt:lpstr>Latest Rotavirus Vaccines Recommendations</vt:lpstr>
      <vt:lpstr>Hepatitis   A  Vaccine </vt:lpstr>
      <vt:lpstr>Vaccines not part of the Jordanian vaccination program</vt:lpstr>
      <vt:lpstr>pneumococcal vaccines</vt:lpstr>
      <vt:lpstr>PowerPoint 演示文稿</vt:lpstr>
      <vt:lpstr>Flu vaccine</vt:lpstr>
      <vt:lpstr>PowerPoint 演示文稿</vt:lpstr>
      <vt:lpstr>Meningococcal vaccine Nisseria meningitidis</vt:lpstr>
      <vt:lpstr>Meningococcal vaccine</vt:lpstr>
      <vt:lpstr>PowerPoint 演示文稿</vt:lpstr>
      <vt:lpstr>Varicella vaccine First dose: 12- 15 months of age Second dose: up to 4 years of age </vt:lpstr>
      <vt:lpstr>COVID-19  Vaccination   UPDATED 2022</vt:lpstr>
      <vt:lpstr>The nature of the virus </vt:lpstr>
      <vt:lpstr>History of the virus</vt:lpstr>
      <vt:lpstr>PowerPoint 演示文稿</vt:lpstr>
      <vt:lpstr>PowerPoint 演示文稿</vt:lpstr>
      <vt:lpstr>Latest updates </vt:lpstr>
      <vt:lpstr>PowerPoint 演示文稿</vt:lpstr>
      <vt:lpstr>PowerPoint 演示文稿</vt:lpstr>
      <vt:lpstr>CRS-like syndrome ("cytokine storm")</vt:lpstr>
      <vt:lpstr>PowerPoint 演示文稿</vt:lpstr>
      <vt:lpstr>Kawasaki disease </vt:lpstr>
      <vt:lpstr>Multisystem inflammatory syndrome (MIS-C)</vt:lpstr>
      <vt:lpstr>"Defining Kawasaki disease and pediatric inflammatory multisystem syndrome-temporally associated to SARS-CoV-2 infection" key takeaways:</vt:lpstr>
      <vt:lpstr>RT-PCR test</vt:lpstr>
      <vt:lpstr>PowerPoint 演示文稿</vt:lpstr>
      <vt:lpstr>CT scan</vt:lpstr>
      <vt:lpstr>What are the avilable vaccines ? </vt:lpstr>
      <vt:lpstr>Sputnik V</vt:lpstr>
      <vt:lpstr>University of Oxford, AstraZeneca</vt:lpstr>
      <vt:lpstr>JHONSON &amp; JHONSON</vt:lpstr>
      <vt:lpstr>SINOPHARM</vt:lpstr>
      <vt:lpstr>mRNA vaccines</vt:lpstr>
      <vt:lpstr>BioNTech/Pfizer </vt:lpstr>
      <vt:lpstr>Moderna</vt:lpstr>
      <vt:lpstr>Moderna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dc:title>
  <dc:creator/>
  <cp:lastModifiedBy>Ibraheem Alkhawaldeh</cp:lastModifiedBy>
  <cp:revision>5</cp:revision>
  <dcterms:created xsi:type="dcterms:W3CDTF">2013-07-30T14:48:00Z</dcterms:created>
  <dcterms:modified xsi:type="dcterms:W3CDTF">2023-07-30T04:14:59Z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CV">
    <vt:lpwstr>E525E1A969744FED8B2616419C6CD0A5</vt:lpwstr>
  </property>
  <property fmtid="{D5CDD505-2E9C-101B-9397-08002B2CF9AE}" pid="4" name="KSOProductBuildVer">
    <vt:lpwstr>1033-11.2.0.11537</vt:lpwstr>
  </property>
</Properties>
</file>