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3"/>
    <p:sldMasterId id="2147483687" r:id="rId4"/>
    <p:sldMasterId id="2147483757" r:id="rId5"/>
    <p:sldMasterId id="2147483769" r:id="rId6"/>
    <p:sldMasterId id="2147483903" r:id="rId7"/>
    <p:sldMasterId id="2147484343" r:id="rId8"/>
    <p:sldMasterId id="2147484939" r:id="rId9"/>
  </p:sldMasterIdLst>
  <p:notesMasterIdLst>
    <p:notesMasterId r:id="rId35"/>
  </p:notesMasterIdLst>
  <p:sldIdLst>
    <p:sldId id="314" r:id="rId10"/>
    <p:sldId id="260" r:id="rId11"/>
    <p:sldId id="338" r:id="rId12"/>
    <p:sldId id="324" r:id="rId13"/>
    <p:sldId id="332" r:id="rId14"/>
    <p:sldId id="258" r:id="rId15"/>
    <p:sldId id="261" r:id="rId16"/>
    <p:sldId id="279" r:id="rId17"/>
    <p:sldId id="262" r:id="rId18"/>
    <p:sldId id="318" r:id="rId19"/>
    <p:sldId id="317" r:id="rId20"/>
    <p:sldId id="263" r:id="rId21"/>
    <p:sldId id="265" r:id="rId22"/>
    <p:sldId id="266" r:id="rId23"/>
    <p:sldId id="333" r:id="rId24"/>
    <p:sldId id="329" r:id="rId25"/>
    <p:sldId id="267" r:id="rId26"/>
    <p:sldId id="331" r:id="rId27"/>
    <p:sldId id="257" r:id="rId28"/>
    <p:sldId id="325" r:id="rId29"/>
    <p:sldId id="269" r:id="rId30"/>
    <p:sldId id="326" r:id="rId31"/>
    <p:sldId id="327" r:id="rId32"/>
    <p:sldId id="328" r:id="rId33"/>
    <p:sldId id="337" r:id="rId34"/>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6.xml" /><Relationship Id="rId13" Type="http://schemas.openxmlformats.org/officeDocument/2006/relationships/slide" Target="slides/slide4.xml" /><Relationship Id="rId18" Type="http://schemas.openxmlformats.org/officeDocument/2006/relationships/slide" Target="slides/slide9.xml" /><Relationship Id="rId26" Type="http://schemas.openxmlformats.org/officeDocument/2006/relationships/slide" Target="slides/slide17.xml" /><Relationship Id="rId39" Type="http://schemas.openxmlformats.org/officeDocument/2006/relationships/tableStyles" Target="tableStyles.xml" /><Relationship Id="rId3" Type="http://schemas.openxmlformats.org/officeDocument/2006/relationships/slideMaster" Target="slideMasters/slideMaster1.xml" /><Relationship Id="rId21" Type="http://schemas.openxmlformats.org/officeDocument/2006/relationships/slide" Target="slides/slide12.xml" /><Relationship Id="rId34" Type="http://schemas.openxmlformats.org/officeDocument/2006/relationships/slide" Target="slides/slide25.xml" /><Relationship Id="rId7" Type="http://schemas.openxmlformats.org/officeDocument/2006/relationships/slideMaster" Target="slideMasters/slideMaster5.xml" /><Relationship Id="rId12" Type="http://schemas.openxmlformats.org/officeDocument/2006/relationships/slide" Target="slides/slide3.xml" /><Relationship Id="rId17" Type="http://schemas.openxmlformats.org/officeDocument/2006/relationships/slide" Target="slides/slide8.xml" /><Relationship Id="rId25" Type="http://schemas.openxmlformats.org/officeDocument/2006/relationships/slide" Target="slides/slide16.xml" /><Relationship Id="rId33" Type="http://schemas.openxmlformats.org/officeDocument/2006/relationships/slide" Target="slides/slide24.xml" /><Relationship Id="rId38" Type="http://schemas.openxmlformats.org/officeDocument/2006/relationships/theme" Target="theme/theme1.xml" /><Relationship Id="rId2" Type="http://schemas.openxmlformats.org/officeDocument/2006/relationships/customXml" Target="../customXml/item2.xml" /><Relationship Id="rId16" Type="http://schemas.openxmlformats.org/officeDocument/2006/relationships/slide" Target="slides/slide7.xml" /><Relationship Id="rId20" Type="http://schemas.openxmlformats.org/officeDocument/2006/relationships/slide" Target="slides/slide11.xml" /><Relationship Id="rId29" Type="http://schemas.openxmlformats.org/officeDocument/2006/relationships/slide" Target="slides/slide20.xml" /><Relationship Id="rId1" Type="http://schemas.openxmlformats.org/officeDocument/2006/relationships/customXml" Target="../customXml/item1.xml" /><Relationship Id="rId6" Type="http://schemas.openxmlformats.org/officeDocument/2006/relationships/slideMaster" Target="slideMasters/slideMaster4.xml" /><Relationship Id="rId11" Type="http://schemas.openxmlformats.org/officeDocument/2006/relationships/slide" Target="slides/slide2.xml" /><Relationship Id="rId24" Type="http://schemas.openxmlformats.org/officeDocument/2006/relationships/slide" Target="slides/slide15.xml" /><Relationship Id="rId32" Type="http://schemas.openxmlformats.org/officeDocument/2006/relationships/slide" Target="slides/slide23.xml" /><Relationship Id="rId37" Type="http://schemas.openxmlformats.org/officeDocument/2006/relationships/viewProps" Target="viewProps.xml" /><Relationship Id="rId5" Type="http://schemas.openxmlformats.org/officeDocument/2006/relationships/slideMaster" Target="slideMasters/slideMaster3.xml" /><Relationship Id="rId15" Type="http://schemas.openxmlformats.org/officeDocument/2006/relationships/slide" Target="slides/slide6.xml" /><Relationship Id="rId23" Type="http://schemas.openxmlformats.org/officeDocument/2006/relationships/slide" Target="slides/slide14.xml" /><Relationship Id="rId28" Type="http://schemas.openxmlformats.org/officeDocument/2006/relationships/slide" Target="slides/slide19.xml" /><Relationship Id="rId36" Type="http://schemas.openxmlformats.org/officeDocument/2006/relationships/presProps" Target="presProps.xml" /><Relationship Id="rId10" Type="http://schemas.openxmlformats.org/officeDocument/2006/relationships/slide" Target="slides/slide1.xml" /><Relationship Id="rId19" Type="http://schemas.openxmlformats.org/officeDocument/2006/relationships/slide" Target="slides/slide10.xml" /><Relationship Id="rId31" Type="http://schemas.openxmlformats.org/officeDocument/2006/relationships/slide" Target="slides/slide22.xml" /><Relationship Id="rId4" Type="http://schemas.openxmlformats.org/officeDocument/2006/relationships/slideMaster" Target="slideMasters/slideMaster2.xml" /><Relationship Id="rId9" Type="http://schemas.openxmlformats.org/officeDocument/2006/relationships/slideMaster" Target="slideMasters/slideMaster7.xml" /><Relationship Id="rId14" Type="http://schemas.openxmlformats.org/officeDocument/2006/relationships/slide" Target="slides/slide5.xml" /><Relationship Id="rId22" Type="http://schemas.openxmlformats.org/officeDocument/2006/relationships/slide" Target="slides/slide13.xml" /><Relationship Id="rId27" Type="http://schemas.openxmlformats.org/officeDocument/2006/relationships/slide" Target="slides/slide18.xml" /><Relationship Id="rId30" Type="http://schemas.openxmlformats.org/officeDocument/2006/relationships/slide" Target="slides/slide21.xml" /><Relationship Id="rId35"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D18AC4-D5B3-9BD7-C921-B2BFF518FCD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rtl="1" eaLnBrk="1" hangingPunct="1">
              <a:defRPr sz="1200"/>
            </a:lvl1pPr>
          </a:lstStyle>
          <a:p>
            <a:pPr>
              <a:defRPr/>
            </a:pPr>
            <a:endParaRPr lang="en-US"/>
          </a:p>
        </p:txBody>
      </p:sp>
      <p:sp>
        <p:nvSpPr>
          <p:cNvPr id="3" name="Date Placeholder 2">
            <a:extLst>
              <a:ext uri="{FF2B5EF4-FFF2-40B4-BE49-F238E27FC236}">
                <a16:creationId xmlns:a16="http://schemas.microsoft.com/office/drawing/2014/main" id="{0A5D9212-2CEA-977F-5B53-E62CC74AC97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rtl="1" eaLnBrk="1" hangingPunct="1">
              <a:defRPr sz="1200"/>
            </a:lvl1pPr>
          </a:lstStyle>
          <a:p>
            <a:pPr>
              <a:defRPr/>
            </a:pPr>
            <a:fld id="{5B9C1565-0599-466E-B69D-2D057047CD5A}" type="datetimeFigureOut">
              <a:rPr lang="en-US"/>
              <a:pPr>
                <a:defRPr/>
              </a:pPr>
              <a:t>11/16/2022</a:t>
            </a:fld>
            <a:endParaRPr lang="en-US"/>
          </a:p>
        </p:txBody>
      </p:sp>
      <p:sp>
        <p:nvSpPr>
          <p:cNvPr id="4" name="Slide Image Placeholder 3">
            <a:extLst>
              <a:ext uri="{FF2B5EF4-FFF2-40B4-BE49-F238E27FC236}">
                <a16:creationId xmlns:a16="http://schemas.microsoft.com/office/drawing/2014/main" id="{B856BABD-7ED6-2B14-D643-87A464E6027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6634DD3-5D40-EFCA-4091-4B32BC66AE5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65EFF6E-DCE1-A9EA-F389-C0DC8351BC6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1"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C39CC45C-7FE0-978E-C0C2-1D9577D4249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rtl="1" eaLnBrk="1" hangingPunct="1">
              <a:defRPr sz="1200"/>
            </a:lvl1pPr>
          </a:lstStyle>
          <a:p>
            <a:fld id="{14663778-1C03-4150-B113-C52B58B4EB97}" type="slidenum">
              <a:rPr lang="en-US" altLang="ar-JO"/>
              <a:pPr/>
              <a:t>‹#›</a:t>
            </a:fld>
            <a:endParaRPr lang="en-US" altLang="ar-J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55B5BDD-92CD-B011-F771-95F0160CF0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FD72D643-80A9-46CF-9ADA-40E197AC4C15}" type="slidenum">
              <a:rPr lang="ar-SA" altLang="ar-JO">
                <a:solidFill>
                  <a:srgbClr val="000000"/>
                </a:solidFill>
                <a:latin typeface="Arial" panose="020B0604020202020204" pitchFamily="34" charset="0"/>
              </a:rPr>
              <a:pPr>
                <a:spcBef>
                  <a:spcPct val="0"/>
                </a:spcBef>
              </a:pPr>
              <a:t>4</a:t>
            </a:fld>
            <a:endParaRPr lang="en-US" altLang="ar-JO">
              <a:solidFill>
                <a:srgbClr val="000000"/>
              </a:solidFill>
              <a:latin typeface="Arial" panose="020B0604020202020204" pitchFamily="34" charset="0"/>
            </a:endParaRPr>
          </a:p>
        </p:txBody>
      </p:sp>
      <p:sp>
        <p:nvSpPr>
          <p:cNvPr id="48131" name="Rectangle 2">
            <a:extLst>
              <a:ext uri="{FF2B5EF4-FFF2-40B4-BE49-F238E27FC236}">
                <a16:creationId xmlns:a16="http://schemas.microsoft.com/office/drawing/2014/main" id="{53E42B73-BD9D-A537-89A6-B5D8B0B9E8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a:extLst>
              <a:ext uri="{FF2B5EF4-FFF2-40B4-BE49-F238E27FC236}">
                <a16:creationId xmlns:a16="http://schemas.microsoft.com/office/drawing/2014/main" id="{3B5A4EB3-B844-ACC8-AB46-11567F6CCD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ar-J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DAB741FF-37E6-4EA3-23B0-3677F3399E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defTabSz="917575">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defTabSz="917575">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defTabSz="917575">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defTabSz="917575">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83EFC2F5-0E49-4137-9413-709E5F5C9D31}" type="slidenum">
              <a:rPr kumimoji="1" lang="en-US" altLang="ar-JO">
                <a:solidFill>
                  <a:srgbClr val="000000"/>
                </a:solidFill>
                <a:latin typeface="Times New Roman" panose="02020603050405020304" pitchFamily="18" charset="0"/>
                <a:ea typeface="SimSun" panose="02010600030101010101" pitchFamily="2" charset="-122"/>
              </a:rPr>
              <a:pPr>
                <a:spcBef>
                  <a:spcPct val="0"/>
                </a:spcBef>
              </a:pPr>
              <a:t>23</a:t>
            </a:fld>
            <a:endParaRPr kumimoji="1" lang="en-US" altLang="ar-JO">
              <a:solidFill>
                <a:srgbClr val="000000"/>
              </a:solidFill>
              <a:latin typeface="Times New Roman" panose="02020603050405020304" pitchFamily="18" charset="0"/>
              <a:ea typeface="SimSun" panose="02010600030101010101" pitchFamily="2" charset="-122"/>
            </a:endParaRPr>
          </a:p>
        </p:txBody>
      </p:sp>
      <p:sp>
        <p:nvSpPr>
          <p:cNvPr id="68611" name="Rectangle 2">
            <a:extLst>
              <a:ext uri="{FF2B5EF4-FFF2-40B4-BE49-F238E27FC236}">
                <a16:creationId xmlns:a16="http://schemas.microsoft.com/office/drawing/2014/main" id="{DA0315E2-4664-F4C6-EE00-0E8E4B41FB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a:extLst>
              <a:ext uri="{FF2B5EF4-FFF2-40B4-BE49-F238E27FC236}">
                <a16:creationId xmlns:a16="http://schemas.microsoft.com/office/drawing/2014/main" id="{118B6069-6A64-39E6-0377-643C652C9E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ar-JO"/>
              <a:t>IL2 is needed to activate T-cells. If these are autoreactive T-cells causing autoimmune disease, the effect of IL2 (illustrated with the Black Dots) can be blocked by using an antibody that blocks the IL2 receptor.</a:t>
            </a:r>
          </a:p>
          <a:p>
            <a:pPr eaLnBrk="1" hangingPunct="1"/>
            <a:endParaRPr lang="en-US" altLang="ar-JO"/>
          </a:p>
          <a:p>
            <a:pPr eaLnBrk="1" hangingPunct="1"/>
            <a:r>
              <a:rPr lang="en-US" altLang="ar-JO"/>
              <a:t>Similarly, and analog of  IL2 that binds to the receptor with high affinity but does not trigger T-cell differentiation and T-cell production of cytokines can prevent the authentic IL2 from reaching its receptor thus turning down the autoimmunity.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C3CBDBEA-F292-9311-6A3E-7AB171D8F1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defTabSz="917575">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defTabSz="917575">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defTabSz="917575">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defTabSz="917575">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defTabSz="9175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defTabSz="9175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defTabSz="9175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defTabSz="917575"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49E962FA-50DA-461B-8037-4130AD13529F}" type="slidenum">
              <a:rPr kumimoji="1" lang="en-US" altLang="ar-JO">
                <a:solidFill>
                  <a:srgbClr val="000000"/>
                </a:solidFill>
                <a:latin typeface="Times New Roman" panose="02020603050405020304" pitchFamily="18" charset="0"/>
                <a:ea typeface="SimSun" panose="02010600030101010101" pitchFamily="2" charset="-122"/>
              </a:rPr>
              <a:pPr>
                <a:spcBef>
                  <a:spcPct val="0"/>
                </a:spcBef>
              </a:pPr>
              <a:t>24</a:t>
            </a:fld>
            <a:endParaRPr kumimoji="1" lang="en-US" altLang="ar-JO">
              <a:solidFill>
                <a:srgbClr val="000000"/>
              </a:solidFill>
              <a:latin typeface="Times New Roman" panose="02020603050405020304" pitchFamily="18" charset="0"/>
              <a:ea typeface="SimSun" panose="02010600030101010101" pitchFamily="2" charset="-122"/>
            </a:endParaRPr>
          </a:p>
        </p:txBody>
      </p:sp>
      <p:sp>
        <p:nvSpPr>
          <p:cNvPr id="70659" name="Rectangle 2">
            <a:extLst>
              <a:ext uri="{FF2B5EF4-FFF2-40B4-BE49-F238E27FC236}">
                <a16:creationId xmlns:a16="http://schemas.microsoft.com/office/drawing/2014/main" id="{E7F0198C-8096-3786-9849-1071AE5391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a:extLst>
              <a:ext uri="{FF2B5EF4-FFF2-40B4-BE49-F238E27FC236}">
                <a16:creationId xmlns:a16="http://schemas.microsoft.com/office/drawing/2014/main" id="{5CABCDF9-A778-30A5-1344-9C5B9469B8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ar-JO"/>
              <a:t>Autoreactive T-cells  can also be shut down and destroyed with toxins bound to IL2 that are brought to the T-cell by the IL2. This is much like antibody-based immuno-toxins where an antibody bring a toxin to a cancer cell based on an antigen that the cancer cell is expressing.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DE6973F-6546-8D90-A10E-CAA8BEB40A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F44C78-D4AB-77C1-15CE-F346AB613D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543EA2C-9014-F8D8-027C-5EEFE7505195}"/>
              </a:ext>
            </a:extLst>
          </p:cNvPr>
          <p:cNvSpPr>
            <a:spLocks noGrp="1" noChangeArrowheads="1"/>
          </p:cNvSpPr>
          <p:nvPr>
            <p:ph type="sldNum" sz="quarter" idx="12"/>
          </p:nvPr>
        </p:nvSpPr>
        <p:spPr>
          <a:ln/>
        </p:spPr>
        <p:txBody>
          <a:bodyPr/>
          <a:lstStyle>
            <a:lvl1pPr>
              <a:defRPr/>
            </a:lvl1pPr>
          </a:lstStyle>
          <a:p>
            <a:fld id="{7EEFEFE6-9ADB-42F7-B4B2-A3E4FB7A34C9}" type="slidenum">
              <a:rPr lang="ar-SA" altLang="ar-JO"/>
              <a:pPr/>
              <a:t>‹#›</a:t>
            </a:fld>
            <a:endParaRPr lang="en-US" altLang="ar-JO"/>
          </a:p>
        </p:txBody>
      </p:sp>
    </p:spTree>
    <p:extLst>
      <p:ext uri="{BB962C8B-B14F-4D97-AF65-F5344CB8AC3E}">
        <p14:creationId xmlns:p14="http://schemas.microsoft.com/office/powerpoint/2010/main" val="2353518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D2FD66F-67C0-969F-53F2-63D19AEABB0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EA7AA5B-46C8-AA82-6D71-2F9E3E237B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EB7DDBF-C227-69D0-E20B-963375C2F037}"/>
              </a:ext>
            </a:extLst>
          </p:cNvPr>
          <p:cNvSpPr>
            <a:spLocks noGrp="1" noChangeArrowheads="1"/>
          </p:cNvSpPr>
          <p:nvPr>
            <p:ph type="sldNum" sz="quarter" idx="12"/>
          </p:nvPr>
        </p:nvSpPr>
        <p:spPr>
          <a:ln/>
        </p:spPr>
        <p:txBody>
          <a:bodyPr/>
          <a:lstStyle>
            <a:lvl1pPr>
              <a:defRPr/>
            </a:lvl1pPr>
          </a:lstStyle>
          <a:p>
            <a:fld id="{D683D3B4-16C8-46B6-95F2-7855B6306A52}" type="slidenum">
              <a:rPr lang="ar-SA" altLang="ar-JO"/>
              <a:pPr/>
              <a:t>‹#›</a:t>
            </a:fld>
            <a:endParaRPr lang="en-US" altLang="ar-JO"/>
          </a:p>
        </p:txBody>
      </p:sp>
    </p:spTree>
    <p:extLst>
      <p:ext uri="{BB962C8B-B14F-4D97-AF65-F5344CB8AC3E}">
        <p14:creationId xmlns:p14="http://schemas.microsoft.com/office/powerpoint/2010/main" val="3915904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16DD3EE-7218-DCDF-C19A-00B4491321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47F0561-C91E-E2DA-D734-D25516A50D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5869910-94FE-CFEF-02A0-00268128BA24}"/>
              </a:ext>
            </a:extLst>
          </p:cNvPr>
          <p:cNvSpPr>
            <a:spLocks noGrp="1" noChangeArrowheads="1"/>
          </p:cNvSpPr>
          <p:nvPr>
            <p:ph type="sldNum" sz="quarter" idx="12"/>
          </p:nvPr>
        </p:nvSpPr>
        <p:spPr>
          <a:ln/>
        </p:spPr>
        <p:txBody>
          <a:bodyPr/>
          <a:lstStyle>
            <a:lvl1pPr>
              <a:defRPr/>
            </a:lvl1pPr>
          </a:lstStyle>
          <a:p>
            <a:fld id="{1E742029-ED15-44A5-8125-8981E77404B6}" type="slidenum">
              <a:rPr lang="ar-SA" altLang="ar-JO"/>
              <a:pPr/>
              <a:t>‹#›</a:t>
            </a:fld>
            <a:endParaRPr lang="en-US" altLang="ar-JO"/>
          </a:p>
        </p:txBody>
      </p:sp>
    </p:spTree>
    <p:extLst>
      <p:ext uri="{BB962C8B-B14F-4D97-AF65-F5344CB8AC3E}">
        <p14:creationId xmlns:p14="http://schemas.microsoft.com/office/powerpoint/2010/main" val="3263804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F89CD0C-AA89-979F-FE00-5E112864843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9F55F6D-E199-657E-89F7-30950A39C3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03A3C87-3BF4-65DD-E664-CC769097589D}"/>
              </a:ext>
            </a:extLst>
          </p:cNvPr>
          <p:cNvSpPr>
            <a:spLocks noGrp="1" noChangeArrowheads="1"/>
          </p:cNvSpPr>
          <p:nvPr>
            <p:ph type="sldNum" sz="quarter" idx="12"/>
          </p:nvPr>
        </p:nvSpPr>
        <p:spPr>
          <a:ln/>
        </p:spPr>
        <p:txBody>
          <a:bodyPr/>
          <a:lstStyle>
            <a:lvl1pPr>
              <a:defRPr/>
            </a:lvl1pPr>
          </a:lstStyle>
          <a:p>
            <a:fld id="{6E6A5A62-515D-466A-A9C7-094D02FA3FAD}" type="slidenum">
              <a:rPr lang="ar-SA" altLang="ar-JO"/>
              <a:pPr/>
              <a:t>‹#›</a:t>
            </a:fld>
            <a:endParaRPr lang="en-US" altLang="ar-JO"/>
          </a:p>
        </p:txBody>
      </p:sp>
    </p:spTree>
    <p:extLst>
      <p:ext uri="{BB962C8B-B14F-4D97-AF65-F5344CB8AC3E}">
        <p14:creationId xmlns:p14="http://schemas.microsoft.com/office/powerpoint/2010/main" val="2584259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7E4EEC2-1349-57E6-E722-46E64A786C60}"/>
              </a:ext>
            </a:extLst>
          </p:cNvPr>
          <p:cNvSpPr>
            <a:spLocks noGrp="1"/>
          </p:cNvSpPr>
          <p:nvPr>
            <p:ph type="dt" sz="half" idx="10"/>
          </p:nvPr>
        </p:nvSpPr>
        <p:spPr/>
        <p:txBody>
          <a:bodyPr/>
          <a:lstStyle>
            <a:lvl1pPr>
              <a:defRPr/>
            </a:lvl1pPr>
          </a:lstStyle>
          <a:p>
            <a:pPr>
              <a:defRPr/>
            </a:pPr>
            <a:fld id="{DCC496EF-41EE-402C-A2F0-9CFAAF6FBB42}" type="datetimeFigureOut">
              <a:rPr lang="en-US"/>
              <a:pPr>
                <a:defRPr/>
              </a:pPr>
              <a:t>11/16/2022</a:t>
            </a:fld>
            <a:endParaRPr lang="en-US"/>
          </a:p>
        </p:txBody>
      </p:sp>
      <p:sp>
        <p:nvSpPr>
          <p:cNvPr id="5" name="Footer Placeholder 4">
            <a:extLst>
              <a:ext uri="{FF2B5EF4-FFF2-40B4-BE49-F238E27FC236}">
                <a16:creationId xmlns:a16="http://schemas.microsoft.com/office/drawing/2014/main" id="{0B2B6AB1-C250-F7AE-1689-99A21B5A07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B636E1-887C-1393-37CB-9D18F2C4B164}"/>
              </a:ext>
            </a:extLst>
          </p:cNvPr>
          <p:cNvSpPr>
            <a:spLocks noGrp="1"/>
          </p:cNvSpPr>
          <p:nvPr>
            <p:ph type="sldNum" sz="quarter" idx="12"/>
          </p:nvPr>
        </p:nvSpPr>
        <p:spPr/>
        <p:txBody>
          <a:bodyPr/>
          <a:lstStyle>
            <a:lvl1pPr>
              <a:defRPr/>
            </a:lvl1pPr>
          </a:lstStyle>
          <a:p>
            <a:fld id="{A8BF28DA-D72A-4270-8E18-35B2CC57D934}" type="slidenum">
              <a:rPr lang="ar-SA" altLang="ar-JO"/>
              <a:pPr/>
              <a:t>‹#›</a:t>
            </a:fld>
            <a:endParaRPr lang="en-US" altLang="ar-JO"/>
          </a:p>
        </p:txBody>
      </p:sp>
    </p:spTree>
    <p:extLst>
      <p:ext uri="{BB962C8B-B14F-4D97-AF65-F5344CB8AC3E}">
        <p14:creationId xmlns:p14="http://schemas.microsoft.com/office/powerpoint/2010/main" val="3663283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0DE82E-8A1B-2FE7-54CC-0775A9AB902E}"/>
              </a:ext>
            </a:extLst>
          </p:cNvPr>
          <p:cNvSpPr>
            <a:spLocks noGrp="1"/>
          </p:cNvSpPr>
          <p:nvPr>
            <p:ph type="dt" sz="half" idx="10"/>
          </p:nvPr>
        </p:nvSpPr>
        <p:spPr/>
        <p:txBody>
          <a:bodyPr/>
          <a:lstStyle>
            <a:lvl1pPr>
              <a:defRPr/>
            </a:lvl1pPr>
          </a:lstStyle>
          <a:p>
            <a:pPr>
              <a:defRPr/>
            </a:pPr>
            <a:fld id="{4688B999-4204-49E2-9C82-314D06C7E355}" type="datetimeFigureOut">
              <a:rPr lang="en-US"/>
              <a:pPr>
                <a:defRPr/>
              </a:pPr>
              <a:t>11/16/2022</a:t>
            </a:fld>
            <a:endParaRPr lang="en-US"/>
          </a:p>
        </p:txBody>
      </p:sp>
      <p:sp>
        <p:nvSpPr>
          <p:cNvPr id="5" name="Footer Placeholder 4">
            <a:extLst>
              <a:ext uri="{FF2B5EF4-FFF2-40B4-BE49-F238E27FC236}">
                <a16:creationId xmlns:a16="http://schemas.microsoft.com/office/drawing/2014/main" id="{B404CDF1-8DF5-4210-4C0C-6849D98615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81C040E-CCE0-07B5-F008-F9C1811B1A5C}"/>
              </a:ext>
            </a:extLst>
          </p:cNvPr>
          <p:cNvSpPr>
            <a:spLocks noGrp="1"/>
          </p:cNvSpPr>
          <p:nvPr>
            <p:ph type="sldNum" sz="quarter" idx="12"/>
          </p:nvPr>
        </p:nvSpPr>
        <p:spPr/>
        <p:txBody>
          <a:bodyPr/>
          <a:lstStyle>
            <a:lvl1pPr>
              <a:defRPr/>
            </a:lvl1pPr>
          </a:lstStyle>
          <a:p>
            <a:fld id="{5C0E4B24-C465-4F42-82BB-FC4747743798}" type="slidenum">
              <a:rPr lang="ar-SA" altLang="ar-JO"/>
              <a:pPr/>
              <a:t>‹#›</a:t>
            </a:fld>
            <a:endParaRPr lang="en-US" altLang="ar-JO"/>
          </a:p>
        </p:txBody>
      </p:sp>
    </p:spTree>
    <p:extLst>
      <p:ext uri="{BB962C8B-B14F-4D97-AF65-F5344CB8AC3E}">
        <p14:creationId xmlns:p14="http://schemas.microsoft.com/office/powerpoint/2010/main" val="98937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9009A0-D6BF-30D5-1692-66076F506F15}"/>
              </a:ext>
            </a:extLst>
          </p:cNvPr>
          <p:cNvSpPr>
            <a:spLocks noGrp="1"/>
          </p:cNvSpPr>
          <p:nvPr>
            <p:ph type="dt" sz="half" idx="10"/>
          </p:nvPr>
        </p:nvSpPr>
        <p:spPr/>
        <p:txBody>
          <a:bodyPr/>
          <a:lstStyle>
            <a:lvl1pPr>
              <a:defRPr/>
            </a:lvl1pPr>
          </a:lstStyle>
          <a:p>
            <a:pPr>
              <a:defRPr/>
            </a:pPr>
            <a:fld id="{39BAA8E4-36EE-4DFA-898F-BC0F7E2938B1}" type="datetimeFigureOut">
              <a:rPr lang="en-US"/>
              <a:pPr>
                <a:defRPr/>
              </a:pPr>
              <a:t>11/16/2022</a:t>
            </a:fld>
            <a:endParaRPr lang="en-US"/>
          </a:p>
        </p:txBody>
      </p:sp>
      <p:sp>
        <p:nvSpPr>
          <p:cNvPr id="5" name="Footer Placeholder 4">
            <a:extLst>
              <a:ext uri="{FF2B5EF4-FFF2-40B4-BE49-F238E27FC236}">
                <a16:creationId xmlns:a16="http://schemas.microsoft.com/office/drawing/2014/main" id="{6CDD1E48-6BB7-F4E8-BB91-A916E2D77A3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5472FCB-0FBD-DF35-8153-42A94BBA6DB4}"/>
              </a:ext>
            </a:extLst>
          </p:cNvPr>
          <p:cNvSpPr>
            <a:spLocks noGrp="1"/>
          </p:cNvSpPr>
          <p:nvPr>
            <p:ph type="sldNum" sz="quarter" idx="12"/>
          </p:nvPr>
        </p:nvSpPr>
        <p:spPr/>
        <p:txBody>
          <a:bodyPr/>
          <a:lstStyle>
            <a:lvl1pPr>
              <a:defRPr/>
            </a:lvl1pPr>
          </a:lstStyle>
          <a:p>
            <a:fld id="{6C983745-26E5-427C-AC18-4376C2F8EFCB}" type="slidenum">
              <a:rPr lang="ar-SA" altLang="ar-JO"/>
              <a:pPr/>
              <a:t>‹#›</a:t>
            </a:fld>
            <a:endParaRPr lang="en-US" altLang="ar-JO"/>
          </a:p>
        </p:txBody>
      </p:sp>
    </p:spTree>
    <p:extLst>
      <p:ext uri="{BB962C8B-B14F-4D97-AF65-F5344CB8AC3E}">
        <p14:creationId xmlns:p14="http://schemas.microsoft.com/office/powerpoint/2010/main" val="1140628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662DEAA-0007-0354-124D-EDF7FD2F5FA0}"/>
              </a:ext>
            </a:extLst>
          </p:cNvPr>
          <p:cNvSpPr>
            <a:spLocks noGrp="1"/>
          </p:cNvSpPr>
          <p:nvPr>
            <p:ph type="dt" sz="half" idx="10"/>
          </p:nvPr>
        </p:nvSpPr>
        <p:spPr/>
        <p:txBody>
          <a:bodyPr/>
          <a:lstStyle>
            <a:lvl1pPr>
              <a:defRPr/>
            </a:lvl1pPr>
          </a:lstStyle>
          <a:p>
            <a:pPr>
              <a:defRPr/>
            </a:pPr>
            <a:fld id="{787A3A8D-BA36-4A97-AD5D-5A5AD2354DC5}" type="datetimeFigureOut">
              <a:rPr lang="en-US"/>
              <a:pPr>
                <a:defRPr/>
              </a:pPr>
              <a:t>11/16/2022</a:t>
            </a:fld>
            <a:endParaRPr lang="en-US"/>
          </a:p>
        </p:txBody>
      </p:sp>
      <p:sp>
        <p:nvSpPr>
          <p:cNvPr id="6" name="Footer Placeholder 4">
            <a:extLst>
              <a:ext uri="{FF2B5EF4-FFF2-40B4-BE49-F238E27FC236}">
                <a16:creationId xmlns:a16="http://schemas.microsoft.com/office/drawing/2014/main" id="{83CF8EE5-1E9B-835C-733F-833C04440D1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D42997-A0E5-DA70-D4BB-AA93EDC7EE55}"/>
              </a:ext>
            </a:extLst>
          </p:cNvPr>
          <p:cNvSpPr>
            <a:spLocks noGrp="1"/>
          </p:cNvSpPr>
          <p:nvPr>
            <p:ph type="sldNum" sz="quarter" idx="12"/>
          </p:nvPr>
        </p:nvSpPr>
        <p:spPr/>
        <p:txBody>
          <a:bodyPr/>
          <a:lstStyle>
            <a:lvl1pPr>
              <a:defRPr/>
            </a:lvl1pPr>
          </a:lstStyle>
          <a:p>
            <a:fld id="{7B359720-88B5-46B4-B156-4D731BFB40DF}" type="slidenum">
              <a:rPr lang="ar-SA" altLang="ar-JO"/>
              <a:pPr/>
              <a:t>‹#›</a:t>
            </a:fld>
            <a:endParaRPr lang="en-US" altLang="ar-JO"/>
          </a:p>
        </p:txBody>
      </p:sp>
    </p:spTree>
    <p:extLst>
      <p:ext uri="{BB962C8B-B14F-4D97-AF65-F5344CB8AC3E}">
        <p14:creationId xmlns:p14="http://schemas.microsoft.com/office/powerpoint/2010/main" val="2385353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C7ED360-3CE8-DD74-8BD0-4657C6069EBD}"/>
              </a:ext>
            </a:extLst>
          </p:cNvPr>
          <p:cNvSpPr>
            <a:spLocks noGrp="1"/>
          </p:cNvSpPr>
          <p:nvPr>
            <p:ph type="dt" sz="half" idx="10"/>
          </p:nvPr>
        </p:nvSpPr>
        <p:spPr/>
        <p:txBody>
          <a:bodyPr/>
          <a:lstStyle>
            <a:lvl1pPr>
              <a:defRPr/>
            </a:lvl1pPr>
          </a:lstStyle>
          <a:p>
            <a:pPr>
              <a:defRPr/>
            </a:pPr>
            <a:fld id="{35471133-3120-4B45-BD16-86BC2ACF016C}" type="datetimeFigureOut">
              <a:rPr lang="en-US"/>
              <a:pPr>
                <a:defRPr/>
              </a:pPr>
              <a:t>11/16/2022</a:t>
            </a:fld>
            <a:endParaRPr lang="en-US"/>
          </a:p>
        </p:txBody>
      </p:sp>
      <p:sp>
        <p:nvSpPr>
          <p:cNvPr id="8" name="Footer Placeholder 4">
            <a:extLst>
              <a:ext uri="{FF2B5EF4-FFF2-40B4-BE49-F238E27FC236}">
                <a16:creationId xmlns:a16="http://schemas.microsoft.com/office/drawing/2014/main" id="{A4DB7050-BDB3-BFC1-D2A1-A797C1DDF71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011977F-A981-0F6D-73D4-18DD862295E9}"/>
              </a:ext>
            </a:extLst>
          </p:cNvPr>
          <p:cNvSpPr>
            <a:spLocks noGrp="1"/>
          </p:cNvSpPr>
          <p:nvPr>
            <p:ph type="sldNum" sz="quarter" idx="12"/>
          </p:nvPr>
        </p:nvSpPr>
        <p:spPr/>
        <p:txBody>
          <a:bodyPr/>
          <a:lstStyle>
            <a:lvl1pPr>
              <a:defRPr/>
            </a:lvl1pPr>
          </a:lstStyle>
          <a:p>
            <a:fld id="{07949668-112A-4FEC-816C-FD40EEA36F66}" type="slidenum">
              <a:rPr lang="ar-SA" altLang="ar-JO"/>
              <a:pPr/>
              <a:t>‹#›</a:t>
            </a:fld>
            <a:endParaRPr lang="en-US" altLang="ar-JO"/>
          </a:p>
        </p:txBody>
      </p:sp>
    </p:spTree>
    <p:extLst>
      <p:ext uri="{BB962C8B-B14F-4D97-AF65-F5344CB8AC3E}">
        <p14:creationId xmlns:p14="http://schemas.microsoft.com/office/powerpoint/2010/main" val="1845973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F4437C1-5AB6-4EA0-EBBE-6FCF3219ADBD}"/>
              </a:ext>
            </a:extLst>
          </p:cNvPr>
          <p:cNvSpPr>
            <a:spLocks noGrp="1"/>
          </p:cNvSpPr>
          <p:nvPr>
            <p:ph type="dt" sz="half" idx="10"/>
          </p:nvPr>
        </p:nvSpPr>
        <p:spPr/>
        <p:txBody>
          <a:bodyPr/>
          <a:lstStyle>
            <a:lvl1pPr>
              <a:defRPr/>
            </a:lvl1pPr>
          </a:lstStyle>
          <a:p>
            <a:pPr>
              <a:defRPr/>
            </a:pPr>
            <a:fld id="{B5D37560-6B3A-4740-948D-8BEF3FE615B7}" type="datetimeFigureOut">
              <a:rPr lang="en-US"/>
              <a:pPr>
                <a:defRPr/>
              </a:pPr>
              <a:t>11/16/2022</a:t>
            </a:fld>
            <a:endParaRPr lang="en-US"/>
          </a:p>
        </p:txBody>
      </p:sp>
      <p:sp>
        <p:nvSpPr>
          <p:cNvPr id="4" name="Footer Placeholder 4">
            <a:extLst>
              <a:ext uri="{FF2B5EF4-FFF2-40B4-BE49-F238E27FC236}">
                <a16:creationId xmlns:a16="http://schemas.microsoft.com/office/drawing/2014/main" id="{954F7EC3-C24A-99B5-9D3A-5986FB1B8FC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C063476-37B1-1892-837E-A7DA912F93D3}"/>
              </a:ext>
            </a:extLst>
          </p:cNvPr>
          <p:cNvSpPr>
            <a:spLocks noGrp="1"/>
          </p:cNvSpPr>
          <p:nvPr>
            <p:ph type="sldNum" sz="quarter" idx="12"/>
          </p:nvPr>
        </p:nvSpPr>
        <p:spPr/>
        <p:txBody>
          <a:bodyPr/>
          <a:lstStyle>
            <a:lvl1pPr>
              <a:defRPr/>
            </a:lvl1pPr>
          </a:lstStyle>
          <a:p>
            <a:fld id="{C78C8ED3-AFCA-4E00-AF53-A55D731E4158}" type="slidenum">
              <a:rPr lang="ar-SA" altLang="ar-JO"/>
              <a:pPr/>
              <a:t>‹#›</a:t>
            </a:fld>
            <a:endParaRPr lang="en-US" altLang="ar-JO"/>
          </a:p>
        </p:txBody>
      </p:sp>
    </p:spTree>
    <p:extLst>
      <p:ext uri="{BB962C8B-B14F-4D97-AF65-F5344CB8AC3E}">
        <p14:creationId xmlns:p14="http://schemas.microsoft.com/office/powerpoint/2010/main" val="1664276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958559E-3B80-F6E4-30B4-6D87013A62C4}"/>
              </a:ext>
            </a:extLst>
          </p:cNvPr>
          <p:cNvSpPr>
            <a:spLocks noGrp="1"/>
          </p:cNvSpPr>
          <p:nvPr>
            <p:ph type="dt" sz="half" idx="10"/>
          </p:nvPr>
        </p:nvSpPr>
        <p:spPr/>
        <p:txBody>
          <a:bodyPr/>
          <a:lstStyle>
            <a:lvl1pPr>
              <a:defRPr/>
            </a:lvl1pPr>
          </a:lstStyle>
          <a:p>
            <a:pPr>
              <a:defRPr/>
            </a:pPr>
            <a:fld id="{110A4D67-D279-4980-83D3-83DFB5F92EF6}" type="datetimeFigureOut">
              <a:rPr lang="en-US"/>
              <a:pPr>
                <a:defRPr/>
              </a:pPr>
              <a:t>11/16/2022</a:t>
            </a:fld>
            <a:endParaRPr lang="en-US"/>
          </a:p>
        </p:txBody>
      </p:sp>
      <p:sp>
        <p:nvSpPr>
          <p:cNvPr id="3" name="Footer Placeholder 4">
            <a:extLst>
              <a:ext uri="{FF2B5EF4-FFF2-40B4-BE49-F238E27FC236}">
                <a16:creationId xmlns:a16="http://schemas.microsoft.com/office/drawing/2014/main" id="{DACF05E4-73EC-A6D7-CB17-ECAF94AA54A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FC2EE57-ED51-5D2D-8BBA-AC82CE4FD43A}"/>
              </a:ext>
            </a:extLst>
          </p:cNvPr>
          <p:cNvSpPr>
            <a:spLocks noGrp="1"/>
          </p:cNvSpPr>
          <p:nvPr>
            <p:ph type="sldNum" sz="quarter" idx="12"/>
          </p:nvPr>
        </p:nvSpPr>
        <p:spPr/>
        <p:txBody>
          <a:bodyPr/>
          <a:lstStyle>
            <a:lvl1pPr>
              <a:defRPr/>
            </a:lvl1pPr>
          </a:lstStyle>
          <a:p>
            <a:fld id="{84866946-E223-4F4B-9FD6-78A568D76C28}" type="slidenum">
              <a:rPr lang="ar-SA" altLang="ar-JO"/>
              <a:pPr/>
              <a:t>‹#›</a:t>
            </a:fld>
            <a:endParaRPr lang="en-US" altLang="ar-JO"/>
          </a:p>
        </p:txBody>
      </p:sp>
    </p:spTree>
    <p:extLst>
      <p:ext uri="{BB962C8B-B14F-4D97-AF65-F5344CB8AC3E}">
        <p14:creationId xmlns:p14="http://schemas.microsoft.com/office/powerpoint/2010/main" val="363739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8D2E0F2-AC22-DA46-C30E-7B03475827E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23C4A1B-DECA-DBEC-1DCD-823EC5778A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74F9170-DE6D-1ECC-A89C-A891CF2064CA}"/>
              </a:ext>
            </a:extLst>
          </p:cNvPr>
          <p:cNvSpPr>
            <a:spLocks noGrp="1" noChangeArrowheads="1"/>
          </p:cNvSpPr>
          <p:nvPr>
            <p:ph type="sldNum" sz="quarter" idx="12"/>
          </p:nvPr>
        </p:nvSpPr>
        <p:spPr>
          <a:ln/>
        </p:spPr>
        <p:txBody>
          <a:bodyPr/>
          <a:lstStyle>
            <a:lvl1pPr>
              <a:defRPr/>
            </a:lvl1pPr>
          </a:lstStyle>
          <a:p>
            <a:fld id="{1090302D-EC00-414C-8D0A-A47CC5176970}" type="slidenum">
              <a:rPr lang="ar-SA" altLang="ar-JO"/>
              <a:pPr/>
              <a:t>‹#›</a:t>
            </a:fld>
            <a:endParaRPr lang="en-US" altLang="ar-JO"/>
          </a:p>
        </p:txBody>
      </p:sp>
    </p:spTree>
    <p:extLst>
      <p:ext uri="{BB962C8B-B14F-4D97-AF65-F5344CB8AC3E}">
        <p14:creationId xmlns:p14="http://schemas.microsoft.com/office/powerpoint/2010/main" val="1768987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97DD23B-0176-5194-E3C2-64D64588692B}"/>
              </a:ext>
            </a:extLst>
          </p:cNvPr>
          <p:cNvSpPr>
            <a:spLocks noGrp="1"/>
          </p:cNvSpPr>
          <p:nvPr>
            <p:ph type="dt" sz="half" idx="10"/>
          </p:nvPr>
        </p:nvSpPr>
        <p:spPr/>
        <p:txBody>
          <a:bodyPr/>
          <a:lstStyle>
            <a:lvl1pPr>
              <a:defRPr/>
            </a:lvl1pPr>
          </a:lstStyle>
          <a:p>
            <a:pPr>
              <a:defRPr/>
            </a:pPr>
            <a:fld id="{C0E535CB-79A0-4597-B7FD-0C18CDC25809}" type="datetimeFigureOut">
              <a:rPr lang="en-US"/>
              <a:pPr>
                <a:defRPr/>
              </a:pPr>
              <a:t>11/16/2022</a:t>
            </a:fld>
            <a:endParaRPr lang="en-US"/>
          </a:p>
        </p:txBody>
      </p:sp>
      <p:sp>
        <p:nvSpPr>
          <p:cNvPr id="6" name="Footer Placeholder 4">
            <a:extLst>
              <a:ext uri="{FF2B5EF4-FFF2-40B4-BE49-F238E27FC236}">
                <a16:creationId xmlns:a16="http://schemas.microsoft.com/office/drawing/2014/main" id="{2FF3FD3F-3E36-992C-5A04-09C9DA90BB5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476665B-2358-DD6C-F3B7-FA70A707DC95}"/>
              </a:ext>
            </a:extLst>
          </p:cNvPr>
          <p:cNvSpPr>
            <a:spLocks noGrp="1"/>
          </p:cNvSpPr>
          <p:nvPr>
            <p:ph type="sldNum" sz="quarter" idx="12"/>
          </p:nvPr>
        </p:nvSpPr>
        <p:spPr/>
        <p:txBody>
          <a:bodyPr/>
          <a:lstStyle>
            <a:lvl1pPr>
              <a:defRPr/>
            </a:lvl1pPr>
          </a:lstStyle>
          <a:p>
            <a:fld id="{07F954B0-2D9E-4340-8213-F39EC3FD9198}" type="slidenum">
              <a:rPr lang="ar-SA" altLang="ar-JO"/>
              <a:pPr/>
              <a:t>‹#›</a:t>
            </a:fld>
            <a:endParaRPr lang="en-US" altLang="ar-JO"/>
          </a:p>
        </p:txBody>
      </p:sp>
    </p:spTree>
    <p:extLst>
      <p:ext uri="{BB962C8B-B14F-4D97-AF65-F5344CB8AC3E}">
        <p14:creationId xmlns:p14="http://schemas.microsoft.com/office/powerpoint/2010/main" val="59373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AE1AD4F-F3F6-79AE-938C-46273136690A}"/>
              </a:ext>
            </a:extLst>
          </p:cNvPr>
          <p:cNvSpPr>
            <a:spLocks noGrp="1"/>
          </p:cNvSpPr>
          <p:nvPr>
            <p:ph type="dt" sz="half" idx="10"/>
          </p:nvPr>
        </p:nvSpPr>
        <p:spPr/>
        <p:txBody>
          <a:bodyPr/>
          <a:lstStyle>
            <a:lvl1pPr>
              <a:defRPr/>
            </a:lvl1pPr>
          </a:lstStyle>
          <a:p>
            <a:pPr>
              <a:defRPr/>
            </a:pPr>
            <a:fld id="{2984D09D-3129-463C-93B2-A429954CCF49}" type="datetimeFigureOut">
              <a:rPr lang="en-US"/>
              <a:pPr>
                <a:defRPr/>
              </a:pPr>
              <a:t>11/16/2022</a:t>
            </a:fld>
            <a:endParaRPr lang="en-US"/>
          </a:p>
        </p:txBody>
      </p:sp>
      <p:sp>
        <p:nvSpPr>
          <p:cNvPr id="6" name="Footer Placeholder 4">
            <a:extLst>
              <a:ext uri="{FF2B5EF4-FFF2-40B4-BE49-F238E27FC236}">
                <a16:creationId xmlns:a16="http://schemas.microsoft.com/office/drawing/2014/main" id="{B9DB4AD0-9137-EC59-AB15-2A7294F0E9E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EED1849-5F62-75E5-1680-9B034518937E}"/>
              </a:ext>
            </a:extLst>
          </p:cNvPr>
          <p:cNvSpPr>
            <a:spLocks noGrp="1"/>
          </p:cNvSpPr>
          <p:nvPr>
            <p:ph type="sldNum" sz="quarter" idx="12"/>
          </p:nvPr>
        </p:nvSpPr>
        <p:spPr/>
        <p:txBody>
          <a:bodyPr/>
          <a:lstStyle>
            <a:lvl1pPr>
              <a:defRPr/>
            </a:lvl1pPr>
          </a:lstStyle>
          <a:p>
            <a:fld id="{2AB00BFC-F32C-4809-800A-EA82DD9AE33F}" type="slidenum">
              <a:rPr lang="ar-SA" altLang="ar-JO"/>
              <a:pPr/>
              <a:t>‹#›</a:t>
            </a:fld>
            <a:endParaRPr lang="en-US" altLang="ar-JO"/>
          </a:p>
        </p:txBody>
      </p:sp>
    </p:spTree>
    <p:extLst>
      <p:ext uri="{BB962C8B-B14F-4D97-AF65-F5344CB8AC3E}">
        <p14:creationId xmlns:p14="http://schemas.microsoft.com/office/powerpoint/2010/main" val="1716702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BF8464-2D27-2393-6FF9-66F782F85653}"/>
              </a:ext>
            </a:extLst>
          </p:cNvPr>
          <p:cNvSpPr>
            <a:spLocks noGrp="1"/>
          </p:cNvSpPr>
          <p:nvPr>
            <p:ph type="dt" sz="half" idx="10"/>
          </p:nvPr>
        </p:nvSpPr>
        <p:spPr/>
        <p:txBody>
          <a:bodyPr/>
          <a:lstStyle>
            <a:lvl1pPr>
              <a:defRPr/>
            </a:lvl1pPr>
          </a:lstStyle>
          <a:p>
            <a:pPr>
              <a:defRPr/>
            </a:pPr>
            <a:fld id="{36BAC249-98DC-4DAE-BAC6-8072B8F88A87}" type="datetimeFigureOut">
              <a:rPr lang="en-US"/>
              <a:pPr>
                <a:defRPr/>
              </a:pPr>
              <a:t>11/16/2022</a:t>
            </a:fld>
            <a:endParaRPr lang="en-US"/>
          </a:p>
        </p:txBody>
      </p:sp>
      <p:sp>
        <p:nvSpPr>
          <p:cNvPr id="5" name="Footer Placeholder 4">
            <a:extLst>
              <a:ext uri="{FF2B5EF4-FFF2-40B4-BE49-F238E27FC236}">
                <a16:creationId xmlns:a16="http://schemas.microsoft.com/office/drawing/2014/main" id="{42BEFC30-2013-C05A-1932-DF2877B789F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D6FF643-A249-3590-3CBA-D516CB77854B}"/>
              </a:ext>
            </a:extLst>
          </p:cNvPr>
          <p:cNvSpPr>
            <a:spLocks noGrp="1"/>
          </p:cNvSpPr>
          <p:nvPr>
            <p:ph type="sldNum" sz="quarter" idx="12"/>
          </p:nvPr>
        </p:nvSpPr>
        <p:spPr/>
        <p:txBody>
          <a:bodyPr/>
          <a:lstStyle>
            <a:lvl1pPr>
              <a:defRPr/>
            </a:lvl1pPr>
          </a:lstStyle>
          <a:p>
            <a:fld id="{44E9CA9E-7ACB-4629-B5F5-A32F78A5C4D9}" type="slidenum">
              <a:rPr lang="ar-SA" altLang="ar-JO"/>
              <a:pPr/>
              <a:t>‹#›</a:t>
            </a:fld>
            <a:endParaRPr lang="en-US" altLang="ar-JO"/>
          </a:p>
        </p:txBody>
      </p:sp>
    </p:spTree>
    <p:extLst>
      <p:ext uri="{BB962C8B-B14F-4D97-AF65-F5344CB8AC3E}">
        <p14:creationId xmlns:p14="http://schemas.microsoft.com/office/powerpoint/2010/main" val="2658517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D0A56C-112D-6B5D-536A-3D4DDA1A4DEB}"/>
              </a:ext>
            </a:extLst>
          </p:cNvPr>
          <p:cNvSpPr>
            <a:spLocks noGrp="1"/>
          </p:cNvSpPr>
          <p:nvPr>
            <p:ph type="dt" sz="half" idx="10"/>
          </p:nvPr>
        </p:nvSpPr>
        <p:spPr/>
        <p:txBody>
          <a:bodyPr/>
          <a:lstStyle>
            <a:lvl1pPr>
              <a:defRPr/>
            </a:lvl1pPr>
          </a:lstStyle>
          <a:p>
            <a:pPr>
              <a:defRPr/>
            </a:pPr>
            <a:fld id="{5BEEE5A0-6C42-432C-84DA-35AAD92C829D}" type="datetimeFigureOut">
              <a:rPr lang="en-US"/>
              <a:pPr>
                <a:defRPr/>
              </a:pPr>
              <a:t>11/16/2022</a:t>
            </a:fld>
            <a:endParaRPr lang="en-US"/>
          </a:p>
        </p:txBody>
      </p:sp>
      <p:sp>
        <p:nvSpPr>
          <p:cNvPr id="5" name="Footer Placeholder 4">
            <a:extLst>
              <a:ext uri="{FF2B5EF4-FFF2-40B4-BE49-F238E27FC236}">
                <a16:creationId xmlns:a16="http://schemas.microsoft.com/office/drawing/2014/main" id="{5FDFB52D-64A9-CB07-6992-7D34FE06C35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C77B291-250F-92B1-5A95-DE3B365E683B}"/>
              </a:ext>
            </a:extLst>
          </p:cNvPr>
          <p:cNvSpPr>
            <a:spLocks noGrp="1"/>
          </p:cNvSpPr>
          <p:nvPr>
            <p:ph type="sldNum" sz="quarter" idx="12"/>
          </p:nvPr>
        </p:nvSpPr>
        <p:spPr/>
        <p:txBody>
          <a:bodyPr/>
          <a:lstStyle>
            <a:lvl1pPr>
              <a:defRPr/>
            </a:lvl1pPr>
          </a:lstStyle>
          <a:p>
            <a:fld id="{FD87BC7E-7762-4D0B-8922-11C873C19A79}" type="slidenum">
              <a:rPr lang="ar-SA" altLang="ar-JO"/>
              <a:pPr/>
              <a:t>‹#›</a:t>
            </a:fld>
            <a:endParaRPr lang="en-US" altLang="ar-JO"/>
          </a:p>
        </p:txBody>
      </p:sp>
    </p:spTree>
    <p:extLst>
      <p:ext uri="{BB962C8B-B14F-4D97-AF65-F5344CB8AC3E}">
        <p14:creationId xmlns:p14="http://schemas.microsoft.com/office/powerpoint/2010/main" val="3591276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A234566F-6697-7F35-BD30-C69DAA04636A}"/>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99901920-6AF9-9B2E-224E-5C8228A38950}"/>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DE2C96AC-D82B-77FF-0AA6-F820E09B0A0B}"/>
              </a:ext>
            </a:extLst>
          </p:cNvPr>
          <p:cNvSpPr>
            <a:spLocks noGrp="1"/>
          </p:cNvSpPr>
          <p:nvPr>
            <p:ph type="sldNum" sz="quarter" idx="12"/>
          </p:nvPr>
        </p:nvSpPr>
        <p:spPr/>
        <p:txBody>
          <a:bodyPr/>
          <a:lstStyle>
            <a:lvl1pPr rtl="1">
              <a:defRPr/>
            </a:lvl1pPr>
          </a:lstStyle>
          <a:p>
            <a:fld id="{94B6CC44-65ED-467B-B20F-9E0B797C84D2}" type="slidenum">
              <a:rPr lang="ar-SA" altLang="ar-JO"/>
              <a:pPr/>
              <a:t>‹#›</a:t>
            </a:fld>
            <a:endParaRPr lang="en-US" altLang="ar-JO"/>
          </a:p>
        </p:txBody>
      </p:sp>
    </p:spTree>
    <p:extLst>
      <p:ext uri="{BB962C8B-B14F-4D97-AF65-F5344CB8AC3E}">
        <p14:creationId xmlns:p14="http://schemas.microsoft.com/office/powerpoint/2010/main" val="281210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A3BEB-04F3-8050-1E75-46DF68A9C01D}"/>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FF5DAEEA-617A-A74F-047A-4572AB0D7972}"/>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C8C6B49D-612A-5274-EB42-FADBE00F6313}"/>
              </a:ext>
            </a:extLst>
          </p:cNvPr>
          <p:cNvSpPr>
            <a:spLocks noGrp="1"/>
          </p:cNvSpPr>
          <p:nvPr>
            <p:ph type="sldNum" sz="quarter" idx="12"/>
          </p:nvPr>
        </p:nvSpPr>
        <p:spPr/>
        <p:txBody>
          <a:bodyPr/>
          <a:lstStyle>
            <a:lvl1pPr rtl="1">
              <a:defRPr/>
            </a:lvl1pPr>
          </a:lstStyle>
          <a:p>
            <a:fld id="{DC15BF7B-D073-43C9-8EF8-9059B7DEB112}" type="slidenum">
              <a:rPr lang="ar-SA" altLang="ar-JO"/>
              <a:pPr/>
              <a:t>‹#›</a:t>
            </a:fld>
            <a:endParaRPr lang="en-US" altLang="ar-JO"/>
          </a:p>
        </p:txBody>
      </p:sp>
    </p:spTree>
    <p:extLst>
      <p:ext uri="{BB962C8B-B14F-4D97-AF65-F5344CB8AC3E}">
        <p14:creationId xmlns:p14="http://schemas.microsoft.com/office/powerpoint/2010/main" val="2643154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723E345B-665A-9500-54A7-5D51C692D127}"/>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309CB3A3-84F3-D819-0E8E-0DC479512FFA}"/>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7996F205-377B-B6E3-BB50-0BCA163B2320}"/>
              </a:ext>
            </a:extLst>
          </p:cNvPr>
          <p:cNvSpPr>
            <a:spLocks noGrp="1"/>
          </p:cNvSpPr>
          <p:nvPr>
            <p:ph type="sldNum" sz="quarter" idx="12"/>
          </p:nvPr>
        </p:nvSpPr>
        <p:spPr/>
        <p:txBody>
          <a:bodyPr/>
          <a:lstStyle>
            <a:lvl1pPr rtl="1">
              <a:defRPr/>
            </a:lvl1pPr>
          </a:lstStyle>
          <a:p>
            <a:fld id="{5E9AEE3B-0F47-4823-835E-A78E66D6A4AB}" type="slidenum">
              <a:rPr lang="ar-SA" altLang="ar-JO"/>
              <a:pPr/>
              <a:t>‹#›</a:t>
            </a:fld>
            <a:endParaRPr lang="en-US" altLang="ar-JO"/>
          </a:p>
        </p:txBody>
      </p:sp>
    </p:spTree>
    <p:extLst>
      <p:ext uri="{BB962C8B-B14F-4D97-AF65-F5344CB8AC3E}">
        <p14:creationId xmlns:p14="http://schemas.microsoft.com/office/powerpoint/2010/main" val="575125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8494E3-DF6E-0F12-14D9-320F320BFD18}"/>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0E7813EA-5A6E-A819-439D-18AC8D05E27D}"/>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80BDA596-64F1-18E6-6D0D-B7244F45BDFA}"/>
              </a:ext>
            </a:extLst>
          </p:cNvPr>
          <p:cNvSpPr>
            <a:spLocks noGrp="1"/>
          </p:cNvSpPr>
          <p:nvPr>
            <p:ph type="sldNum" sz="quarter" idx="12"/>
          </p:nvPr>
        </p:nvSpPr>
        <p:spPr/>
        <p:txBody>
          <a:bodyPr/>
          <a:lstStyle>
            <a:lvl1pPr rtl="1">
              <a:defRPr/>
            </a:lvl1pPr>
          </a:lstStyle>
          <a:p>
            <a:fld id="{25594309-E535-4A94-9DAB-46AB9330C785}" type="slidenum">
              <a:rPr lang="ar-SA" altLang="ar-JO"/>
              <a:pPr/>
              <a:t>‹#›</a:t>
            </a:fld>
            <a:endParaRPr lang="en-US" altLang="ar-JO"/>
          </a:p>
        </p:txBody>
      </p:sp>
    </p:spTree>
    <p:extLst>
      <p:ext uri="{BB962C8B-B14F-4D97-AF65-F5344CB8AC3E}">
        <p14:creationId xmlns:p14="http://schemas.microsoft.com/office/powerpoint/2010/main" val="2488410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527B8F-E022-27AD-A56C-8B277CFB87DD}"/>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8" name="Footer Placeholder 7">
            <a:extLst>
              <a:ext uri="{FF2B5EF4-FFF2-40B4-BE49-F238E27FC236}">
                <a16:creationId xmlns:a16="http://schemas.microsoft.com/office/drawing/2014/main" id="{EB7DC022-BC40-2714-1B31-944122350CF3}"/>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BE3FE582-28E8-3510-9E88-1E9C94B26A9D}"/>
              </a:ext>
            </a:extLst>
          </p:cNvPr>
          <p:cNvSpPr>
            <a:spLocks noGrp="1"/>
          </p:cNvSpPr>
          <p:nvPr>
            <p:ph type="sldNum" sz="quarter" idx="12"/>
          </p:nvPr>
        </p:nvSpPr>
        <p:spPr/>
        <p:txBody>
          <a:bodyPr/>
          <a:lstStyle>
            <a:lvl1pPr rtl="1">
              <a:defRPr/>
            </a:lvl1pPr>
          </a:lstStyle>
          <a:p>
            <a:fld id="{065449D3-A895-44C1-B4DF-6B17E2803D9D}" type="slidenum">
              <a:rPr lang="ar-SA" altLang="ar-JO"/>
              <a:pPr/>
              <a:t>‹#›</a:t>
            </a:fld>
            <a:endParaRPr lang="en-US" altLang="ar-JO"/>
          </a:p>
        </p:txBody>
      </p:sp>
    </p:spTree>
    <p:extLst>
      <p:ext uri="{BB962C8B-B14F-4D97-AF65-F5344CB8AC3E}">
        <p14:creationId xmlns:p14="http://schemas.microsoft.com/office/powerpoint/2010/main" val="20722686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7FC5B1-1C33-87E5-C0CE-F469ECDF2AE4}"/>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4" name="Footer Placeholder 3">
            <a:extLst>
              <a:ext uri="{FF2B5EF4-FFF2-40B4-BE49-F238E27FC236}">
                <a16:creationId xmlns:a16="http://schemas.microsoft.com/office/drawing/2014/main" id="{8A311DE1-5103-BC94-595A-26C51890A0BA}"/>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70A2EC70-4305-1C3D-8E02-459677D71DA5}"/>
              </a:ext>
            </a:extLst>
          </p:cNvPr>
          <p:cNvSpPr>
            <a:spLocks noGrp="1"/>
          </p:cNvSpPr>
          <p:nvPr>
            <p:ph type="sldNum" sz="quarter" idx="12"/>
          </p:nvPr>
        </p:nvSpPr>
        <p:spPr/>
        <p:txBody>
          <a:bodyPr/>
          <a:lstStyle>
            <a:lvl1pPr rtl="1">
              <a:defRPr/>
            </a:lvl1pPr>
          </a:lstStyle>
          <a:p>
            <a:fld id="{ED358347-BCB5-4259-B304-4F52D2C7A9EA}" type="slidenum">
              <a:rPr lang="ar-SA" altLang="ar-JO"/>
              <a:pPr/>
              <a:t>‹#›</a:t>
            </a:fld>
            <a:endParaRPr lang="en-US" altLang="ar-JO"/>
          </a:p>
        </p:txBody>
      </p:sp>
    </p:spTree>
    <p:extLst>
      <p:ext uri="{BB962C8B-B14F-4D97-AF65-F5344CB8AC3E}">
        <p14:creationId xmlns:p14="http://schemas.microsoft.com/office/powerpoint/2010/main" val="1078297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956BB20-F626-9D7E-ABB1-7C7D5ACD1E6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35CFC8F-EDD5-0CD0-6C60-4C2566FABE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7E39C62-3AA5-8B3F-FC78-AF9F3D27E85B}"/>
              </a:ext>
            </a:extLst>
          </p:cNvPr>
          <p:cNvSpPr>
            <a:spLocks noGrp="1" noChangeArrowheads="1"/>
          </p:cNvSpPr>
          <p:nvPr>
            <p:ph type="sldNum" sz="quarter" idx="12"/>
          </p:nvPr>
        </p:nvSpPr>
        <p:spPr>
          <a:ln/>
        </p:spPr>
        <p:txBody>
          <a:bodyPr/>
          <a:lstStyle>
            <a:lvl1pPr>
              <a:defRPr/>
            </a:lvl1pPr>
          </a:lstStyle>
          <a:p>
            <a:fld id="{7D7840D1-891F-468F-8A56-F32337E9EAD0}" type="slidenum">
              <a:rPr lang="ar-SA" altLang="ar-JO"/>
              <a:pPr/>
              <a:t>‹#›</a:t>
            </a:fld>
            <a:endParaRPr lang="en-US" altLang="ar-JO"/>
          </a:p>
        </p:txBody>
      </p:sp>
    </p:spTree>
    <p:extLst>
      <p:ext uri="{BB962C8B-B14F-4D97-AF65-F5344CB8AC3E}">
        <p14:creationId xmlns:p14="http://schemas.microsoft.com/office/powerpoint/2010/main" val="1322026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F235FA-4C4B-F2FB-B23F-C19AF8133DA6}"/>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3" name="Footer Placeholder 2">
            <a:extLst>
              <a:ext uri="{FF2B5EF4-FFF2-40B4-BE49-F238E27FC236}">
                <a16:creationId xmlns:a16="http://schemas.microsoft.com/office/drawing/2014/main" id="{666A8D83-2106-AC33-1D0A-BDDD1CB0888F}"/>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7BD0072C-010B-9261-3A87-1EAE5D0E81D6}"/>
              </a:ext>
            </a:extLst>
          </p:cNvPr>
          <p:cNvSpPr>
            <a:spLocks noGrp="1"/>
          </p:cNvSpPr>
          <p:nvPr>
            <p:ph type="sldNum" sz="quarter" idx="12"/>
          </p:nvPr>
        </p:nvSpPr>
        <p:spPr/>
        <p:txBody>
          <a:bodyPr/>
          <a:lstStyle>
            <a:lvl1pPr rtl="1">
              <a:defRPr/>
            </a:lvl1pPr>
          </a:lstStyle>
          <a:p>
            <a:fld id="{283F2F5B-40D4-4B1C-9AAF-F8DB89229ECB}" type="slidenum">
              <a:rPr lang="ar-SA" altLang="ar-JO"/>
              <a:pPr/>
              <a:t>‹#›</a:t>
            </a:fld>
            <a:endParaRPr lang="en-US" altLang="ar-JO"/>
          </a:p>
        </p:txBody>
      </p:sp>
    </p:spTree>
    <p:extLst>
      <p:ext uri="{BB962C8B-B14F-4D97-AF65-F5344CB8AC3E}">
        <p14:creationId xmlns:p14="http://schemas.microsoft.com/office/powerpoint/2010/main" val="28074732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F91FAA2-2470-5284-DE7D-14C536EB0F31}"/>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4196242A-0886-AEF5-53F3-2A56F5016FC0}"/>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5B40B754-D3E5-687D-AC13-5B9AF244E502}"/>
              </a:ext>
            </a:extLst>
          </p:cNvPr>
          <p:cNvSpPr>
            <a:spLocks noGrp="1"/>
          </p:cNvSpPr>
          <p:nvPr>
            <p:ph type="sldNum" sz="quarter" idx="12"/>
          </p:nvPr>
        </p:nvSpPr>
        <p:spPr/>
        <p:txBody>
          <a:bodyPr/>
          <a:lstStyle>
            <a:lvl1pPr rtl="1">
              <a:defRPr/>
            </a:lvl1pPr>
          </a:lstStyle>
          <a:p>
            <a:fld id="{7D7D9101-66EA-454C-984B-641840A4C716}" type="slidenum">
              <a:rPr lang="ar-SA" altLang="ar-JO"/>
              <a:pPr/>
              <a:t>‹#›</a:t>
            </a:fld>
            <a:endParaRPr lang="en-US" altLang="ar-JO"/>
          </a:p>
        </p:txBody>
      </p:sp>
    </p:spTree>
    <p:extLst>
      <p:ext uri="{BB962C8B-B14F-4D97-AF65-F5344CB8AC3E}">
        <p14:creationId xmlns:p14="http://schemas.microsoft.com/office/powerpoint/2010/main" val="15965269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46BAD72-55CC-A5F8-7860-A0AF06FCCD65}"/>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25AD21E9-8F2C-830F-01A6-E8FB3B2FE529}"/>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C9F7AB78-9D60-E380-7355-2B23121DE04B}"/>
              </a:ext>
            </a:extLst>
          </p:cNvPr>
          <p:cNvSpPr>
            <a:spLocks noGrp="1"/>
          </p:cNvSpPr>
          <p:nvPr>
            <p:ph type="sldNum" sz="quarter" idx="12"/>
          </p:nvPr>
        </p:nvSpPr>
        <p:spPr/>
        <p:txBody>
          <a:bodyPr/>
          <a:lstStyle>
            <a:lvl1pPr rtl="1">
              <a:defRPr/>
            </a:lvl1pPr>
          </a:lstStyle>
          <a:p>
            <a:fld id="{487E1DB1-BCB6-4604-87F1-6E7C0AFB2791}" type="slidenum">
              <a:rPr lang="ar-SA" altLang="ar-JO"/>
              <a:pPr/>
              <a:t>‹#›</a:t>
            </a:fld>
            <a:endParaRPr lang="en-US" altLang="ar-JO"/>
          </a:p>
        </p:txBody>
      </p:sp>
    </p:spTree>
    <p:extLst>
      <p:ext uri="{BB962C8B-B14F-4D97-AF65-F5344CB8AC3E}">
        <p14:creationId xmlns:p14="http://schemas.microsoft.com/office/powerpoint/2010/main" val="817497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D772E-0371-C834-F2D9-4BB1CE31EBF2}"/>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B878309C-98FF-7D22-6923-F74716D6E36C}"/>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D3C563EE-43DD-C365-E008-F2E9FE327AB2}"/>
              </a:ext>
            </a:extLst>
          </p:cNvPr>
          <p:cNvSpPr>
            <a:spLocks noGrp="1"/>
          </p:cNvSpPr>
          <p:nvPr>
            <p:ph type="sldNum" sz="quarter" idx="12"/>
          </p:nvPr>
        </p:nvSpPr>
        <p:spPr/>
        <p:txBody>
          <a:bodyPr/>
          <a:lstStyle>
            <a:lvl1pPr rtl="1">
              <a:defRPr/>
            </a:lvl1pPr>
          </a:lstStyle>
          <a:p>
            <a:fld id="{22B9CD40-92D5-4B42-9B92-728A0CF7EFBD}" type="slidenum">
              <a:rPr lang="ar-SA" altLang="ar-JO"/>
              <a:pPr/>
              <a:t>‹#›</a:t>
            </a:fld>
            <a:endParaRPr lang="en-US" altLang="ar-JO"/>
          </a:p>
        </p:txBody>
      </p:sp>
    </p:spTree>
    <p:extLst>
      <p:ext uri="{BB962C8B-B14F-4D97-AF65-F5344CB8AC3E}">
        <p14:creationId xmlns:p14="http://schemas.microsoft.com/office/powerpoint/2010/main" val="27764786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733A49-71F4-431A-A27C-68E7AD02CD6D}"/>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E1A073AB-E5FC-56C1-E629-0111CD8280BB}"/>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8E6B03DC-83C8-C65D-73DB-193042055B59}"/>
              </a:ext>
            </a:extLst>
          </p:cNvPr>
          <p:cNvSpPr>
            <a:spLocks noGrp="1"/>
          </p:cNvSpPr>
          <p:nvPr>
            <p:ph type="sldNum" sz="quarter" idx="12"/>
          </p:nvPr>
        </p:nvSpPr>
        <p:spPr/>
        <p:txBody>
          <a:bodyPr/>
          <a:lstStyle>
            <a:lvl1pPr rtl="1">
              <a:defRPr/>
            </a:lvl1pPr>
          </a:lstStyle>
          <a:p>
            <a:fld id="{6EEDB0C5-F2A1-4082-B91A-75576D8CFB6B}" type="slidenum">
              <a:rPr lang="ar-SA" altLang="ar-JO"/>
              <a:pPr/>
              <a:t>‹#›</a:t>
            </a:fld>
            <a:endParaRPr lang="en-US" altLang="ar-JO"/>
          </a:p>
        </p:txBody>
      </p:sp>
    </p:spTree>
    <p:extLst>
      <p:ext uri="{BB962C8B-B14F-4D97-AF65-F5344CB8AC3E}">
        <p14:creationId xmlns:p14="http://schemas.microsoft.com/office/powerpoint/2010/main" val="13121152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86ABA975-C703-2EB1-E272-77AB7D00CA82}"/>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4C4B07CF-CA43-DA95-17A5-3C5A0349B5C8}"/>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046C963A-6C08-A445-AD15-C44E2CA56653}"/>
              </a:ext>
            </a:extLst>
          </p:cNvPr>
          <p:cNvSpPr>
            <a:spLocks noGrp="1"/>
          </p:cNvSpPr>
          <p:nvPr>
            <p:ph type="sldNum" sz="quarter" idx="12"/>
          </p:nvPr>
        </p:nvSpPr>
        <p:spPr/>
        <p:txBody>
          <a:bodyPr/>
          <a:lstStyle>
            <a:lvl1pPr rtl="1">
              <a:defRPr/>
            </a:lvl1pPr>
          </a:lstStyle>
          <a:p>
            <a:fld id="{A80211F4-3A18-4386-9115-32D3E27CEDFD}" type="slidenum">
              <a:rPr lang="ar-SA" altLang="ar-JO"/>
              <a:pPr/>
              <a:t>‹#›</a:t>
            </a:fld>
            <a:endParaRPr lang="en-US" altLang="ar-JO"/>
          </a:p>
        </p:txBody>
      </p:sp>
    </p:spTree>
    <p:extLst>
      <p:ext uri="{BB962C8B-B14F-4D97-AF65-F5344CB8AC3E}">
        <p14:creationId xmlns:p14="http://schemas.microsoft.com/office/powerpoint/2010/main" val="30413602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FC1EE2-8E81-EE78-0FBF-741F14717CCE}"/>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5C09198E-1F0C-91A5-3E4D-A757B790524A}"/>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B8D1E760-3933-B3B2-1764-2CB4C07CD817}"/>
              </a:ext>
            </a:extLst>
          </p:cNvPr>
          <p:cNvSpPr>
            <a:spLocks noGrp="1"/>
          </p:cNvSpPr>
          <p:nvPr>
            <p:ph type="sldNum" sz="quarter" idx="12"/>
          </p:nvPr>
        </p:nvSpPr>
        <p:spPr/>
        <p:txBody>
          <a:bodyPr/>
          <a:lstStyle>
            <a:lvl1pPr rtl="1">
              <a:defRPr/>
            </a:lvl1pPr>
          </a:lstStyle>
          <a:p>
            <a:fld id="{6B09A99B-AF7E-411A-B28D-0E7E51E81CED}" type="slidenum">
              <a:rPr lang="ar-SA" altLang="ar-JO"/>
              <a:pPr/>
              <a:t>‹#›</a:t>
            </a:fld>
            <a:endParaRPr lang="en-US" altLang="ar-JO"/>
          </a:p>
        </p:txBody>
      </p:sp>
    </p:spTree>
    <p:extLst>
      <p:ext uri="{BB962C8B-B14F-4D97-AF65-F5344CB8AC3E}">
        <p14:creationId xmlns:p14="http://schemas.microsoft.com/office/powerpoint/2010/main" val="8662043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603BEC08-F3EB-D895-FD57-88AD41B910AD}"/>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235DA573-7CD5-04BB-D5F1-BDB1A792E194}"/>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911C2F09-6FD5-9862-1148-31C2DF22FA9F}"/>
              </a:ext>
            </a:extLst>
          </p:cNvPr>
          <p:cNvSpPr>
            <a:spLocks noGrp="1"/>
          </p:cNvSpPr>
          <p:nvPr>
            <p:ph type="sldNum" sz="quarter" idx="12"/>
          </p:nvPr>
        </p:nvSpPr>
        <p:spPr/>
        <p:txBody>
          <a:bodyPr/>
          <a:lstStyle>
            <a:lvl1pPr rtl="1">
              <a:defRPr/>
            </a:lvl1pPr>
          </a:lstStyle>
          <a:p>
            <a:fld id="{FCC3C25D-EE20-486C-8CE8-D324EBBE62CF}" type="slidenum">
              <a:rPr lang="ar-SA" altLang="ar-JO"/>
              <a:pPr/>
              <a:t>‹#›</a:t>
            </a:fld>
            <a:endParaRPr lang="en-US" altLang="ar-JO"/>
          </a:p>
        </p:txBody>
      </p:sp>
    </p:spTree>
    <p:extLst>
      <p:ext uri="{BB962C8B-B14F-4D97-AF65-F5344CB8AC3E}">
        <p14:creationId xmlns:p14="http://schemas.microsoft.com/office/powerpoint/2010/main" val="5399166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184E6E-DE67-8BA9-102A-4B3CB2FB85EA}"/>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BABC09BF-D2B6-946C-4F39-228B2237A37F}"/>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5F6127BA-6515-943B-12EB-C1BF6EC5417B}"/>
              </a:ext>
            </a:extLst>
          </p:cNvPr>
          <p:cNvSpPr>
            <a:spLocks noGrp="1"/>
          </p:cNvSpPr>
          <p:nvPr>
            <p:ph type="sldNum" sz="quarter" idx="12"/>
          </p:nvPr>
        </p:nvSpPr>
        <p:spPr/>
        <p:txBody>
          <a:bodyPr/>
          <a:lstStyle>
            <a:lvl1pPr rtl="1">
              <a:defRPr/>
            </a:lvl1pPr>
          </a:lstStyle>
          <a:p>
            <a:fld id="{019197A4-4B4A-405D-A4B1-8FD3045E323F}" type="slidenum">
              <a:rPr lang="ar-SA" altLang="ar-JO"/>
              <a:pPr/>
              <a:t>‹#›</a:t>
            </a:fld>
            <a:endParaRPr lang="en-US" altLang="ar-JO"/>
          </a:p>
        </p:txBody>
      </p:sp>
    </p:spTree>
    <p:extLst>
      <p:ext uri="{BB962C8B-B14F-4D97-AF65-F5344CB8AC3E}">
        <p14:creationId xmlns:p14="http://schemas.microsoft.com/office/powerpoint/2010/main" val="3575207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5F84DB-594C-C13C-E84F-9C8086B299D7}"/>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8" name="Footer Placeholder 7">
            <a:extLst>
              <a:ext uri="{FF2B5EF4-FFF2-40B4-BE49-F238E27FC236}">
                <a16:creationId xmlns:a16="http://schemas.microsoft.com/office/drawing/2014/main" id="{3EEAEB31-C9E4-D0EC-127E-FEBCC2E745F1}"/>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C17328F0-AD10-A743-002C-E95CEFB4751C}"/>
              </a:ext>
            </a:extLst>
          </p:cNvPr>
          <p:cNvSpPr>
            <a:spLocks noGrp="1"/>
          </p:cNvSpPr>
          <p:nvPr>
            <p:ph type="sldNum" sz="quarter" idx="12"/>
          </p:nvPr>
        </p:nvSpPr>
        <p:spPr/>
        <p:txBody>
          <a:bodyPr/>
          <a:lstStyle>
            <a:lvl1pPr rtl="1">
              <a:defRPr/>
            </a:lvl1pPr>
          </a:lstStyle>
          <a:p>
            <a:fld id="{B3C08931-CCDA-46CE-B590-720FDE4C0883}" type="slidenum">
              <a:rPr lang="ar-SA" altLang="ar-JO"/>
              <a:pPr/>
              <a:t>‹#›</a:t>
            </a:fld>
            <a:endParaRPr lang="en-US" altLang="ar-JO"/>
          </a:p>
        </p:txBody>
      </p:sp>
    </p:spTree>
    <p:extLst>
      <p:ext uri="{BB962C8B-B14F-4D97-AF65-F5344CB8AC3E}">
        <p14:creationId xmlns:p14="http://schemas.microsoft.com/office/powerpoint/2010/main" val="111966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9E65FC7-9BEB-3A8E-01B7-7C814AC7D48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9B13C87-168C-7A70-D717-8870BBF7BE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BE47796-80B9-04A0-2B04-D15F70E9C647}"/>
              </a:ext>
            </a:extLst>
          </p:cNvPr>
          <p:cNvSpPr>
            <a:spLocks noGrp="1" noChangeArrowheads="1"/>
          </p:cNvSpPr>
          <p:nvPr>
            <p:ph type="sldNum" sz="quarter" idx="12"/>
          </p:nvPr>
        </p:nvSpPr>
        <p:spPr>
          <a:ln/>
        </p:spPr>
        <p:txBody>
          <a:bodyPr/>
          <a:lstStyle>
            <a:lvl1pPr>
              <a:defRPr/>
            </a:lvl1pPr>
          </a:lstStyle>
          <a:p>
            <a:fld id="{3F6EE370-744C-4D7A-92B2-D2DA342B5B05}" type="slidenum">
              <a:rPr lang="ar-SA" altLang="ar-JO"/>
              <a:pPr/>
              <a:t>‹#›</a:t>
            </a:fld>
            <a:endParaRPr lang="en-US" altLang="ar-JO"/>
          </a:p>
        </p:txBody>
      </p:sp>
    </p:spTree>
    <p:extLst>
      <p:ext uri="{BB962C8B-B14F-4D97-AF65-F5344CB8AC3E}">
        <p14:creationId xmlns:p14="http://schemas.microsoft.com/office/powerpoint/2010/main" val="16049248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2C12F3-F119-F40A-C076-F7037DA7640C}"/>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4" name="Footer Placeholder 3">
            <a:extLst>
              <a:ext uri="{FF2B5EF4-FFF2-40B4-BE49-F238E27FC236}">
                <a16:creationId xmlns:a16="http://schemas.microsoft.com/office/drawing/2014/main" id="{F8835075-0545-BBDF-C00F-703E352A0D9E}"/>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2887ADF2-A512-BD8E-3C8F-1244AB75EB86}"/>
              </a:ext>
            </a:extLst>
          </p:cNvPr>
          <p:cNvSpPr>
            <a:spLocks noGrp="1"/>
          </p:cNvSpPr>
          <p:nvPr>
            <p:ph type="sldNum" sz="quarter" idx="12"/>
          </p:nvPr>
        </p:nvSpPr>
        <p:spPr/>
        <p:txBody>
          <a:bodyPr/>
          <a:lstStyle>
            <a:lvl1pPr rtl="1">
              <a:defRPr/>
            </a:lvl1pPr>
          </a:lstStyle>
          <a:p>
            <a:fld id="{7355494B-4396-4DF9-90C2-9F258EB1F524}" type="slidenum">
              <a:rPr lang="ar-SA" altLang="ar-JO"/>
              <a:pPr/>
              <a:t>‹#›</a:t>
            </a:fld>
            <a:endParaRPr lang="en-US" altLang="ar-JO"/>
          </a:p>
        </p:txBody>
      </p:sp>
    </p:spTree>
    <p:extLst>
      <p:ext uri="{BB962C8B-B14F-4D97-AF65-F5344CB8AC3E}">
        <p14:creationId xmlns:p14="http://schemas.microsoft.com/office/powerpoint/2010/main" val="10575138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CAF5B5-1E06-BB47-66C9-3B790AC2B9E4}"/>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3" name="Footer Placeholder 2">
            <a:extLst>
              <a:ext uri="{FF2B5EF4-FFF2-40B4-BE49-F238E27FC236}">
                <a16:creationId xmlns:a16="http://schemas.microsoft.com/office/drawing/2014/main" id="{9B53A3A3-E0BA-A488-74BE-AF7BCE83F57E}"/>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B7CFBCDB-0547-58D3-0447-471C43EA5255}"/>
              </a:ext>
            </a:extLst>
          </p:cNvPr>
          <p:cNvSpPr>
            <a:spLocks noGrp="1"/>
          </p:cNvSpPr>
          <p:nvPr>
            <p:ph type="sldNum" sz="quarter" idx="12"/>
          </p:nvPr>
        </p:nvSpPr>
        <p:spPr/>
        <p:txBody>
          <a:bodyPr/>
          <a:lstStyle>
            <a:lvl1pPr rtl="1">
              <a:defRPr/>
            </a:lvl1pPr>
          </a:lstStyle>
          <a:p>
            <a:fld id="{6E1FE14D-4155-43EC-8FFA-1660C75C1BFC}" type="slidenum">
              <a:rPr lang="ar-SA" altLang="ar-JO"/>
              <a:pPr/>
              <a:t>‹#›</a:t>
            </a:fld>
            <a:endParaRPr lang="en-US" altLang="ar-JO"/>
          </a:p>
        </p:txBody>
      </p:sp>
    </p:spTree>
    <p:extLst>
      <p:ext uri="{BB962C8B-B14F-4D97-AF65-F5344CB8AC3E}">
        <p14:creationId xmlns:p14="http://schemas.microsoft.com/office/powerpoint/2010/main" val="8849276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6F80AE7-DEDC-2936-616D-77A3CB9880B6}"/>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2C8FB298-D156-F9DA-50DE-F1E817497D3F}"/>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70010F16-6CD1-2391-7A85-96A672861048}"/>
              </a:ext>
            </a:extLst>
          </p:cNvPr>
          <p:cNvSpPr>
            <a:spLocks noGrp="1"/>
          </p:cNvSpPr>
          <p:nvPr>
            <p:ph type="sldNum" sz="quarter" idx="12"/>
          </p:nvPr>
        </p:nvSpPr>
        <p:spPr/>
        <p:txBody>
          <a:bodyPr/>
          <a:lstStyle>
            <a:lvl1pPr rtl="1">
              <a:defRPr/>
            </a:lvl1pPr>
          </a:lstStyle>
          <a:p>
            <a:fld id="{8B8A7105-ADB5-44B4-B614-34FDED501B1F}" type="slidenum">
              <a:rPr lang="ar-SA" altLang="ar-JO"/>
              <a:pPr/>
              <a:t>‹#›</a:t>
            </a:fld>
            <a:endParaRPr lang="en-US" altLang="ar-JO"/>
          </a:p>
        </p:txBody>
      </p:sp>
    </p:spTree>
    <p:extLst>
      <p:ext uri="{BB962C8B-B14F-4D97-AF65-F5344CB8AC3E}">
        <p14:creationId xmlns:p14="http://schemas.microsoft.com/office/powerpoint/2010/main" val="1615364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373499C-1A4A-0429-CB1D-44CEA9DC9C43}"/>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74A94258-7396-0A70-E0AB-C73A0C2A2C9F}"/>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40486EFD-F1A8-13C4-F662-C3891AFCF666}"/>
              </a:ext>
            </a:extLst>
          </p:cNvPr>
          <p:cNvSpPr>
            <a:spLocks noGrp="1"/>
          </p:cNvSpPr>
          <p:nvPr>
            <p:ph type="sldNum" sz="quarter" idx="12"/>
          </p:nvPr>
        </p:nvSpPr>
        <p:spPr/>
        <p:txBody>
          <a:bodyPr/>
          <a:lstStyle>
            <a:lvl1pPr rtl="1">
              <a:defRPr/>
            </a:lvl1pPr>
          </a:lstStyle>
          <a:p>
            <a:fld id="{D484208F-1D0A-43FF-973F-C06096A9C38C}" type="slidenum">
              <a:rPr lang="ar-SA" altLang="ar-JO"/>
              <a:pPr/>
              <a:t>‹#›</a:t>
            </a:fld>
            <a:endParaRPr lang="en-US" altLang="ar-JO"/>
          </a:p>
        </p:txBody>
      </p:sp>
    </p:spTree>
    <p:extLst>
      <p:ext uri="{BB962C8B-B14F-4D97-AF65-F5344CB8AC3E}">
        <p14:creationId xmlns:p14="http://schemas.microsoft.com/office/powerpoint/2010/main" val="5663626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689BC5-3CB9-577E-AA7C-C10D7CDBCEC1}"/>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E2EC4BCF-614D-A480-99FE-7EC46DB20859}"/>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D7FB667D-897C-24EF-37F7-EA27337A6878}"/>
              </a:ext>
            </a:extLst>
          </p:cNvPr>
          <p:cNvSpPr>
            <a:spLocks noGrp="1"/>
          </p:cNvSpPr>
          <p:nvPr>
            <p:ph type="sldNum" sz="quarter" idx="12"/>
          </p:nvPr>
        </p:nvSpPr>
        <p:spPr/>
        <p:txBody>
          <a:bodyPr/>
          <a:lstStyle>
            <a:lvl1pPr rtl="1">
              <a:defRPr/>
            </a:lvl1pPr>
          </a:lstStyle>
          <a:p>
            <a:fld id="{19178826-1FCC-4696-83B9-15412EDA3C4F}" type="slidenum">
              <a:rPr lang="ar-SA" altLang="ar-JO"/>
              <a:pPr/>
              <a:t>‹#›</a:t>
            </a:fld>
            <a:endParaRPr lang="en-US" altLang="ar-JO"/>
          </a:p>
        </p:txBody>
      </p:sp>
    </p:spTree>
    <p:extLst>
      <p:ext uri="{BB962C8B-B14F-4D97-AF65-F5344CB8AC3E}">
        <p14:creationId xmlns:p14="http://schemas.microsoft.com/office/powerpoint/2010/main" val="30416312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33BD33-5ACB-F289-EBDF-CFF1BEC19A69}"/>
              </a:ext>
            </a:extLst>
          </p:cNvPr>
          <p:cNvSpPr>
            <a:spLocks noGrp="1"/>
          </p:cNvSpPr>
          <p:nvPr>
            <p:ph type="dt" sz="half" idx="10"/>
          </p:nvPr>
        </p:nvSpPr>
        <p:spPr/>
        <p:txBody>
          <a:bodyPr/>
          <a:lstStyle>
            <a:lvl1pPr algn="r" rtl="1">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612A3CDF-09A3-8A49-5390-9BDD0FDE12F9}"/>
              </a:ext>
            </a:extLst>
          </p:cNvPr>
          <p:cNvSpPr>
            <a:spLocks noGrp="1"/>
          </p:cNvSpPr>
          <p:nvPr>
            <p:ph type="ftr" sz="quarter" idx="11"/>
          </p:nvPr>
        </p:nvSpPr>
        <p:spPr/>
        <p:txBody>
          <a:bodyPr/>
          <a:lstStyle>
            <a:lvl1pPr rtl="1">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BC8D9D79-5F88-D9B4-FA3D-CFA7F4A07B3D}"/>
              </a:ext>
            </a:extLst>
          </p:cNvPr>
          <p:cNvSpPr>
            <a:spLocks noGrp="1"/>
          </p:cNvSpPr>
          <p:nvPr>
            <p:ph type="sldNum" sz="quarter" idx="12"/>
          </p:nvPr>
        </p:nvSpPr>
        <p:spPr/>
        <p:txBody>
          <a:bodyPr/>
          <a:lstStyle>
            <a:lvl1pPr rtl="1">
              <a:defRPr/>
            </a:lvl1pPr>
          </a:lstStyle>
          <a:p>
            <a:fld id="{A38EA3C2-A295-4AE9-95DC-A0A9B8090323}" type="slidenum">
              <a:rPr lang="ar-SA" altLang="ar-JO"/>
              <a:pPr/>
              <a:t>‹#›</a:t>
            </a:fld>
            <a:endParaRPr lang="en-US" altLang="ar-JO"/>
          </a:p>
        </p:txBody>
      </p:sp>
    </p:spTree>
    <p:extLst>
      <p:ext uri="{BB962C8B-B14F-4D97-AF65-F5344CB8AC3E}">
        <p14:creationId xmlns:p14="http://schemas.microsoft.com/office/powerpoint/2010/main" val="21901008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8D734FA-9EDC-5725-F2E6-2B98324AE7DB}"/>
              </a:ext>
            </a:extLst>
          </p:cNvPr>
          <p:cNvSpPr>
            <a:spLocks noGrp="1" noChangeArrowheads="1"/>
          </p:cNvSpPr>
          <p:nvPr>
            <p:ph type="dt" sz="half" idx="10"/>
          </p:nvPr>
        </p:nvSpPr>
        <p:spPr/>
        <p:txBody>
          <a:bodyPr/>
          <a:lstStyle>
            <a:lvl1pPr algn="r" rtl="1">
              <a:defRPr kumimoji="0">
                <a:latin typeface="Arial" pitchFamily="34" charset="0"/>
                <a:cs typeface="Arial" pitchFamily="34" charset="0"/>
              </a:defRPr>
            </a:lvl1pPr>
          </a:lstStyle>
          <a:p>
            <a:pPr>
              <a:defRPr/>
            </a:pPr>
            <a:endParaRPr lang="en-US" altLang="zh-CN"/>
          </a:p>
        </p:txBody>
      </p:sp>
      <p:sp>
        <p:nvSpPr>
          <p:cNvPr id="5" name="Rectangle 5">
            <a:extLst>
              <a:ext uri="{FF2B5EF4-FFF2-40B4-BE49-F238E27FC236}">
                <a16:creationId xmlns:a16="http://schemas.microsoft.com/office/drawing/2014/main" id="{3B045AC2-B49C-5F96-A5EB-F55643410330}"/>
              </a:ext>
            </a:extLst>
          </p:cNvPr>
          <p:cNvSpPr>
            <a:spLocks noGrp="1" noChangeArrowheads="1"/>
          </p:cNvSpPr>
          <p:nvPr>
            <p:ph type="ftr" sz="quarter" idx="11"/>
          </p:nvPr>
        </p:nvSpPr>
        <p:spPr/>
        <p:txBody>
          <a:bodyPr/>
          <a:lstStyle>
            <a:lvl1pPr rtl="1">
              <a:defRPr kumimoji="0">
                <a:latin typeface="Arial" pitchFamily="34" charset="0"/>
                <a:cs typeface="Arial" pitchFamily="34" charset="0"/>
              </a:defRPr>
            </a:lvl1pPr>
          </a:lstStyle>
          <a:p>
            <a:pPr>
              <a:defRPr/>
            </a:pPr>
            <a:endParaRPr lang="en-US" altLang="zh-CN"/>
          </a:p>
        </p:txBody>
      </p:sp>
      <p:sp>
        <p:nvSpPr>
          <p:cNvPr id="6" name="Rectangle 6">
            <a:extLst>
              <a:ext uri="{FF2B5EF4-FFF2-40B4-BE49-F238E27FC236}">
                <a16:creationId xmlns:a16="http://schemas.microsoft.com/office/drawing/2014/main" id="{FF60E7D0-A6CA-6DB6-27B8-EFC1C733BD23}"/>
              </a:ext>
            </a:extLst>
          </p:cNvPr>
          <p:cNvSpPr>
            <a:spLocks noGrp="1" noChangeArrowheads="1"/>
          </p:cNvSpPr>
          <p:nvPr>
            <p:ph type="sldNum" sz="quarter" idx="12"/>
          </p:nvPr>
        </p:nvSpPr>
        <p:spPr/>
        <p:txBody>
          <a:bodyPr/>
          <a:lstStyle>
            <a:lvl1pPr rtl="1">
              <a:defRPr kumimoji="0">
                <a:latin typeface="Arial" panose="020B0604020202020204" pitchFamily="34" charset="0"/>
              </a:defRPr>
            </a:lvl1pPr>
          </a:lstStyle>
          <a:p>
            <a:fld id="{E0B79246-4E01-4273-B2E9-2C155C233FDF}" type="slidenum">
              <a:rPr lang="en-US" altLang="zh-CN"/>
              <a:pPr/>
              <a:t>‹#›</a:t>
            </a:fld>
            <a:endParaRPr lang="en-US" altLang="zh-CN"/>
          </a:p>
        </p:txBody>
      </p:sp>
    </p:spTree>
    <p:extLst>
      <p:ext uri="{BB962C8B-B14F-4D97-AF65-F5344CB8AC3E}">
        <p14:creationId xmlns:p14="http://schemas.microsoft.com/office/powerpoint/2010/main" val="27552236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8FA9BD6-D1AE-81E5-A17C-F101194324AC}"/>
              </a:ext>
            </a:extLst>
          </p:cNvPr>
          <p:cNvSpPr>
            <a:spLocks noGrp="1" noChangeArrowheads="1"/>
          </p:cNvSpPr>
          <p:nvPr>
            <p:ph type="dt" sz="half" idx="10"/>
          </p:nvPr>
        </p:nvSpPr>
        <p:spPr/>
        <p:txBody>
          <a:bodyPr/>
          <a:lstStyle>
            <a:lvl1pPr algn="r" rtl="1">
              <a:defRPr kumimoji="0">
                <a:latin typeface="Arial" pitchFamily="34" charset="0"/>
                <a:cs typeface="Arial" pitchFamily="34" charset="0"/>
              </a:defRPr>
            </a:lvl1pPr>
          </a:lstStyle>
          <a:p>
            <a:pPr>
              <a:defRPr/>
            </a:pPr>
            <a:endParaRPr lang="en-US" altLang="zh-CN"/>
          </a:p>
        </p:txBody>
      </p:sp>
      <p:sp>
        <p:nvSpPr>
          <p:cNvPr id="5" name="Rectangle 5">
            <a:extLst>
              <a:ext uri="{FF2B5EF4-FFF2-40B4-BE49-F238E27FC236}">
                <a16:creationId xmlns:a16="http://schemas.microsoft.com/office/drawing/2014/main" id="{697DEDE4-A41F-04E2-6B88-C97E4875DD0F}"/>
              </a:ext>
            </a:extLst>
          </p:cNvPr>
          <p:cNvSpPr>
            <a:spLocks noGrp="1" noChangeArrowheads="1"/>
          </p:cNvSpPr>
          <p:nvPr>
            <p:ph type="ftr" sz="quarter" idx="11"/>
          </p:nvPr>
        </p:nvSpPr>
        <p:spPr/>
        <p:txBody>
          <a:bodyPr/>
          <a:lstStyle>
            <a:lvl1pPr rtl="1">
              <a:defRPr kumimoji="0">
                <a:latin typeface="Arial" pitchFamily="34" charset="0"/>
                <a:cs typeface="Arial" pitchFamily="34" charset="0"/>
              </a:defRPr>
            </a:lvl1pPr>
          </a:lstStyle>
          <a:p>
            <a:pPr>
              <a:defRPr/>
            </a:pPr>
            <a:endParaRPr lang="en-US" altLang="zh-CN"/>
          </a:p>
        </p:txBody>
      </p:sp>
      <p:sp>
        <p:nvSpPr>
          <p:cNvPr id="6" name="Rectangle 6">
            <a:extLst>
              <a:ext uri="{FF2B5EF4-FFF2-40B4-BE49-F238E27FC236}">
                <a16:creationId xmlns:a16="http://schemas.microsoft.com/office/drawing/2014/main" id="{2DA63433-0B38-7E65-4F67-DF961A183E41}"/>
              </a:ext>
            </a:extLst>
          </p:cNvPr>
          <p:cNvSpPr>
            <a:spLocks noGrp="1" noChangeArrowheads="1"/>
          </p:cNvSpPr>
          <p:nvPr>
            <p:ph type="sldNum" sz="quarter" idx="12"/>
          </p:nvPr>
        </p:nvSpPr>
        <p:spPr/>
        <p:txBody>
          <a:bodyPr/>
          <a:lstStyle>
            <a:lvl1pPr rtl="1">
              <a:defRPr kumimoji="0">
                <a:latin typeface="Arial" panose="020B0604020202020204" pitchFamily="34" charset="0"/>
              </a:defRPr>
            </a:lvl1pPr>
          </a:lstStyle>
          <a:p>
            <a:fld id="{197CD210-A5D2-48F0-A535-E8411502219B}" type="slidenum">
              <a:rPr lang="en-US" altLang="zh-CN"/>
              <a:pPr/>
              <a:t>‹#›</a:t>
            </a:fld>
            <a:endParaRPr lang="en-US" altLang="zh-CN"/>
          </a:p>
        </p:txBody>
      </p:sp>
    </p:spTree>
    <p:extLst>
      <p:ext uri="{BB962C8B-B14F-4D97-AF65-F5344CB8AC3E}">
        <p14:creationId xmlns:p14="http://schemas.microsoft.com/office/powerpoint/2010/main" val="593606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817A5C2-A8D2-D7E2-DC4B-9B123756F51F}"/>
              </a:ext>
            </a:extLst>
          </p:cNvPr>
          <p:cNvSpPr>
            <a:spLocks noGrp="1" noChangeArrowheads="1"/>
          </p:cNvSpPr>
          <p:nvPr>
            <p:ph type="dt" sz="half" idx="10"/>
          </p:nvPr>
        </p:nvSpPr>
        <p:spPr/>
        <p:txBody>
          <a:bodyPr/>
          <a:lstStyle>
            <a:lvl1pPr algn="r" rtl="1">
              <a:defRPr kumimoji="0">
                <a:latin typeface="Arial" pitchFamily="34" charset="0"/>
                <a:cs typeface="Arial" pitchFamily="34" charset="0"/>
              </a:defRPr>
            </a:lvl1pPr>
          </a:lstStyle>
          <a:p>
            <a:pPr>
              <a:defRPr/>
            </a:pPr>
            <a:endParaRPr lang="en-US" altLang="zh-CN"/>
          </a:p>
        </p:txBody>
      </p:sp>
      <p:sp>
        <p:nvSpPr>
          <p:cNvPr id="5" name="Rectangle 5">
            <a:extLst>
              <a:ext uri="{FF2B5EF4-FFF2-40B4-BE49-F238E27FC236}">
                <a16:creationId xmlns:a16="http://schemas.microsoft.com/office/drawing/2014/main" id="{8C3E48F1-EBEA-9766-7018-83610EFDCC4A}"/>
              </a:ext>
            </a:extLst>
          </p:cNvPr>
          <p:cNvSpPr>
            <a:spLocks noGrp="1" noChangeArrowheads="1"/>
          </p:cNvSpPr>
          <p:nvPr>
            <p:ph type="ftr" sz="quarter" idx="11"/>
          </p:nvPr>
        </p:nvSpPr>
        <p:spPr/>
        <p:txBody>
          <a:bodyPr/>
          <a:lstStyle>
            <a:lvl1pPr rtl="1">
              <a:defRPr kumimoji="0">
                <a:latin typeface="Arial" pitchFamily="34" charset="0"/>
                <a:cs typeface="Arial" pitchFamily="34" charset="0"/>
              </a:defRPr>
            </a:lvl1pPr>
          </a:lstStyle>
          <a:p>
            <a:pPr>
              <a:defRPr/>
            </a:pPr>
            <a:endParaRPr lang="en-US" altLang="zh-CN"/>
          </a:p>
        </p:txBody>
      </p:sp>
      <p:sp>
        <p:nvSpPr>
          <p:cNvPr id="6" name="Rectangle 6">
            <a:extLst>
              <a:ext uri="{FF2B5EF4-FFF2-40B4-BE49-F238E27FC236}">
                <a16:creationId xmlns:a16="http://schemas.microsoft.com/office/drawing/2014/main" id="{92169E68-B67C-ACCB-0430-5DADA4460D63}"/>
              </a:ext>
            </a:extLst>
          </p:cNvPr>
          <p:cNvSpPr>
            <a:spLocks noGrp="1" noChangeArrowheads="1"/>
          </p:cNvSpPr>
          <p:nvPr>
            <p:ph type="sldNum" sz="quarter" idx="12"/>
          </p:nvPr>
        </p:nvSpPr>
        <p:spPr/>
        <p:txBody>
          <a:bodyPr/>
          <a:lstStyle>
            <a:lvl1pPr rtl="1">
              <a:defRPr kumimoji="0">
                <a:latin typeface="Arial" panose="020B0604020202020204" pitchFamily="34" charset="0"/>
              </a:defRPr>
            </a:lvl1pPr>
          </a:lstStyle>
          <a:p>
            <a:fld id="{6DEA7660-1309-48A9-913E-447057150145}" type="slidenum">
              <a:rPr lang="en-US" altLang="zh-CN"/>
              <a:pPr/>
              <a:t>‹#›</a:t>
            </a:fld>
            <a:endParaRPr lang="en-US" altLang="zh-CN"/>
          </a:p>
        </p:txBody>
      </p:sp>
    </p:spTree>
    <p:extLst>
      <p:ext uri="{BB962C8B-B14F-4D97-AF65-F5344CB8AC3E}">
        <p14:creationId xmlns:p14="http://schemas.microsoft.com/office/powerpoint/2010/main" val="19768294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2C4488-E5C3-CF45-DC31-3F4D8D6A470D}"/>
              </a:ext>
            </a:extLst>
          </p:cNvPr>
          <p:cNvSpPr>
            <a:spLocks noGrp="1" noChangeArrowheads="1"/>
          </p:cNvSpPr>
          <p:nvPr>
            <p:ph type="dt" sz="half" idx="10"/>
          </p:nvPr>
        </p:nvSpPr>
        <p:spPr/>
        <p:txBody>
          <a:bodyPr/>
          <a:lstStyle>
            <a:lvl1pPr algn="r" rtl="1">
              <a:defRPr kumimoji="0">
                <a:latin typeface="Arial" pitchFamily="34" charset="0"/>
                <a:cs typeface="Arial" pitchFamily="34" charset="0"/>
              </a:defRPr>
            </a:lvl1pPr>
          </a:lstStyle>
          <a:p>
            <a:pPr>
              <a:defRPr/>
            </a:pPr>
            <a:endParaRPr lang="en-US" altLang="zh-CN"/>
          </a:p>
        </p:txBody>
      </p:sp>
      <p:sp>
        <p:nvSpPr>
          <p:cNvPr id="6" name="Footer Placeholder 5">
            <a:extLst>
              <a:ext uri="{FF2B5EF4-FFF2-40B4-BE49-F238E27FC236}">
                <a16:creationId xmlns:a16="http://schemas.microsoft.com/office/drawing/2014/main" id="{8EB93B8F-9F71-7F49-FBC6-EC80A6F865DF}"/>
              </a:ext>
            </a:extLst>
          </p:cNvPr>
          <p:cNvSpPr>
            <a:spLocks noGrp="1" noChangeArrowheads="1"/>
          </p:cNvSpPr>
          <p:nvPr>
            <p:ph type="ftr" sz="quarter" idx="11"/>
          </p:nvPr>
        </p:nvSpPr>
        <p:spPr/>
        <p:txBody>
          <a:bodyPr/>
          <a:lstStyle>
            <a:lvl1pPr rtl="1">
              <a:defRPr kumimoji="0">
                <a:latin typeface="Arial" pitchFamily="34" charset="0"/>
                <a:cs typeface="Arial" pitchFamily="34" charset="0"/>
              </a:defRPr>
            </a:lvl1pPr>
          </a:lstStyle>
          <a:p>
            <a:pPr>
              <a:defRPr/>
            </a:pPr>
            <a:endParaRPr lang="en-US" altLang="zh-CN"/>
          </a:p>
        </p:txBody>
      </p:sp>
      <p:sp>
        <p:nvSpPr>
          <p:cNvPr id="7" name="Slide Number Placeholder 6">
            <a:extLst>
              <a:ext uri="{FF2B5EF4-FFF2-40B4-BE49-F238E27FC236}">
                <a16:creationId xmlns:a16="http://schemas.microsoft.com/office/drawing/2014/main" id="{31C1DEA5-74DD-52A6-1348-4F37CD4058AC}"/>
              </a:ext>
            </a:extLst>
          </p:cNvPr>
          <p:cNvSpPr>
            <a:spLocks noGrp="1" noChangeArrowheads="1"/>
          </p:cNvSpPr>
          <p:nvPr>
            <p:ph type="sldNum" sz="quarter" idx="12"/>
          </p:nvPr>
        </p:nvSpPr>
        <p:spPr/>
        <p:txBody>
          <a:bodyPr/>
          <a:lstStyle>
            <a:lvl1pPr rtl="1">
              <a:defRPr kumimoji="0">
                <a:latin typeface="Arial" panose="020B0604020202020204" pitchFamily="34" charset="0"/>
              </a:defRPr>
            </a:lvl1pPr>
          </a:lstStyle>
          <a:p>
            <a:fld id="{CBA2536D-CD60-46B0-8334-6F644DB6587F}" type="slidenum">
              <a:rPr lang="en-US" altLang="zh-CN"/>
              <a:pPr/>
              <a:t>‹#›</a:t>
            </a:fld>
            <a:endParaRPr lang="en-US" altLang="zh-CN"/>
          </a:p>
        </p:txBody>
      </p:sp>
    </p:spTree>
    <p:extLst>
      <p:ext uri="{BB962C8B-B14F-4D97-AF65-F5344CB8AC3E}">
        <p14:creationId xmlns:p14="http://schemas.microsoft.com/office/powerpoint/2010/main" val="319946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D3AE708-E53F-1F29-D540-4796C639D04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198EAC7-A24D-F996-502E-55E3278989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85BB08B-847F-A1C0-9FCC-F838CA5C0C3E}"/>
              </a:ext>
            </a:extLst>
          </p:cNvPr>
          <p:cNvSpPr>
            <a:spLocks noGrp="1" noChangeArrowheads="1"/>
          </p:cNvSpPr>
          <p:nvPr>
            <p:ph type="sldNum" sz="quarter" idx="12"/>
          </p:nvPr>
        </p:nvSpPr>
        <p:spPr>
          <a:ln/>
        </p:spPr>
        <p:txBody>
          <a:bodyPr/>
          <a:lstStyle>
            <a:lvl1pPr>
              <a:defRPr/>
            </a:lvl1pPr>
          </a:lstStyle>
          <a:p>
            <a:fld id="{3DCD09FB-52EE-4B84-A78E-617D76989E88}" type="slidenum">
              <a:rPr lang="ar-SA" altLang="ar-JO"/>
              <a:pPr/>
              <a:t>‹#›</a:t>
            </a:fld>
            <a:endParaRPr lang="en-US" altLang="ar-JO"/>
          </a:p>
        </p:txBody>
      </p:sp>
    </p:spTree>
    <p:extLst>
      <p:ext uri="{BB962C8B-B14F-4D97-AF65-F5344CB8AC3E}">
        <p14:creationId xmlns:p14="http://schemas.microsoft.com/office/powerpoint/2010/main" val="34987393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EA9EE59-D858-620B-CCA6-C9E09D91D117}"/>
              </a:ext>
            </a:extLst>
          </p:cNvPr>
          <p:cNvSpPr>
            <a:spLocks noGrp="1" noChangeArrowheads="1"/>
          </p:cNvSpPr>
          <p:nvPr>
            <p:ph type="dt" sz="half" idx="10"/>
          </p:nvPr>
        </p:nvSpPr>
        <p:spPr/>
        <p:txBody>
          <a:bodyPr/>
          <a:lstStyle>
            <a:lvl1pPr algn="r" rtl="1">
              <a:defRPr kumimoji="0">
                <a:latin typeface="Arial" pitchFamily="34" charset="0"/>
                <a:cs typeface="Arial" pitchFamily="34" charset="0"/>
              </a:defRPr>
            </a:lvl1pPr>
          </a:lstStyle>
          <a:p>
            <a:pPr>
              <a:defRPr/>
            </a:pPr>
            <a:endParaRPr lang="en-US" altLang="zh-CN"/>
          </a:p>
        </p:txBody>
      </p:sp>
      <p:sp>
        <p:nvSpPr>
          <p:cNvPr id="8" name="Rectangle 5">
            <a:extLst>
              <a:ext uri="{FF2B5EF4-FFF2-40B4-BE49-F238E27FC236}">
                <a16:creationId xmlns:a16="http://schemas.microsoft.com/office/drawing/2014/main" id="{2A057B52-F716-1865-7F42-81F9C699CBA6}"/>
              </a:ext>
            </a:extLst>
          </p:cNvPr>
          <p:cNvSpPr>
            <a:spLocks noGrp="1" noChangeArrowheads="1"/>
          </p:cNvSpPr>
          <p:nvPr>
            <p:ph type="ftr" sz="quarter" idx="11"/>
          </p:nvPr>
        </p:nvSpPr>
        <p:spPr/>
        <p:txBody>
          <a:bodyPr/>
          <a:lstStyle>
            <a:lvl1pPr rtl="1">
              <a:defRPr kumimoji="0">
                <a:latin typeface="Arial" pitchFamily="34" charset="0"/>
                <a:cs typeface="Arial" pitchFamily="34" charset="0"/>
              </a:defRPr>
            </a:lvl1pPr>
          </a:lstStyle>
          <a:p>
            <a:pPr>
              <a:defRPr/>
            </a:pPr>
            <a:endParaRPr lang="en-US" altLang="zh-CN"/>
          </a:p>
        </p:txBody>
      </p:sp>
      <p:sp>
        <p:nvSpPr>
          <p:cNvPr id="9" name="Rectangle 6">
            <a:extLst>
              <a:ext uri="{FF2B5EF4-FFF2-40B4-BE49-F238E27FC236}">
                <a16:creationId xmlns:a16="http://schemas.microsoft.com/office/drawing/2014/main" id="{A3A30C83-D145-F526-C2F7-80106D8302BD}"/>
              </a:ext>
            </a:extLst>
          </p:cNvPr>
          <p:cNvSpPr>
            <a:spLocks noGrp="1" noChangeArrowheads="1"/>
          </p:cNvSpPr>
          <p:nvPr>
            <p:ph type="sldNum" sz="quarter" idx="12"/>
          </p:nvPr>
        </p:nvSpPr>
        <p:spPr/>
        <p:txBody>
          <a:bodyPr/>
          <a:lstStyle>
            <a:lvl1pPr rtl="1">
              <a:defRPr kumimoji="0">
                <a:latin typeface="Arial" panose="020B0604020202020204" pitchFamily="34" charset="0"/>
              </a:defRPr>
            </a:lvl1pPr>
          </a:lstStyle>
          <a:p>
            <a:fld id="{97CA37F2-C849-447E-B834-547659B900ED}" type="slidenum">
              <a:rPr lang="en-US" altLang="zh-CN"/>
              <a:pPr/>
              <a:t>‹#›</a:t>
            </a:fld>
            <a:endParaRPr lang="en-US" altLang="zh-CN"/>
          </a:p>
        </p:txBody>
      </p:sp>
    </p:spTree>
    <p:extLst>
      <p:ext uri="{BB962C8B-B14F-4D97-AF65-F5344CB8AC3E}">
        <p14:creationId xmlns:p14="http://schemas.microsoft.com/office/powerpoint/2010/main" val="24177266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ABC7F7F-2D44-F6F1-47C7-368FA4C8E71B}"/>
              </a:ext>
            </a:extLst>
          </p:cNvPr>
          <p:cNvSpPr>
            <a:spLocks noGrp="1" noChangeArrowheads="1"/>
          </p:cNvSpPr>
          <p:nvPr>
            <p:ph type="dt" sz="half" idx="10"/>
          </p:nvPr>
        </p:nvSpPr>
        <p:spPr/>
        <p:txBody>
          <a:bodyPr/>
          <a:lstStyle>
            <a:lvl1pPr algn="r" rtl="1">
              <a:defRPr kumimoji="0">
                <a:latin typeface="Arial" pitchFamily="34" charset="0"/>
                <a:cs typeface="Arial" pitchFamily="34" charset="0"/>
              </a:defRPr>
            </a:lvl1pPr>
          </a:lstStyle>
          <a:p>
            <a:pPr>
              <a:defRPr/>
            </a:pPr>
            <a:endParaRPr lang="en-US" altLang="zh-CN"/>
          </a:p>
        </p:txBody>
      </p:sp>
      <p:sp>
        <p:nvSpPr>
          <p:cNvPr id="4" name="Rectangle 5">
            <a:extLst>
              <a:ext uri="{FF2B5EF4-FFF2-40B4-BE49-F238E27FC236}">
                <a16:creationId xmlns:a16="http://schemas.microsoft.com/office/drawing/2014/main" id="{B54557E5-B4F1-314F-5515-275396525284}"/>
              </a:ext>
            </a:extLst>
          </p:cNvPr>
          <p:cNvSpPr>
            <a:spLocks noGrp="1" noChangeArrowheads="1"/>
          </p:cNvSpPr>
          <p:nvPr>
            <p:ph type="ftr" sz="quarter" idx="11"/>
          </p:nvPr>
        </p:nvSpPr>
        <p:spPr/>
        <p:txBody>
          <a:bodyPr/>
          <a:lstStyle>
            <a:lvl1pPr rtl="1">
              <a:defRPr kumimoji="0">
                <a:latin typeface="Arial" pitchFamily="34" charset="0"/>
                <a:cs typeface="Arial" pitchFamily="34" charset="0"/>
              </a:defRPr>
            </a:lvl1pPr>
          </a:lstStyle>
          <a:p>
            <a:pPr>
              <a:defRPr/>
            </a:pPr>
            <a:endParaRPr lang="en-US" altLang="zh-CN"/>
          </a:p>
        </p:txBody>
      </p:sp>
      <p:sp>
        <p:nvSpPr>
          <p:cNvPr id="5" name="Rectangle 6">
            <a:extLst>
              <a:ext uri="{FF2B5EF4-FFF2-40B4-BE49-F238E27FC236}">
                <a16:creationId xmlns:a16="http://schemas.microsoft.com/office/drawing/2014/main" id="{41C5D037-BD01-EE31-49BB-246428442952}"/>
              </a:ext>
            </a:extLst>
          </p:cNvPr>
          <p:cNvSpPr>
            <a:spLocks noGrp="1" noChangeArrowheads="1"/>
          </p:cNvSpPr>
          <p:nvPr>
            <p:ph type="sldNum" sz="quarter" idx="12"/>
          </p:nvPr>
        </p:nvSpPr>
        <p:spPr/>
        <p:txBody>
          <a:bodyPr/>
          <a:lstStyle>
            <a:lvl1pPr rtl="1">
              <a:defRPr kumimoji="0">
                <a:latin typeface="Arial" panose="020B0604020202020204" pitchFamily="34" charset="0"/>
              </a:defRPr>
            </a:lvl1pPr>
          </a:lstStyle>
          <a:p>
            <a:fld id="{BCFB0BCE-7B3F-48DE-A798-D39D627B1482}" type="slidenum">
              <a:rPr lang="en-US" altLang="zh-CN"/>
              <a:pPr/>
              <a:t>‹#›</a:t>
            </a:fld>
            <a:endParaRPr lang="en-US" altLang="zh-CN"/>
          </a:p>
        </p:txBody>
      </p:sp>
    </p:spTree>
    <p:extLst>
      <p:ext uri="{BB962C8B-B14F-4D97-AF65-F5344CB8AC3E}">
        <p14:creationId xmlns:p14="http://schemas.microsoft.com/office/powerpoint/2010/main" val="28391313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3E14EE6-437C-7D79-1810-6035EAFABC90}"/>
              </a:ext>
            </a:extLst>
          </p:cNvPr>
          <p:cNvSpPr>
            <a:spLocks noGrp="1" noChangeArrowheads="1"/>
          </p:cNvSpPr>
          <p:nvPr>
            <p:ph type="dt" sz="half" idx="10"/>
          </p:nvPr>
        </p:nvSpPr>
        <p:spPr/>
        <p:txBody>
          <a:bodyPr/>
          <a:lstStyle>
            <a:lvl1pPr algn="r" rtl="1">
              <a:defRPr kumimoji="0">
                <a:latin typeface="Arial" pitchFamily="34" charset="0"/>
                <a:cs typeface="Arial" pitchFamily="34" charset="0"/>
              </a:defRPr>
            </a:lvl1pPr>
          </a:lstStyle>
          <a:p>
            <a:pPr>
              <a:defRPr/>
            </a:pPr>
            <a:endParaRPr lang="en-US" altLang="zh-CN"/>
          </a:p>
        </p:txBody>
      </p:sp>
      <p:sp>
        <p:nvSpPr>
          <p:cNvPr id="3" name="Rectangle 5">
            <a:extLst>
              <a:ext uri="{FF2B5EF4-FFF2-40B4-BE49-F238E27FC236}">
                <a16:creationId xmlns:a16="http://schemas.microsoft.com/office/drawing/2014/main" id="{5949F2A1-B36D-A3A9-BB20-7ABB11E16ECD}"/>
              </a:ext>
            </a:extLst>
          </p:cNvPr>
          <p:cNvSpPr>
            <a:spLocks noGrp="1" noChangeArrowheads="1"/>
          </p:cNvSpPr>
          <p:nvPr>
            <p:ph type="ftr" sz="quarter" idx="11"/>
          </p:nvPr>
        </p:nvSpPr>
        <p:spPr/>
        <p:txBody>
          <a:bodyPr/>
          <a:lstStyle>
            <a:lvl1pPr rtl="1">
              <a:defRPr kumimoji="0">
                <a:latin typeface="Arial" pitchFamily="34" charset="0"/>
                <a:cs typeface="Arial" pitchFamily="34" charset="0"/>
              </a:defRPr>
            </a:lvl1pPr>
          </a:lstStyle>
          <a:p>
            <a:pPr>
              <a:defRPr/>
            </a:pPr>
            <a:endParaRPr lang="en-US" altLang="zh-CN"/>
          </a:p>
        </p:txBody>
      </p:sp>
      <p:sp>
        <p:nvSpPr>
          <p:cNvPr id="4" name="Rectangle 6">
            <a:extLst>
              <a:ext uri="{FF2B5EF4-FFF2-40B4-BE49-F238E27FC236}">
                <a16:creationId xmlns:a16="http://schemas.microsoft.com/office/drawing/2014/main" id="{BFE39C13-CED7-54E3-E8AC-6B67203BC68A}"/>
              </a:ext>
            </a:extLst>
          </p:cNvPr>
          <p:cNvSpPr>
            <a:spLocks noGrp="1" noChangeArrowheads="1"/>
          </p:cNvSpPr>
          <p:nvPr>
            <p:ph type="sldNum" sz="quarter" idx="12"/>
          </p:nvPr>
        </p:nvSpPr>
        <p:spPr/>
        <p:txBody>
          <a:bodyPr/>
          <a:lstStyle>
            <a:lvl1pPr rtl="1">
              <a:defRPr kumimoji="0">
                <a:latin typeface="Arial" panose="020B0604020202020204" pitchFamily="34" charset="0"/>
              </a:defRPr>
            </a:lvl1pPr>
          </a:lstStyle>
          <a:p>
            <a:fld id="{34886CAE-DC28-471A-ACB6-86F8F7721607}" type="slidenum">
              <a:rPr lang="en-US" altLang="zh-CN"/>
              <a:pPr/>
              <a:t>‹#›</a:t>
            </a:fld>
            <a:endParaRPr lang="en-US" altLang="zh-CN"/>
          </a:p>
        </p:txBody>
      </p:sp>
    </p:spTree>
    <p:extLst>
      <p:ext uri="{BB962C8B-B14F-4D97-AF65-F5344CB8AC3E}">
        <p14:creationId xmlns:p14="http://schemas.microsoft.com/office/powerpoint/2010/main" val="305361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EE57325-8D39-04A4-D218-B6044EF4BA43}"/>
              </a:ext>
            </a:extLst>
          </p:cNvPr>
          <p:cNvSpPr>
            <a:spLocks noGrp="1" noChangeArrowheads="1"/>
          </p:cNvSpPr>
          <p:nvPr>
            <p:ph type="dt" sz="half" idx="10"/>
          </p:nvPr>
        </p:nvSpPr>
        <p:spPr/>
        <p:txBody>
          <a:bodyPr/>
          <a:lstStyle>
            <a:lvl1pPr algn="r" rtl="1">
              <a:defRPr kumimoji="0">
                <a:latin typeface="Arial" pitchFamily="34" charset="0"/>
                <a:cs typeface="Arial" pitchFamily="34" charset="0"/>
              </a:defRPr>
            </a:lvl1pPr>
          </a:lstStyle>
          <a:p>
            <a:pPr>
              <a:defRPr/>
            </a:pPr>
            <a:endParaRPr lang="en-US" altLang="zh-CN"/>
          </a:p>
        </p:txBody>
      </p:sp>
      <p:sp>
        <p:nvSpPr>
          <p:cNvPr id="6" name="Footer Placeholder 5">
            <a:extLst>
              <a:ext uri="{FF2B5EF4-FFF2-40B4-BE49-F238E27FC236}">
                <a16:creationId xmlns:a16="http://schemas.microsoft.com/office/drawing/2014/main" id="{5DB5CCD9-F8DA-C735-EDC1-578C1F7DA24C}"/>
              </a:ext>
            </a:extLst>
          </p:cNvPr>
          <p:cNvSpPr>
            <a:spLocks noGrp="1" noChangeArrowheads="1"/>
          </p:cNvSpPr>
          <p:nvPr>
            <p:ph type="ftr" sz="quarter" idx="11"/>
          </p:nvPr>
        </p:nvSpPr>
        <p:spPr/>
        <p:txBody>
          <a:bodyPr/>
          <a:lstStyle>
            <a:lvl1pPr rtl="1">
              <a:defRPr kumimoji="0">
                <a:latin typeface="Arial" pitchFamily="34" charset="0"/>
                <a:cs typeface="Arial" pitchFamily="34" charset="0"/>
              </a:defRPr>
            </a:lvl1pPr>
          </a:lstStyle>
          <a:p>
            <a:pPr>
              <a:defRPr/>
            </a:pPr>
            <a:endParaRPr lang="en-US" altLang="zh-CN"/>
          </a:p>
        </p:txBody>
      </p:sp>
      <p:sp>
        <p:nvSpPr>
          <p:cNvPr id="7" name="Slide Number Placeholder 6">
            <a:extLst>
              <a:ext uri="{FF2B5EF4-FFF2-40B4-BE49-F238E27FC236}">
                <a16:creationId xmlns:a16="http://schemas.microsoft.com/office/drawing/2014/main" id="{BA18687A-94D1-D92B-7C5C-3F7F0220B46B}"/>
              </a:ext>
            </a:extLst>
          </p:cNvPr>
          <p:cNvSpPr>
            <a:spLocks noGrp="1" noChangeArrowheads="1"/>
          </p:cNvSpPr>
          <p:nvPr>
            <p:ph type="sldNum" sz="quarter" idx="12"/>
          </p:nvPr>
        </p:nvSpPr>
        <p:spPr/>
        <p:txBody>
          <a:bodyPr/>
          <a:lstStyle>
            <a:lvl1pPr rtl="1">
              <a:defRPr kumimoji="0">
                <a:latin typeface="Arial" panose="020B0604020202020204" pitchFamily="34" charset="0"/>
              </a:defRPr>
            </a:lvl1pPr>
          </a:lstStyle>
          <a:p>
            <a:fld id="{D9DDB362-26A1-4DBE-9053-DB8E3B5A5698}" type="slidenum">
              <a:rPr lang="en-US" altLang="zh-CN"/>
              <a:pPr/>
              <a:t>‹#›</a:t>
            </a:fld>
            <a:endParaRPr lang="en-US" altLang="zh-CN"/>
          </a:p>
        </p:txBody>
      </p:sp>
    </p:spTree>
    <p:extLst>
      <p:ext uri="{BB962C8B-B14F-4D97-AF65-F5344CB8AC3E}">
        <p14:creationId xmlns:p14="http://schemas.microsoft.com/office/powerpoint/2010/main" val="23572016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521719F-AEDA-E70E-0AB9-B9F47713E94E}"/>
              </a:ext>
            </a:extLst>
          </p:cNvPr>
          <p:cNvSpPr>
            <a:spLocks noGrp="1" noChangeArrowheads="1"/>
          </p:cNvSpPr>
          <p:nvPr>
            <p:ph type="dt" sz="half" idx="10"/>
          </p:nvPr>
        </p:nvSpPr>
        <p:spPr/>
        <p:txBody>
          <a:bodyPr/>
          <a:lstStyle>
            <a:lvl1pPr algn="r" rtl="1">
              <a:defRPr kumimoji="0">
                <a:latin typeface="Arial" pitchFamily="34" charset="0"/>
                <a:cs typeface="Arial" pitchFamily="34" charset="0"/>
              </a:defRPr>
            </a:lvl1pPr>
          </a:lstStyle>
          <a:p>
            <a:pPr>
              <a:defRPr/>
            </a:pPr>
            <a:endParaRPr lang="en-US" altLang="zh-CN"/>
          </a:p>
        </p:txBody>
      </p:sp>
      <p:sp>
        <p:nvSpPr>
          <p:cNvPr id="6" name="Footer Placeholder 5">
            <a:extLst>
              <a:ext uri="{FF2B5EF4-FFF2-40B4-BE49-F238E27FC236}">
                <a16:creationId xmlns:a16="http://schemas.microsoft.com/office/drawing/2014/main" id="{E9AE5094-3463-2230-04A9-18F3E8ECEA7B}"/>
              </a:ext>
            </a:extLst>
          </p:cNvPr>
          <p:cNvSpPr>
            <a:spLocks noGrp="1" noChangeArrowheads="1"/>
          </p:cNvSpPr>
          <p:nvPr>
            <p:ph type="ftr" sz="quarter" idx="11"/>
          </p:nvPr>
        </p:nvSpPr>
        <p:spPr/>
        <p:txBody>
          <a:bodyPr/>
          <a:lstStyle>
            <a:lvl1pPr rtl="1">
              <a:defRPr kumimoji="0">
                <a:latin typeface="Arial" pitchFamily="34" charset="0"/>
                <a:cs typeface="Arial" pitchFamily="34" charset="0"/>
              </a:defRPr>
            </a:lvl1pPr>
          </a:lstStyle>
          <a:p>
            <a:pPr>
              <a:defRPr/>
            </a:pPr>
            <a:endParaRPr lang="en-US" altLang="zh-CN"/>
          </a:p>
        </p:txBody>
      </p:sp>
      <p:sp>
        <p:nvSpPr>
          <p:cNvPr id="7" name="Slide Number Placeholder 6">
            <a:extLst>
              <a:ext uri="{FF2B5EF4-FFF2-40B4-BE49-F238E27FC236}">
                <a16:creationId xmlns:a16="http://schemas.microsoft.com/office/drawing/2014/main" id="{84F0E548-73D9-8C6D-3DB9-642A2D41DA97}"/>
              </a:ext>
            </a:extLst>
          </p:cNvPr>
          <p:cNvSpPr>
            <a:spLocks noGrp="1" noChangeArrowheads="1"/>
          </p:cNvSpPr>
          <p:nvPr>
            <p:ph type="sldNum" sz="quarter" idx="12"/>
          </p:nvPr>
        </p:nvSpPr>
        <p:spPr/>
        <p:txBody>
          <a:bodyPr/>
          <a:lstStyle>
            <a:lvl1pPr rtl="1">
              <a:defRPr kumimoji="0">
                <a:latin typeface="Arial" panose="020B0604020202020204" pitchFamily="34" charset="0"/>
              </a:defRPr>
            </a:lvl1pPr>
          </a:lstStyle>
          <a:p>
            <a:fld id="{99AD53CB-1478-4391-9897-2DDACE86B1D5}" type="slidenum">
              <a:rPr lang="en-US" altLang="zh-CN"/>
              <a:pPr/>
              <a:t>‹#›</a:t>
            </a:fld>
            <a:endParaRPr lang="en-US" altLang="zh-CN"/>
          </a:p>
        </p:txBody>
      </p:sp>
    </p:spTree>
    <p:extLst>
      <p:ext uri="{BB962C8B-B14F-4D97-AF65-F5344CB8AC3E}">
        <p14:creationId xmlns:p14="http://schemas.microsoft.com/office/powerpoint/2010/main" val="3073325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0B1E35D-7F56-5CE9-9451-9D6964A9AD28}"/>
              </a:ext>
            </a:extLst>
          </p:cNvPr>
          <p:cNvSpPr>
            <a:spLocks noGrp="1" noChangeArrowheads="1"/>
          </p:cNvSpPr>
          <p:nvPr>
            <p:ph type="dt" sz="half" idx="10"/>
          </p:nvPr>
        </p:nvSpPr>
        <p:spPr/>
        <p:txBody>
          <a:bodyPr/>
          <a:lstStyle>
            <a:lvl1pPr algn="r" rtl="1">
              <a:defRPr kumimoji="0">
                <a:latin typeface="Arial" pitchFamily="34" charset="0"/>
                <a:cs typeface="Arial" pitchFamily="34" charset="0"/>
              </a:defRPr>
            </a:lvl1pPr>
          </a:lstStyle>
          <a:p>
            <a:pPr>
              <a:defRPr/>
            </a:pPr>
            <a:endParaRPr lang="en-US" altLang="zh-CN"/>
          </a:p>
        </p:txBody>
      </p:sp>
      <p:sp>
        <p:nvSpPr>
          <p:cNvPr id="5" name="Rectangle 5">
            <a:extLst>
              <a:ext uri="{FF2B5EF4-FFF2-40B4-BE49-F238E27FC236}">
                <a16:creationId xmlns:a16="http://schemas.microsoft.com/office/drawing/2014/main" id="{5398E00A-E139-68CB-7C69-7717D14FE1EE}"/>
              </a:ext>
            </a:extLst>
          </p:cNvPr>
          <p:cNvSpPr>
            <a:spLocks noGrp="1" noChangeArrowheads="1"/>
          </p:cNvSpPr>
          <p:nvPr>
            <p:ph type="ftr" sz="quarter" idx="11"/>
          </p:nvPr>
        </p:nvSpPr>
        <p:spPr/>
        <p:txBody>
          <a:bodyPr/>
          <a:lstStyle>
            <a:lvl1pPr rtl="1">
              <a:defRPr kumimoji="0">
                <a:latin typeface="Arial" pitchFamily="34" charset="0"/>
                <a:cs typeface="Arial" pitchFamily="34" charset="0"/>
              </a:defRPr>
            </a:lvl1pPr>
          </a:lstStyle>
          <a:p>
            <a:pPr>
              <a:defRPr/>
            </a:pPr>
            <a:endParaRPr lang="en-US" altLang="zh-CN"/>
          </a:p>
        </p:txBody>
      </p:sp>
      <p:sp>
        <p:nvSpPr>
          <p:cNvPr id="6" name="Rectangle 6">
            <a:extLst>
              <a:ext uri="{FF2B5EF4-FFF2-40B4-BE49-F238E27FC236}">
                <a16:creationId xmlns:a16="http://schemas.microsoft.com/office/drawing/2014/main" id="{D41E4429-E567-9CDD-ECB2-5714E5275EF2}"/>
              </a:ext>
            </a:extLst>
          </p:cNvPr>
          <p:cNvSpPr>
            <a:spLocks noGrp="1" noChangeArrowheads="1"/>
          </p:cNvSpPr>
          <p:nvPr>
            <p:ph type="sldNum" sz="quarter" idx="12"/>
          </p:nvPr>
        </p:nvSpPr>
        <p:spPr/>
        <p:txBody>
          <a:bodyPr/>
          <a:lstStyle>
            <a:lvl1pPr rtl="1">
              <a:defRPr kumimoji="0">
                <a:latin typeface="Arial" panose="020B0604020202020204" pitchFamily="34" charset="0"/>
              </a:defRPr>
            </a:lvl1pPr>
          </a:lstStyle>
          <a:p>
            <a:fld id="{215E6F44-4FD3-45BF-8E64-8C228A5E13C6}" type="slidenum">
              <a:rPr lang="en-US" altLang="zh-CN"/>
              <a:pPr/>
              <a:t>‹#›</a:t>
            </a:fld>
            <a:endParaRPr lang="en-US" altLang="zh-CN"/>
          </a:p>
        </p:txBody>
      </p:sp>
    </p:spTree>
    <p:extLst>
      <p:ext uri="{BB962C8B-B14F-4D97-AF65-F5344CB8AC3E}">
        <p14:creationId xmlns:p14="http://schemas.microsoft.com/office/powerpoint/2010/main" val="28414033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69BB835-2A4C-E1F9-15E8-EC7A55A8A51A}"/>
              </a:ext>
            </a:extLst>
          </p:cNvPr>
          <p:cNvSpPr>
            <a:spLocks noGrp="1" noChangeArrowheads="1"/>
          </p:cNvSpPr>
          <p:nvPr>
            <p:ph type="dt" sz="half" idx="10"/>
          </p:nvPr>
        </p:nvSpPr>
        <p:spPr/>
        <p:txBody>
          <a:bodyPr/>
          <a:lstStyle>
            <a:lvl1pPr algn="r" rtl="1">
              <a:defRPr kumimoji="0">
                <a:latin typeface="Arial" pitchFamily="34" charset="0"/>
                <a:cs typeface="Arial" pitchFamily="34" charset="0"/>
              </a:defRPr>
            </a:lvl1pPr>
          </a:lstStyle>
          <a:p>
            <a:pPr>
              <a:defRPr/>
            </a:pPr>
            <a:endParaRPr lang="en-US" altLang="zh-CN"/>
          </a:p>
        </p:txBody>
      </p:sp>
      <p:sp>
        <p:nvSpPr>
          <p:cNvPr id="5" name="Rectangle 5">
            <a:extLst>
              <a:ext uri="{FF2B5EF4-FFF2-40B4-BE49-F238E27FC236}">
                <a16:creationId xmlns:a16="http://schemas.microsoft.com/office/drawing/2014/main" id="{188D873E-C73C-AC6B-4B54-3E2798C36B00}"/>
              </a:ext>
            </a:extLst>
          </p:cNvPr>
          <p:cNvSpPr>
            <a:spLocks noGrp="1" noChangeArrowheads="1"/>
          </p:cNvSpPr>
          <p:nvPr>
            <p:ph type="ftr" sz="quarter" idx="11"/>
          </p:nvPr>
        </p:nvSpPr>
        <p:spPr/>
        <p:txBody>
          <a:bodyPr/>
          <a:lstStyle>
            <a:lvl1pPr rtl="1">
              <a:defRPr kumimoji="0">
                <a:latin typeface="Arial" pitchFamily="34" charset="0"/>
                <a:cs typeface="Arial" pitchFamily="34" charset="0"/>
              </a:defRPr>
            </a:lvl1pPr>
          </a:lstStyle>
          <a:p>
            <a:pPr>
              <a:defRPr/>
            </a:pPr>
            <a:endParaRPr lang="en-US" altLang="zh-CN"/>
          </a:p>
        </p:txBody>
      </p:sp>
      <p:sp>
        <p:nvSpPr>
          <p:cNvPr id="6" name="Rectangle 6">
            <a:extLst>
              <a:ext uri="{FF2B5EF4-FFF2-40B4-BE49-F238E27FC236}">
                <a16:creationId xmlns:a16="http://schemas.microsoft.com/office/drawing/2014/main" id="{F1622ECA-5252-51E5-18F8-63ACF0C690E9}"/>
              </a:ext>
            </a:extLst>
          </p:cNvPr>
          <p:cNvSpPr>
            <a:spLocks noGrp="1" noChangeArrowheads="1"/>
          </p:cNvSpPr>
          <p:nvPr>
            <p:ph type="sldNum" sz="quarter" idx="12"/>
          </p:nvPr>
        </p:nvSpPr>
        <p:spPr/>
        <p:txBody>
          <a:bodyPr/>
          <a:lstStyle>
            <a:lvl1pPr rtl="1">
              <a:defRPr kumimoji="0">
                <a:latin typeface="Arial" panose="020B0604020202020204" pitchFamily="34" charset="0"/>
              </a:defRPr>
            </a:lvl1pPr>
          </a:lstStyle>
          <a:p>
            <a:fld id="{1B19BCEE-567D-4474-A3D1-5435A08B0090}" type="slidenum">
              <a:rPr lang="en-US" altLang="zh-CN"/>
              <a:pPr/>
              <a:t>‹#›</a:t>
            </a:fld>
            <a:endParaRPr lang="en-US" altLang="zh-CN"/>
          </a:p>
        </p:txBody>
      </p:sp>
    </p:spTree>
    <p:extLst>
      <p:ext uri="{BB962C8B-B14F-4D97-AF65-F5344CB8AC3E}">
        <p14:creationId xmlns:p14="http://schemas.microsoft.com/office/powerpoint/2010/main" val="2536441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5CBD834-E579-E583-ED33-D026B8F59C0F}"/>
              </a:ext>
            </a:extLst>
          </p:cNvPr>
          <p:cNvSpPr>
            <a:spLocks noGrp="1" noChangeArrowheads="1"/>
          </p:cNvSpPr>
          <p:nvPr>
            <p:ph type="dt" sz="half" idx="10"/>
          </p:nvPr>
        </p:nvSpPr>
        <p:spPr/>
        <p:txBody>
          <a:bodyPr/>
          <a:lstStyle>
            <a:lvl1pPr algn="r" rtl="1">
              <a:defRPr kumimoji="0">
                <a:latin typeface="Arial" pitchFamily="34" charset="0"/>
                <a:cs typeface="Arial" pitchFamily="34" charset="0"/>
              </a:defRPr>
            </a:lvl1pPr>
          </a:lstStyle>
          <a:p>
            <a:pPr>
              <a:defRPr/>
            </a:pPr>
            <a:endParaRPr lang="en-US" altLang="zh-CN"/>
          </a:p>
        </p:txBody>
      </p:sp>
      <p:sp>
        <p:nvSpPr>
          <p:cNvPr id="5" name="Rectangle 5">
            <a:extLst>
              <a:ext uri="{FF2B5EF4-FFF2-40B4-BE49-F238E27FC236}">
                <a16:creationId xmlns:a16="http://schemas.microsoft.com/office/drawing/2014/main" id="{B0500BC4-3C61-2436-A765-F035FE66C994}"/>
              </a:ext>
            </a:extLst>
          </p:cNvPr>
          <p:cNvSpPr>
            <a:spLocks noGrp="1" noChangeArrowheads="1"/>
          </p:cNvSpPr>
          <p:nvPr>
            <p:ph type="ftr" sz="quarter" idx="11"/>
          </p:nvPr>
        </p:nvSpPr>
        <p:spPr/>
        <p:txBody>
          <a:bodyPr/>
          <a:lstStyle>
            <a:lvl1pPr rtl="1">
              <a:defRPr kumimoji="0">
                <a:latin typeface="Arial" pitchFamily="34" charset="0"/>
                <a:cs typeface="Arial" pitchFamily="34" charset="0"/>
              </a:defRPr>
            </a:lvl1pPr>
          </a:lstStyle>
          <a:p>
            <a:pPr>
              <a:defRPr/>
            </a:pPr>
            <a:endParaRPr lang="en-US" altLang="zh-CN"/>
          </a:p>
        </p:txBody>
      </p:sp>
      <p:sp>
        <p:nvSpPr>
          <p:cNvPr id="6" name="Rectangle 6">
            <a:extLst>
              <a:ext uri="{FF2B5EF4-FFF2-40B4-BE49-F238E27FC236}">
                <a16:creationId xmlns:a16="http://schemas.microsoft.com/office/drawing/2014/main" id="{3A1C3961-95C8-05CA-D4DE-7F8F8E05D430}"/>
              </a:ext>
            </a:extLst>
          </p:cNvPr>
          <p:cNvSpPr>
            <a:spLocks noGrp="1" noChangeArrowheads="1"/>
          </p:cNvSpPr>
          <p:nvPr>
            <p:ph type="sldNum" sz="quarter" idx="12"/>
          </p:nvPr>
        </p:nvSpPr>
        <p:spPr/>
        <p:txBody>
          <a:bodyPr/>
          <a:lstStyle>
            <a:lvl1pPr rtl="1">
              <a:defRPr kumimoji="0">
                <a:latin typeface="Arial" panose="020B0604020202020204" pitchFamily="34" charset="0"/>
              </a:defRPr>
            </a:lvl1pPr>
          </a:lstStyle>
          <a:p>
            <a:fld id="{4A367847-5399-4DF2-8EDC-9956A8E95832}" type="slidenum">
              <a:rPr lang="en-US" altLang="zh-CN"/>
              <a:pPr/>
              <a:t>‹#›</a:t>
            </a:fld>
            <a:endParaRPr lang="en-US" altLang="zh-CN"/>
          </a:p>
        </p:txBody>
      </p:sp>
    </p:spTree>
    <p:extLst>
      <p:ext uri="{BB962C8B-B14F-4D97-AF65-F5344CB8AC3E}">
        <p14:creationId xmlns:p14="http://schemas.microsoft.com/office/powerpoint/2010/main" val="638916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ar-JO"/>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ar-JO"/>
          </a:p>
        </p:txBody>
      </p:sp>
      <p:sp>
        <p:nvSpPr>
          <p:cNvPr id="4" name="Date Placeholder 3">
            <a:extLst>
              <a:ext uri="{FF2B5EF4-FFF2-40B4-BE49-F238E27FC236}">
                <a16:creationId xmlns:a16="http://schemas.microsoft.com/office/drawing/2014/main" id="{7BC4296E-07A3-6221-5EC1-1CD0DD7E8FBB}"/>
              </a:ext>
            </a:extLst>
          </p:cNvPr>
          <p:cNvSpPr>
            <a:spLocks noGrp="1"/>
          </p:cNvSpPr>
          <p:nvPr>
            <p:ph type="dt" sz="half" idx="10"/>
          </p:nvPr>
        </p:nvSpPr>
        <p:spPr/>
        <p:txBody>
          <a:bodyPr/>
          <a:lstStyle>
            <a:lvl1pPr>
              <a:defRPr/>
            </a:lvl1pPr>
          </a:lstStyle>
          <a:p>
            <a:pPr>
              <a:defRPr/>
            </a:pPr>
            <a:fld id="{00AA8052-78A1-470C-8CB2-991B36C01BD1}" type="datetimeFigureOut">
              <a:rPr lang="ar-JO"/>
              <a:pPr>
                <a:defRPr/>
              </a:pPr>
              <a:t>22/04/1444</a:t>
            </a:fld>
            <a:endParaRPr lang="ar-JO"/>
          </a:p>
        </p:txBody>
      </p:sp>
      <p:sp>
        <p:nvSpPr>
          <p:cNvPr id="5" name="Footer Placeholder 4">
            <a:extLst>
              <a:ext uri="{FF2B5EF4-FFF2-40B4-BE49-F238E27FC236}">
                <a16:creationId xmlns:a16="http://schemas.microsoft.com/office/drawing/2014/main" id="{3B809402-1FF6-0AF9-AFDA-35B40CFE49CA}"/>
              </a:ext>
            </a:extLst>
          </p:cNvPr>
          <p:cNvSpPr>
            <a:spLocks noGrp="1"/>
          </p:cNvSpPr>
          <p:nvPr>
            <p:ph type="ftr" sz="quarter" idx="11"/>
          </p:nvPr>
        </p:nvSpPr>
        <p:spPr/>
        <p:txBody>
          <a:bodyPr/>
          <a:lstStyle>
            <a:lvl1pPr>
              <a:defRPr/>
            </a:lvl1pPr>
          </a:lstStyle>
          <a:p>
            <a:pPr>
              <a:defRPr/>
            </a:pPr>
            <a:endParaRPr lang="ar-JO"/>
          </a:p>
        </p:txBody>
      </p:sp>
      <p:sp>
        <p:nvSpPr>
          <p:cNvPr id="6" name="Slide Number Placeholder 5">
            <a:extLst>
              <a:ext uri="{FF2B5EF4-FFF2-40B4-BE49-F238E27FC236}">
                <a16:creationId xmlns:a16="http://schemas.microsoft.com/office/drawing/2014/main" id="{7C235219-3321-2205-EB0B-8DB0F6257FC9}"/>
              </a:ext>
            </a:extLst>
          </p:cNvPr>
          <p:cNvSpPr>
            <a:spLocks noGrp="1"/>
          </p:cNvSpPr>
          <p:nvPr>
            <p:ph type="sldNum" sz="quarter" idx="12"/>
          </p:nvPr>
        </p:nvSpPr>
        <p:spPr/>
        <p:txBody>
          <a:bodyPr/>
          <a:lstStyle>
            <a:lvl1pPr>
              <a:defRPr/>
            </a:lvl1pPr>
          </a:lstStyle>
          <a:p>
            <a:fld id="{E5DA79E7-54A7-4211-9958-CC41FFDFE46E}" type="slidenum">
              <a:rPr lang="ar-JO" altLang="en-US"/>
              <a:pPr/>
              <a:t>‹#›</a:t>
            </a:fld>
            <a:endParaRPr lang="ar-JO" altLang="en-US"/>
          </a:p>
        </p:txBody>
      </p:sp>
    </p:spTree>
    <p:extLst>
      <p:ext uri="{BB962C8B-B14F-4D97-AF65-F5344CB8AC3E}">
        <p14:creationId xmlns:p14="http://schemas.microsoft.com/office/powerpoint/2010/main" val="18420943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id="{8B9D887C-1A7F-74A3-C8B0-F0FA54E88946}"/>
              </a:ext>
            </a:extLst>
          </p:cNvPr>
          <p:cNvSpPr>
            <a:spLocks noGrp="1"/>
          </p:cNvSpPr>
          <p:nvPr>
            <p:ph type="dt" sz="half" idx="10"/>
          </p:nvPr>
        </p:nvSpPr>
        <p:spPr/>
        <p:txBody>
          <a:bodyPr/>
          <a:lstStyle>
            <a:lvl1pPr>
              <a:defRPr/>
            </a:lvl1pPr>
          </a:lstStyle>
          <a:p>
            <a:pPr>
              <a:defRPr/>
            </a:pPr>
            <a:fld id="{D075FF5C-6E8C-4831-8003-06EC39E05DDE}" type="datetimeFigureOut">
              <a:rPr lang="ar-JO"/>
              <a:pPr>
                <a:defRPr/>
              </a:pPr>
              <a:t>22/04/1444</a:t>
            </a:fld>
            <a:endParaRPr lang="ar-JO"/>
          </a:p>
        </p:txBody>
      </p:sp>
      <p:sp>
        <p:nvSpPr>
          <p:cNvPr id="5" name="Footer Placeholder 4">
            <a:extLst>
              <a:ext uri="{FF2B5EF4-FFF2-40B4-BE49-F238E27FC236}">
                <a16:creationId xmlns:a16="http://schemas.microsoft.com/office/drawing/2014/main" id="{F3DF9365-C7A2-2CF9-AE9F-1451A52CE1F6}"/>
              </a:ext>
            </a:extLst>
          </p:cNvPr>
          <p:cNvSpPr>
            <a:spLocks noGrp="1"/>
          </p:cNvSpPr>
          <p:nvPr>
            <p:ph type="ftr" sz="quarter" idx="11"/>
          </p:nvPr>
        </p:nvSpPr>
        <p:spPr/>
        <p:txBody>
          <a:bodyPr/>
          <a:lstStyle>
            <a:lvl1pPr>
              <a:defRPr/>
            </a:lvl1pPr>
          </a:lstStyle>
          <a:p>
            <a:pPr>
              <a:defRPr/>
            </a:pPr>
            <a:endParaRPr lang="ar-JO"/>
          </a:p>
        </p:txBody>
      </p:sp>
      <p:sp>
        <p:nvSpPr>
          <p:cNvPr id="6" name="Slide Number Placeholder 5">
            <a:extLst>
              <a:ext uri="{FF2B5EF4-FFF2-40B4-BE49-F238E27FC236}">
                <a16:creationId xmlns:a16="http://schemas.microsoft.com/office/drawing/2014/main" id="{1ED8F1E8-455D-DE00-6492-F7C21BB0AEBF}"/>
              </a:ext>
            </a:extLst>
          </p:cNvPr>
          <p:cNvSpPr>
            <a:spLocks noGrp="1"/>
          </p:cNvSpPr>
          <p:nvPr>
            <p:ph type="sldNum" sz="quarter" idx="12"/>
          </p:nvPr>
        </p:nvSpPr>
        <p:spPr/>
        <p:txBody>
          <a:bodyPr/>
          <a:lstStyle>
            <a:lvl1pPr>
              <a:defRPr/>
            </a:lvl1pPr>
          </a:lstStyle>
          <a:p>
            <a:fld id="{4F1F715F-F091-4A06-92BD-6579DC6918CA}" type="slidenum">
              <a:rPr lang="ar-JO" altLang="en-US"/>
              <a:pPr/>
              <a:t>‹#›</a:t>
            </a:fld>
            <a:endParaRPr lang="ar-JO" altLang="en-US"/>
          </a:p>
        </p:txBody>
      </p:sp>
    </p:spTree>
    <p:extLst>
      <p:ext uri="{BB962C8B-B14F-4D97-AF65-F5344CB8AC3E}">
        <p14:creationId xmlns:p14="http://schemas.microsoft.com/office/powerpoint/2010/main" val="4164694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3C368A3-AA2C-C065-2C3A-0E937792795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3B7739F-9664-2A61-8048-D83CEEFC17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3FDEEA4-9880-FDA5-EAA4-BA3DC7A817CF}"/>
              </a:ext>
            </a:extLst>
          </p:cNvPr>
          <p:cNvSpPr>
            <a:spLocks noGrp="1" noChangeArrowheads="1"/>
          </p:cNvSpPr>
          <p:nvPr>
            <p:ph type="sldNum" sz="quarter" idx="12"/>
          </p:nvPr>
        </p:nvSpPr>
        <p:spPr>
          <a:ln/>
        </p:spPr>
        <p:txBody>
          <a:bodyPr/>
          <a:lstStyle>
            <a:lvl1pPr>
              <a:defRPr/>
            </a:lvl1pPr>
          </a:lstStyle>
          <a:p>
            <a:fld id="{DC5FC6B4-7DF9-45EB-9759-0E011A76115C}" type="slidenum">
              <a:rPr lang="ar-SA" altLang="ar-JO"/>
              <a:pPr/>
              <a:t>‹#›</a:t>
            </a:fld>
            <a:endParaRPr lang="en-US" altLang="ar-JO"/>
          </a:p>
        </p:txBody>
      </p:sp>
    </p:spTree>
    <p:extLst>
      <p:ext uri="{BB962C8B-B14F-4D97-AF65-F5344CB8AC3E}">
        <p14:creationId xmlns:p14="http://schemas.microsoft.com/office/powerpoint/2010/main" val="7483775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ar-JO"/>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AC10D46-D9EC-6F69-EECB-746B5DCFC5B1}"/>
              </a:ext>
            </a:extLst>
          </p:cNvPr>
          <p:cNvSpPr>
            <a:spLocks noGrp="1"/>
          </p:cNvSpPr>
          <p:nvPr>
            <p:ph type="dt" sz="half" idx="10"/>
          </p:nvPr>
        </p:nvSpPr>
        <p:spPr/>
        <p:txBody>
          <a:bodyPr/>
          <a:lstStyle>
            <a:lvl1pPr>
              <a:defRPr/>
            </a:lvl1pPr>
          </a:lstStyle>
          <a:p>
            <a:pPr>
              <a:defRPr/>
            </a:pPr>
            <a:fld id="{3DE50E47-DF39-46DF-8AB9-1DC3D339850F}" type="datetimeFigureOut">
              <a:rPr lang="ar-JO"/>
              <a:pPr>
                <a:defRPr/>
              </a:pPr>
              <a:t>22/04/1444</a:t>
            </a:fld>
            <a:endParaRPr lang="ar-JO"/>
          </a:p>
        </p:txBody>
      </p:sp>
      <p:sp>
        <p:nvSpPr>
          <p:cNvPr id="5" name="Footer Placeholder 4">
            <a:extLst>
              <a:ext uri="{FF2B5EF4-FFF2-40B4-BE49-F238E27FC236}">
                <a16:creationId xmlns:a16="http://schemas.microsoft.com/office/drawing/2014/main" id="{1AA64F08-FC27-2185-5FD7-DFD0B75449A2}"/>
              </a:ext>
            </a:extLst>
          </p:cNvPr>
          <p:cNvSpPr>
            <a:spLocks noGrp="1"/>
          </p:cNvSpPr>
          <p:nvPr>
            <p:ph type="ftr" sz="quarter" idx="11"/>
          </p:nvPr>
        </p:nvSpPr>
        <p:spPr/>
        <p:txBody>
          <a:bodyPr/>
          <a:lstStyle>
            <a:lvl1pPr>
              <a:defRPr/>
            </a:lvl1pPr>
          </a:lstStyle>
          <a:p>
            <a:pPr>
              <a:defRPr/>
            </a:pPr>
            <a:endParaRPr lang="ar-JO"/>
          </a:p>
        </p:txBody>
      </p:sp>
      <p:sp>
        <p:nvSpPr>
          <p:cNvPr id="6" name="Slide Number Placeholder 5">
            <a:extLst>
              <a:ext uri="{FF2B5EF4-FFF2-40B4-BE49-F238E27FC236}">
                <a16:creationId xmlns:a16="http://schemas.microsoft.com/office/drawing/2014/main" id="{86D1BB59-6247-CD58-6ACF-F7A71254E9E5}"/>
              </a:ext>
            </a:extLst>
          </p:cNvPr>
          <p:cNvSpPr>
            <a:spLocks noGrp="1"/>
          </p:cNvSpPr>
          <p:nvPr>
            <p:ph type="sldNum" sz="quarter" idx="12"/>
          </p:nvPr>
        </p:nvSpPr>
        <p:spPr/>
        <p:txBody>
          <a:bodyPr/>
          <a:lstStyle>
            <a:lvl1pPr>
              <a:defRPr/>
            </a:lvl1pPr>
          </a:lstStyle>
          <a:p>
            <a:fld id="{444843B1-559D-442B-9874-636F5D1C8EBB}" type="slidenum">
              <a:rPr lang="ar-JO" altLang="en-US"/>
              <a:pPr/>
              <a:t>‹#›</a:t>
            </a:fld>
            <a:endParaRPr lang="ar-JO" altLang="en-US"/>
          </a:p>
        </p:txBody>
      </p:sp>
    </p:spTree>
    <p:extLst>
      <p:ext uri="{BB962C8B-B14F-4D97-AF65-F5344CB8AC3E}">
        <p14:creationId xmlns:p14="http://schemas.microsoft.com/office/powerpoint/2010/main" val="1695934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3">
            <a:extLst>
              <a:ext uri="{FF2B5EF4-FFF2-40B4-BE49-F238E27FC236}">
                <a16:creationId xmlns:a16="http://schemas.microsoft.com/office/drawing/2014/main" id="{1429A4B7-D233-1423-3DE9-1C9F5806FCE0}"/>
              </a:ext>
            </a:extLst>
          </p:cNvPr>
          <p:cNvSpPr>
            <a:spLocks noGrp="1"/>
          </p:cNvSpPr>
          <p:nvPr>
            <p:ph type="dt" sz="half" idx="10"/>
          </p:nvPr>
        </p:nvSpPr>
        <p:spPr/>
        <p:txBody>
          <a:bodyPr/>
          <a:lstStyle>
            <a:lvl1pPr>
              <a:defRPr/>
            </a:lvl1pPr>
          </a:lstStyle>
          <a:p>
            <a:pPr>
              <a:defRPr/>
            </a:pPr>
            <a:fld id="{7DD64974-3D19-4078-AB45-E42DD53BE363}" type="datetimeFigureOut">
              <a:rPr lang="ar-JO"/>
              <a:pPr>
                <a:defRPr/>
              </a:pPr>
              <a:t>22/04/1444</a:t>
            </a:fld>
            <a:endParaRPr lang="ar-JO"/>
          </a:p>
        </p:txBody>
      </p:sp>
      <p:sp>
        <p:nvSpPr>
          <p:cNvPr id="6" name="Footer Placeholder 4">
            <a:extLst>
              <a:ext uri="{FF2B5EF4-FFF2-40B4-BE49-F238E27FC236}">
                <a16:creationId xmlns:a16="http://schemas.microsoft.com/office/drawing/2014/main" id="{F6AC5D91-7546-0791-EB78-7D91426CB0D6}"/>
              </a:ext>
            </a:extLst>
          </p:cNvPr>
          <p:cNvSpPr>
            <a:spLocks noGrp="1"/>
          </p:cNvSpPr>
          <p:nvPr>
            <p:ph type="ftr" sz="quarter" idx="11"/>
          </p:nvPr>
        </p:nvSpPr>
        <p:spPr/>
        <p:txBody>
          <a:bodyPr/>
          <a:lstStyle>
            <a:lvl1pPr>
              <a:defRPr/>
            </a:lvl1pPr>
          </a:lstStyle>
          <a:p>
            <a:pPr>
              <a:defRPr/>
            </a:pPr>
            <a:endParaRPr lang="ar-JO"/>
          </a:p>
        </p:txBody>
      </p:sp>
      <p:sp>
        <p:nvSpPr>
          <p:cNvPr id="7" name="Slide Number Placeholder 5">
            <a:extLst>
              <a:ext uri="{FF2B5EF4-FFF2-40B4-BE49-F238E27FC236}">
                <a16:creationId xmlns:a16="http://schemas.microsoft.com/office/drawing/2014/main" id="{BFE887A8-98F7-A63D-D487-E043386B5D2F}"/>
              </a:ext>
            </a:extLst>
          </p:cNvPr>
          <p:cNvSpPr>
            <a:spLocks noGrp="1"/>
          </p:cNvSpPr>
          <p:nvPr>
            <p:ph type="sldNum" sz="quarter" idx="12"/>
          </p:nvPr>
        </p:nvSpPr>
        <p:spPr/>
        <p:txBody>
          <a:bodyPr/>
          <a:lstStyle>
            <a:lvl1pPr>
              <a:defRPr/>
            </a:lvl1pPr>
          </a:lstStyle>
          <a:p>
            <a:fld id="{32F236FB-C6A4-41E4-A58E-00F2F814C855}" type="slidenum">
              <a:rPr lang="ar-JO" altLang="en-US"/>
              <a:pPr/>
              <a:t>‹#›</a:t>
            </a:fld>
            <a:endParaRPr lang="ar-JO" altLang="en-US"/>
          </a:p>
        </p:txBody>
      </p:sp>
    </p:spTree>
    <p:extLst>
      <p:ext uri="{BB962C8B-B14F-4D97-AF65-F5344CB8AC3E}">
        <p14:creationId xmlns:p14="http://schemas.microsoft.com/office/powerpoint/2010/main" val="15633935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ar-JO"/>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3">
            <a:extLst>
              <a:ext uri="{FF2B5EF4-FFF2-40B4-BE49-F238E27FC236}">
                <a16:creationId xmlns:a16="http://schemas.microsoft.com/office/drawing/2014/main" id="{5C298684-416B-557B-618F-9B5F1443D84C}"/>
              </a:ext>
            </a:extLst>
          </p:cNvPr>
          <p:cNvSpPr>
            <a:spLocks noGrp="1"/>
          </p:cNvSpPr>
          <p:nvPr>
            <p:ph type="dt" sz="half" idx="10"/>
          </p:nvPr>
        </p:nvSpPr>
        <p:spPr/>
        <p:txBody>
          <a:bodyPr/>
          <a:lstStyle>
            <a:lvl1pPr>
              <a:defRPr/>
            </a:lvl1pPr>
          </a:lstStyle>
          <a:p>
            <a:pPr>
              <a:defRPr/>
            </a:pPr>
            <a:fld id="{612E30EC-3D86-4806-B6FE-584286C134FA}" type="datetimeFigureOut">
              <a:rPr lang="ar-JO"/>
              <a:pPr>
                <a:defRPr/>
              </a:pPr>
              <a:t>22/04/1444</a:t>
            </a:fld>
            <a:endParaRPr lang="ar-JO"/>
          </a:p>
        </p:txBody>
      </p:sp>
      <p:sp>
        <p:nvSpPr>
          <p:cNvPr id="8" name="Footer Placeholder 4">
            <a:extLst>
              <a:ext uri="{FF2B5EF4-FFF2-40B4-BE49-F238E27FC236}">
                <a16:creationId xmlns:a16="http://schemas.microsoft.com/office/drawing/2014/main" id="{D36B54F8-F29F-BC78-F538-0FDD8036AA53}"/>
              </a:ext>
            </a:extLst>
          </p:cNvPr>
          <p:cNvSpPr>
            <a:spLocks noGrp="1"/>
          </p:cNvSpPr>
          <p:nvPr>
            <p:ph type="ftr" sz="quarter" idx="11"/>
          </p:nvPr>
        </p:nvSpPr>
        <p:spPr/>
        <p:txBody>
          <a:bodyPr/>
          <a:lstStyle>
            <a:lvl1pPr>
              <a:defRPr/>
            </a:lvl1pPr>
          </a:lstStyle>
          <a:p>
            <a:pPr>
              <a:defRPr/>
            </a:pPr>
            <a:endParaRPr lang="ar-JO"/>
          </a:p>
        </p:txBody>
      </p:sp>
      <p:sp>
        <p:nvSpPr>
          <p:cNvPr id="9" name="Slide Number Placeholder 5">
            <a:extLst>
              <a:ext uri="{FF2B5EF4-FFF2-40B4-BE49-F238E27FC236}">
                <a16:creationId xmlns:a16="http://schemas.microsoft.com/office/drawing/2014/main" id="{5C7AC2F7-CB7E-6851-9FDF-9550520FD463}"/>
              </a:ext>
            </a:extLst>
          </p:cNvPr>
          <p:cNvSpPr>
            <a:spLocks noGrp="1"/>
          </p:cNvSpPr>
          <p:nvPr>
            <p:ph type="sldNum" sz="quarter" idx="12"/>
          </p:nvPr>
        </p:nvSpPr>
        <p:spPr/>
        <p:txBody>
          <a:bodyPr/>
          <a:lstStyle>
            <a:lvl1pPr>
              <a:defRPr/>
            </a:lvl1pPr>
          </a:lstStyle>
          <a:p>
            <a:fld id="{A112CAE6-E572-4D3D-8213-6499EE940B9C}" type="slidenum">
              <a:rPr lang="ar-JO" altLang="en-US"/>
              <a:pPr/>
              <a:t>‹#›</a:t>
            </a:fld>
            <a:endParaRPr lang="ar-JO" altLang="en-US"/>
          </a:p>
        </p:txBody>
      </p:sp>
    </p:spTree>
    <p:extLst>
      <p:ext uri="{BB962C8B-B14F-4D97-AF65-F5344CB8AC3E}">
        <p14:creationId xmlns:p14="http://schemas.microsoft.com/office/powerpoint/2010/main" val="42112569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Date Placeholder 3">
            <a:extLst>
              <a:ext uri="{FF2B5EF4-FFF2-40B4-BE49-F238E27FC236}">
                <a16:creationId xmlns:a16="http://schemas.microsoft.com/office/drawing/2014/main" id="{AA235A42-3BA7-EA83-4D53-8BE7D0712213}"/>
              </a:ext>
            </a:extLst>
          </p:cNvPr>
          <p:cNvSpPr>
            <a:spLocks noGrp="1"/>
          </p:cNvSpPr>
          <p:nvPr>
            <p:ph type="dt" sz="half" idx="10"/>
          </p:nvPr>
        </p:nvSpPr>
        <p:spPr/>
        <p:txBody>
          <a:bodyPr/>
          <a:lstStyle>
            <a:lvl1pPr>
              <a:defRPr/>
            </a:lvl1pPr>
          </a:lstStyle>
          <a:p>
            <a:pPr>
              <a:defRPr/>
            </a:pPr>
            <a:fld id="{64105D17-2DCB-482E-BBD7-44C4E55225E1}" type="datetimeFigureOut">
              <a:rPr lang="ar-JO"/>
              <a:pPr>
                <a:defRPr/>
              </a:pPr>
              <a:t>22/04/1444</a:t>
            </a:fld>
            <a:endParaRPr lang="ar-JO"/>
          </a:p>
        </p:txBody>
      </p:sp>
      <p:sp>
        <p:nvSpPr>
          <p:cNvPr id="4" name="Footer Placeholder 4">
            <a:extLst>
              <a:ext uri="{FF2B5EF4-FFF2-40B4-BE49-F238E27FC236}">
                <a16:creationId xmlns:a16="http://schemas.microsoft.com/office/drawing/2014/main" id="{DB5C551D-C95E-CEE7-A446-935905FC3F73}"/>
              </a:ext>
            </a:extLst>
          </p:cNvPr>
          <p:cNvSpPr>
            <a:spLocks noGrp="1"/>
          </p:cNvSpPr>
          <p:nvPr>
            <p:ph type="ftr" sz="quarter" idx="11"/>
          </p:nvPr>
        </p:nvSpPr>
        <p:spPr/>
        <p:txBody>
          <a:bodyPr/>
          <a:lstStyle>
            <a:lvl1pPr>
              <a:defRPr/>
            </a:lvl1pPr>
          </a:lstStyle>
          <a:p>
            <a:pPr>
              <a:defRPr/>
            </a:pPr>
            <a:endParaRPr lang="ar-JO"/>
          </a:p>
        </p:txBody>
      </p:sp>
      <p:sp>
        <p:nvSpPr>
          <p:cNvPr id="5" name="Slide Number Placeholder 5">
            <a:extLst>
              <a:ext uri="{FF2B5EF4-FFF2-40B4-BE49-F238E27FC236}">
                <a16:creationId xmlns:a16="http://schemas.microsoft.com/office/drawing/2014/main" id="{6BBE0668-7E1F-2D1C-5006-9201B287A71E}"/>
              </a:ext>
            </a:extLst>
          </p:cNvPr>
          <p:cNvSpPr>
            <a:spLocks noGrp="1"/>
          </p:cNvSpPr>
          <p:nvPr>
            <p:ph type="sldNum" sz="quarter" idx="12"/>
          </p:nvPr>
        </p:nvSpPr>
        <p:spPr/>
        <p:txBody>
          <a:bodyPr/>
          <a:lstStyle>
            <a:lvl1pPr>
              <a:defRPr/>
            </a:lvl1pPr>
          </a:lstStyle>
          <a:p>
            <a:fld id="{B7C9B25B-28FE-4472-9BE2-21C1EBEE73F6}" type="slidenum">
              <a:rPr lang="ar-JO" altLang="en-US"/>
              <a:pPr/>
              <a:t>‹#›</a:t>
            </a:fld>
            <a:endParaRPr lang="ar-JO" altLang="en-US"/>
          </a:p>
        </p:txBody>
      </p:sp>
    </p:spTree>
    <p:extLst>
      <p:ext uri="{BB962C8B-B14F-4D97-AF65-F5344CB8AC3E}">
        <p14:creationId xmlns:p14="http://schemas.microsoft.com/office/powerpoint/2010/main" val="858318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889FAE6-4C98-22E6-B82F-CDF83A28B8AC}"/>
              </a:ext>
            </a:extLst>
          </p:cNvPr>
          <p:cNvSpPr>
            <a:spLocks noGrp="1"/>
          </p:cNvSpPr>
          <p:nvPr>
            <p:ph type="dt" sz="half" idx="10"/>
          </p:nvPr>
        </p:nvSpPr>
        <p:spPr/>
        <p:txBody>
          <a:bodyPr/>
          <a:lstStyle>
            <a:lvl1pPr>
              <a:defRPr/>
            </a:lvl1pPr>
          </a:lstStyle>
          <a:p>
            <a:pPr>
              <a:defRPr/>
            </a:pPr>
            <a:fld id="{F4540C87-070C-4468-A1F1-96DE07740296}" type="datetimeFigureOut">
              <a:rPr lang="ar-JO"/>
              <a:pPr>
                <a:defRPr/>
              </a:pPr>
              <a:t>22/04/1444</a:t>
            </a:fld>
            <a:endParaRPr lang="ar-JO"/>
          </a:p>
        </p:txBody>
      </p:sp>
      <p:sp>
        <p:nvSpPr>
          <p:cNvPr id="3" name="Footer Placeholder 4">
            <a:extLst>
              <a:ext uri="{FF2B5EF4-FFF2-40B4-BE49-F238E27FC236}">
                <a16:creationId xmlns:a16="http://schemas.microsoft.com/office/drawing/2014/main" id="{A2A7C70C-EA32-C8E7-F99B-8A4B38EDE456}"/>
              </a:ext>
            </a:extLst>
          </p:cNvPr>
          <p:cNvSpPr>
            <a:spLocks noGrp="1"/>
          </p:cNvSpPr>
          <p:nvPr>
            <p:ph type="ftr" sz="quarter" idx="11"/>
          </p:nvPr>
        </p:nvSpPr>
        <p:spPr/>
        <p:txBody>
          <a:bodyPr/>
          <a:lstStyle>
            <a:lvl1pPr>
              <a:defRPr/>
            </a:lvl1pPr>
          </a:lstStyle>
          <a:p>
            <a:pPr>
              <a:defRPr/>
            </a:pPr>
            <a:endParaRPr lang="ar-JO"/>
          </a:p>
        </p:txBody>
      </p:sp>
      <p:sp>
        <p:nvSpPr>
          <p:cNvPr id="4" name="Slide Number Placeholder 5">
            <a:extLst>
              <a:ext uri="{FF2B5EF4-FFF2-40B4-BE49-F238E27FC236}">
                <a16:creationId xmlns:a16="http://schemas.microsoft.com/office/drawing/2014/main" id="{D5ADD14E-07A9-564F-047D-733DBA5223ED}"/>
              </a:ext>
            </a:extLst>
          </p:cNvPr>
          <p:cNvSpPr>
            <a:spLocks noGrp="1"/>
          </p:cNvSpPr>
          <p:nvPr>
            <p:ph type="sldNum" sz="quarter" idx="12"/>
          </p:nvPr>
        </p:nvSpPr>
        <p:spPr/>
        <p:txBody>
          <a:bodyPr/>
          <a:lstStyle>
            <a:lvl1pPr>
              <a:defRPr/>
            </a:lvl1pPr>
          </a:lstStyle>
          <a:p>
            <a:fld id="{440AB265-EB95-4FA2-B9EA-B5A1B46082EB}" type="slidenum">
              <a:rPr lang="ar-JO" altLang="en-US"/>
              <a:pPr/>
              <a:t>‹#›</a:t>
            </a:fld>
            <a:endParaRPr lang="ar-JO" altLang="en-US"/>
          </a:p>
        </p:txBody>
      </p:sp>
    </p:spTree>
    <p:extLst>
      <p:ext uri="{BB962C8B-B14F-4D97-AF65-F5344CB8AC3E}">
        <p14:creationId xmlns:p14="http://schemas.microsoft.com/office/powerpoint/2010/main" val="8276302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ar-JO"/>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FB8A645F-142D-B0ED-81BD-E78962293560}"/>
              </a:ext>
            </a:extLst>
          </p:cNvPr>
          <p:cNvSpPr>
            <a:spLocks noGrp="1"/>
          </p:cNvSpPr>
          <p:nvPr>
            <p:ph type="dt" sz="half" idx="10"/>
          </p:nvPr>
        </p:nvSpPr>
        <p:spPr/>
        <p:txBody>
          <a:bodyPr/>
          <a:lstStyle>
            <a:lvl1pPr>
              <a:defRPr/>
            </a:lvl1pPr>
          </a:lstStyle>
          <a:p>
            <a:pPr>
              <a:defRPr/>
            </a:pPr>
            <a:fld id="{14FC41BE-1FFD-492B-9E4C-91C70CEF7164}" type="datetimeFigureOut">
              <a:rPr lang="ar-JO"/>
              <a:pPr>
                <a:defRPr/>
              </a:pPr>
              <a:t>22/04/1444</a:t>
            </a:fld>
            <a:endParaRPr lang="ar-JO"/>
          </a:p>
        </p:txBody>
      </p:sp>
      <p:sp>
        <p:nvSpPr>
          <p:cNvPr id="6" name="Footer Placeholder 4">
            <a:extLst>
              <a:ext uri="{FF2B5EF4-FFF2-40B4-BE49-F238E27FC236}">
                <a16:creationId xmlns:a16="http://schemas.microsoft.com/office/drawing/2014/main" id="{02AD8A64-6C0A-3918-84B5-566AEC6869A3}"/>
              </a:ext>
            </a:extLst>
          </p:cNvPr>
          <p:cNvSpPr>
            <a:spLocks noGrp="1"/>
          </p:cNvSpPr>
          <p:nvPr>
            <p:ph type="ftr" sz="quarter" idx="11"/>
          </p:nvPr>
        </p:nvSpPr>
        <p:spPr/>
        <p:txBody>
          <a:bodyPr/>
          <a:lstStyle>
            <a:lvl1pPr>
              <a:defRPr/>
            </a:lvl1pPr>
          </a:lstStyle>
          <a:p>
            <a:pPr>
              <a:defRPr/>
            </a:pPr>
            <a:endParaRPr lang="ar-JO"/>
          </a:p>
        </p:txBody>
      </p:sp>
      <p:sp>
        <p:nvSpPr>
          <p:cNvPr id="7" name="Slide Number Placeholder 5">
            <a:extLst>
              <a:ext uri="{FF2B5EF4-FFF2-40B4-BE49-F238E27FC236}">
                <a16:creationId xmlns:a16="http://schemas.microsoft.com/office/drawing/2014/main" id="{2B430BF1-5664-C669-C273-DA74B25BE0D0}"/>
              </a:ext>
            </a:extLst>
          </p:cNvPr>
          <p:cNvSpPr>
            <a:spLocks noGrp="1"/>
          </p:cNvSpPr>
          <p:nvPr>
            <p:ph type="sldNum" sz="quarter" idx="12"/>
          </p:nvPr>
        </p:nvSpPr>
        <p:spPr/>
        <p:txBody>
          <a:bodyPr/>
          <a:lstStyle>
            <a:lvl1pPr>
              <a:defRPr/>
            </a:lvl1pPr>
          </a:lstStyle>
          <a:p>
            <a:fld id="{44538ED7-461F-4ABC-A2A4-7010A82F884E}" type="slidenum">
              <a:rPr lang="ar-JO" altLang="en-US"/>
              <a:pPr/>
              <a:t>‹#›</a:t>
            </a:fld>
            <a:endParaRPr lang="ar-JO" altLang="en-US"/>
          </a:p>
        </p:txBody>
      </p:sp>
    </p:spTree>
    <p:extLst>
      <p:ext uri="{BB962C8B-B14F-4D97-AF65-F5344CB8AC3E}">
        <p14:creationId xmlns:p14="http://schemas.microsoft.com/office/powerpoint/2010/main" val="23112854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ar-JO"/>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ar-JO"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7B3A29F5-44EC-C15B-CDD3-32AFF6FAECAC}"/>
              </a:ext>
            </a:extLst>
          </p:cNvPr>
          <p:cNvSpPr>
            <a:spLocks noGrp="1"/>
          </p:cNvSpPr>
          <p:nvPr>
            <p:ph type="dt" sz="half" idx="10"/>
          </p:nvPr>
        </p:nvSpPr>
        <p:spPr/>
        <p:txBody>
          <a:bodyPr/>
          <a:lstStyle>
            <a:lvl1pPr>
              <a:defRPr/>
            </a:lvl1pPr>
          </a:lstStyle>
          <a:p>
            <a:pPr>
              <a:defRPr/>
            </a:pPr>
            <a:fld id="{3E493CCB-FE0D-46F8-B495-B5F491A0DCC4}" type="datetimeFigureOut">
              <a:rPr lang="ar-JO"/>
              <a:pPr>
                <a:defRPr/>
              </a:pPr>
              <a:t>22/04/1444</a:t>
            </a:fld>
            <a:endParaRPr lang="ar-JO"/>
          </a:p>
        </p:txBody>
      </p:sp>
      <p:sp>
        <p:nvSpPr>
          <p:cNvPr id="6" name="Footer Placeholder 4">
            <a:extLst>
              <a:ext uri="{FF2B5EF4-FFF2-40B4-BE49-F238E27FC236}">
                <a16:creationId xmlns:a16="http://schemas.microsoft.com/office/drawing/2014/main" id="{8EF61317-D23D-696B-49B0-857B90BF93A8}"/>
              </a:ext>
            </a:extLst>
          </p:cNvPr>
          <p:cNvSpPr>
            <a:spLocks noGrp="1"/>
          </p:cNvSpPr>
          <p:nvPr>
            <p:ph type="ftr" sz="quarter" idx="11"/>
          </p:nvPr>
        </p:nvSpPr>
        <p:spPr/>
        <p:txBody>
          <a:bodyPr/>
          <a:lstStyle>
            <a:lvl1pPr>
              <a:defRPr/>
            </a:lvl1pPr>
          </a:lstStyle>
          <a:p>
            <a:pPr>
              <a:defRPr/>
            </a:pPr>
            <a:endParaRPr lang="ar-JO"/>
          </a:p>
        </p:txBody>
      </p:sp>
      <p:sp>
        <p:nvSpPr>
          <p:cNvPr id="7" name="Slide Number Placeholder 5">
            <a:extLst>
              <a:ext uri="{FF2B5EF4-FFF2-40B4-BE49-F238E27FC236}">
                <a16:creationId xmlns:a16="http://schemas.microsoft.com/office/drawing/2014/main" id="{018ECD84-1DA5-2BAE-38E7-14AB123BCC82}"/>
              </a:ext>
            </a:extLst>
          </p:cNvPr>
          <p:cNvSpPr>
            <a:spLocks noGrp="1"/>
          </p:cNvSpPr>
          <p:nvPr>
            <p:ph type="sldNum" sz="quarter" idx="12"/>
          </p:nvPr>
        </p:nvSpPr>
        <p:spPr/>
        <p:txBody>
          <a:bodyPr/>
          <a:lstStyle>
            <a:lvl1pPr>
              <a:defRPr/>
            </a:lvl1pPr>
          </a:lstStyle>
          <a:p>
            <a:fld id="{92CC4CDB-E055-4AB5-B9CE-382C64088011}" type="slidenum">
              <a:rPr lang="ar-JO" altLang="en-US"/>
              <a:pPr/>
              <a:t>‹#›</a:t>
            </a:fld>
            <a:endParaRPr lang="ar-JO" altLang="en-US"/>
          </a:p>
        </p:txBody>
      </p:sp>
    </p:spTree>
    <p:extLst>
      <p:ext uri="{BB962C8B-B14F-4D97-AF65-F5344CB8AC3E}">
        <p14:creationId xmlns:p14="http://schemas.microsoft.com/office/powerpoint/2010/main" val="19347124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id="{B7093419-A1A1-F3B8-48BD-0E3B171286B1}"/>
              </a:ext>
            </a:extLst>
          </p:cNvPr>
          <p:cNvSpPr>
            <a:spLocks noGrp="1"/>
          </p:cNvSpPr>
          <p:nvPr>
            <p:ph type="dt" sz="half" idx="10"/>
          </p:nvPr>
        </p:nvSpPr>
        <p:spPr/>
        <p:txBody>
          <a:bodyPr/>
          <a:lstStyle>
            <a:lvl1pPr>
              <a:defRPr/>
            </a:lvl1pPr>
          </a:lstStyle>
          <a:p>
            <a:pPr>
              <a:defRPr/>
            </a:pPr>
            <a:fld id="{927469FF-9F71-4EA4-87C0-5DE8F0CBF512}" type="datetimeFigureOut">
              <a:rPr lang="ar-JO"/>
              <a:pPr>
                <a:defRPr/>
              </a:pPr>
              <a:t>22/04/1444</a:t>
            </a:fld>
            <a:endParaRPr lang="ar-JO"/>
          </a:p>
        </p:txBody>
      </p:sp>
      <p:sp>
        <p:nvSpPr>
          <p:cNvPr id="5" name="Footer Placeholder 4">
            <a:extLst>
              <a:ext uri="{FF2B5EF4-FFF2-40B4-BE49-F238E27FC236}">
                <a16:creationId xmlns:a16="http://schemas.microsoft.com/office/drawing/2014/main" id="{DF1601C5-D913-7D59-CE19-09F18CBDE3DB}"/>
              </a:ext>
            </a:extLst>
          </p:cNvPr>
          <p:cNvSpPr>
            <a:spLocks noGrp="1"/>
          </p:cNvSpPr>
          <p:nvPr>
            <p:ph type="ftr" sz="quarter" idx="11"/>
          </p:nvPr>
        </p:nvSpPr>
        <p:spPr/>
        <p:txBody>
          <a:bodyPr/>
          <a:lstStyle>
            <a:lvl1pPr>
              <a:defRPr/>
            </a:lvl1pPr>
          </a:lstStyle>
          <a:p>
            <a:pPr>
              <a:defRPr/>
            </a:pPr>
            <a:endParaRPr lang="ar-JO"/>
          </a:p>
        </p:txBody>
      </p:sp>
      <p:sp>
        <p:nvSpPr>
          <p:cNvPr id="6" name="Slide Number Placeholder 5">
            <a:extLst>
              <a:ext uri="{FF2B5EF4-FFF2-40B4-BE49-F238E27FC236}">
                <a16:creationId xmlns:a16="http://schemas.microsoft.com/office/drawing/2014/main" id="{5A94F5D7-E6C8-A58B-71F4-31E8E79871DB}"/>
              </a:ext>
            </a:extLst>
          </p:cNvPr>
          <p:cNvSpPr>
            <a:spLocks noGrp="1"/>
          </p:cNvSpPr>
          <p:nvPr>
            <p:ph type="sldNum" sz="quarter" idx="12"/>
          </p:nvPr>
        </p:nvSpPr>
        <p:spPr/>
        <p:txBody>
          <a:bodyPr/>
          <a:lstStyle>
            <a:lvl1pPr>
              <a:defRPr/>
            </a:lvl1pPr>
          </a:lstStyle>
          <a:p>
            <a:fld id="{E118A8BE-FA92-4AD3-871E-EE56E70D6E63}" type="slidenum">
              <a:rPr lang="ar-JO" altLang="en-US"/>
              <a:pPr/>
              <a:t>‹#›</a:t>
            </a:fld>
            <a:endParaRPr lang="ar-JO" altLang="en-US"/>
          </a:p>
        </p:txBody>
      </p:sp>
    </p:spTree>
    <p:extLst>
      <p:ext uri="{BB962C8B-B14F-4D97-AF65-F5344CB8AC3E}">
        <p14:creationId xmlns:p14="http://schemas.microsoft.com/office/powerpoint/2010/main" val="23756402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id="{1A18FB3D-50D5-E355-049D-D0CF3CD68915}"/>
              </a:ext>
            </a:extLst>
          </p:cNvPr>
          <p:cNvSpPr>
            <a:spLocks noGrp="1"/>
          </p:cNvSpPr>
          <p:nvPr>
            <p:ph type="dt" sz="half" idx="10"/>
          </p:nvPr>
        </p:nvSpPr>
        <p:spPr/>
        <p:txBody>
          <a:bodyPr/>
          <a:lstStyle>
            <a:lvl1pPr>
              <a:defRPr/>
            </a:lvl1pPr>
          </a:lstStyle>
          <a:p>
            <a:pPr>
              <a:defRPr/>
            </a:pPr>
            <a:fld id="{2896EA21-FE44-478A-8BE6-09C971BB682C}" type="datetimeFigureOut">
              <a:rPr lang="ar-JO"/>
              <a:pPr>
                <a:defRPr/>
              </a:pPr>
              <a:t>22/04/1444</a:t>
            </a:fld>
            <a:endParaRPr lang="ar-JO"/>
          </a:p>
        </p:txBody>
      </p:sp>
      <p:sp>
        <p:nvSpPr>
          <p:cNvPr id="5" name="Footer Placeholder 4">
            <a:extLst>
              <a:ext uri="{FF2B5EF4-FFF2-40B4-BE49-F238E27FC236}">
                <a16:creationId xmlns:a16="http://schemas.microsoft.com/office/drawing/2014/main" id="{B31101A7-7B9C-E655-E0E4-F34761DFCAE1}"/>
              </a:ext>
            </a:extLst>
          </p:cNvPr>
          <p:cNvSpPr>
            <a:spLocks noGrp="1"/>
          </p:cNvSpPr>
          <p:nvPr>
            <p:ph type="ftr" sz="quarter" idx="11"/>
          </p:nvPr>
        </p:nvSpPr>
        <p:spPr/>
        <p:txBody>
          <a:bodyPr/>
          <a:lstStyle>
            <a:lvl1pPr>
              <a:defRPr/>
            </a:lvl1pPr>
          </a:lstStyle>
          <a:p>
            <a:pPr>
              <a:defRPr/>
            </a:pPr>
            <a:endParaRPr lang="ar-JO"/>
          </a:p>
        </p:txBody>
      </p:sp>
      <p:sp>
        <p:nvSpPr>
          <p:cNvPr id="6" name="Slide Number Placeholder 5">
            <a:extLst>
              <a:ext uri="{FF2B5EF4-FFF2-40B4-BE49-F238E27FC236}">
                <a16:creationId xmlns:a16="http://schemas.microsoft.com/office/drawing/2014/main" id="{85022E8F-E04B-7A98-E1D8-16784DA120EE}"/>
              </a:ext>
            </a:extLst>
          </p:cNvPr>
          <p:cNvSpPr>
            <a:spLocks noGrp="1"/>
          </p:cNvSpPr>
          <p:nvPr>
            <p:ph type="sldNum" sz="quarter" idx="12"/>
          </p:nvPr>
        </p:nvSpPr>
        <p:spPr/>
        <p:txBody>
          <a:bodyPr/>
          <a:lstStyle>
            <a:lvl1pPr>
              <a:defRPr/>
            </a:lvl1pPr>
          </a:lstStyle>
          <a:p>
            <a:fld id="{4B514371-D614-4106-A3DA-E7A7585BC105}" type="slidenum">
              <a:rPr lang="ar-JO" altLang="en-US"/>
              <a:pPr/>
              <a:t>‹#›</a:t>
            </a:fld>
            <a:endParaRPr lang="ar-JO" altLang="en-US"/>
          </a:p>
        </p:txBody>
      </p:sp>
    </p:spTree>
    <p:extLst>
      <p:ext uri="{BB962C8B-B14F-4D97-AF65-F5344CB8AC3E}">
        <p14:creationId xmlns:p14="http://schemas.microsoft.com/office/powerpoint/2010/main" val="28055448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ar-JO"/>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JO"/>
          </a:p>
        </p:txBody>
      </p:sp>
      <p:sp>
        <p:nvSpPr>
          <p:cNvPr id="4" name="Rectangle 4">
            <a:extLst>
              <a:ext uri="{FF2B5EF4-FFF2-40B4-BE49-F238E27FC236}">
                <a16:creationId xmlns:a16="http://schemas.microsoft.com/office/drawing/2014/main" id="{7B5C049E-BC86-B510-BC6A-20CB8EE374DA}"/>
              </a:ext>
            </a:extLst>
          </p:cNvPr>
          <p:cNvSpPr>
            <a:spLocks noGrp="1" noChangeArrowheads="1"/>
          </p:cNvSpPr>
          <p:nvPr>
            <p:ph type="dt" sz="half" idx="10"/>
          </p:nvPr>
        </p:nvSpPr>
        <p:spPr>
          <a:ln/>
        </p:spPr>
        <p:txBody>
          <a:bodyPr/>
          <a:lstStyle>
            <a:lvl1pPr>
              <a:defRPr/>
            </a:lvl1pPr>
          </a:lstStyle>
          <a:p>
            <a:pPr>
              <a:defRPr/>
            </a:pPr>
            <a:endParaRPr lang="en-US" altLang="ar-JO"/>
          </a:p>
        </p:txBody>
      </p:sp>
      <p:sp>
        <p:nvSpPr>
          <p:cNvPr id="5" name="Rectangle 5">
            <a:extLst>
              <a:ext uri="{FF2B5EF4-FFF2-40B4-BE49-F238E27FC236}">
                <a16:creationId xmlns:a16="http://schemas.microsoft.com/office/drawing/2014/main" id="{81F3FF18-A0C9-5B04-A886-5E5EE066FEBA}"/>
              </a:ext>
            </a:extLst>
          </p:cNvPr>
          <p:cNvSpPr>
            <a:spLocks noGrp="1" noChangeArrowheads="1"/>
          </p:cNvSpPr>
          <p:nvPr>
            <p:ph type="ftr" sz="quarter" idx="11"/>
          </p:nvPr>
        </p:nvSpPr>
        <p:spPr>
          <a:ln/>
        </p:spPr>
        <p:txBody>
          <a:bodyPr/>
          <a:lstStyle>
            <a:lvl1pPr>
              <a:defRPr/>
            </a:lvl1pPr>
          </a:lstStyle>
          <a:p>
            <a:pPr>
              <a:defRPr/>
            </a:pPr>
            <a:endParaRPr lang="en-US" altLang="ar-JO"/>
          </a:p>
        </p:txBody>
      </p:sp>
      <p:sp>
        <p:nvSpPr>
          <p:cNvPr id="6" name="Rectangle 6">
            <a:extLst>
              <a:ext uri="{FF2B5EF4-FFF2-40B4-BE49-F238E27FC236}">
                <a16:creationId xmlns:a16="http://schemas.microsoft.com/office/drawing/2014/main" id="{A2098FCD-25E8-81E6-A7E8-E7358508EEE2}"/>
              </a:ext>
            </a:extLst>
          </p:cNvPr>
          <p:cNvSpPr>
            <a:spLocks noGrp="1" noChangeArrowheads="1"/>
          </p:cNvSpPr>
          <p:nvPr>
            <p:ph type="sldNum" sz="quarter" idx="12"/>
          </p:nvPr>
        </p:nvSpPr>
        <p:spPr>
          <a:ln/>
        </p:spPr>
        <p:txBody>
          <a:bodyPr/>
          <a:lstStyle>
            <a:lvl1pPr>
              <a:defRPr/>
            </a:lvl1pPr>
          </a:lstStyle>
          <a:p>
            <a:fld id="{FD7999DB-FC9F-42D3-8B20-614994E867D9}" type="slidenum">
              <a:rPr lang="en-US" altLang="ar-JO"/>
              <a:pPr/>
              <a:t>‹#›</a:t>
            </a:fld>
            <a:endParaRPr lang="en-US" altLang="ar-JO"/>
          </a:p>
        </p:txBody>
      </p:sp>
    </p:spTree>
    <p:extLst>
      <p:ext uri="{BB962C8B-B14F-4D97-AF65-F5344CB8AC3E}">
        <p14:creationId xmlns:p14="http://schemas.microsoft.com/office/powerpoint/2010/main" val="2832658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C16FFAD-74C7-8E5D-0695-147BF856633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AFA2221-D5C8-FC72-ABC9-05FFED08D2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FB7F7C6-BD46-564D-CE63-6FE8F0CAA6BF}"/>
              </a:ext>
            </a:extLst>
          </p:cNvPr>
          <p:cNvSpPr>
            <a:spLocks noGrp="1" noChangeArrowheads="1"/>
          </p:cNvSpPr>
          <p:nvPr>
            <p:ph type="sldNum" sz="quarter" idx="12"/>
          </p:nvPr>
        </p:nvSpPr>
        <p:spPr>
          <a:ln/>
        </p:spPr>
        <p:txBody>
          <a:bodyPr/>
          <a:lstStyle>
            <a:lvl1pPr>
              <a:defRPr/>
            </a:lvl1pPr>
          </a:lstStyle>
          <a:p>
            <a:fld id="{63FBD336-C604-4F9F-862B-4769899CCBA9}" type="slidenum">
              <a:rPr lang="ar-SA" altLang="ar-JO"/>
              <a:pPr/>
              <a:t>‹#›</a:t>
            </a:fld>
            <a:endParaRPr lang="en-US" altLang="ar-JO"/>
          </a:p>
        </p:txBody>
      </p:sp>
    </p:spTree>
    <p:extLst>
      <p:ext uri="{BB962C8B-B14F-4D97-AF65-F5344CB8AC3E}">
        <p14:creationId xmlns:p14="http://schemas.microsoft.com/office/powerpoint/2010/main" val="35279366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Rectangle 4">
            <a:extLst>
              <a:ext uri="{FF2B5EF4-FFF2-40B4-BE49-F238E27FC236}">
                <a16:creationId xmlns:a16="http://schemas.microsoft.com/office/drawing/2014/main" id="{0F110E89-69B8-7062-22D4-24584727E27D}"/>
              </a:ext>
            </a:extLst>
          </p:cNvPr>
          <p:cNvSpPr>
            <a:spLocks noGrp="1" noChangeArrowheads="1"/>
          </p:cNvSpPr>
          <p:nvPr>
            <p:ph type="dt" sz="half" idx="10"/>
          </p:nvPr>
        </p:nvSpPr>
        <p:spPr>
          <a:ln/>
        </p:spPr>
        <p:txBody>
          <a:bodyPr/>
          <a:lstStyle>
            <a:lvl1pPr>
              <a:defRPr/>
            </a:lvl1pPr>
          </a:lstStyle>
          <a:p>
            <a:pPr>
              <a:defRPr/>
            </a:pPr>
            <a:endParaRPr lang="en-US" altLang="ar-JO"/>
          </a:p>
        </p:txBody>
      </p:sp>
      <p:sp>
        <p:nvSpPr>
          <p:cNvPr id="5" name="Rectangle 5">
            <a:extLst>
              <a:ext uri="{FF2B5EF4-FFF2-40B4-BE49-F238E27FC236}">
                <a16:creationId xmlns:a16="http://schemas.microsoft.com/office/drawing/2014/main" id="{6DAD1591-A392-0A40-A07E-8DC1965E2B69}"/>
              </a:ext>
            </a:extLst>
          </p:cNvPr>
          <p:cNvSpPr>
            <a:spLocks noGrp="1" noChangeArrowheads="1"/>
          </p:cNvSpPr>
          <p:nvPr>
            <p:ph type="ftr" sz="quarter" idx="11"/>
          </p:nvPr>
        </p:nvSpPr>
        <p:spPr>
          <a:ln/>
        </p:spPr>
        <p:txBody>
          <a:bodyPr/>
          <a:lstStyle>
            <a:lvl1pPr>
              <a:defRPr/>
            </a:lvl1pPr>
          </a:lstStyle>
          <a:p>
            <a:pPr>
              <a:defRPr/>
            </a:pPr>
            <a:endParaRPr lang="en-US" altLang="ar-JO"/>
          </a:p>
        </p:txBody>
      </p:sp>
      <p:sp>
        <p:nvSpPr>
          <p:cNvPr id="6" name="Rectangle 6">
            <a:extLst>
              <a:ext uri="{FF2B5EF4-FFF2-40B4-BE49-F238E27FC236}">
                <a16:creationId xmlns:a16="http://schemas.microsoft.com/office/drawing/2014/main" id="{23537101-1265-D8D2-96F8-EAC84B2415F8}"/>
              </a:ext>
            </a:extLst>
          </p:cNvPr>
          <p:cNvSpPr>
            <a:spLocks noGrp="1" noChangeArrowheads="1"/>
          </p:cNvSpPr>
          <p:nvPr>
            <p:ph type="sldNum" sz="quarter" idx="12"/>
          </p:nvPr>
        </p:nvSpPr>
        <p:spPr>
          <a:ln/>
        </p:spPr>
        <p:txBody>
          <a:bodyPr/>
          <a:lstStyle>
            <a:lvl1pPr>
              <a:defRPr/>
            </a:lvl1pPr>
          </a:lstStyle>
          <a:p>
            <a:fld id="{2E79A118-F95B-427B-B20D-F9D95AEDCCE8}" type="slidenum">
              <a:rPr lang="en-US" altLang="ar-JO"/>
              <a:pPr/>
              <a:t>‹#›</a:t>
            </a:fld>
            <a:endParaRPr lang="en-US" altLang="ar-JO"/>
          </a:p>
        </p:txBody>
      </p:sp>
    </p:spTree>
    <p:extLst>
      <p:ext uri="{BB962C8B-B14F-4D97-AF65-F5344CB8AC3E}">
        <p14:creationId xmlns:p14="http://schemas.microsoft.com/office/powerpoint/2010/main" val="19500494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ar-JO"/>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732D2444-660A-BCD8-6B30-13220C99D7A1}"/>
              </a:ext>
            </a:extLst>
          </p:cNvPr>
          <p:cNvSpPr>
            <a:spLocks noGrp="1" noChangeArrowheads="1"/>
          </p:cNvSpPr>
          <p:nvPr>
            <p:ph type="dt" sz="half" idx="10"/>
          </p:nvPr>
        </p:nvSpPr>
        <p:spPr>
          <a:ln/>
        </p:spPr>
        <p:txBody>
          <a:bodyPr/>
          <a:lstStyle>
            <a:lvl1pPr>
              <a:defRPr/>
            </a:lvl1pPr>
          </a:lstStyle>
          <a:p>
            <a:pPr>
              <a:defRPr/>
            </a:pPr>
            <a:endParaRPr lang="en-US" altLang="ar-JO"/>
          </a:p>
        </p:txBody>
      </p:sp>
      <p:sp>
        <p:nvSpPr>
          <p:cNvPr id="5" name="Rectangle 5">
            <a:extLst>
              <a:ext uri="{FF2B5EF4-FFF2-40B4-BE49-F238E27FC236}">
                <a16:creationId xmlns:a16="http://schemas.microsoft.com/office/drawing/2014/main" id="{1A618F05-EB7B-B75C-B330-5DD34F21FDFE}"/>
              </a:ext>
            </a:extLst>
          </p:cNvPr>
          <p:cNvSpPr>
            <a:spLocks noGrp="1" noChangeArrowheads="1"/>
          </p:cNvSpPr>
          <p:nvPr>
            <p:ph type="ftr" sz="quarter" idx="11"/>
          </p:nvPr>
        </p:nvSpPr>
        <p:spPr>
          <a:ln/>
        </p:spPr>
        <p:txBody>
          <a:bodyPr/>
          <a:lstStyle>
            <a:lvl1pPr>
              <a:defRPr/>
            </a:lvl1pPr>
          </a:lstStyle>
          <a:p>
            <a:pPr>
              <a:defRPr/>
            </a:pPr>
            <a:endParaRPr lang="en-US" altLang="ar-JO"/>
          </a:p>
        </p:txBody>
      </p:sp>
      <p:sp>
        <p:nvSpPr>
          <p:cNvPr id="6" name="Rectangle 6">
            <a:extLst>
              <a:ext uri="{FF2B5EF4-FFF2-40B4-BE49-F238E27FC236}">
                <a16:creationId xmlns:a16="http://schemas.microsoft.com/office/drawing/2014/main" id="{0BEB6FB0-524D-F25D-54F9-07D455E388FF}"/>
              </a:ext>
            </a:extLst>
          </p:cNvPr>
          <p:cNvSpPr>
            <a:spLocks noGrp="1" noChangeArrowheads="1"/>
          </p:cNvSpPr>
          <p:nvPr>
            <p:ph type="sldNum" sz="quarter" idx="12"/>
          </p:nvPr>
        </p:nvSpPr>
        <p:spPr>
          <a:ln/>
        </p:spPr>
        <p:txBody>
          <a:bodyPr/>
          <a:lstStyle>
            <a:lvl1pPr>
              <a:defRPr/>
            </a:lvl1pPr>
          </a:lstStyle>
          <a:p>
            <a:fld id="{3EC992F3-62AD-4F7A-928D-2975BDD6BB79}" type="slidenum">
              <a:rPr lang="en-US" altLang="ar-JO"/>
              <a:pPr/>
              <a:t>‹#›</a:t>
            </a:fld>
            <a:endParaRPr lang="en-US" altLang="ar-JO"/>
          </a:p>
        </p:txBody>
      </p:sp>
    </p:spTree>
    <p:extLst>
      <p:ext uri="{BB962C8B-B14F-4D97-AF65-F5344CB8AC3E}">
        <p14:creationId xmlns:p14="http://schemas.microsoft.com/office/powerpoint/2010/main" val="8644607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4">
            <a:extLst>
              <a:ext uri="{FF2B5EF4-FFF2-40B4-BE49-F238E27FC236}">
                <a16:creationId xmlns:a16="http://schemas.microsoft.com/office/drawing/2014/main" id="{68ACCC88-9B07-886C-96B4-3C1909EEA9C1}"/>
              </a:ext>
            </a:extLst>
          </p:cNvPr>
          <p:cNvSpPr>
            <a:spLocks noGrp="1" noChangeArrowheads="1"/>
          </p:cNvSpPr>
          <p:nvPr>
            <p:ph type="dt" sz="half" idx="10"/>
          </p:nvPr>
        </p:nvSpPr>
        <p:spPr>
          <a:ln/>
        </p:spPr>
        <p:txBody>
          <a:bodyPr/>
          <a:lstStyle>
            <a:lvl1pPr>
              <a:defRPr/>
            </a:lvl1pPr>
          </a:lstStyle>
          <a:p>
            <a:pPr>
              <a:defRPr/>
            </a:pPr>
            <a:endParaRPr lang="en-US" altLang="ar-JO"/>
          </a:p>
        </p:txBody>
      </p:sp>
      <p:sp>
        <p:nvSpPr>
          <p:cNvPr id="6" name="Rectangle 5">
            <a:extLst>
              <a:ext uri="{FF2B5EF4-FFF2-40B4-BE49-F238E27FC236}">
                <a16:creationId xmlns:a16="http://schemas.microsoft.com/office/drawing/2014/main" id="{3940C052-842D-D6A9-E207-0BB94F4AA72D}"/>
              </a:ext>
            </a:extLst>
          </p:cNvPr>
          <p:cNvSpPr>
            <a:spLocks noGrp="1" noChangeArrowheads="1"/>
          </p:cNvSpPr>
          <p:nvPr>
            <p:ph type="ftr" sz="quarter" idx="11"/>
          </p:nvPr>
        </p:nvSpPr>
        <p:spPr>
          <a:ln/>
        </p:spPr>
        <p:txBody>
          <a:bodyPr/>
          <a:lstStyle>
            <a:lvl1pPr>
              <a:defRPr/>
            </a:lvl1pPr>
          </a:lstStyle>
          <a:p>
            <a:pPr>
              <a:defRPr/>
            </a:pPr>
            <a:endParaRPr lang="en-US" altLang="ar-JO"/>
          </a:p>
        </p:txBody>
      </p:sp>
      <p:sp>
        <p:nvSpPr>
          <p:cNvPr id="7" name="Rectangle 6">
            <a:extLst>
              <a:ext uri="{FF2B5EF4-FFF2-40B4-BE49-F238E27FC236}">
                <a16:creationId xmlns:a16="http://schemas.microsoft.com/office/drawing/2014/main" id="{8D349848-C93B-B343-AF12-E02709FED266}"/>
              </a:ext>
            </a:extLst>
          </p:cNvPr>
          <p:cNvSpPr>
            <a:spLocks noGrp="1" noChangeArrowheads="1"/>
          </p:cNvSpPr>
          <p:nvPr>
            <p:ph type="sldNum" sz="quarter" idx="12"/>
          </p:nvPr>
        </p:nvSpPr>
        <p:spPr>
          <a:ln/>
        </p:spPr>
        <p:txBody>
          <a:bodyPr/>
          <a:lstStyle>
            <a:lvl1pPr>
              <a:defRPr/>
            </a:lvl1pPr>
          </a:lstStyle>
          <a:p>
            <a:fld id="{8064A5E2-A74D-4735-AD03-1645922D0772}" type="slidenum">
              <a:rPr lang="en-US" altLang="ar-JO"/>
              <a:pPr/>
              <a:t>‹#›</a:t>
            </a:fld>
            <a:endParaRPr lang="en-US" altLang="ar-JO"/>
          </a:p>
        </p:txBody>
      </p:sp>
    </p:spTree>
    <p:extLst>
      <p:ext uri="{BB962C8B-B14F-4D97-AF65-F5344CB8AC3E}">
        <p14:creationId xmlns:p14="http://schemas.microsoft.com/office/powerpoint/2010/main" val="6294925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ar-JO"/>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Rectangle 4">
            <a:extLst>
              <a:ext uri="{FF2B5EF4-FFF2-40B4-BE49-F238E27FC236}">
                <a16:creationId xmlns:a16="http://schemas.microsoft.com/office/drawing/2014/main" id="{025A7215-B900-C0A5-378E-F86B5B610D04}"/>
              </a:ext>
            </a:extLst>
          </p:cNvPr>
          <p:cNvSpPr>
            <a:spLocks noGrp="1" noChangeArrowheads="1"/>
          </p:cNvSpPr>
          <p:nvPr>
            <p:ph type="dt" sz="half" idx="10"/>
          </p:nvPr>
        </p:nvSpPr>
        <p:spPr>
          <a:ln/>
        </p:spPr>
        <p:txBody>
          <a:bodyPr/>
          <a:lstStyle>
            <a:lvl1pPr>
              <a:defRPr/>
            </a:lvl1pPr>
          </a:lstStyle>
          <a:p>
            <a:pPr>
              <a:defRPr/>
            </a:pPr>
            <a:endParaRPr lang="en-US" altLang="ar-JO"/>
          </a:p>
        </p:txBody>
      </p:sp>
      <p:sp>
        <p:nvSpPr>
          <p:cNvPr id="8" name="Rectangle 5">
            <a:extLst>
              <a:ext uri="{FF2B5EF4-FFF2-40B4-BE49-F238E27FC236}">
                <a16:creationId xmlns:a16="http://schemas.microsoft.com/office/drawing/2014/main" id="{7D83B7B4-0F03-3D43-1802-496B074DBC37}"/>
              </a:ext>
            </a:extLst>
          </p:cNvPr>
          <p:cNvSpPr>
            <a:spLocks noGrp="1" noChangeArrowheads="1"/>
          </p:cNvSpPr>
          <p:nvPr>
            <p:ph type="ftr" sz="quarter" idx="11"/>
          </p:nvPr>
        </p:nvSpPr>
        <p:spPr>
          <a:ln/>
        </p:spPr>
        <p:txBody>
          <a:bodyPr/>
          <a:lstStyle>
            <a:lvl1pPr>
              <a:defRPr/>
            </a:lvl1pPr>
          </a:lstStyle>
          <a:p>
            <a:pPr>
              <a:defRPr/>
            </a:pPr>
            <a:endParaRPr lang="en-US" altLang="ar-JO"/>
          </a:p>
        </p:txBody>
      </p:sp>
      <p:sp>
        <p:nvSpPr>
          <p:cNvPr id="9" name="Rectangle 6">
            <a:extLst>
              <a:ext uri="{FF2B5EF4-FFF2-40B4-BE49-F238E27FC236}">
                <a16:creationId xmlns:a16="http://schemas.microsoft.com/office/drawing/2014/main" id="{F80A37B7-2D6A-B950-A95A-1085939B84D3}"/>
              </a:ext>
            </a:extLst>
          </p:cNvPr>
          <p:cNvSpPr>
            <a:spLocks noGrp="1" noChangeArrowheads="1"/>
          </p:cNvSpPr>
          <p:nvPr>
            <p:ph type="sldNum" sz="quarter" idx="12"/>
          </p:nvPr>
        </p:nvSpPr>
        <p:spPr>
          <a:ln/>
        </p:spPr>
        <p:txBody>
          <a:bodyPr/>
          <a:lstStyle>
            <a:lvl1pPr>
              <a:defRPr/>
            </a:lvl1pPr>
          </a:lstStyle>
          <a:p>
            <a:fld id="{2719A868-CDE7-4A93-BC07-6A0AFE266C14}" type="slidenum">
              <a:rPr lang="en-US" altLang="ar-JO"/>
              <a:pPr/>
              <a:t>‹#›</a:t>
            </a:fld>
            <a:endParaRPr lang="en-US" altLang="ar-JO"/>
          </a:p>
        </p:txBody>
      </p:sp>
    </p:spTree>
    <p:extLst>
      <p:ext uri="{BB962C8B-B14F-4D97-AF65-F5344CB8AC3E}">
        <p14:creationId xmlns:p14="http://schemas.microsoft.com/office/powerpoint/2010/main" val="31790112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Rectangle 4">
            <a:extLst>
              <a:ext uri="{FF2B5EF4-FFF2-40B4-BE49-F238E27FC236}">
                <a16:creationId xmlns:a16="http://schemas.microsoft.com/office/drawing/2014/main" id="{07096913-8B36-014F-4579-D8BA8B684C59}"/>
              </a:ext>
            </a:extLst>
          </p:cNvPr>
          <p:cNvSpPr>
            <a:spLocks noGrp="1" noChangeArrowheads="1"/>
          </p:cNvSpPr>
          <p:nvPr>
            <p:ph type="dt" sz="half" idx="10"/>
          </p:nvPr>
        </p:nvSpPr>
        <p:spPr>
          <a:ln/>
        </p:spPr>
        <p:txBody>
          <a:bodyPr/>
          <a:lstStyle>
            <a:lvl1pPr>
              <a:defRPr/>
            </a:lvl1pPr>
          </a:lstStyle>
          <a:p>
            <a:pPr>
              <a:defRPr/>
            </a:pPr>
            <a:endParaRPr lang="en-US" altLang="ar-JO"/>
          </a:p>
        </p:txBody>
      </p:sp>
      <p:sp>
        <p:nvSpPr>
          <p:cNvPr id="4" name="Rectangle 5">
            <a:extLst>
              <a:ext uri="{FF2B5EF4-FFF2-40B4-BE49-F238E27FC236}">
                <a16:creationId xmlns:a16="http://schemas.microsoft.com/office/drawing/2014/main" id="{961F8BDB-226A-44DF-5C62-A3A0C79255EC}"/>
              </a:ext>
            </a:extLst>
          </p:cNvPr>
          <p:cNvSpPr>
            <a:spLocks noGrp="1" noChangeArrowheads="1"/>
          </p:cNvSpPr>
          <p:nvPr>
            <p:ph type="ftr" sz="quarter" idx="11"/>
          </p:nvPr>
        </p:nvSpPr>
        <p:spPr>
          <a:ln/>
        </p:spPr>
        <p:txBody>
          <a:bodyPr/>
          <a:lstStyle>
            <a:lvl1pPr>
              <a:defRPr/>
            </a:lvl1pPr>
          </a:lstStyle>
          <a:p>
            <a:pPr>
              <a:defRPr/>
            </a:pPr>
            <a:endParaRPr lang="en-US" altLang="ar-JO"/>
          </a:p>
        </p:txBody>
      </p:sp>
      <p:sp>
        <p:nvSpPr>
          <p:cNvPr id="5" name="Rectangle 6">
            <a:extLst>
              <a:ext uri="{FF2B5EF4-FFF2-40B4-BE49-F238E27FC236}">
                <a16:creationId xmlns:a16="http://schemas.microsoft.com/office/drawing/2014/main" id="{8455A6C8-F85D-E947-F208-7DAEC861E1D3}"/>
              </a:ext>
            </a:extLst>
          </p:cNvPr>
          <p:cNvSpPr>
            <a:spLocks noGrp="1" noChangeArrowheads="1"/>
          </p:cNvSpPr>
          <p:nvPr>
            <p:ph type="sldNum" sz="quarter" idx="12"/>
          </p:nvPr>
        </p:nvSpPr>
        <p:spPr>
          <a:ln/>
        </p:spPr>
        <p:txBody>
          <a:bodyPr/>
          <a:lstStyle>
            <a:lvl1pPr>
              <a:defRPr/>
            </a:lvl1pPr>
          </a:lstStyle>
          <a:p>
            <a:fld id="{E1F10378-B9FD-4B94-9428-1FE6E468FE31}" type="slidenum">
              <a:rPr lang="en-US" altLang="ar-JO"/>
              <a:pPr/>
              <a:t>‹#›</a:t>
            </a:fld>
            <a:endParaRPr lang="en-US" altLang="ar-JO"/>
          </a:p>
        </p:txBody>
      </p:sp>
    </p:spTree>
    <p:extLst>
      <p:ext uri="{BB962C8B-B14F-4D97-AF65-F5344CB8AC3E}">
        <p14:creationId xmlns:p14="http://schemas.microsoft.com/office/powerpoint/2010/main" val="1663433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C4C4FA0-135F-B4B0-B8B5-217B9CEFDFF1}"/>
              </a:ext>
            </a:extLst>
          </p:cNvPr>
          <p:cNvSpPr>
            <a:spLocks noGrp="1" noChangeArrowheads="1"/>
          </p:cNvSpPr>
          <p:nvPr>
            <p:ph type="dt" sz="half" idx="10"/>
          </p:nvPr>
        </p:nvSpPr>
        <p:spPr>
          <a:ln/>
        </p:spPr>
        <p:txBody>
          <a:bodyPr/>
          <a:lstStyle>
            <a:lvl1pPr>
              <a:defRPr/>
            </a:lvl1pPr>
          </a:lstStyle>
          <a:p>
            <a:pPr>
              <a:defRPr/>
            </a:pPr>
            <a:endParaRPr lang="en-US" altLang="ar-JO"/>
          </a:p>
        </p:txBody>
      </p:sp>
      <p:sp>
        <p:nvSpPr>
          <p:cNvPr id="3" name="Rectangle 5">
            <a:extLst>
              <a:ext uri="{FF2B5EF4-FFF2-40B4-BE49-F238E27FC236}">
                <a16:creationId xmlns:a16="http://schemas.microsoft.com/office/drawing/2014/main" id="{F2BE4715-4A43-F02C-9C72-791D0D83CCB8}"/>
              </a:ext>
            </a:extLst>
          </p:cNvPr>
          <p:cNvSpPr>
            <a:spLocks noGrp="1" noChangeArrowheads="1"/>
          </p:cNvSpPr>
          <p:nvPr>
            <p:ph type="ftr" sz="quarter" idx="11"/>
          </p:nvPr>
        </p:nvSpPr>
        <p:spPr>
          <a:ln/>
        </p:spPr>
        <p:txBody>
          <a:bodyPr/>
          <a:lstStyle>
            <a:lvl1pPr>
              <a:defRPr/>
            </a:lvl1pPr>
          </a:lstStyle>
          <a:p>
            <a:pPr>
              <a:defRPr/>
            </a:pPr>
            <a:endParaRPr lang="en-US" altLang="ar-JO"/>
          </a:p>
        </p:txBody>
      </p:sp>
      <p:sp>
        <p:nvSpPr>
          <p:cNvPr id="4" name="Rectangle 6">
            <a:extLst>
              <a:ext uri="{FF2B5EF4-FFF2-40B4-BE49-F238E27FC236}">
                <a16:creationId xmlns:a16="http://schemas.microsoft.com/office/drawing/2014/main" id="{EC34DA5B-9562-B6E7-B8BF-DA6BF975FDCB}"/>
              </a:ext>
            </a:extLst>
          </p:cNvPr>
          <p:cNvSpPr>
            <a:spLocks noGrp="1" noChangeArrowheads="1"/>
          </p:cNvSpPr>
          <p:nvPr>
            <p:ph type="sldNum" sz="quarter" idx="12"/>
          </p:nvPr>
        </p:nvSpPr>
        <p:spPr>
          <a:ln/>
        </p:spPr>
        <p:txBody>
          <a:bodyPr/>
          <a:lstStyle>
            <a:lvl1pPr>
              <a:defRPr/>
            </a:lvl1pPr>
          </a:lstStyle>
          <a:p>
            <a:fld id="{EF2A6221-39EA-416B-9012-F62E91BA6FE7}" type="slidenum">
              <a:rPr lang="en-US" altLang="ar-JO"/>
              <a:pPr/>
              <a:t>‹#›</a:t>
            </a:fld>
            <a:endParaRPr lang="en-US" altLang="ar-JO"/>
          </a:p>
        </p:txBody>
      </p:sp>
    </p:spTree>
    <p:extLst>
      <p:ext uri="{BB962C8B-B14F-4D97-AF65-F5344CB8AC3E}">
        <p14:creationId xmlns:p14="http://schemas.microsoft.com/office/powerpoint/2010/main" val="40383135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ar-JO"/>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648D0383-D858-CA19-252D-270DB730EE19}"/>
              </a:ext>
            </a:extLst>
          </p:cNvPr>
          <p:cNvSpPr>
            <a:spLocks noGrp="1" noChangeArrowheads="1"/>
          </p:cNvSpPr>
          <p:nvPr>
            <p:ph type="dt" sz="half" idx="10"/>
          </p:nvPr>
        </p:nvSpPr>
        <p:spPr>
          <a:ln/>
        </p:spPr>
        <p:txBody>
          <a:bodyPr/>
          <a:lstStyle>
            <a:lvl1pPr>
              <a:defRPr/>
            </a:lvl1pPr>
          </a:lstStyle>
          <a:p>
            <a:pPr>
              <a:defRPr/>
            </a:pPr>
            <a:endParaRPr lang="en-US" altLang="ar-JO"/>
          </a:p>
        </p:txBody>
      </p:sp>
      <p:sp>
        <p:nvSpPr>
          <p:cNvPr id="6" name="Rectangle 5">
            <a:extLst>
              <a:ext uri="{FF2B5EF4-FFF2-40B4-BE49-F238E27FC236}">
                <a16:creationId xmlns:a16="http://schemas.microsoft.com/office/drawing/2014/main" id="{3D3EC5FB-F7E2-39BD-A959-ED9C1366C3BF}"/>
              </a:ext>
            </a:extLst>
          </p:cNvPr>
          <p:cNvSpPr>
            <a:spLocks noGrp="1" noChangeArrowheads="1"/>
          </p:cNvSpPr>
          <p:nvPr>
            <p:ph type="ftr" sz="quarter" idx="11"/>
          </p:nvPr>
        </p:nvSpPr>
        <p:spPr>
          <a:ln/>
        </p:spPr>
        <p:txBody>
          <a:bodyPr/>
          <a:lstStyle>
            <a:lvl1pPr>
              <a:defRPr/>
            </a:lvl1pPr>
          </a:lstStyle>
          <a:p>
            <a:pPr>
              <a:defRPr/>
            </a:pPr>
            <a:endParaRPr lang="en-US" altLang="ar-JO"/>
          </a:p>
        </p:txBody>
      </p:sp>
      <p:sp>
        <p:nvSpPr>
          <p:cNvPr id="7" name="Rectangle 6">
            <a:extLst>
              <a:ext uri="{FF2B5EF4-FFF2-40B4-BE49-F238E27FC236}">
                <a16:creationId xmlns:a16="http://schemas.microsoft.com/office/drawing/2014/main" id="{FCDD9FA3-2F8E-8044-A08C-EF96C0BE27B3}"/>
              </a:ext>
            </a:extLst>
          </p:cNvPr>
          <p:cNvSpPr>
            <a:spLocks noGrp="1" noChangeArrowheads="1"/>
          </p:cNvSpPr>
          <p:nvPr>
            <p:ph type="sldNum" sz="quarter" idx="12"/>
          </p:nvPr>
        </p:nvSpPr>
        <p:spPr>
          <a:ln/>
        </p:spPr>
        <p:txBody>
          <a:bodyPr/>
          <a:lstStyle>
            <a:lvl1pPr>
              <a:defRPr/>
            </a:lvl1pPr>
          </a:lstStyle>
          <a:p>
            <a:fld id="{BC01DF3C-CDEF-4DE8-BED6-A4C56EA2B583}" type="slidenum">
              <a:rPr lang="en-US" altLang="ar-JO"/>
              <a:pPr/>
              <a:t>‹#›</a:t>
            </a:fld>
            <a:endParaRPr lang="en-US" altLang="ar-JO"/>
          </a:p>
        </p:txBody>
      </p:sp>
    </p:spTree>
    <p:extLst>
      <p:ext uri="{BB962C8B-B14F-4D97-AF65-F5344CB8AC3E}">
        <p14:creationId xmlns:p14="http://schemas.microsoft.com/office/powerpoint/2010/main" val="33189539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ar-JO"/>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62074395-39CB-3013-4B3C-0F90D0F54741}"/>
              </a:ext>
            </a:extLst>
          </p:cNvPr>
          <p:cNvSpPr>
            <a:spLocks noGrp="1" noChangeArrowheads="1"/>
          </p:cNvSpPr>
          <p:nvPr>
            <p:ph type="dt" sz="half" idx="10"/>
          </p:nvPr>
        </p:nvSpPr>
        <p:spPr>
          <a:ln/>
        </p:spPr>
        <p:txBody>
          <a:bodyPr/>
          <a:lstStyle>
            <a:lvl1pPr>
              <a:defRPr/>
            </a:lvl1pPr>
          </a:lstStyle>
          <a:p>
            <a:pPr>
              <a:defRPr/>
            </a:pPr>
            <a:endParaRPr lang="en-US" altLang="ar-JO"/>
          </a:p>
        </p:txBody>
      </p:sp>
      <p:sp>
        <p:nvSpPr>
          <p:cNvPr id="6" name="Rectangle 5">
            <a:extLst>
              <a:ext uri="{FF2B5EF4-FFF2-40B4-BE49-F238E27FC236}">
                <a16:creationId xmlns:a16="http://schemas.microsoft.com/office/drawing/2014/main" id="{8A9C9A03-C0CB-A544-0706-A3E37B4AFD98}"/>
              </a:ext>
            </a:extLst>
          </p:cNvPr>
          <p:cNvSpPr>
            <a:spLocks noGrp="1" noChangeArrowheads="1"/>
          </p:cNvSpPr>
          <p:nvPr>
            <p:ph type="ftr" sz="quarter" idx="11"/>
          </p:nvPr>
        </p:nvSpPr>
        <p:spPr>
          <a:ln/>
        </p:spPr>
        <p:txBody>
          <a:bodyPr/>
          <a:lstStyle>
            <a:lvl1pPr>
              <a:defRPr/>
            </a:lvl1pPr>
          </a:lstStyle>
          <a:p>
            <a:pPr>
              <a:defRPr/>
            </a:pPr>
            <a:endParaRPr lang="en-US" altLang="ar-JO"/>
          </a:p>
        </p:txBody>
      </p:sp>
      <p:sp>
        <p:nvSpPr>
          <p:cNvPr id="7" name="Rectangle 6">
            <a:extLst>
              <a:ext uri="{FF2B5EF4-FFF2-40B4-BE49-F238E27FC236}">
                <a16:creationId xmlns:a16="http://schemas.microsoft.com/office/drawing/2014/main" id="{50355608-2B8A-46EB-37B6-F4193342549D}"/>
              </a:ext>
            </a:extLst>
          </p:cNvPr>
          <p:cNvSpPr>
            <a:spLocks noGrp="1" noChangeArrowheads="1"/>
          </p:cNvSpPr>
          <p:nvPr>
            <p:ph type="sldNum" sz="quarter" idx="12"/>
          </p:nvPr>
        </p:nvSpPr>
        <p:spPr>
          <a:ln/>
        </p:spPr>
        <p:txBody>
          <a:bodyPr/>
          <a:lstStyle>
            <a:lvl1pPr>
              <a:defRPr/>
            </a:lvl1pPr>
          </a:lstStyle>
          <a:p>
            <a:fld id="{7D836C92-2591-4FF9-BF07-3637B9070A64}" type="slidenum">
              <a:rPr lang="en-US" altLang="ar-JO"/>
              <a:pPr/>
              <a:t>‹#›</a:t>
            </a:fld>
            <a:endParaRPr lang="en-US" altLang="ar-JO"/>
          </a:p>
        </p:txBody>
      </p:sp>
    </p:spTree>
    <p:extLst>
      <p:ext uri="{BB962C8B-B14F-4D97-AF65-F5344CB8AC3E}">
        <p14:creationId xmlns:p14="http://schemas.microsoft.com/office/powerpoint/2010/main" val="16230012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Rectangle 4">
            <a:extLst>
              <a:ext uri="{FF2B5EF4-FFF2-40B4-BE49-F238E27FC236}">
                <a16:creationId xmlns:a16="http://schemas.microsoft.com/office/drawing/2014/main" id="{1A437398-5E5C-C3D7-04CB-7A614F857E5E}"/>
              </a:ext>
            </a:extLst>
          </p:cNvPr>
          <p:cNvSpPr>
            <a:spLocks noGrp="1" noChangeArrowheads="1"/>
          </p:cNvSpPr>
          <p:nvPr>
            <p:ph type="dt" sz="half" idx="10"/>
          </p:nvPr>
        </p:nvSpPr>
        <p:spPr>
          <a:ln/>
        </p:spPr>
        <p:txBody>
          <a:bodyPr/>
          <a:lstStyle>
            <a:lvl1pPr>
              <a:defRPr/>
            </a:lvl1pPr>
          </a:lstStyle>
          <a:p>
            <a:pPr>
              <a:defRPr/>
            </a:pPr>
            <a:endParaRPr lang="en-US" altLang="ar-JO"/>
          </a:p>
        </p:txBody>
      </p:sp>
      <p:sp>
        <p:nvSpPr>
          <p:cNvPr id="5" name="Rectangle 5">
            <a:extLst>
              <a:ext uri="{FF2B5EF4-FFF2-40B4-BE49-F238E27FC236}">
                <a16:creationId xmlns:a16="http://schemas.microsoft.com/office/drawing/2014/main" id="{42E8B26A-7DFD-C92C-35EF-C455C7B5DA16}"/>
              </a:ext>
            </a:extLst>
          </p:cNvPr>
          <p:cNvSpPr>
            <a:spLocks noGrp="1" noChangeArrowheads="1"/>
          </p:cNvSpPr>
          <p:nvPr>
            <p:ph type="ftr" sz="quarter" idx="11"/>
          </p:nvPr>
        </p:nvSpPr>
        <p:spPr>
          <a:ln/>
        </p:spPr>
        <p:txBody>
          <a:bodyPr/>
          <a:lstStyle>
            <a:lvl1pPr>
              <a:defRPr/>
            </a:lvl1pPr>
          </a:lstStyle>
          <a:p>
            <a:pPr>
              <a:defRPr/>
            </a:pPr>
            <a:endParaRPr lang="en-US" altLang="ar-JO"/>
          </a:p>
        </p:txBody>
      </p:sp>
      <p:sp>
        <p:nvSpPr>
          <p:cNvPr id="6" name="Rectangle 6">
            <a:extLst>
              <a:ext uri="{FF2B5EF4-FFF2-40B4-BE49-F238E27FC236}">
                <a16:creationId xmlns:a16="http://schemas.microsoft.com/office/drawing/2014/main" id="{9D9FA742-9F57-AA61-6021-1CBADE0023C8}"/>
              </a:ext>
            </a:extLst>
          </p:cNvPr>
          <p:cNvSpPr>
            <a:spLocks noGrp="1" noChangeArrowheads="1"/>
          </p:cNvSpPr>
          <p:nvPr>
            <p:ph type="sldNum" sz="quarter" idx="12"/>
          </p:nvPr>
        </p:nvSpPr>
        <p:spPr>
          <a:ln/>
        </p:spPr>
        <p:txBody>
          <a:bodyPr/>
          <a:lstStyle>
            <a:lvl1pPr>
              <a:defRPr/>
            </a:lvl1pPr>
          </a:lstStyle>
          <a:p>
            <a:fld id="{8DD4CC31-7A0A-49DC-93B5-C8B8B8BC223C}" type="slidenum">
              <a:rPr lang="en-US" altLang="ar-JO"/>
              <a:pPr/>
              <a:t>‹#›</a:t>
            </a:fld>
            <a:endParaRPr lang="en-US" altLang="ar-JO"/>
          </a:p>
        </p:txBody>
      </p:sp>
    </p:spTree>
    <p:extLst>
      <p:ext uri="{BB962C8B-B14F-4D97-AF65-F5344CB8AC3E}">
        <p14:creationId xmlns:p14="http://schemas.microsoft.com/office/powerpoint/2010/main" val="41221988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Rectangle 4">
            <a:extLst>
              <a:ext uri="{FF2B5EF4-FFF2-40B4-BE49-F238E27FC236}">
                <a16:creationId xmlns:a16="http://schemas.microsoft.com/office/drawing/2014/main" id="{0D258D70-C2BD-EA48-118D-02D193DB6816}"/>
              </a:ext>
            </a:extLst>
          </p:cNvPr>
          <p:cNvSpPr>
            <a:spLocks noGrp="1" noChangeArrowheads="1"/>
          </p:cNvSpPr>
          <p:nvPr>
            <p:ph type="dt" sz="half" idx="10"/>
          </p:nvPr>
        </p:nvSpPr>
        <p:spPr>
          <a:ln/>
        </p:spPr>
        <p:txBody>
          <a:bodyPr/>
          <a:lstStyle>
            <a:lvl1pPr>
              <a:defRPr/>
            </a:lvl1pPr>
          </a:lstStyle>
          <a:p>
            <a:pPr>
              <a:defRPr/>
            </a:pPr>
            <a:endParaRPr lang="en-US" altLang="ar-JO"/>
          </a:p>
        </p:txBody>
      </p:sp>
      <p:sp>
        <p:nvSpPr>
          <p:cNvPr id="5" name="Rectangle 5">
            <a:extLst>
              <a:ext uri="{FF2B5EF4-FFF2-40B4-BE49-F238E27FC236}">
                <a16:creationId xmlns:a16="http://schemas.microsoft.com/office/drawing/2014/main" id="{C45F92C6-E384-17C2-C264-40394C896534}"/>
              </a:ext>
            </a:extLst>
          </p:cNvPr>
          <p:cNvSpPr>
            <a:spLocks noGrp="1" noChangeArrowheads="1"/>
          </p:cNvSpPr>
          <p:nvPr>
            <p:ph type="ftr" sz="quarter" idx="11"/>
          </p:nvPr>
        </p:nvSpPr>
        <p:spPr>
          <a:ln/>
        </p:spPr>
        <p:txBody>
          <a:bodyPr/>
          <a:lstStyle>
            <a:lvl1pPr>
              <a:defRPr/>
            </a:lvl1pPr>
          </a:lstStyle>
          <a:p>
            <a:pPr>
              <a:defRPr/>
            </a:pPr>
            <a:endParaRPr lang="en-US" altLang="ar-JO"/>
          </a:p>
        </p:txBody>
      </p:sp>
      <p:sp>
        <p:nvSpPr>
          <p:cNvPr id="6" name="Rectangle 6">
            <a:extLst>
              <a:ext uri="{FF2B5EF4-FFF2-40B4-BE49-F238E27FC236}">
                <a16:creationId xmlns:a16="http://schemas.microsoft.com/office/drawing/2014/main" id="{C105A44D-B118-A790-58DD-B84153F383B7}"/>
              </a:ext>
            </a:extLst>
          </p:cNvPr>
          <p:cNvSpPr>
            <a:spLocks noGrp="1" noChangeArrowheads="1"/>
          </p:cNvSpPr>
          <p:nvPr>
            <p:ph type="sldNum" sz="quarter" idx="12"/>
          </p:nvPr>
        </p:nvSpPr>
        <p:spPr>
          <a:ln/>
        </p:spPr>
        <p:txBody>
          <a:bodyPr/>
          <a:lstStyle>
            <a:lvl1pPr>
              <a:defRPr/>
            </a:lvl1pPr>
          </a:lstStyle>
          <a:p>
            <a:fld id="{D534B4ED-A4C6-48FD-9F9F-E57AED05FAEE}" type="slidenum">
              <a:rPr lang="en-US" altLang="ar-JO"/>
              <a:pPr/>
              <a:t>‹#›</a:t>
            </a:fld>
            <a:endParaRPr lang="en-US" altLang="ar-JO"/>
          </a:p>
        </p:txBody>
      </p:sp>
    </p:spTree>
    <p:extLst>
      <p:ext uri="{BB962C8B-B14F-4D97-AF65-F5344CB8AC3E}">
        <p14:creationId xmlns:p14="http://schemas.microsoft.com/office/powerpoint/2010/main" val="326176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F6F775C-451B-E594-1513-8C5A0CF2197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D40C7C9-F03A-B8A2-2E79-84B191DBAA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D76D526-1475-E84A-64EE-25798BE5CDB8}"/>
              </a:ext>
            </a:extLst>
          </p:cNvPr>
          <p:cNvSpPr>
            <a:spLocks noGrp="1" noChangeArrowheads="1"/>
          </p:cNvSpPr>
          <p:nvPr>
            <p:ph type="sldNum" sz="quarter" idx="12"/>
          </p:nvPr>
        </p:nvSpPr>
        <p:spPr>
          <a:ln/>
        </p:spPr>
        <p:txBody>
          <a:bodyPr/>
          <a:lstStyle>
            <a:lvl1pPr>
              <a:defRPr/>
            </a:lvl1pPr>
          </a:lstStyle>
          <a:p>
            <a:fld id="{AA04515C-AF3F-4E90-A158-866919AEF86F}" type="slidenum">
              <a:rPr lang="ar-SA" altLang="ar-JO"/>
              <a:pPr/>
              <a:t>‹#›</a:t>
            </a:fld>
            <a:endParaRPr lang="en-US" altLang="ar-JO"/>
          </a:p>
        </p:txBody>
      </p:sp>
    </p:spTree>
    <p:extLst>
      <p:ext uri="{BB962C8B-B14F-4D97-AF65-F5344CB8AC3E}">
        <p14:creationId xmlns:p14="http://schemas.microsoft.com/office/powerpoint/2010/main" val="4315658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endParaRPr lang="ar-JO"/>
          </a:p>
        </p:txBody>
      </p:sp>
      <p:sp>
        <p:nvSpPr>
          <p:cNvPr id="3" name="Content Placeholder 2"/>
          <p:cNvSpPr>
            <a:spLocks noGrp="1"/>
          </p:cNvSpPr>
          <p:nvPr>
            <p:ph sz="quarter" idx="1"/>
          </p:nvPr>
        </p:nvSpPr>
        <p:spPr>
          <a:xfrm>
            <a:off x="685800" y="1981200"/>
            <a:ext cx="381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quarter" idx="2"/>
          </p:nvPr>
        </p:nvSpPr>
        <p:spPr>
          <a:xfrm>
            <a:off x="4648200" y="1981200"/>
            <a:ext cx="381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Content Placeholder 4"/>
          <p:cNvSpPr>
            <a:spLocks noGrp="1"/>
          </p:cNvSpPr>
          <p:nvPr>
            <p:ph sz="quarter" idx="3"/>
          </p:nvPr>
        </p:nvSpPr>
        <p:spPr>
          <a:xfrm>
            <a:off x="685800" y="4114800"/>
            <a:ext cx="381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6" name="Content Placeholder 5"/>
          <p:cNvSpPr>
            <a:spLocks noGrp="1"/>
          </p:cNvSpPr>
          <p:nvPr>
            <p:ph sz="quarter" idx="4"/>
          </p:nvPr>
        </p:nvSpPr>
        <p:spPr>
          <a:xfrm>
            <a:off x="4648200" y="4114800"/>
            <a:ext cx="381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Rectangle 4">
            <a:extLst>
              <a:ext uri="{FF2B5EF4-FFF2-40B4-BE49-F238E27FC236}">
                <a16:creationId xmlns:a16="http://schemas.microsoft.com/office/drawing/2014/main" id="{EF536455-A8AC-8CB3-086E-F84DBFF82520}"/>
              </a:ext>
            </a:extLst>
          </p:cNvPr>
          <p:cNvSpPr>
            <a:spLocks noGrp="1" noChangeArrowheads="1"/>
          </p:cNvSpPr>
          <p:nvPr>
            <p:ph type="dt" sz="half" idx="10"/>
          </p:nvPr>
        </p:nvSpPr>
        <p:spPr>
          <a:ln/>
        </p:spPr>
        <p:txBody>
          <a:bodyPr/>
          <a:lstStyle>
            <a:lvl1pPr>
              <a:defRPr/>
            </a:lvl1pPr>
          </a:lstStyle>
          <a:p>
            <a:pPr>
              <a:defRPr/>
            </a:pPr>
            <a:endParaRPr lang="en-US" altLang="ar-JO"/>
          </a:p>
        </p:txBody>
      </p:sp>
      <p:sp>
        <p:nvSpPr>
          <p:cNvPr id="8" name="Rectangle 5">
            <a:extLst>
              <a:ext uri="{FF2B5EF4-FFF2-40B4-BE49-F238E27FC236}">
                <a16:creationId xmlns:a16="http://schemas.microsoft.com/office/drawing/2014/main" id="{0FED88D3-5BB8-FD38-A580-5017FE6416F4}"/>
              </a:ext>
            </a:extLst>
          </p:cNvPr>
          <p:cNvSpPr>
            <a:spLocks noGrp="1" noChangeArrowheads="1"/>
          </p:cNvSpPr>
          <p:nvPr>
            <p:ph type="ftr" sz="quarter" idx="11"/>
          </p:nvPr>
        </p:nvSpPr>
        <p:spPr>
          <a:ln/>
        </p:spPr>
        <p:txBody>
          <a:bodyPr/>
          <a:lstStyle>
            <a:lvl1pPr>
              <a:defRPr/>
            </a:lvl1pPr>
          </a:lstStyle>
          <a:p>
            <a:pPr>
              <a:defRPr/>
            </a:pPr>
            <a:endParaRPr lang="en-US" altLang="ar-JO"/>
          </a:p>
        </p:txBody>
      </p:sp>
      <p:sp>
        <p:nvSpPr>
          <p:cNvPr id="9" name="Rectangle 6">
            <a:extLst>
              <a:ext uri="{FF2B5EF4-FFF2-40B4-BE49-F238E27FC236}">
                <a16:creationId xmlns:a16="http://schemas.microsoft.com/office/drawing/2014/main" id="{764678BC-0932-2BF3-8FDE-63A133E7571B}"/>
              </a:ext>
            </a:extLst>
          </p:cNvPr>
          <p:cNvSpPr>
            <a:spLocks noGrp="1" noChangeArrowheads="1"/>
          </p:cNvSpPr>
          <p:nvPr>
            <p:ph type="sldNum" sz="quarter" idx="12"/>
          </p:nvPr>
        </p:nvSpPr>
        <p:spPr>
          <a:ln/>
        </p:spPr>
        <p:txBody>
          <a:bodyPr/>
          <a:lstStyle>
            <a:lvl1pPr>
              <a:defRPr/>
            </a:lvl1pPr>
          </a:lstStyle>
          <a:p>
            <a:fld id="{73B4F10F-5728-4CC8-8DF8-686C4C868C9B}" type="slidenum">
              <a:rPr lang="en-US" altLang="ar-JO"/>
              <a:pPr/>
              <a:t>‹#›</a:t>
            </a:fld>
            <a:endParaRPr lang="en-US" altLang="ar-JO"/>
          </a:p>
        </p:txBody>
      </p:sp>
    </p:spTree>
    <p:extLst>
      <p:ext uri="{BB962C8B-B14F-4D97-AF65-F5344CB8AC3E}">
        <p14:creationId xmlns:p14="http://schemas.microsoft.com/office/powerpoint/2010/main" val="12309411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ar-JO"/>
          </a:p>
        </p:txBody>
      </p:sp>
      <p:sp>
        <p:nvSpPr>
          <p:cNvPr id="3" name="Text Placeholder 2"/>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4">
            <a:extLst>
              <a:ext uri="{FF2B5EF4-FFF2-40B4-BE49-F238E27FC236}">
                <a16:creationId xmlns:a16="http://schemas.microsoft.com/office/drawing/2014/main" id="{4B2DE22D-A4A5-BD73-733B-CE913EA10AC1}"/>
              </a:ext>
            </a:extLst>
          </p:cNvPr>
          <p:cNvSpPr>
            <a:spLocks noGrp="1" noChangeArrowheads="1"/>
          </p:cNvSpPr>
          <p:nvPr>
            <p:ph type="dt" sz="half" idx="10"/>
          </p:nvPr>
        </p:nvSpPr>
        <p:spPr>
          <a:ln/>
        </p:spPr>
        <p:txBody>
          <a:bodyPr/>
          <a:lstStyle>
            <a:lvl1pPr>
              <a:defRPr/>
            </a:lvl1pPr>
          </a:lstStyle>
          <a:p>
            <a:pPr>
              <a:defRPr/>
            </a:pPr>
            <a:endParaRPr lang="en-US" altLang="ar-JO"/>
          </a:p>
        </p:txBody>
      </p:sp>
      <p:sp>
        <p:nvSpPr>
          <p:cNvPr id="6" name="Rectangle 5">
            <a:extLst>
              <a:ext uri="{FF2B5EF4-FFF2-40B4-BE49-F238E27FC236}">
                <a16:creationId xmlns:a16="http://schemas.microsoft.com/office/drawing/2014/main" id="{3491F8B1-406D-82F3-6486-5AB317E21613}"/>
              </a:ext>
            </a:extLst>
          </p:cNvPr>
          <p:cNvSpPr>
            <a:spLocks noGrp="1" noChangeArrowheads="1"/>
          </p:cNvSpPr>
          <p:nvPr>
            <p:ph type="ftr" sz="quarter" idx="11"/>
          </p:nvPr>
        </p:nvSpPr>
        <p:spPr>
          <a:ln/>
        </p:spPr>
        <p:txBody>
          <a:bodyPr/>
          <a:lstStyle>
            <a:lvl1pPr>
              <a:defRPr/>
            </a:lvl1pPr>
          </a:lstStyle>
          <a:p>
            <a:pPr>
              <a:defRPr/>
            </a:pPr>
            <a:endParaRPr lang="en-US" altLang="ar-JO"/>
          </a:p>
        </p:txBody>
      </p:sp>
      <p:sp>
        <p:nvSpPr>
          <p:cNvPr id="7" name="Rectangle 6">
            <a:extLst>
              <a:ext uri="{FF2B5EF4-FFF2-40B4-BE49-F238E27FC236}">
                <a16:creationId xmlns:a16="http://schemas.microsoft.com/office/drawing/2014/main" id="{2292F45B-9DB9-35B5-F6E8-30603768850F}"/>
              </a:ext>
            </a:extLst>
          </p:cNvPr>
          <p:cNvSpPr>
            <a:spLocks noGrp="1" noChangeArrowheads="1"/>
          </p:cNvSpPr>
          <p:nvPr>
            <p:ph type="sldNum" sz="quarter" idx="12"/>
          </p:nvPr>
        </p:nvSpPr>
        <p:spPr>
          <a:ln/>
        </p:spPr>
        <p:txBody>
          <a:bodyPr/>
          <a:lstStyle>
            <a:lvl1pPr>
              <a:defRPr/>
            </a:lvl1pPr>
          </a:lstStyle>
          <a:p>
            <a:fld id="{7C52BE9E-D56D-4848-B187-56C59F1102FF}" type="slidenum">
              <a:rPr lang="en-US" altLang="ar-JO"/>
              <a:pPr/>
              <a:t>‹#›</a:t>
            </a:fld>
            <a:endParaRPr lang="en-US" altLang="ar-JO"/>
          </a:p>
        </p:txBody>
      </p:sp>
    </p:spTree>
    <p:extLst>
      <p:ext uri="{BB962C8B-B14F-4D97-AF65-F5344CB8AC3E}">
        <p14:creationId xmlns:p14="http://schemas.microsoft.com/office/powerpoint/2010/main" val="1035100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D3DCAA7-28C8-BC67-DE01-AE0F94D524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2AAC26F-AFFC-6F59-A05D-F40C69D840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209D859-7B31-F34E-E645-57196C21BC96}"/>
              </a:ext>
            </a:extLst>
          </p:cNvPr>
          <p:cNvSpPr>
            <a:spLocks noGrp="1" noChangeArrowheads="1"/>
          </p:cNvSpPr>
          <p:nvPr>
            <p:ph type="sldNum" sz="quarter" idx="12"/>
          </p:nvPr>
        </p:nvSpPr>
        <p:spPr>
          <a:ln/>
        </p:spPr>
        <p:txBody>
          <a:bodyPr/>
          <a:lstStyle>
            <a:lvl1pPr>
              <a:defRPr/>
            </a:lvl1pPr>
          </a:lstStyle>
          <a:p>
            <a:fld id="{A65F2718-15F4-41A8-B158-271512B08AF9}" type="slidenum">
              <a:rPr lang="ar-SA" altLang="ar-JO"/>
              <a:pPr/>
              <a:t>‹#›</a:t>
            </a:fld>
            <a:endParaRPr lang="en-US" altLang="ar-JO"/>
          </a:p>
        </p:txBody>
      </p:sp>
    </p:spTree>
    <p:extLst>
      <p:ext uri="{BB962C8B-B14F-4D97-AF65-F5344CB8AC3E}">
        <p14:creationId xmlns:p14="http://schemas.microsoft.com/office/powerpoint/2010/main" val="1196309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 /><Relationship Id="rId3" Type="http://schemas.openxmlformats.org/officeDocument/2006/relationships/slideLayout" Target="../slideLayouts/slideLayout15.xml" /><Relationship Id="rId7" Type="http://schemas.openxmlformats.org/officeDocument/2006/relationships/slideLayout" Target="../slideLayouts/slideLayout19.xml" /><Relationship Id="rId12" Type="http://schemas.openxmlformats.org/officeDocument/2006/relationships/theme" Target="../theme/theme2.xml" /><Relationship Id="rId2" Type="http://schemas.openxmlformats.org/officeDocument/2006/relationships/slideLayout" Target="../slideLayouts/slideLayout14.xml" /><Relationship Id="rId1" Type="http://schemas.openxmlformats.org/officeDocument/2006/relationships/slideLayout" Target="../slideLayouts/slideLayout13.xml" /><Relationship Id="rId6" Type="http://schemas.openxmlformats.org/officeDocument/2006/relationships/slideLayout" Target="../slideLayouts/slideLayout18.xml" /><Relationship Id="rId11" Type="http://schemas.openxmlformats.org/officeDocument/2006/relationships/slideLayout" Target="../slideLayouts/slideLayout23.xml" /><Relationship Id="rId5" Type="http://schemas.openxmlformats.org/officeDocument/2006/relationships/slideLayout" Target="../slideLayouts/slideLayout17.xml" /><Relationship Id="rId10" Type="http://schemas.openxmlformats.org/officeDocument/2006/relationships/slideLayout" Target="../slideLayouts/slideLayout22.xml" /><Relationship Id="rId4" Type="http://schemas.openxmlformats.org/officeDocument/2006/relationships/slideLayout" Target="../slideLayouts/slideLayout16.xml" /><Relationship Id="rId9" Type="http://schemas.openxmlformats.org/officeDocument/2006/relationships/slideLayout" Target="../slideLayouts/slideLayout21.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 /><Relationship Id="rId3" Type="http://schemas.openxmlformats.org/officeDocument/2006/relationships/slideLayout" Target="../slideLayouts/slideLayout26.xml" /><Relationship Id="rId7" Type="http://schemas.openxmlformats.org/officeDocument/2006/relationships/slideLayout" Target="../slideLayouts/slideLayout30.xml" /><Relationship Id="rId12" Type="http://schemas.openxmlformats.org/officeDocument/2006/relationships/theme" Target="../theme/theme3.xml" /><Relationship Id="rId2" Type="http://schemas.openxmlformats.org/officeDocument/2006/relationships/slideLayout" Target="../slideLayouts/slideLayout25.xml" /><Relationship Id="rId1" Type="http://schemas.openxmlformats.org/officeDocument/2006/relationships/slideLayout" Target="../slideLayouts/slideLayout24.xml" /><Relationship Id="rId6" Type="http://schemas.openxmlformats.org/officeDocument/2006/relationships/slideLayout" Target="../slideLayouts/slideLayout29.xml" /><Relationship Id="rId11" Type="http://schemas.openxmlformats.org/officeDocument/2006/relationships/slideLayout" Target="../slideLayouts/slideLayout34.xml" /><Relationship Id="rId5" Type="http://schemas.openxmlformats.org/officeDocument/2006/relationships/slideLayout" Target="../slideLayouts/slideLayout28.xml" /><Relationship Id="rId10" Type="http://schemas.openxmlformats.org/officeDocument/2006/relationships/slideLayout" Target="../slideLayouts/slideLayout33.xml" /><Relationship Id="rId4" Type="http://schemas.openxmlformats.org/officeDocument/2006/relationships/slideLayout" Target="../slideLayouts/slideLayout27.xml" /><Relationship Id="rId9" Type="http://schemas.openxmlformats.org/officeDocument/2006/relationships/slideLayout" Target="../slideLayouts/slideLayout32.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 /><Relationship Id="rId3" Type="http://schemas.openxmlformats.org/officeDocument/2006/relationships/slideLayout" Target="../slideLayouts/slideLayout37.xml" /><Relationship Id="rId7" Type="http://schemas.openxmlformats.org/officeDocument/2006/relationships/slideLayout" Target="../slideLayouts/slideLayout41.xml" /><Relationship Id="rId12" Type="http://schemas.openxmlformats.org/officeDocument/2006/relationships/theme" Target="../theme/theme4.xml" /><Relationship Id="rId2" Type="http://schemas.openxmlformats.org/officeDocument/2006/relationships/slideLayout" Target="../slideLayouts/slideLayout36.xml" /><Relationship Id="rId1" Type="http://schemas.openxmlformats.org/officeDocument/2006/relationships/slideLayout" Target="../slideLayouts/slideLayout35.xml" /><Relationship Id="rId6" Type="http://schemas.openxmlformats.org/officeDocument/2006/relationships/slideLayout" Target="../slideLayouts/slideLayout40.xml" /><Relationship Id="rId11" Type="http://schemas.openxmlformats.org/officeDocument/2006/relationships/slideLayout" Target="../slideLayouts/slideLayout45.xml" /><Relationship Id="rId5" Type="http://schemas.openxmlformats.org/officeDocument/2006/relationships/slideLayout" Target="../slideLayouts/slideLayout39.xml" /><Relationship Id="rId10" Type="http://schemas.openxmlformats.org/officeDocument/2006/relationships/slideLayout" Target="../slideLayouts/slideLayout44.xml" /><Relationship Id="rId4" Type="http://schemas.openxmlformats.org/officeDocument/2006/relationships/slideLayout" Target="../slideLayouts/slideLayout38.xml" /><Relationship Id="rId9" Type="http://schemas.openxmlformats.org/officeDocument/2006/relationships/slideLayout" Target="../slideLayouts/slideLayout43.xml" /></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 /><Relationship Id="rId13" Type="http://schemas.openxmlformats.org/officeDocument/2006/relationships/theme" Target="../theme/theme5.xml" /><Relationship Id="rId3" Type="http://schemas.openxmlformats.org/officeDocument/2006/relationships/slideLayout" Target="../slideLayouts/slideLayout48.xml" /><Relationship Id="rId7" Type="http://schemas.openxmlformats.org/officeDocument/2006/relationships/slideLayout" Target="../slideLayouts/slideLayout52.xml" /><Relationship Id="rId12" Type="http://schemas.openxmlformats.org/officeDocument/2006/relationships/slideLayout" Target="../slideLayouts/slideLayout57.xml" /><Relationship Id="rId2" Type="http://schemas.openxmlformats.org/officeDocument/2006/relationships/slideLayout" Target="../slideLayouts/slideLayout47.xml" /><Relationship Id="rId1" Type="http://schemas.openxmlformats.org/officeDocument/2006/relationships/slideLayout" Target="../slideLayouts/slideLayout46.xml" /><Relationship Id="rId6" Type="http://schemas.openxmlformats.org/officeDocument/2006/relationships/slideLayout" Target="../slideLayouts/slideLayout51.xml" /><Relationship Id="rId11" Type="http://schemas.openxmlformats.org/officeDocument/2006/relationships/slideLayout" Target="../slideLayouts/slideLayout56.xml" /><Relationship Id="rId5" Type="http://schemas.openxmlformats.org/officeDocument/2006/relationships/slideLayout" Target="../slideLayouts/slideLayout50.xml" /><Relationship Id="rId10" Type="http://schemas.openxmlformats.org/officeDocument/2006/relationships/slideLayout" Target="../slideLayouts/slideLayout55.xml" /><Relationship Id="rId4" Type="http://schemas.openxmlformats.org/officeDocument/2006/relationships/slideLayout" Target="../slideLayouts/slideLayout49.xml" /><Relationship Id="rId9" Type="http://schemas.openxmlformats.org/officeDocument/2006/relationships/slideLayout" Target="../slideLayouts/slideLayout54.xml" /></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 /><Relationship Id="rId3" Type="http://schemas.openxmlformats.org/officeDocument/2006/relationships/slideLayout" Target="../slideLayouts/slideLayout60.xml" /><Relationship Id="rId7" Type="http://schemas.openxmlformats.org/officeDocument/2006/relationships/slideLayout" Target="../slideLayouts/slideLayout64.xml" /><Relationship Id="rId12" Type="http://schemas.openxmlformats.org/officeDocument/2006/relationships/theme" Target="../theme/theme6.xml" /><Relationship Id="rId2" Type="http://schemas.openxmlformats.org/officeDocument/2006/relationships/slideLayout" Target="../slideLayouts/slideLayout59.xml" /><Relationship Id="rId1" Type="http://schemas.openxmlformats.org/officeDocument/2006/relationships/slideLayout" Target="../slideLayouts/slideLayout58.xml" /><Relationship Id="rId6" Type="http://schemas.openxmlformats.org/officeDocument/2006/relationships/slideLayout" Target="../slideLayouts/slideLayout63.xml" /><Relationship Id="rId11" Type="http://schemas.openxmlformats.org/officeDocument/2006/relationships/slideLayout" Target="../slideLayouts/slideLayout68.xml" /><Relationship Id="rId5" Type="http://schemas.openxmlformats.org/officeDocument/2006/relationships/slideLayout" Target="../slideLayouts/slideLayout62.xml" /><Relationship Id="rId10" Type="http://schemas.openxmlformats.org/officeDocument/2006/relationships/slideLayout" Target="../slideLayouts/slideLayout67.xml" /><Relationship Id="rId4" Type="http://schemas.openxmlformats.org/officeDocument/2006/relationships/slideLayout" Target="../slideLayouts/slideLayout61.xml" /><Relationship Id="rId9" Type="http://schemas.openxmlformats.org/officeDocument/2006/relationships/slideLayout" Target="../slideLayouts/slideLayout66.xml" /></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 /><Relationship Id="rId13" Type="http://schemas.openxmlformats.org/officeDocument/2006/relationships/slideLayout" Target="../slideLayouts/slideLayout81.xml" /><Relationship Id="rId3" Type="http://schemas.openxmlformats.org/officeDocument/2006/relationships/slideLayout" Target="../slideLayouts/slideLayout71.xml" /><Relationship Id="rId7" Type="http://schemas.openxmlformats.org/officeDocument/2006/relationships/slideLayout" Target="../slideLayouts/slideLayout75.xml" /><Relationship Id="rId12" Type="http://schemas.openxmlformats.org/officeDocument/2006/relationships/slideLayout" Target="../slideLayouts/slideLayout80.xml" /><Relationship Id="rId2" Type="http://schemas.openxmlformats.org/officeDocument/2006/relationships/slideLayout" Target="../slideLayouts/slideLayout70.xml" /><Relationship Id="rId1" Type="http://schemas.openxmlformats.org/officeDocument/2006/relationships/slideLayout" Target="../slideLayouts/slideLayout69.xml" /><Relationship Id="rId6" Type="http://schemas.openxmlformats.org/officeDocument/2006/relationships/slideLayout" Target="../slideLayouts/slideLayout74.xml" /><Relationship Id="rId11" Type="http://schemas.openxmlformats.org/officeDocument/2006/relationships/slideLayout" Target="../slideLayouts/slideLayout79.xml" /><Relationship Id="rId5" Type="http://schemas.openxmlformats.org/officeDocument/2006/relationships/slideLayout" Target="../slideLayouts/slideLayout73.xml" /><Relationship Id="rId10" Type="http://schemas.openxmlformats.org/officeDocument/2006/relationships/slideLayout" Target="../slideLayouts/slideLayout78.xml" /><Relationship Id="rId4" Type="http://schemas.openxmlformats.org/officeDocument/2006/relationships/slideLayout" Target="../slideLayouts/slideLayout72.xml" /><Relationship Id="rId9" Type="http://schemas.openxmlformats.org/officeDocument/2006/relationships/slideLayout" Target="../slideLayouts/slideLayout77.xml" /><Relationship Id="rId14" Type="http://schemas.openxmlformats.org/officeDocument/2006/relationships/theme" Target="../theme/theme7.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BCDC6DC-C917-9DA6-9AE1-5657D99EA00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JO"/>
              <a:t>Click to edit Master title style</a:t>
            </a:r>
          </a:p>
        </p:txBody>
      </p:sp>
      <p:sp>
        <p:nvSpPr>
          <p:cNvPr id="1027" name="Rectangle 3">
            <a:extLst>
              <a:ext uri="{FF2B5EF4-FFF2-40B4-BE49-F238E27FC236}">
                <a16:creationId xmlns:a16="http://schemas.microsoft.com/office/drawing/2014/main" id="{3E93F1DE-3BEC-F2FB-FD7B-08F79308E8C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JO"/>
              <a:t>Click to edit Master text styles</a:t>
            </a:r>
          </a:p>
          <a:p>
            <a:pPr lvl="1"/>
            <a:r>
              <a:rPr lang="en-US" altLang="ar-JO"/>
              <a:t>Second level</a:t>
            </a:r>
          </a:p>
          <a:p>
            <a:pPr lvl="2"/>
            <a:r>
              <a:rPr lang="en-US" altLang="ar-JO"/>
              <a:t>Third level</a:t>
            </a:r>
          </a:p>
          <a:p>
            <a:pPr lvl="3"/>
            <a:r>
              <a:rPr lang="en-US" altLang="ar-JO"/>
              <a:t>Fourth level</a:t>
            </a:r>
          </a:p>
          <a:p>
            <a:pPr lvl="4"/>
            <a:r>
              <a:rPr lang="en-US" altLang="ar-JO"/>
              <a:t>Fifth level</a:t>
            </a:r>
          </a:p>
        </p:txBody>
      </p:sp>
      <p:sp>
        <p:nvSpPr>
          <p:cNvPr id="1028" name="Rectangle 4">
            <a:extLst>
              <a:ext uri="{FF2B5EF4-FFF2-40B4-BE49-F238E27FC236}">
                <a16:creationId xmlns:a16="http://schemas.microsoft.com/office/drawing/2014/main" id="{7A917582-8948-EE5D-720B-B49168126E4F}"/>
              </a:ext>
            </a:extLst>
          </p:cNvPr>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4FA71538-9D87-0EE6-43B5-731E7D8D3F9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0CE057FC-DBC6-D153-61B7-EE7572C54BBB}"/>
              </a:ext>
            </a:extLst>
          </p:cNvPr>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400"/>
            </a:lvl1pPr>
          </a:lstStyle>
          <a:p>
            <a:fld id="{5A3B85BA-820D-4DBD-86AA-06374FA6354D}" type="slidenum">
              <a:rPr lang="ar-SA" altLang="ar-JO"/>
              <a:pPr/>
              <a:t>‹#›</a:t>
            </a:fld>
            <a:endParaRPr lang="en-US" altLang="ar-JO"/>
          </a:p>
        </p:txBody>
      </p:sp>
    </p:spTree>
  </p:cSld>
  <p:clrMap bg1="lt1" tx1="dk1" bg2="lt2" tx2="dk2" accent1="accent1" accent2="accent2" accent3="accent3" accent4="accent4" accent5="accent5" accent6="accent6" hlink="hlink" folHlink="folHlink"/>
  <p:sldLayoutIdLst>
    <p:sldLayoutId id="2147485217" r:id="rId1"/>
    <p:sldLayoutId id="2147485218" r:id="rId2"/>
    <p:sldLayoutId id="2147485219" r:id="rId3"/>
    <p:sldLayoutId id="2147485220" r:id="rId4"/>
    <p:sldLayoutId id="2147485221" r:id="rId5"/>
    <p:sldLayoutId id="2147485222" r:id="rId6"/>
    <p:sldLayoutId id="2147485223" r:id="rId7"/>
    <p:sldLayoutId id="2147485224" r:id="rId8"/>
    <p:sldLayoutId id="2147485225" r:id="rId9"/>
    <p:sldLayoutId id="2147485226" r:id="rId10"/>
    <p:sldLayoutId id="2147485227" r:id="rId11"/>
    <p:sldLayoutId id="2147485228" r:id="rId12"/>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4BCC3791-83E4-298B-BCCD-7D1FACF7E1A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JO"/>
              <a:t>Click to edit Master title style</a:t>
            </a:r>
          </a:p>
        </p:txBody>
      </p:sp>
      <p:sp>
        <p:nvSpPr>
          <p:cNvPr id="2051" name="Text Placeholder 2">
            <a:extLst>
              <a:ext uri="{FF2B5EF4-FFF2-40B4-BE49-F238E27FC236}">
                <a16:creationId xmlns:a16="http://schemas.microsoft.com/office/drawing/2014/main" id="{03412F58-D217-B849-ACCE-66B7959AF8C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JO"/>
              <a:t>Click to edit Master text styles</a:t>
            </a:r>
          </a:p>
          <a:p>
            <a:pPr lvl="1"/>
            <a:r>
              <a:rPr lang="en-US" altLang="ar-JO"/>
              <a:t>Second level</a:t>
            </a:r>
          </a:p>
          <a:p>
            <a:pPr lvl="2"/>
            <a:r>
              <a:rPr lang="en-US" altLang="ar-JO"/>
              <a:t>Third level</a:t>
            </a:r>
          </a:p>
          <a:p>
            <a:pPr lvl="3"/>
            <a:r>
              <a:rPr lang="en-US" altLang="ar-JO"/>
              <a:t>Fourth level</a:t>
            </a:r>
          </a:p>
          <a:p>
            <a:pPr lvl="4"/>
            <a:r>
              <a:rPr lang="en-US" altLang="ar-JO"/>
              <a:t>Fifth level</a:t>
            </a:r>
          </a:p>
        </p:txBody>
      </p:sp>
      <p:sp>
        <p:nvSpPr>
          <p:cNvPr id="4" name="Date Placeholder 3">
            <a:extLst>
              <a:ext uri="{FF2B5EF4-FFF2-40B4-BE49-F238E27FC236}">
                <a16:creationId xmlns:a16="http://schemas.microsoft.com/office/drawing/2014/main" id="{C560B5C1-5D9A-EA7C-272A-76CEBFF9C70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eaLnBrk="1" fontAlgn="auto" hangingPunct="1">
              <a:spcBef>
                <a:spcPts val="0"/>
              </a:spcBef>
              <a:spcAft>
                <a:spcPts val="0"/>
              </a:spcAft>
              <a:defRPr sz="1200">
                <a:solidFill>
                  <a:prstClr val="black">
                    <a:tint val="75000"/>
                  </a:prstClr>
                </a:solidFill>
                <a:latin typeface="+mn-lt"/>
                <a:cs typeface="+mn-cs"/>
              </a:defRPr>
            </a:lvl1pPr>
          </a:lstStyle>
          <a:p>
            <a:pPr>
              <a:defRPr/>
            </a:pPr>
            <a:fld id="{27E166B9-D005-42E5-BC68-E23CE5CDBAFD}" type="datetimeFigureOut">
              <a:rPr lang="en-US"/>
              <a:pPr>
                <a:defRPr/>
              </a:pPr>
              <a:t>11/16/2022</a:t>
            </a:fld>
            <a:endParaRPr lang="en-US"/>
          </a:p>
        </p:txBody>
      </p:sp>
      <p:sp>
        <p:nvSpPr>
          <p:cNvPr id="5" name="Footer Placeholder 4">
            <a:extLst>
              <a:ext uri="{FF2B5EF4-FFF2-40B4-BE49-F238E27FC236}">
                <a16:creationId xmlns:a16="http://schemas.microsoft.com/office/drawing/2014/main" id="{954A80FE-A796-7B26-A1C3-9790EBA550D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7063C1ED-9E1E-37ED-12FC-F4A051B31CA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8318ACC0-1FB7-4E24-AD27-E085E80CE4D5}" type="slidenum">
              <a:rPr lang="ar-SA" altLang="ar-JO"/>
              <a:pPr/>
              <a:t>‹#›</a:t>
            </a:fld>
            <a:endParaRPr lang="en-US" altLang="ar-JO"/>
          </a:p>
        </p:txBody>
      </p:sp>
    </p:spTree>
  </p:cSld>
  <p:clrMap bg1="lt1" tx1="dk1" bg2="lt2" tx2="dk2" accent1="accent1" accent2="accent2" accent3="accent3" accent4="accent4" accent5="accent5" accent6="accent6" hlink="hlink" folHlink="folHlink"/>
  <p:sldLayoutIdLst>
    <p:sldLayoutId id="2147485229" r:id="rId1"/>
    <p:sldLayoutId id="2147485230" r:id="rId2"/>
    <p:sldLayoutId id="2147485231" r:id="rId3"/>
    <p:sldLayoutId id="2147485232" r:id="rId4"/>
    <p:sldLayoutId id="2147485233" r:id="rId5"/>
    <p:sldLayoutId id="2147485234" r:id="rId6"/>
    <p:sldLayoutId id="2147485235" r:id="rId7"/>
    <p:sldLayoutId id="2147485236" r:id="rId8"/>
    <p:sldLayoutId id="2147485237" r:id="rId9"/>
    <p:sldLayoutId id="2147485238" r:id="rId10"/>
    <p:sldLayoutId id="21474852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E2FD74A-DD16-E72A-52F8-EA6187D1075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ar-JO"/>
              <a:t>Click to edit Master title style</a:t>
            </a:r>
          </a:p>
        </p:txBody>
      </p:sp>
      <p:sp>
        <p:nvSpPr>
          <p:cNvPr id="3075" name="Rectangle 3">
            <a:extLst>
              <a:ext uri="{FF2B5EF4-FFF2-40B4-BE49-F238E27FC236}">
                <a16:creationId xmlns:a16="http://schemas.microsoft.com/office/drawing/2014/main" id="{FDB5D835-3CE2-A531-A284-D62DFBF80F3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ar-JO"/>
              <a:t>Click to edit Master text styles</a:t>
            </a:r>
          </a:p>
          <a:p>
            <a:pPr lvl="1"/>
            <a:r>
              <a:rPr lang="en-US" altLang="ar-JO"/>
              <a:t>Second level</a:t>
            </a:r>
          </a:p>
          <a:p>
            <a:pPr lvl="2"/>
            <a:r>
              <a:rPr lang="en-US" altLang="ar-JO"/>
              <a:t>Third level</a:t>
            </a:r>
          </a:p>
          <a:p>
            <a:pPr lvl="3"/>
            <a:r>
              <a:rPr lang="en-US" altLang="ar-JO"/>
              <a:t>Fourth level</a:t>
            </a:r>
          </a:p>
          <a:p>
            <a:pPr lvl="4"/>
            <a:r>
              <a:rPr lang="en-US" altLang="ar-JO"/>
              <a:t>Fifth level</a:t>
            </a:r>
          </a:p>
        </p:txBody>
      </p:sp>
      <p:sp>
        <p:nvSpPr>
          <p:cNvPr id="1028" name="Rectangle 4">
            <a:extLst>
              <a:ext uri="{FF2B5EF4-FFF2-40B4-BE49-F238E27FC236}">
                <a16:creationId xmlns:a16="http://schemas.microsoft.com/office/drawing/2014/main" id="{AE21E58C-C9BB-086E-EF17-F8A76D5D6E8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hangingPunct="1">
              <a:defRPr sz="1400">
                <a:solidFill>
                  <a:srgbClr val="000000"/>
                </a:solidFill>
                <a:cs typeface="+mn-cs"/>
              </a:defRPr>
            </a:lvl1pPr>
          </a:lstStyle>
          <a:p>
            <a:pPr>
              <a:defRPr/>
            </a:pPr>
            <a:endParaRPr lang="en-US"/>
          </a:p>
        </p:txBody>
      </p:sp>
      <p:sp>
        <p:nvSpPr>
          <p:cNvPr id="1029" name="Rectangle 5">
            <a:extLst>
              <a:ext uri="{FF2B5EF4-FFF2-40B4-BE49-F238E27FC236}">
                <a16:creationId xmlns:a16="http://schemas.microsoft.com/office/drawing/2014/main" id="{638F26DA-093D-A325-8D28-931B981AE9FE}"/>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hangingPunct="1">
              <a:defRPr sz="1400">
                <a:solidFill>
                  <a:srgbClr val="000000"/>
                </a:solidFill>
                <a:cs typeface="+mn-cs"/>
              </a:defRPr>
            </a:lvl1pPr>
          </a:lstStyle>
          <a:p>
            <a:pPr>
              <a:defRPr/>
            </a:pPr>
            <a:endParaRPr lang="en-US"/>
          </a:p>
        </p:txBody>
      </p:sp>
      <p:sp>
        <p:nvSpPr>
          <p:cNvPr id="1030" name="Rectangle 6">
            <a:extLst>
              <a:ext uri="{FF2B5EF4-FFF2-40B4-BE49-F238E27FC236}">
                <a16:creationId xmlns:a16="http://schemas.microsoft.com/office/drawing/2014/main" id="{7B595C19-24D1-03F6-6F4D-47617F72AFE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41887545-88E2-4799-BED2-86C1BC49B10A}" type="slidenum">
              <a:rPr lang="ar-SA" altLang="ar-JO"/>
              <a:pPr/>
              <a:t>‹#›</a:t>
            </a:fld>
            <a:endParaRPr lang="en-US" altLang="ar-JO"/>
          </a:p>
        </p:txBody>
      </p:sp>
    </p:spTree>
  </p:cSld>
  <p:clrMap bg1="lt1" tx1="dk1" bg2="lt2" tx2="dk2" accent1="accent1" accent2="accent2" accent3="accent3" accent4="accent4" accent5="accent5" accent6="accent6" hlink="hlink" folHlink="folHlink"/>
  <p:sldLayoutIdLst>
    <p:sldLayoutId id="2147485264" r:id="rId1"/>
    <p:sldLayoutId id="2147485265" r:id="rId2"/>
    <p:sldLayoutId id="2147485266" r:id="rId3"/>
    <p:sldLayoutId id="2147485267" r:id="rId4"/>
    <p:sldLayoutId id="2147485268" r:id="rId5"/>
    <p:sldLayoutId id="2147485269" r:id="rId6"/>
    <p:sldLayoutId id="2147485270" r:id="rId7"/>
    <p:sldLayoutId id="2147485271" r:id="rId8"/>
    <p:sldLayoutId id="2147485272" r:id="rId9"/>
    <p:sldLayoutId id="2147485273" r:id="rId10"/>
    <p:sldLayoutId id="2147485274" r:id="rId11"/>
  </p:sldLayoutIdLst>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Comic Sans MS" pitchFamily="66" charset="0"/>
        </a:defRPr>
      </a:lvl2pPr>
      <a:lvl3pPr algn="ctr" rtl="0" eaLnBrk="0" fontAlgn="base" hangingPunct="0">
        <a:spcBef>
          <a:spcPct val="0"/>
        </a:spcBef>
        <a:spcAft>
          <a:spcPct val="0"/>
        </a:spcAft>
        <a:defRPr sz="4400">
          <a:solidFill>
            <a:schemeClr val="accent2"/>
          </a:solidFill>
          <a:latin typeface="Comic Sans MS" pitchFamily="66" charset="0"/>
        </a:defRPr>
      </a:lvl3pPr>
      <a:lvl4pPr algn="ctr" rtl="0" eaLnBrk="0" fontAlgn="base" hangingPunct="0">
        <a:spcBef>
          <a:spcPct val="0"/>
        </a:spcBef>
        <a:spcAft>
          <a:spcPct val="0"/>
        </a:spcAft>
        <a:defRPr sz="4400">
          <a:solidFill>
            <a:schemeClr val="accent2"/>
          </a:solidFill>
          <a:latin typeface="Comic Sans MS" pitchFamily="66" charset="0"/>
        </a:defRPr>
      </a:lvl4pPr>
      <a:lvl5pPr algn="ctr" rtl="0" eaLnBrk="0" fontAlgn="base" hangingPunct="0">
        <a:spcBef>
          <a:spcPct val="0"/>
        </a:spcBef>
        <a:spcAft>
          <a:spcPct val="0"/>
        </a:spcAft>
        <a:defRPr sz="4400">
          <a:solidFill>
            <a:schemeClr val="accent2"/>
          </a:solidFill>
          <a:latin typeface="Comic Sans MS" pitchFamily="66" charset="0"/>
        </a:defRPr>
      </a:lvl5pPr>
      <a:lvl6pPr marL="457200" algn="ctr" rtl="0" fontAlgn="base">
        <a:spcBef>
          <a:spcPct val="0"/>
        </a:spcBef>
        <a:spcAft>
          <a:spcPct val="0"/>
        </a:spcAft>
        <a:defRPr sz="4400">
          <a:solidFill>
            <a:schemeClr val="accent2"/>
          </a:solidFill>
          <a:latin typeface="Comic Sans MS" pitchFamily="66" charset="0"/>
        </a:defRPr>
      </a:lvl6pPr>
      <a:lvl7pPr marL="914400" algn="ctr" rtl="0" fontAlgn="base">
        <a:spcBef>
          <a:spcPct val="0"/>
        </a:spcBef>
        <a:spcAft>
          <a:spcPct val="0"/>
        </a:spcAft>
        <a:defRPr sz="4400">
          <a:solidFill>
            <a:schemeClr val="accent2"/>
          </a:solidFill>
          <a:latin typeface="Comic Sans MS" pitchFamily="66" charset="0"/>
        </a:defRPr>
      </a:lvl7pPr>
      <a:lvl8pPr marL="1371600" algn="ctr" rtl="0" fontAlgn="base">
        <a:spcBef>
          <a:spcPct val="0"/>
        </a:spcBef>
        <a:spcAft>
          <a:spcPct val="0"/>
        </a:spcAft>
        <a:defRPr sz="4400">
          <a:solidFill>
            <a:schemeClr val="accent2"/>
          </a:solidFill>
          <a:latin typeface="Comic Sans MS" pitchFamily="66" charset="0"/>
        </a:defRPr>
      </a:lvl8pPr>
      <a:lvl9pPr marL="1828800" algn="ctr" rtl="0" fontAlgn="base">
        <a:spcBef>
          <a:spcPct val="0"/>
        </a:spcBef>
        <a:spcAft>
          <a:spcPct val="0"/>
        </a:spcAft>
        <a:defRPr sz="44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09CB5C4-559C-6DD0-F4AD-F5CAC5CB1AD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ar-JO"/>
              <a:t>Click to edit Master title style</a:t>
            </a:r>
          </a:p>
        </p:txBody>
      </p:sp>
      <p:sp>
        <p:nvSpPr>
          <p:cNvPr id="4099" name="Rectangle 3">
            <a:extLst>
              <a:ext uri="{FF2B5EF4-FFF2-40B4-BE49-F238E27FC236}">
                <a16:creationId xmlns:a16="http://schemas.microsoft.com/office/drawing/2014/main" id="{F46067A2-3C8B-8AA4-76AA-9B874C38D9B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ar-JO"/>
              <a:t>Click to edit Master text styles</a:t>
            </a:r>
          </a:p>
          <a:p>
            <a:pPr lvl="1"/>
            <a:r>
              <a:rPr lang="en-US" altLang="ar-JO"/>
              <a:t>Second level</a:t>
            </a:r>
          </a:p>
          <a:p>
            <a:pPr lvl="2"/>
            <a:r>
              <a:rPr lang="en-US" altLang="ar-JO"/>
              <a:t>Third level</a:t>
            </a:r>
          </a:p>
          <a:p>
            <a:pPr lvl="3"/>
            <a:r>
              <a:rPr lang="en-US" altLang="ar-JO"/>
              <a:t>Fourth level</a:t>
            </a:r>
          </a:p>
          <a:p>
            <a:pPr lvl="4"/>
            <a:r>
              <a:rPr lang="en-US" altLang="ar-JO"/>
              <a:t>Fifth level</a:t>
            </a:r>
          </a:p>
        </p:txBody>
      </p:sp>
      <p:sp>
        <p:nvSpPr>
          <p:cNvPr id="1028" name="Rectangle 4">
            <a:extLst>
              <a:ext uri="{FF2B5EF4-FFF2-40B4-BE49-F238E27FC236}">
                <a16:creationId xmlns:a16="http://schemas.microsoft.com/office/drawing/2014/main" id="{6E460716-A57E-091E-4607-CFB36DD883CE}"/>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hangingPunct="1">
              <a:defRPr sz="1400">
                <a:solidFill>
                  <a:srgbClr val="000000"/>
                </a:solidFill>
                <a:cs typeface="+mn-cs"/>
              </a:defRPr>
            </a:lvl1pPr>
          </a:lstStyle>
          <a:p>
            <a:pPr>
              <a:defRPr/>
            </a:pPr>
            <a:endParaRPr lang="en-US"/>
          </a:p>
        </p:txBody>
      </p:sp>
      <p:sp>
        <p:nvSpPr>
          <p:cNvPr id="1029" name="Rectangle 5">
            <a:extLst>
              <a:ext uri="{FF2B5EF4-FFF2-40B4-BE49-F238E27FC236}">
                <a16:creationId xmlns:a16="http://schemas.microsoft.com/office/drawing/2014/main" id="{81D7CCB5-74A1-3D4E-9694-21CF583F7E5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hangingPunct="1">
              <a:defRPr sz="1400">
                <a:solidFill>
                  <a:srgbClr val="000000"/>
                </a:solidFill>
                <a:cs typeface="+mn-cs"/>
              </a:defRPr>
            </a:lvl1pPr>
          </a:lstStyle>
          <a:p>
            <a:pPr>
              <a:defRPr/>
            </a:pPr>
            <a:endParaRPr lang="en-US"/>
          </a:p>
        </p:txBody>
      </p:sp>
      <p:sp>
        <p:nvSpPr>
          <p:cNvPr id="1030" name="Rectangle 6">
            <a:extLst>
              <a:ext uri="{FF2B5EF4-FFF2-40B4-BE49-F238E27FC236}">
                <a16:creationId xmlns:a16="http://schemas.microsoft.com/office/drawing/2014/main" id="{5ECFC400-5DF9-57FD-4C6B-F38B08D90F3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94902E05-2E22-47BE-AC75-0540F180F035}" type="slidenum">
              <a:rPr lang="ar-SA" altLang="ar-JO"/>
              <a:pPr/>
              <a:t>‹#›</a:t>
            </a:fld>
            <a:endParaRPr lang="en-US" altLang="ar-JO"/>
          </a:p>
        </p:txBody>
      </p:sp>
    </p:spTree>
  </p:cSld>
  <p:clrMap bg1="lt1" tx1="dk1" bg2="lt2" tx2="dk2" accent1="accent1" accent2="accent2" accent3="accent3" accent4="accent4" accent5="accent5" accent6="accent6" hlink="hlink" folHlink="folHlink"/>
  <p:sldLayoutIdLst>
    <p:sldLayoutId id="2147485275" r:id="rId1"/>
    <p:sldLayoutId id="2147485276" r:id="rId2"/>
    <p:sldLayoutId id="2147485277" r:id="rId3"/>
    <p:sldLayoutId id="2147485278" r:id="rId4"/>
    <p:sldLayoutId id="2147485279" r:id="rId5"/>
    <p:sldLayoutId id="2147485280" r:id="rId6"/>
    <p:sldLayoutId id="2147485281" r:id="rId7"/>
    <p:sldLayoutId id="2147485282" r:id="rId8"/>
    <p:sldLayoutId id="2147485283" r:id="rId9"/>
    <p:sldLayoutId id="2147485284" r:id="rId10"/>
    <p:sldLayoutId id="2147485285" r:id="rId11"/>
  </p:sldLayoutIdLst>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Comic Sans MS" pitchFamily="66" charset="0"/>
        </a:defRPr>
      </a:lvl2pPr>
      <a:lvl3pPr algn="ctr" rtl="0" eaLnBrk="0" fontAlgn="base" hangingPunct="0">
        <a:spcBef>
          <a:spcPct val="0"/>
        </a:spcBef>
        <a:spcAft>
          <a:spcPct val="0"/>
        </a:spcAft>
        <a:defRPr sz="4400">
          <a:solidFill>
            <a:schemeClr val="accent2"/>
          </a:solidFill>
          <a:latin typeface="Comic Sans MS" pitchFamily="66" charset="0"/>
        </a:defRPr>
      </a:lvl3pPr>
      <a:lvl4pPr algn="ctr" rtl="0" eaLnBrk="0" fontAlgn="base" hangingPunct="0">
        <a:spcBef>
          <a:spcPct val="0"/>
        </a:spcBef>
        <a:spcAft>
          <a:spcPct val="0"/>
        </a:spcAft>
        <a:defRPr sz="4400">
          <a:solidFill>
            <a:schemeClr val="accent2"/>
          </a:solidFill>
          <a:latin typeface="Comic Sans MS" pitchFamily="66" charset="0"/>
        </a:defRPr>
      </a:lvl4pPr>
      <a:lvl5pPr algn="ctr" rtl="0" eaLnBrk="0" fontAlgn="base" hangingPunct="0">
        <a:spcBef>
          <a:spcPct val="0"/>
        </a:spcBef>
        <a:spcAft>
          <a:spcPct val="0"/>
        </a:spcAft>
        <a:defRPr sz="4400">
          <a:solidFill>
            <a:schemeClr val="accent2"/>
          </a:solidFill>
          <a:latin typeface="Comic Sans MS" pitchFamily="66" charset="0"/>
        </a:defRPr>
      </a:lvl5pPr>
      <a:lvl6pPr marL="457200" algn="ctr" rtl="0" fontAlgn="base">
        <a:spcBef>
          <a:spcPct val="0"/>
        </a:spcBef>
        <a:spcAft>
          <a:spcPct val="0"/>
        </a:spcAft>
        <a:defRPr sz="4400">
          <a:solidFill>
            <a:schemeClr val="accent2"/>
          </a:solidFill>
          <a:latin typeface="Comic Sans MS" pitchFamily="66" charset="0"/>
        </a:defRPr>
      </a:lvl6pPr>
      <a:lvl7pPr marL="914400" algn="ctr" rtl="0" fontAlgn="base">
        <a:spcBef>
          <a:spcPct val="0"/>
        </a:spcBef>
        <a:spcAft>
          <a:spcPct val="0"/>
        </a:spcAft>
        <a:defRPr sz="4400">
          <a:solidFill>
            <a:schemeClr val="accent2"/>
          </a:solidFill>
          <a:latin typeface="Comic Sans MS" pitchFamily="66" charset="0"/>
        </a:defRPr>
      </a:lvl7pPr>
      <a:lvl8pPr marL="1371600" algn="ctr" rtl="0" fontAlgn="base">
        <a:spcBef>
          <a:spcPct val="0"/>
        </a:spcBef>
        <a:spcAft>
          <a:spcPct val="0"/>
        </a:spcAft>
        <a:defRPr sz="4400">
          <a:solidFill>
            <a:schemeClr val="accent2"/>
          </a:solidFill>
          <a:latin typeface="Comic Sans MS" pitchFamily="66" charset="0"/>
        </a:defRPr>
      </a:lvl8pPr>
      <a:lvl9pPr marL="1828800" algn="ctr" rtl="0" fontAlgn="base">
        <a:spcBef>
          <a:spcPct val="0"/>
        </a:spcBef>
        <a:spcAft>
          <a:spcPct val="0"/>
        </a:spcAft>
        <a:defRPr sz="44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3EDA219-8154-8FDD-C877-D1FCBB05B9E1}"/>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5123" name="Rectangle 3">
            <a:extLst>
              <a:ext uri="{FF2B5EF4-FFF2-40B4-BE49-F238E27FC236}">
                <a16:creationId xmlns:a16="http://schemas.microsoft.com/office/drawing/2014/main" id="{20CF171E-4993-820B-4C47-C9C12E81BDC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a:extLst>
              <a:ext uri="{FF2B5EF4-FFF2-40B4-BE49-F238E27FC236}">
                <a16:creationId xmlns:a16="http://schemas.microsoft.com/office/drawing/2014/main" id="{1F1EAC6C-A540-A838-F614-9D190E97F83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defRPr kumimoji="1" sz="1400">
                <a:solidFill>
                  <a:srgbClr val="000000"/>
                </a:solidFill>
                <a:latin typeface="Times New Roman" pitchFamily="18" charset="0"/>
                <a:cs typeface="+mn-cs"/>
              </a:defRPr>
            </a:lvl1pPr>
          </a:lstStyle>
          <a:p>
            <a:pPr>
              <a:defRPr/>
            </a:pPr>
            <a:endParaRPr lang="en-US" altLang="zh-CN"/>
          </a:p>
        </p:txBody>
      </p:sp>
      <p:sp>
        <p:nvSpPr>
          <p:cNvPr id="1029" name="Rectangle 5">
            <a:extLst>
              <a:ext uri="{FF2B5EF4-FFF2-40B4-BE49-F238E27FC236}">
                <a16:creationId xmlns:a16="http://schemas.microsoft.com/office/drawing/2014/main" id="{425F42BD-A99A-26A8-DCE8-9162258A87F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kumimoji="1" sz="1400">
                <a:solidFill>
                  <a:srgbClr val="000000"/>
                </a:solidFill>
                <a:latin typeface="Times New Roman" pitchFamily="18" charset="0"/>
                <a:cs typeface="+mn-cs"/>
              </a:defRPr>
            </a:lvl1pPr>
          </a:lstStyle>
          <a:p>
            <a:pPr>
              <a:defRPr/>
            </a:pPr>
            <a:endParaRPr lang="en-US" altLang="zh-CN"/>
          </a:p>
        </p:txBody>
      </p:sp>
      <p:sp>
        <p:nvSpPr>
          <p:cNvPr id="1030" name="Rectangle 6">
            <a:extLst>
              <a:ext uri="{FF2B5EF4-FFF2-40B4-BE49-F238E27FC236}">
                <a16:creationId xmlns:a16="http://schemas.microsoft.com/office/drawing/2014/main" id="{43EF3768-6CEB-5C7D-3DC3-E40BC56063BC}"/>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a:solidFill>
                  <a:srgbClr val="000000"/>
                </a:solidFill>
                <a:latin typeface="Times New Roman" panose="02020603050405020304" pitchFamily="18" charset="0"/>
              </a:defRPr>
            </a:lvl1pPr>
          </a:lstStyle>
          <a:p>
            <a:fld id="{453B739D-6AAC-4EAD-AC58-BEC47C26BC23}"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5286" r:id="rId1"/>
    <p:sldLayoutId id="2147485287" r:id="rId2"/>
    <p:sldLayoutId id="2147485288" r:id="rId3"/>
    <p:sldLayoutId id="2147485289" r:id="rId4"/>
    <p:sldLayoutId id="2147485290" r:id="rId5"/>
    <p:sldLayoutId id="2147485291" r:id="rId6"/>
    <p:sldLayoutId id="2147485292" r:id="rId7"/>
    <p:sldLayoutId id="2147485293" r:id="rId8"/>
    <p:sldLayoutId id="2147485294" r:id="rId9"/>
    <p:sldLayoutId id="2147485295" r:id="rId10"/>
    <p:sldLayoutId id="2147485296" r:id="rId11"/>
    <p:sldLayoutId id="2147485297" r:id="rId12"/>
  </p:sldLayoutIdLst>
  <p:txStyles>
    <p:titleStyle>
      <a:lvl1pPr algn="ctr" rtl="0" eaLnBrk="0" fontAlgn="base" hangingPunct="0">
        <a:spcBef>
          <a:spcPct val="0"/>
        </a:spcBef>
        <a:spcAft>
          <a:spcPct val="0"/>
        </a:spcAft>
        <a:defRPr kumimoji="1" sz="4400">
          <a:solidFill>
            <a:schemeClr val="tx2"/>
          </a:solidFill>
          <a:latin typeface="+mj-lt"/>
          <a:ea typeface="SimSun" pitchFamily="2" charset="-122"/>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SimSun"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SimSun"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SimSun"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SimSun"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SimSun" pitchFamily="2" charset="-122"/>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SimSun" pitchFamily="2" charset="-122"/>
        </a:defRPr>
      </a:lvl2pPr>
      <a:lvl3pPr marL="1143000" indent="-228600" algn="l" rtl="0" eaLnBrk="0" fontAlgn="base" hangingPunct="0">
        <a:spcBef>
          <a:spcPct val="20000"/>
        </a:spcBef>
        <a:spcAft>
          <a:spcPct val="0"/>
        </a:spcAft>
        <a:buChar char="•"/>
        <a:defRPr kumimoji="1" sz="2400">
          <a:solidFill>
            <a:schemeClr val="tx1"/>
          </a:solidFill>
          <a:latin typeface="+mn-lt"/>
          <a:ea typeface="SimSun" pitchFamily="2" charset="-122"/>
        </a:defRPr>
      </a:lvl3pPr>
      <a:lvl4pPr marL="1600200" indent="-228600" algn="l" rtl="0" eaLnBrk="0" fontAlgn="base" hangingPunct="0">
        <a:spcBef>
          <a:spcPct val="20000"/>
        </a:spcBef>
        <a:spcAft>
          <a:spcPct val="0"/>
        </a:spcAft>
        <a:buChar char="–"/>
        <a:defRPr kumimoji="1" sz="2000">
          <a:solidFill>
            <a:schemeClr val="tx1"/>
          </a:solidFill>
          <a:latin typeface="+mn-lt"/>
          <a:ea typeface="SimSun" pitchFamily="2" charset="-122"/>
        </a:defRPr>
      </a:lvl4pPr>
      <a:lvl5pPr marL="2057400" indent="-228600" algn="l" rtl="0" eaLnBrk="0" fontAlgn="base" hangingPunct="0">
        <a:spcBef>
          <a:spcPct val="20000"/>
        </a:spcBef>
        <a:spcAft>
          <a:spcPct val="0"/>
        </a:spcAft>
        <a:buChar char="»"/>
        <a:defRPr kumimoji="1" sz="2000">
          <a:solidFill>
            <a:schemeClr val="tx1"/>
          </a:solidFill>
          <a:latin typeface="+mn-lt"/>
          <a:ea typeface="SimSun" pitchFamily="2" charset="-122"/>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0722EAD0-DF63-F379-27CF-3582EB712A01}"/>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JO"/>
              <a:t>Click to edit Master title style</a:t>
            </a:r>
          </a:p>
        </p:txBody>
      </p:sp>
      <p:sp>
        <p:nvSpPr>
          <p:cNvPr id="6147" name="Text Placeholder 2">
            <a:extLst>
              <a:ext uri="{FF2B5EF4-FFF2-40B4-BE49-F238E27FC236}">
                <a16:creationId xmlns:a16="http://schemas.microsoft.com/office/drawing/2014/main" id="{8F6E82B9-18DD-8EC9-B19F-1565B27FDAE2}"/>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JO"/>
              <a:t>Edit Master text styles</a:t>
            </a:r>
          </a:p>
          <a:p>
            <a:pPr lvl="1"/>
            <a:r>
              <a:rPr lang="en-US" altLang="ar-JO"/>
              <a:t>Second level</a:t>
            </a:r>
          </a:p>
          <a:p>
            <a:pPr lvl="2"/>
            <a:r>
              <a:rPr lang="en-US" altLang="ar-JO"/>
              <a:t>Third level</a:t>
            </a:r>
          </a:p>
          <a:p>
            <a:pPr lvl="3"/>
            <a:r>
              <a:rPr lang="en-US" altLang="ar-JO"/>
              <a:t>Fourth level</a:t>
            </a:r>
          </a:p>
          <a:p>
            <a:pPr lvl="4"/>
            <a:r>
              <a:rPr lang="en-US" altLang="ar-JO"/>
              <a:t>Fifth level</a:t>
            </a:r>
          </a:p>
        </p:txBody>
      </p:sp>
      <p:sp>
        <p:nvSpPr>
          <p:cNvPr id="4" name="Date Placeholder 3">
            <a:extLst>
              <a:ext uri="{FF2B5EF4-FFF2-40B4-BE49-F238E27FC236}">
                <a16:creationId xmlns:a16="http://schemas.microsoft.com/office/drawing/2014/main" id="{D126BB13-7584-ADBE-65D0-56AE9157147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r" defTabSz="685800" eaLnBrk="1" fontAlgn="auto" hangingPunct="1">
              <a:spcBef>
                <a:spcPts val="0"/>
              </a:spcBef>
              <a:spcAft>
                <a:spcPts val="0"/>
              </a:spcAft>
              <a:defRPr sz="900">
                <a:solidFill>
                  <a:prstClr val="black">
                    <a:tint val="75000"/>
                  </a:prstClr>
                </a:solidFill>
                <a:latin typeface="Calibri" panose="020F0502020204030204"/>
              </a:defRPr>
            </a:lvl1pPr>
          </a:lstStyle>
          <a:p>
            <a:pPr>
              <a:defRPr/>
            </a:pPr>
            <a:fld id="{84314799-A270-472E-ACA4-82577DC526B4}" type="datetimeFigureOut">
              <a:rPr lang="ar-JO"/>
              <a:pPr>
                <a:defRPr/>
              </a:pPr>
              <a:t>22/04/1444</a:t>
            </a:fld>
            <a:endParaRPr lang="ar-JO"/>
          </a:p>
        </p:txBody>
      </p:sp>
      <p:sp>
        <p:nvSpPr>
          <p:cNvPr id="5" name="Footer Placeholder 4">
            <a:extLst>
              <a:ext uri="{FF2B5EF4-FFF2-40B4-BE49-F238E27FC236}">
                <a16:creationId xmlns:a16="http://schemas.microsoft.com/office/drawing/2014/main" id="{B7AE3F23-2B5D-8E25-6CD9-585AA3D05CE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prstClr val="black">
                    <a:tint val="75000"/>
                  </a:prstClr>
                </a:solidFill>
                <a:latin typeface="Calibri" panose="020F0502020204030204"/>
              </a:defRPr>
            </a:lvl1pPr>
          </a:lstStyle>
          <a:p>
            <a:pPr>
              <a:defRPr/>
            </a:pPr>
            <a:endParaRPr lang="ar-JO"/>
          </a:p>
        </p:txBody>
      </p:sp>
      <p:sp>
        <p:nvSpPr>
          <p:cNvPr id="6" name="Slide Number Placeholder 5">
            <a:extLst>
              <a:ext uri="{FF2B5EF4-FFF2-40B4-BE49-F238E27FC236}">
                <a16:creationId xmlns:a16="http://schemas.microsoft.com/office/drawing/2014/main" id="{8D5C7B15-A4F8-EF07-1C0F-49A886C8F117}"/>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defTabSz="685800" eaLnBrk="1" hangingPunct="1">
              <a:defRPr sz="900">
                <a:solidFill>
                  <a:srgbClr val="898989"/>
                </a:solidFill>
                <a:latin typeface="Calibri" panose="020F0502020204030204" pitchFamily="34" charset="0"/>
              </a:defRPr>
            </a:lvl1pPr>
          </a:lstStyle>
          <a:p>
            <a:fld id="{B3F5776B-714B-495A-945C-C7533601F6D7}" type="slidenum">
              <a:rPr lang="ar-JO" altLang="en-US"/>
              <a:pPr/>
              <a:t>‹#›</a:t>
            </a:fld>
            <a:endParaRPr lang="ar-JO" altLang="en-US"/>
          </a:p>
        </p:txBody>
      </p:sp>
    </p:spTree>
  </p:cSld>
  <p:clrMap bg1="lt1" tx1="dk1" bg2="lt2" tx2="dk2" accent1="accent1" accent2="accent2" accent3="accent3" accent4="accent4" accent5="accent5" accent6="accent6" hlink="hlink" folHlink="folHlink"/>
  <p:sldLayoutIdLst>
    <p:sldLayoutId id="2147485240" r:id="rId1"/>
    <p:sldLayoutId id="2147485241" r:id="rId2"/>
    <p:sldLayoutId id="2147485242" r:id="rId3"/>
    <p:sldLayoutId id="2147485243" r:id="rId4"/>
    <p:sldLayoutId id="2147485244" r:id="rId5"/>
    <p:sldLayoutId id="2147485245" r:id="rId6"/>
    <p:sldLayoutId id="2147485246" r:id="rId7"/>
    <p:sldLayoutId id="2147485247" r:id="rId8"/>
    <p:sldLayoutId id="2147485248" r:id="rId9"/>
    <p:sldLayoutId id="2147485249" r:id="rId10"/>
    <p:sldLayoutId id="2147485250"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J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1163043-4F65-820E-DCE2-E56100D7516B}"/>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ar-JO"/>
              <a:t>Click to edit Master title style</a:t>
            </a:r>
          </a:p>
        </p:txBody>
      </p:sp>
      <p:sp>
        <p:nvSpPr>
          <p:cNvPr id="7171" name="Rectangle 3">
            <a:extLst>
              <a:ext uri="{FF2B5EF4-FFF2-40B4-BE49-F238E27FC236}">
                <a16:creationId xmlns:a16="http://schemas.microsoft.com/office/drawing/2014/main" id="{27109E1B-F165-D1C9-983C-D6D76E18A8C4}"/>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ar-JO"/>
              <a:t>Click to edit Master text styles</a:t>
            </a:r>
          </a:p>
          <a:p>
            <a:pPr lvl="1"/>
            <a:r>
              <a:rPr lang="en-US" altLang="ar-JO"/>
              <a:t>Second level</a:t>
            </a:r>
          </a:p>
          <a:p>
            <a:pPr lvl="2"/>
            <a:r>
              <a:rPr lang="en-US" altLang="ar-JO"/>
              <a:t>Third level</a:t>
            </a:r>
          </a:p>
          <a:p>
            <a:pPr lvl="3"/>
            <a:r>
              <a:rPr lang="en-US" altLang="ar-JO"/>
              <a:t>Fourth level</a:t>
            </a:r>
          </a:p>
          <a:p>
            <a:pPr lvl="4"/>
            <a:r>
              <a:rPr lang="en-US" altLang="ar-JO"/>
              <a:t>Fifth level</a:t>
            </a:r>
          </a:p>
        </p:txBody>
      </p:sp>
      <p:sp>
        <p:nvSpPr>
          <p:cNvPr id="1028" name="Rectangle 4">
            <a:extLst>
              <a:ext uri="{FF2B5EF4-FFF2-40B4-BE49-F238E27FC236}">
                <a16:creationId xmlns:a16="http://schemas.microsoft.com/office/drawing/2014/main" id="{38B8863C-D9DE-5D7F-BD8F-A37ECED28CB0}"/>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a:defRPr/>
            </a:pPr>
            <a:endParaRPr lang="en-US" altLang="ar-JO"/>
          </a:p>
        </p:txBody>
      </p:sp>
      <p:sp>
        <p:nvSpPr>
          <p:cNvPr id="1029" name="Rectangle 5">
            <a:extLst>
              <a:ext uri="{FF2B5EF4-FFF2-40B4-BE49-F238E27FC236}">
                <a16:creationId xmlns:a16="http://schemas.microsoft.com/office/drawing/2014/main" id="{74259841-01B2-52C9-2782-692DB6BBEDB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a:defRPr/>
            </a:pPr>
            <a:endParaRPr lang="en-US" altLang="ar-JO"/>
          </a:p>
        </p:txBody>
      </p:sp>
      <p:sp>
        <p:nvSpPr>
          <p:cNvPr id="1030" name="Rectangle 6">
            <a:extLst>
              <a:ext uri="{FF2B5EF4-FFF2-40B4-BE49-F238E27FC236}">
                <a16:creationId xmlns:a16="http://schemas.microsoft.com/office/drawing/2014/main" id="{255E293C-A1F8-648F-88DD-45183ADA2F70}"/>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anose="02020603050405020304" pitchFamily="18" charset="0"/>
              </a:defRPr>
            </a:lvl1pPr>
          </a:lstStyle>
          <a:p>
            <a:fld id="{D36C71DA-86EB-47B3-B313-BBAB714179F3}" type="slidenum">
              <a:rPr lang="en-US" altLang="ar-JO"/>
              <a:pPr/>
              <a:t>‹#›</a:t>
            </a:fld>
            <a:endParaRPr lang="en-US" altLang="ar-JO"/>
          </a:p>
        </p:txBody>
      </p:sp>
    </p:spTree>
  </p:cSld>
  <p:clrMap bg1="lt1" tx1="dk1" bg2="lt2" tx2="dk2" accent1="accent1" accent2="accent2" accent3="accent3" accent4="accent4" accent5="accent5" accent6="accent6" hlink="hlink" folHlink="folHlink"/>
  <p:sldLayoutIdLst>
    <p:sldLayoutId id="2147485251" r:id="rId1"/>
    <p:sldLayoutId id="2147485252" r:id="rId2"/>
    <p:sldLayoutId id="2147485253" r:id="rId3"/>
    <p:sldLayoutId id="2147485254" r:id="rId4"/>
    <p:sldLayoutId id="2147485255" r:id="rId5"/>
    <p:sldLayoutId id="2147485256" r:id="rId6"/>
    <p:sldLayoutId id="2147485257" r:id="rId7"/>
    <p:sldLayoutId id="2147485258" r:id="rId8"/>
    <p:sldLayoutId id="2147485259" r:id="rId9"/>
    <p:sldLayoutId id="2147485260" r:id="rId10"/>
    <p:sldLayoutId id="2147485261" r:id="rId11"/>
    <p:sldLayoutId id="2147485262" r:id="rId12"/>
    <p:sldLayoutId id="2147485263"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5.wmf"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64.xml" /></Relationships>
</file>

<file path=ppt/slides/_rels/slide19.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6.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 /></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 /><Relationship Id="rId2" Type="http://schemas.openxmlformats.org/officeDocument/2006/relationships/slideLayout" Target="../slideLayouts/slideLayout47.xml" /><Relationship Id="rId1" Type="http://schemas.openxmlformats.org/officeDocument/2006/relationships/tags" Target="../tags/tag1.xml" /><Relationship Id="rId4" Type="http://schemas.openxmlformats.org/officeDocument/2006/relationships/image" Target="../media/image8.jpeg" /></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 /><Relationship Id="rId2" Type="http://schemas.openxmlformats.org/officeDocument/2006/relationships/slideLayout" Target="../slideLayouts/slideLayout47.xml" /><Relationship Id="rId1" Type="http://schemas.openxmlformats.org/officeDocument/2006/relationships/tags" Target="../tags/tag2.xml" /><Relationship Id="rId4" Type="http://schemas.openxmlformats.org/officeDocument/2006/relationships/image" Target="../media/image9.jpeg" /></Relationships>
</file>

<file path=ppt/slides/_rels/slide25.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4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30.xml" /></Relationships>
</file>

<file path=ppt/slides/_rels/slide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70.xml" /></Relationships>
</file>

<file path=ppt/slides/_rels/slide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805F848-9720-7514-831D-702F5ABB3337}"/>
              </a:ext>
            </a:extLst>
          </p:cNvPr>
          <p:cNvSpPr>
            <a:spLocks noGrp="1" noChangeArrowheads="1"/>
          </p:cNvSpPr>
          <p:nvPr>
            <p:ph type="ctrTitle"/>
          </p:nvPr>
        </p:nvSpPr>
        <p:spPr/>
        <p:txBody>
          <a:bodyPr/>
          <a:lstStyle/>
          <a:p>
            <a:pPr eaLnBrk="1" hangingPunct="1"/>
            <a:r>
              <a:rPr lang="en-US" altLang="ar-JO"/>
              <a:t>Cytokines</a:t>
            </a:r>
          </a:p>
        </p:txBody>
      </p:sp>
      <p:sp>
        <p:nvSpPr>
          <p:cNvPr id="14339" name="Rectangle 3">
            <a:extLst>
              <a:ext uri="{FF2B5EF4-FFF2-40B4-BE49-F238E27FC236}">
                <a16:creationId xmlns:a16="http://schemas.microsoft.com/office/drawing/2014/main" id="{EB051189-E590-1C42-639F-62B1E4500892}"/>
              </a:ext>
            </a:extLst>
          </p:cNvPr>
          <p:cNvSpPr>
            <a:spLocks noGrp="1" noChangeArrowheads="1"/>
          </p:cNvSpPr>
          <p:nvPr>
            <p:ph type="subTitle" idx="1"/>
          </p:nvPr>
        </p:nvSpPr>
        <p:spPr/>
        <p:txBody>
          <a:bodyPr/>
          <a:lstStyle/>
          <a:p>
            <a:pPr rtl="0" eaLnBrk="1" hangingPunct="1">
              <a:lnSpc>
                <a:spcPct val="80000"/>
              </a:lnSpc>
              <a:buClr>
                <a:srgbClr val="666633"/>
              </a:buClr>
              <a:buSzPct val="80000"/>
              <a:defRPr/>
            </a:pPr>
            <a:r>
              <a:rPr lang="en-US" sz="2800" dirty="0" err="1">
                <a:solidFill>
                  <a:srgbClr val="009900"/>
                </a:solidFill>
                <a:effectLst>
                  <a:outerShdw blurRad="38100" dist="38100" dir="2700000" algn="tl">
                    <a:srgbClr val="000000"/>
                  </a:outerShdw>
                </a:effectLst>
              </a:rPr>
              <a:t>Dr.Eman</a:t>
            </a:r>
            <a:r>
              <a:rPr lang="en-US" sz="2800" dirty="0">
                <a:solidFill>
                  <a:srgbClr val="009900"/>
                </a:solidFill>
                <a:effectLst>
                  <a:outerShdw blurRad="38100" dist="38100" dir="2700000" algn="tl">
                    <a:srgbClr val="000000"/>
                  </a:outerShdw>
                </a:effectLst>
              </a:rPr>
              <a:t> </a:t>
            </a:r>
            <a:r>
              <a:rPr lang="en-US" sz="2800" dirty="0" err="1">
                <a:solidFill>
                  <a:srgbClr val="009900"/>
                </a:solidFill>
                <a:effectLst>
                  <a:outerShdw blurRad="38100" dist="38100" dir="2700000" algn="tl">
                    <a:srgbClr val="000000"/>
                  </a:outerShdw>
                </a:effectLst>
              </a:rPr>
              <a:t>Albataineh</a:t>
            </a:r>
            <a:r>
              <a:rPr lang="en-US" sz="2800" dirty="0">
                <a:solidFill>
                  <a:srgbClr val="009900"/>
                </a:solidFill>
                <a:effectLst>
                  <a:outerShdw blurRad="38100" dist="38100" dir="2700000" algn="tl">
                    <a:srgbClr val="000000"/>
                  </a:outerShdw>
                </a:effectLst>
              </a:rPr>
              <a:t>,</a:t>
            </a:r>
          </a:p>
          <a:p>
            <a:pPr rtl="0" eaLnBrk="1" hangingPunct="1">
              <a:lnSpc>
                <a:spcPct val="80000"/>
              </a:lnSpc>
              <a:buClr>
                <a:srgbClr val="666633"/>
              </a:buClr>
              <a:buSzPct val="80000"/>
              <a:defRPr/>
            </a:pPr>
            <a:r>
              <a:rPr lang="en-US" sz="2800" dirty="0">
                <a:solidFill>
                  <a:srgbClr val="009900"/>
                </a:solidFill>
                <a:effectLst>
                  <a:outerShdw blurRad="38100" dist="38100" dir="2700000" algn="tl">
                    <a:srgbClr val="000000"/>
                  </a:outerShdw>
                </a:effectLst>
              </a:rPr>
              <a:t> Assistant Prof. Immunology </a:t>
            </a:r>
          </a:p>
          <a:p>
            <a:pPr rtl="0" eaLnBrk="1" hangingPunct="1">
              <a:lnSpc>
                <a:spcPct val="80000"/>
              </a:lnSpc>
              <a:buClr>
                <a:srgbClr val="666633"/>
              </a:buClr>
              <a:buSzPct val="80000"/>
              <a:defRPr/>
            </a:pPr>
            <a:r>
              <a:rPr lang="en-US" sz="2800" dirty="0">
                <a:solidFill>
                  <a:srgbClr val="009900"/>
                </a:solidFill>
                <a:effectLst>
                  <a:outerShdw blurRad="38100" dist="38100" dir="2700000" algn="tl">
                    <a:srgbClr val="000000"/>
                  </a:outerShdw>
                </a:effectLst>
              </a:rPr>
              <a:t>College of Medicine, </a:t>
            </a:r>
            <a:r>
              <a:rPr lang="en-US" sz="2800" dirty="0" err="1">
                <a:solidFill>
                  <a:srgbClr val="009900"/>
                </a:solidFill>
                <a:effectLst>
                  <a:outerShdw blurRad="38100" dist="38100" dir="2700000" algn="tl">
                    <a:srgbClr val="000000"/>
                  </a:outerShdw>
                </a:effectLst>
              </a:rPr>
              <a:t>Mu’tah</a:t>
            </a:r>
            <a:r>
              <a:rPr lang="en-US" sz="2800" dirty="0">
                <a:solidFill>
                  <a:srgbClr val="009900"/>
                </a:solidFill>
                <a:effectLst>
                  <a:outerShdw blurRad="38100" dist="38100" dir="2700000" algn="tl">
                    <a:srgbClr val="000000"/>
                  </a:outerShdw>
                </a:effectLst>
              </a:rPr>
              <a:t> university</a:t>
            </a:r>
          </a:p>
          <a:p>
            <a:pPr rtl="0" eaLnBrk="1" hangingPunct="1">
              <a:lnSpc>
                <a:spcPct val="80000"/>
              </a:lnSpc>
              <a:buClr>
                <a:srgbClr val="666633"/>
              </a:buClr>
              <a:buSzPct val="80000"/>
              <a:defRPr/>
            </a:pPr>
            <a:r>
              <a:rPr lang="en-US" sz="2800" dirty="0">
                <a:solidFill>
                  <a:srgbClr val="009900"/>
                </a:solidFill>
                <a:effectLst>
                  <a:outerShdw blurRad="38100" dist="38100" dir="2700000" algn="tl">
                    <a:srgbClr val="000000"/>
                  </a:outerShdw>
                </a:effectLst>
              </a:rPr>
              <a:t>Immunology, 2</a:t>
            </a:r>
            <a:r>
              <a:rPr lang="en-US" sz="2800" baseline="30000" dirty="0">
                <a:solidFill>
                  <a:srgbClr val="009900"/>
                </a:solidFill>
                <a:effectLst>
                  <a:outerShdw blurRad="38100" dist="38100" dir="2700000" algn="tl">
                    <a:srgbClr val="000000"/>
                  </a:outerShdw>
                </a:effectLst>
              </a:rPr>
              <a:t>nd</a:t>
            </a:r>
            <a:r>
              <a:rPr lang="en-US" sz="2800" dirty="0">
                <a:solidFill>
                  <a:srgbClr val="009900"/>
                </a:solidFill>
                <a:effectLst>
                  <a:outerShdw blurRad="38100" dist="38100" dir="2700000" algn="tl">
                    <a:srgbClr val="000000"/>
                  </a:outerShdw>
                </a:effectLst>
              </a:rPr>
              <a:t> year students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a:extLst>
              <a:ext uri="{FF2B5EF4-FFF2-40B4-BE49-F238E27FC236}">
                <a16:creationId xmlns:a16="http://schemas.microsoft.com/office/drawing/2014/main" id="{B3AB26F3-6DAF-2C48-1AEA-4F4BE7E69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430213"/>
            <a:ext cx="4946650" cy="642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D1E091E2-BD3A-3656-C5E8-B883D1428544}"/>
              </a:ext>
            </a:extLst>
          </p:cNvPr>
          <p:cNvSpPr>
            <a:spLocks noGrp="1"/>
          </p:cNvSpPr>
          <p:nvPr>
            <p:ph type="title"/>
          </p:nvPr>
        </p:nvSpPr>
        <p:spPr>
          <a:xfrm>
            <a:off x="395288" y="-19050"/>
            <a:ext cx="8229600" cy="1143000"/>
          </a:xfrm>
        </p:spPr>
        <p:txBody>
          <a:bodyPr/>
          <a:lstStyle/>
          <a:p>
            <a:r>
              <a:rPr lang="en-US" altLang="ar-JO"/>
              <a:t>3. Chemokines</a:t>
            </a:r>
          </a:p>
        </p:txBody>
      </p:sp>
      <p:sp>
        <p:nvSpPr>
          <p:cNvPr id="55299" name="Content Placeholder 2">
            <a:extLst>
              <a:ext uri="{FF2B5EF4-FFF2-40B4-BE49-F238E27FC236}">
                <a16:creationId xmlns:a16="http://schemas.microsoft.com/office/drawing/2014/main" id="{7935E324-38A9-E431-25DA-43CE90546136}"/>
              </a:ext>
            </a:extLst>
          </p:cNvPr>
          <p:cNvSpPr>
            <a:spLocks noGrp="1"/>
          </p:cNvSpPr>
          <p:nvPr>
            <p:ph idx="1"/>
          </p:nvPr>
        </p:nvSpPr>
        <p:spPr>
          <a:xfrm>
            <a:off x="468313" y="1196975"/>
            <a:ext cx="8229600" cy="4525963"/>
          </a:xfrm>
        </p:spPr>
        <p:txBody>
          <a:bodyPr/>
          <a:lstStyle/>
          <a:p>
            <a:r>
              <a:rPr lang="en-US" altLang="ar-JO" sz="2000">
                <a:latin typeface="Meridien-Roman"/>
              </a:rPr>
              <a:t>Although there are exceptions, recruitment of neutrophils is mainly mediated by CXC chemokines, monocyte recruitment is more dependent on CC chemokines, and lymphocyte recruitment is mediated by both CXC and CC chemokines.</a:t>
            </a:r>
          </a:p>
          <a:p>
            <a:r>
              <a:rPr lang="en-US" altLang="ar-JO" sz="2000">
                <a:solidFill>
                  <a:srgbClr val="000000"/>
                </a:solidFill>
                <a:latin typeface="Times New Roman" panose="02020603050405020304" pitchFamily="18" charset="0"/>
                <a:cs typeface="Times New Roman" panose="02020603050405020304" pitchFamily="18" charset="0"/>
              </a:rPr>
              <a:t>Chemokines are required for the migration of immune cells from sites of infection into draining lymph nodes CC-chemokine receptor 7 (CCR7).</a:t>
            </a:r>
          </a:p>
          <a:p>
            <a:r>
              <a:rPr lang="en-US" altLang="ar-JO" sz="2000">
                <a:solidFill>
                  <a:srgbClr val="000000"/>
                </a:solidFill>
                <a:latin typeface="Times New Roman" panose="02020603050405020304" pitchFamily="18" charset="0"/>
                <a:cs typeface="Times New Roman" panose="02020603050405020304" pitchFamily="18" charset="0"/>
              </a:rPr>
              <a:t>Neutrophils express receptors for (IL-8) CXCL8 produced by tissue resident macrophages , the major chemokine supporting neutrophil migration into tissues.</a:t>
            </a:r>
          </a:p>
          <a:p>
            <a:r>
              <a:rPr lang="en-US" altLang="ar-JO" sz="2000">
                <a:solidFill>
                  <a:srgbClr val="000000"/>
                </a:solidFill>
              </a:rPr>
              <a:t>classical monocytes, express CCR2. This receptor binds chemokines for monocyte recruitment being CCL2</a:t>
            </a:r>
          </a:p>
          <a:p>
            <a:endParaRPr lang="en-US" altLang="ar-JO" sz="2000">
              <a:solidFill>
                <a:srgbClr val="000000"/>
              </a:solidFill>
              <a:latin typeface="Times New Roman" panose="02020603050405020304" pitchFamily="18" charset="0"/>
              <a:cs typeface="Times New Roman" panose="02020603050405020304" pitchFamily="18" charset="0"/>
            </a:endParaRPr>
          </a:p>
          <a:p>
            <a:endParaRPr lang="en-US" altLang="ar-JO" sz="2000">
              <a:solidFill>
                <a:srgbClr val="000000"/>
              </a:solidFill>
              <a:latin typeface="Times New Roman" panose="02020603050405020304" pitchFamily="18" charset="0"/>
              <a:cs typeface="Times New Roman" panose="02020603050405020304" pitchFamily="18" charset="0"/>
            </a:endParaRPr>
          </a:p>
          <a:p>
            <a:endParaRPr lang="en-US" altLang="ar-JO"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EFA774E-BD86-D0A6-10B7-BDCE2E1E7A37}"/>
              </a:ext>
            </a:extLst>
          </p:cNvPr>
          <p:cNvSpPr>
            <a:spLocks noGrp="1" noChangeArrowheads="1"/>
          </p:cNvSpPr>
          <p:nvPr>
            <p:ph type="title"/>
          </p:nvPr>
        </p:nvSpPr>
        <p:spPr/>
        <p:txBody>
          <a:bodyPr/>
          <a:lstStyle/>
          <a:p>
            <a:pPr eaLnBrk="1" hangingPunct="1"/>
            <a:r>
              <a:rPr lang="en-US" altLang="ar-JO"/>
              <a:t>4. Type 1 interferon</a:t>
            </a:r>
          </a:p>
        </p:txBody>
      </p:sp>
      <p:sp>
        <p:nvSpPr>
          <p:cNvPr id="56323" name="Rectangle 3">
            <a:extLst>
              <a:ext uri="{FF2B5EF4-FFF2-40B4-BE49-F238E27FC236}">
                <a16:creationId xmlns:a16="http://schemas.microsoft.com/office/drawing/2014/main" id="{DBF76A7D-A8A2-3FC1-23DD-3E1D0535FED7}"/>
              </a:ext>
            </a:extLst>
          </p:cNvPr>
          <p:cNvSpPr>
            <a:spLocks noGrp="1" noChangeArrowheads="1"/>
          </p:cNvSpPr>
          <p:nvPr>
            <p:ph type="body" idx="1"/>
          </p:nvPr>
        </p:nvSpPr>
        <p:spPr>
          <a:xfrm>
            <a:off x="323850" y="1557338"/>
            <a:ext cx="8229600" cy="4895850"/>
          </a:xfrm>
        </p:spPr>
        <p:txBody>
          <a:bodyPr/>
          <a:lstStyle/>
          <a:p>
            <a:pPr algn="l" rtl="0" eaLnBrk="1" hangingPunct="1">
              <a:lnSpc>
                <a:spcPct val="80000"/>
              </a:lnSpc>
            </a:pPr>
            <a:r>
              <a:rPr lang="en-US" altLang="ar-JO" sz="2000" b="1">
                <a:latin typeface="Times New Roman" panose="02020603050405020304" pitchFamily="18" charset="0"/>
                <a:cs typeface="Times New Roman" panose="02020603050405020304" pitchFamily="18" charset="0"/>
              </a:rPr>
              <a:t>Type I Interferons,</a:t>
            </a:r>
            <a:r>
              <a:rPr lang="en-US" altLang="ar-JO" sz="2000">
                <a:latin typeface="Times New Roman" panose="02020603050405020304" pitchFamily="18" charset="0"/>
                <a:cs typeface="Times New Roman" panose="02020603050405020304" pitchFamily="18" charset="0"/>
              </a:rPr>
              <a:t> include 13 subtypes of interferon-alpha, interferon-beta and others. (There is only one </a:t>
            </a:r>
            <a:r>
              <a:rPr lang="en-US" altLang="ar-JO" sz="2000" b="1">
                <a:latin typeface="Times New Roman" panose="02020603050405020304" pitchFamily="18" charset="0"/>
                <a:cs typeface="Times New Roman" panose="02020603050405020304" pitchFamily="18" charset="0"/>
              </a:rPr>
              <a:t>type II interferon</a:t>
            </a:r>
            <a:r>
              <a:rPr lang="en-US" altLang="ar-JO" sz="2000">
                <a:latin typeface="Times New Roman" panose="02020603050405020304" pitchFamily="18" charset="0"/>
                <a:cs typeface="Times New Roman" panose="02020603050405020304" pitchFamily="18" charset="0"/>
              </a:rPr>
              <a:t>, interferon-gamma, which is involved in the innate and adaptive immune response.) </a:t>
            </a:r>
          </a:p>
          <a:p>
            <a:pPr algn="l" rtl="0" eaLnBrk="1" hangingPunct="1">
              <a:lnSpc>
                <a:spcPct val="80000"/>
              </a:lnSpc>
              <a:buFontTx/>
              <a:buNone/>
            </a:pPr>
            <a:endParaRPr lang="en-US" altLang="ar-JO" sz="2000">
              <a:latin typeface="Times New Roman" panose="02020603050405020304" pitchFamily="18" charset="0"/>
              <a:cs typeface="Times New Roman" panose="02020603050405020304" pitchFamily="18" charset="0"/>
            </a:endParaRPr>
          </a:p>
          <a:p>
            <a:pPr algn="l" rtl="0" eaLnBrk="1" hangingPunct="1">
              <a:lnSpc>
                <a:spcPct val="80000"/>
              </a:lnSpc>
            </a:pPr>
            <a:r>
              <a:rPr lang="en-US" altLang="ar-JO" sz="2000">
                <a:solidFill>
                  <a:srgbClr val="FF0000"/>
                </a:solidFill>
                <a:latin typeface="Times New Roman" panose="02020603050405020304" pitchFamily="18" charset="0"/>
                <a:cs typeface="Times New Roman" panose="02020603050405020304" pitchFamily="18" charset="0"/>
              </a:rPr>
              <a:t>The </a:t>
            </a:r>
            <a:r>
              <a:rPr lang="en-US" altLang="ar-JO" sz="2000" b="1">
                <a:solidFill>
                  <a:srgbClr val="FF0000"/>
                </a:solidFill>
                <a:latin typeface="Times New Roman" panose="02020603050405020304" pitchFamily="18" charset="0"/>
                <a:cs typeface="Times New Roman" panose="02020603050405020304" pitchFamily="18" charset="0"/>
              </a:rPr>
              <a:t>most powerful stimulus for type I interferons is the first immune reaction against viral infection</a:t>
            </a:r>
            <a:endParaRPr lang="en-US" altLang="ar-JO" sz="2000">
              <a:solidFill>
                <a:srgbClr val="FF0000"/>
              </a:solidFill>
              <a:latin typeface="Times New Roman" panose="02020603050405020304" pitchFamily="18" charset="0"/>
              <a:cs typeface="Times New Roman" panose="02020603050405020304" pitchFamily="18" charset="0"/>
            </a:endParaRPr>
          </a:p>
          <a:p>
            <a:pPr algn="l" rtl="0" eaLnBrk="1" hangingPunct="1">
              <a:lnSpc>
                <a:spcPct val="80000"/>
              </a:lnSpc>
            </a:pPr>
            <a:r>
              <a:rPr lang="en-US" altLang="ar-JO" sz="2000">
                <a:latin typeface="Times New Roman" panose="02020603050405020304" pitchFamily="18" charset="0"/>
                <a:cs typeface="Times New Roman" panose="02020603050405020304" pitchFamily="18" charset="0"/>
              </a:rPr>
              <a:t>produced by any virus-infected cell; act paracrine; </a:t>
            </a:r>
            <a:r>
              <a:rPr lang="en-US" altLang="ar-JO" sz="2000" b="1">
                <a:latin typeface="Times New Roman" panose="02020603050405020304" pitchFamily="18" charset="0"/>
                <a:cs typeface="Times New Roman" panose="02020603050405020304" pitchFamily="18" charset="0"/>
              </a:rPr>
              <a:t>induce uninfected cells to produce enzymes capable of degrading viral mRNA</a:t>
            </a:r>
            <a:r>
              <a:rPr lang="ar-SA" altLang="ar-JO" sz="2000">
                <a:latin typeface="Times New Roman" panose="02020603050405020304" pitchFamily="18" charset="0"/>
                <a:cs typeface="Times New Roman" panose="02020603050405020304" pitchFamily="18" charset="0"/>
              </a:rPr>
              <a:t>.</a:t>
            </a:r>
            <a:r>
              <a:rPr lang="en-US" altLang="ar-JO" sz="2000">
                <a:latin typeface="Times New Roman" panose="02020603050405020304" pitchFamily="18" charset="0"/>
                <a:cs typeface="Times New Roman" panose="02020603050405020304" pitchFamily="18" charset="0"/>
              </a:rPr>
              <a:t>(becomes virus resistant)</a:t>
            </a:r>
            <a:r>
              <a:rPr lang="ar-SA" altLang="ar-JO" sz="2000">
                <a:latin typeface="Times New Roman" panose="02020603050405020304" pitchFamily="18" charset="0"/>
                <a:cs typeface="Times New Roman" panose="02020603050405020304" pitchFamily="18" charset="0"/>
              </a:rPr>
              <a:t>. </a:t>
            </a:r>
            <a:r>
              <a:rPr lang="ar-JO" altLang="ar-JO" sz="2000">
                <a:latin typeface="Times New Roman" panose="02020603050405020304" pitchFamily="18" charset="0"/>
                <a:cs typeface="Times New Roman" panose="02020603050405020304" pitchFamily="18" charset="0"/>
              </a:rPr>
              <a:t>ِ</a:t>
            </a:r>
            <a:r>
              <a:rPr lang="en-US" altLang="ar-JO" sz="2000">
                <a:latin typeface="Times New Roman" panose="02020603050405020304" pitchFamily="18" charset="0"/>
                <a:cs typeface="Times New Roman" panose="02020603050405020304" pitchFamily="18" charset="0"/>
              </a:rPr>
              <a:t>Also as autocrine;</a:t>
            </a:r>
            <a:r>
              <a:rPr lang="ar-SA" altLang="ar-JO" sz="2000">
                <a:latin typeface="Times New Roman" panose="02020603050405020304" pitchFamily="18" charset="0"/>
                <a:cs typeface="Times New Roman" panose="02020603050405020304" pitchFamily="18" charset="0"/>
              </a:rPr>
              <a:t> </a:t>
            </a:r>
            <a:r>
              <a:rPr lang="en-US" altLang="ar-JO" sz="2000" b="1">
                <a:latin typeface="Times New Roman" panose="02020603050405020304" pitchFamily="18" charset="0"/>
                <a:cs typeface="Times New Roman" panose="02020603050405020304" pitchFamily="18" charset="0"/>
              </a:rPr>
              <a:t>blocks viral protein synthesis</a:t>
            </a:r>
            <a:r>
              <a:rPr lang="en-US" altLang="ar-JO" sz="2000">
                <a:latin typeface="Times New Roman" panose="02020603050405020304" pitchFamily="18" charset="0"/>
                <a:cs typeface="Times New Roman" panose="02020603050405020304" pitchFamily="18" charset="0"/>
              </a:rPr>
              <a:t> and replication in side the cell.</a:t>
            </a:r>
            <a:r>
              <a:rPr lang="ar-SA" altLang="ar-JO" sz="2000">
                <a:latin typeface="Times New Roman" panose="02020603050405020304" pitchFamily="18" charset="0"/>
                <a:cs typeface="Times New Roman" panose="02020603050405020304" pitchFamily="18" charset="0"/>
              </a:rPr>
              <a:t> </a:t>
            </a:r>
            <a:r>
              <a:rPr lang="en-US" altLang="ar-JO" sz="2000">
                <a:latin typeface="Times New Roman" panose="02020603050405020304" pitchFamily="18" charset="0"/>
                <a:cs typeface="Times New Roman" panose="02020603050405020304" pitchFamily="18" charset="0"/>
              </a:rPr>
              <a:t> </a:t>
            </a:r>
          </a:p>
          <a:p>
            <a:pPr lvl="1" algn="l" rtl="0" eaLnBrk="1" hangingPunct="1">
              <a:lnSpc>
                <a:spcPct val="80000"/>
              </a:lnSpc>
            </a:pPr>
            <a:r>
              <a:rPr lang="en-US" altLang="ar-JO" sz="2000">
                <a:latin typeface="Times New Roman" panose="02020603050405020304" pitchFamily="18" charset="0"/>
                <a:cs typeface="Times New Roman" panose="02020603050405020304" pitchFamily="18" charset="0"/>
              </a:rPr>
              <a:t>it also help in CD4 differentiation to TH1cells </a:t>
            </a:r>
          </a:p>
          <a:p>
            <a:pPr lvl="1" algn="l" rtl="0" eaLnBrk="1" hangingPunct="1">
              <a:lnSpc>
                <a:spcPct val="80000"/>
              </a:lnSpc>
            </a:pPr>
            <a:r>
              <a:rPr lang="en-US" altLang="ar-JO" sz="2000">
                <a:latin typeface="Times New Roman" panose="02020603050405020304" pitchFamily="18" charset="0"/>
                <a:cs typeface="Times New Roman" panose="02020603050405020304" pitchFamily="18" charset="0"/>
              </a:rPr>
              <a:t>and help in activation of CD8 cell in killing virus infected cells </a:t>
            </a:r>
          </a:p>
          <a:p>
            <a:pPr lvl="1" algn="l" rtl="0" eaLnBrk="1" hangingPunct="1">
              <a:lnSpc>
                <a:spcPct val="80000"/>
              </a:lnSpc>
            </a:pPr>
            <a:r>
              <a:rPr lang="en-US" altLang="ar-JO" sz="2000">
                <a:latin typeface="Times New Roman" panose="02020603050405020304" pitchFamily="18" charset="0"/>
                <a:cs typeface="Times New Roman" panose="02020603050405020304" pitchFamily="18" charset="0"/>
              </a:rPr>
              <a:t>Activate NK to act against the virus</a:t>
            </a:r>
          </a:p>
          <a:p>
            <a:pPr lvl="1" algn="l" rtl="0" eaLnBrk="1" hangingPunct="1">
              <a:lnSpc>
                <a:spcPct val="80000"/>
              </a:lnSpc>
            </a:pPr>
            <a:r>
              <a:rPr lang="en-US" altLang="ar-JO" sz="2000">
                <a:latin typeface="Times New Roman" panose="02020603050405020304" pitchFamily="18" charset="0"/>
                <a:cs typeface="Times New Roman" panose="02020603050405020304" pitchFamily="18" charset="0"/>
              </a:rPr>
              <a:t> Stimulates production of IFN-g by activated T cells</a:t>
            </a:r>
            <a:endParaRPr lang="ar-JO" altLang="ar-JO" sz="2000">
              <a:latin typeface="Times New Roman" panose="02020603050405020304" pitchFamily="18" charset="0"/>
              <a:cs typeface="Times New Roman" panose="02020603050405020304" pitchFamily="18" charset="0"/>
            </a:endParaRPr>
          </a:p>
          <a:p>
            <a:pPr algn="l" rtl="0" eaLnBrk="1" hangingPunct="1">
              <a:lnSpc>
                <a:spcPct val="80000"/>
              </a:lnSpc>
              <a:buFontTx/>
              <a:buNone/>
            </a:pPr>
            <a:endParaRPr lang="ar-JO" altLang="ar-JO" sz="2000">
              <a:latin typeface="Times New Roman" panose="02020603050405020304" pitchFamily="18" charset="0"/>
              <a:cs typeface="Times New Roman" panose="02020603050405020304" pitchFamily="18" charset="0"/>
            </a:endParaRPr>
          </a:p>
          <a:p>
            <a:pPr algn="l" rtl="0" eaLnBrk="1" hangingPunct="1">
              <a:lnSpc>
                <a:spcPct val="80000"/>
              </a:lnSpc>
              <a:buFontTx/>
              <a:buNone/>
            </a:pPr>
            <a:r>
              <a:rPr lang="en-US" altLang="ar-JO" sz="2000">
                <a:latin typeface="Times New Roman" panose="02020603050405020304" pitchFamily="18" charset="0"/>
                <a:cs typeface="Times New Roman" panose="02020603050405020304" pitchFamily="18" charset="0"/>
              </a:rPr>
              <a:t> 1-Interferon-alpha (leukocyte) is produced by  monocytes/macrophages;</a:t>
            </a:r>
          </a:p>
          <a:p>
            <a:pPr algn="l" rtl="0" eaLnBrk="1" hangingPunct="1">
              <a:lnSpc>
                <a:spcPct val="80000"/>
              </a:lnSpc>
              <a:buFontTx/>
              <a:buNone/>
            </a:pPr>
            <a:r>
              <a:rPr lang="en-US" altLang="ar-JO" sz="2000">
                <a:latin typeface="Times New Roman" panose="02020603050405020304" pitchFamily="18" charset="0"/>
                <a:cs typeface="Times New Roman" panose="02020603050405020304" pitchFamily="18" charset="0"/>
              </a:rPr>
              <a:t>2- interferon-beta (fibroblast) by virus-infected cells, and fibroblasts</a:t>
            </a:r>
            <a:r>
              <a:rPr lang="ar-SA" altLang="ar-JO" sz="2000">
                <a:latin typeface="Times New Roman" panose="02020603050405020304" pitchFamily="18" charset="0"/>
                <a:cs typeface="Times New Roman" panose="02020603050405020304" pitchFamily="18" charset="0"/>
              </a:rPr>
              <a:t> </a:t>
            </a:r>
            <a:endParaRPr lang="en-US" altLang="ar-JO" sz="200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4F99B39E-2B2B-261D-E2A5-FCF16148F48D}"/>
              </a:ext>
            </a:extLst>
          </p:cNvPr>
          <p:cNvSpPr>
            <a:spLocks noGrp="1" noChangeArrowheads="1"/>
          </p:cNvSpPr>
          <p:nvPr>
            <p:ph type="title"/>
          </p:nvPr>
        </p:nvSpPr>
        <p:spPr>
          <a:xfrm>
            <a:off x="395288" y="-242888"/>
            <a:ext cx="8229600" cy="1143001"/>
          </a:xfrm>
        </p:spPr>
        <p:txBody>
          <a:bodyPr/>
          <a:lstStyle/>
          <a:p>
            <a:pPr eaLnBrk="1" hangingPunct="1"/>
            <a:r>
              <a:rPr lang="en-US" altLang="ar-JO" sz="2400" b="1">
                <a:latin typeface="Times New Roman" panose="02020603050405020304" pitchFamily="18" charset="0"/>
                <a:cs typeface="Times New Roman" panose="02020603050405020304" pitchFamily="18" charset="0"/>
              </a:rPr>
              <a:t>Cytokines that produced by Adaptive Immune Responses (Humoral Immunity and Cell-Mediated Immunity)</a:t>
            </a:r>
          </a:p>
        </p:txBody>
      </p:sp>
      <p:sp>
        <p:nvSpPr>
          <p:cNvPr id="13315" name="Rectangle 3">
            <a:extLst>
              <a:ext uri="{FF2B5EF4-FFF2-40B4-BE49-F238E27FC236}">
                <a16:creationId xmlns:a16="http://schemas.microsoft.com/office/drawing/2014/main" id="{B12A7B1A-4338-941E-D442-444EB27F0EF8}"/>
              </a:ext>
            </a:extLst>
          </p:cNvPr>
          <p:cNvSpPr>
            <a:spLocks noGrp="1" noChangeArrowheads="1"/>
          </p:cNvSpPr>
          <p:nvPr>
            <p:ph type="body" idx="1"/>
          </p:nvPr>
        </p:nvSpPr>
        <p:spPr>
          <a:xfrm>
            <a:off x="468313" y="836613"/>
            <a:ext cx="8229600" cy="6021387"/>
          </a:xfrm>
        </p:spPr>
        <p:txBody>
          <a:bodyPr/>
          <a:lstStyle/>
          <a:p>
            <a:pPr algn="l" rtl="0" eaLnBrk="1" hangingPunct="1">
              <a:lnSpc>
                <a:spcPct val="80000"/>
              </a:lnSpc>
              <a:defRPr/>
            </a:pPr>
            <a:endParaRPr lang="en-US" sz="500" dirty="0"/>
          </a:p>
          <a:p>
            <a:pPr algn="l" rtl="0" eaLnBrk="1" hangingPunct="1">
              <a:lnSpc>
                <a:spcPct val="80000"/>
              </a:lnSpc>
              <a:defRPr/>
            </a:pPr>
            <a:r>
              <a:rPr lang="en-US" sz="2000" dirty="0">
                <a:latin typeface="Times New Roman" pitchFamily="18" charset="0"/>
                <a:cs typeface="Times New Roman" pitchFamily="18" charset="0"/>
              </a:rPr>
              <a:t>Cytokines that regulate adaptive immunity are produced primarily by T-lymphocytes Examples include:</a:t>
            </a:r>
          </a:p>
          <a:p>
            <a:pPr algn="l" rtl="0" eaLnBrk="1" hangingPunct="1">
              <a:lnSpc>
                <a:spcPct val="80000"/>
              </a:lnSpc>
              <a:buFontTx/>
              <a:buAutoNum type="arabicPeriod"/>
              <a:defRPr/>
            </a:pPr>
            <a:r>
              <a:rPr lang="en-US" sz="2000" dirty="0">
                <a:latin typeface="Times New Roman" pitchFamily="18" charset="0"/>
                <a:cs typeface="Times New Roman" pitchFamily="18" charset="0"/>
              </a:rPr>
              <a:t>Interleukin-2 (IL-2) IL-2 (growth factor)  </a:t>
            </a:r>
          </a:p>
          <a:p>
            <a:pPr lvl="1" algn="l" rtl="0" eaLnBrk="1" hangingPunct="1">
              <a:lnSpc>
                <a:spcPct val="80000"/>
              </a:lnSpc>
              <a:buFontTx/>
              <a:buAutoNum type="arabicPeriod"/>
              <a:defRPr/>
            </a:pPr>
            <a:r>
              <a:rPr lang="en-US" sz="2000" dirty="0">
                <a:latin typeface="Times New Roman" pitchFamily="18" charset="0"/>
                <a:cs typeface="Times New Roman" pitchFamily="18" charset="0"/>
              </a:rPr>
              <a:t>is produced by DC and T and B cells, it is a growth factor for Th1, Th2 and CD8 -lymphocytes upon activation (3</a:t>
            </a:r>
            <a:r>
              <a:rPr lang="en-US" sz="2000" baseline="30000" dirty="0">
                <a:latin typeface="Times New Roman" pitchFamily="18" charset="0"/>
                <a:cs typeface="Times New Roman" pitchFamily="18" charset="0"/>
              </a:rPr>
              <a:t>rd</a:t>
            </a:r>
            <a:r>
              <a:rPr lang="en-US" sz="2000" dirty="0">
                <a:latin typeface="Times New Roman" pitchFamily="18" charset="0"/>
                <a:cs typeface="Times New Roman" pitchFamily="18" charset="0"/>
              </a:rPr>
              <a:t> signal) and B cells, </a:t>
            </a:r>
          </a:p>
          <a:p>
            <a:pPr lvl="1" algn="l" rtl="0" eaLnBrk="1" hangingPunct="1">
              <a:lnSpc>
                <a:spcPct val="80000"/>
              </a:lnSpc>
              <a:buFontTx/>
              <a:buAutoNum type="arabicPeriod"/>
              <a:defRPr/>
            </a:pPr>
            <a:r>
              <a:rPr lang="en-US" sz="2000" dirty="0">
                <a:latin typeface="Times New Roman" pitchFamily="18" charset="0"/>
                <a:cs typeface="Times New Roman" pitchFamily="18" charset="0"/>
              </a:rPr>
              <a:t>B7 ligates T cell CD28, activating the T cell to produce IL-2 and its receptor (IL-2R). The cytokine acts in an autocrine fashion. The cell divides and differentiates into an effector T cell</a:t>
            </a:r>
          </a:p>
          <a:p>
            <a:pPr marL="0" indent="0" algn="l" rtl="0" eaLnBrk="1" hangingPunct="1">
              <a:lnSpc>
                <a:spcPct val="80000"/>
              </a:lnSpc>
              <a:buFontTx/>
              <a:buNone/>
              <a:defRPr/>
            </a:pPr>
            <a:r>
              <a:rPr lang="en-US" sz="2000" dirty="0">
                <a:latin typeface="Times New Roman" pitchFamily="18" charset="0"/>
                <a:cs typeface="Times New Roman" pitchFamily="18" charset="0"/>
              </a:rPr>
              <a:t>2. Interleukin-4 (IL-4) IL-4 is </a:t>
            </a:r>
          </a:p>
          <a:p>
            <a:pPr marL="857250" lvl="1" indent="-457200" algn="l" rtl="0" eaLnBrk="1" hangingPunct="1">
              <a:lnSpc>
                <a:spcPct val="80000"/>
              </a:lnSpc>
              <a:buFontTx/>
              <a:buAutoNum type="arabicPeriod"/>
              <a:defRPr/>
            </a:pPr>
            <a:r>
              <a:rPr lang="en-US" sz="2000" dirty="0">
                <a:latin typeface="Times New Roman" pitchFamily="18" charset="0"/>
                <a:cs typeface="Times New Roman" pitchFamily="18" charset="0"/>
              </a:rPr>
              <a:t>a B cell growth major stimulus for production of </a:t>
            </a:r>
            <a:r>
              <a:rPr lang="en-US" sz="2000" dirty="0" err="1">
                <a:latin typeface="Times New Roman" pitchFamily="18" charset="0"/>
                <a:cs typeface="Times New Roman" pitchFamily="18" charset="0"/>
              </a:rPr>
              <a:t>IgE</a:t>
            </a:r>
            <a:r>
              <a:rPr lang="en-US" sz="2000" dirty="0">
                <a:latin typeface="Times New Roman" pitchFamily="18" charset="0"/>
                <a:cs typeface="Times New Roman" pitchFamily="18" charset="0"/>
              </a:rPr>
              <a:t> in B cells </a:t>
            </a:r>
          </a:p>
          <a:p>
            <a:pPr marL="857250" lvl="1" indent="-457200" algn="l" rtl="0" eaLnBrk="1" hangingPunct="1">
              <a:lnSpc>
                <a:spcPct val="80000"/>
              </a:lnSpc>
              <a:buFontTx/>
              <a:buAutoNum type="arabicPeriod"/>
              <a:defRPr/>
            </a:pPr>
            <a:r>
              <a:rPr lang="en-US" sz="2000" dirty="0">
                <a:latin typeface="Times New Roman" pitchFamily="18" charset="0"/>
                <a:cs typeface="Times New Roman" pitchFamily="18" charset="0"/>
              </a:rPr>
              <a:t>It also antagonizes the effects of interferon-gamma and thus inhibits cell-mediated immunity. </a:t>
            </a:r>
          </a:p>
          <a:p>
            <a:pPr marL="857250" lvl="1" indent="-457200" algn="l" rtl="0" eaLnBrk="1" hangingPunct="1">
              <a:lnSpc>
                <a:spcPct val="80000"/>
              </a:lnSpc>
              <a:buFontTx/>
              <a:buAutoNum type="arabicPeriod"/>
              <a:defRPr/>
            </a:pPr>
            <a:r>
              <a:rPr lang="en-US" sz="2000" dirty="0">
                <a:latin typeface="Times New Roman" pitchFamily="18" charset="0"/>
                <a:cs typeface="Times New Roman" pitchFamily="18" charset="0"/>
              </a:rPr>
              <a:t>IL-4 is produced mainly by Th2 cells and B cells.</a:t>
            </a:r>
          </a:p>
          <a:p>
            <a:pPr marL="457200" indent="-457200" algn="l" rtl="0" eaLnBrk="1" hangingPunct="1">
              <a:lnSpc>
                <a:spcPct val="80000"/>
              </a:lnSpc>
              <a:buFontTx/>
              <a:buAutoNum type="arabicPeriod" startAt="3"/>
              <a:defRPr/>
            </a:pPr>
            <a:r>
              <a:rPr lang="en-US" sz="2000" dirty="0">
                <a:latin typeface="Times New Roman" pitchFamily="18" charset="0"/>
                <a:cs typeface="Times New Roman" pitchFamily="18" charset="0"/>
              </a:rPr>
              <a:t>Interleukin-5 (IL-5) IL-5 is </a:t>
            </a:r>
          </a:p>
          <a:p>
            <a:pPr marL="857250" lvl="1" indent="-457200" algn="l" rtl="0" eaLnBrk="1" hangingPunct="1">
              <a:lnSpc>
                <a:spcPct val="80000"/>
              </a:lnSpc>
              <a:buFontTx/>
              <a:buAutoNum type="arabicPeriod"/>
              <a:defRPr/>
            </a:pPr>
            <a:r>
              <a:rPr lang="en-US" sz="2000" dirty="0">
                <a:latin typeface="Times New Roman" pitchFamily="18" charset="0"/>
                <a:cs typeface="Times New Roman" pitchFamily="18" charset="0"/>
              </a:rPr>
              <a:t>a growth and activating factor for </a:t>
            </a:r>
            <a:r>
              <a:rPr lang="en-US" sz="2000" dirty="0" err="1">
                <a:latin typeface="Times New Roman" pitchFamily="18" charset="0"/>
                <a:cs typeface="Times New Roman" pitchFamily="18" charset="0"/>
              </a:rPr>
              <a:t>eosinophils</a:t>
            </a:r>
            <a:r>
              <a:rPr lang="en-US" sz="2000" dirty="0">
                <a:latin typeface="Times New Roman" pitchFamily="18" charset="0"/>
                <a:cs typeface="Times New Roman" pitchFamily="18" charset="0"/>
              </a:rPr>
              <a:t> as a defense against </a:t>
            </a:r>
            <a:r>
              <a:rPr lang="en-US" sz="2000" dirty="0" err="1">
                <a:latin typeface="Times New Roman" pitchFamily="18" charset="0"/>
                <a:cs typeface="Times New Roman" pitchFamily="18" charset="0"/>
              </a:rPr>
              <a:t>helminths</a:t>
            </a:r>
            <a:r>
              <a:rPr lang="en-US" sz="2000" dirty="0">
                <a:latin typeface="Times New Roman" pitchFamily="18" charset="0"/>
                <a:cs typeface="Times New Roman" pitchFamily="18" charset="0"/>
              </a:rPr>
              <a:t>. </a:t>
            </a:r>
          </a:p>
          <a:p>
            <a:pPr marL="857250" lvl="1" indent="-457200" algn="l" rtl="0" eaLnBrk="1" hangingPunct="1">
              <a:lnSpc>
                <a:spcPct val="80000"/>
              </a:lnSpc>
              <a:buFontTx/>
              <a:buAutoNum type="arabicPeriod"/>
              <a:defRPr/>
            </a:pPr>
            <a:r>
              <a:rPr lang="en-US" sz="2000" dirty="0">
                <a:latin typeface="Times New Roman" pitchFamily="18" charset="0"/>
                <a:cs typeface="Times New Roman" pitchFamily="18" charset="0"/>
              </a:rPr>
              <a:t>It also stimulates the proliferation and differentiation of antigen-activated B-lymphocytes</a:t>
            </a:r>
          </a:p>
          <a:p>
            <a:pPr marL="857250" lvl="1" indent="-457200" algn="l" rtl="0" eaLnBrk="1" hangingPunct="1">
              <a:lnSpc>
                <a:spcPct val="80000"/>
              </a:lnSpc>
              <a:buFontTx/>
              <a:buAutoNum type="arabicPeriod"/>
              <a:defRPr/>
            </a:pPr>
            <a:r>
              <a:rPr lang="en-US" sz="2000" dirty="0">
                <a:latin typeface="Times New Roman" pitchFamily="18" charset="0"/>
                <a:cs typeface="Times New Roman" pitchFamily="18" charset="0"/>
              </a:rPr>
              <a:t>IL-5 is produced mainly by Th2 cells.</a:t>
            </a:r>
          </a:p>
          <a:p>
            <a:pPr marL="457200" indent="-457200" algn="l" rtl="0" eaLnBrk="1" hangingPunct="1">
              <a:lnSpc>
                <a:spcPct val="80000"/>
              </a:lnSpc>
              <a:buFontTx/>
              <a:buAutoNum type="arabicPeriod" startAt="3"/>
              <a:defRPr/>
            </a:pPr>
            <a:r>
              <a:rPr lang="en-US" sz="2000" dirty="0">
                <a:latin typeface="Times New Roman" pitchFamily="18" charset="0"/>
                <a:cs typeface="Times New Roman" pitchFamily="18" charset="0"/>
              </a:rPr>
              <a:t>IL-13 by Th2 cells act on B cells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a:extLst>
              <a:ext uri="{FF2B5EF4-FFF2-40B4-BE49-F238E27FC236}">
                <a16:creationId xmlns:a16="http://schemas.microsoft.com/office/drawing/2014/main" id="{256CAFE8-4331-B8B5-072D-F726326FDAC3}"/>
              </a:ext>
            </a:extLst>
          </p:cNvPr>
          <p:cNvSpPr>
            <a:spLocks noGrp="1" noChangeArrowheads="1"/>
          </p:cNvSpPr>
          <p:nvPr>
            <p:ph type="body" idx="1"/>
          </p:nvPr>
        </p:nvSpPr>
        <p:spPr>
          <a:xfrm>
            <a:off x="468313" y="333375"/>
            <a:ext cx="8229600" cy="5892800"/>
          </a:xfrm>
        </p:spPr>
        <p:txBody>
          <a:bodyPr/>
          <a:lstStyle/>
          <a:p>
            <a:pPr algn="l" rtl="0" eaLnBrk="1" hangingPunct="1">
              <a:lnSpc>
                <a:spcPct val="80000"/>
              </a:lnSpc>
              <a:buFontTx/>
              <a:buNone/>
              <a:defRPr/>
            </a:pPr>
            <a:r>
              <a:rPr lang="en-US" altLang="ar-JO" sz="2400" b="1" dirty="0">
                <a:latin typeface="Times New Roman" panose="02020603050405020304" pitchFamily="18" charset="0"/>
                <a:cs typeface="Times New Roman" panose="02020603050405020304" pitchFamily="18" charset="0"/>
              </a:rPr>
              <a:t> 4.   Interferon-gamma (IFN-gamma). </a:t>
            </a:r>
            <a:r>
              <a:rPr lang="en-US" altLang="ar-JO" sz="2400" dirty="0">
                <a:latin typeface="Times New Roman" panose="02020603050405020304" pitchFamily="18" charset="0"/>
                <a:cs typeface="Times New Roman" panose="02020603050405020304" pitchFamily="18" charset="0"/>
              </a:rPr>
              <a:t>Type II interferon is produced by activated TH1 , NK and CD8 to promote the activity of the cell-mediated immune system</a:t>
            </a:r>
            <a:r>
              <a:rPr lang="ar-SA" altLang="ar-JO" sz="2400" dirty="0">
                <a:latin typeface="Times New Roman" panose="02020603050405020304" pitchFamily="18" charset="0"/>
                <a:cs typeface="Times New Roman" panose="02020603050405020304" pitchFamily="18" charset="0"/>
              </a:rPr>
              <a:t>.</a:t>
            </a:r>
            <a:r>
              <a:rPr lang="en-US" altLang="ar-JO" sz="2400" dirty="0">
                <a:latin typeface="Times New Roman" panose="02020603050405020304" pitchFamily="18" charset="0"/>
                <a:cs typeface="Times New Roman" panose="02020603050405020304" pitchFamily="18" charset="0"/>
              </a:rPr>
              <a:t>against intracellular pathogen </a:t>
            </a:r>
          </a:p>
          <a:p>
            <a:pPr lvl="1" algn="l" rtl="0" eaLnBrk="1" hangingPunct="1">
              <a:lnSpc>
                <a:spcPct val="80000"/>
              </a:lnSpc>
              <a:buFontTx/>
              <a:buNone/>
              <a:defRPr/>
            </a:pPr>
            <a:r>
              <a:rPr lang="en-US" altLang="ar-JO" sz="1600" b="1" dirty="0">
                <a:latin typeface="Times New Roman" panose="02020603050405020304" pitchFamily="18" charset="0"/>
                <a:cs typeface="Times New Roman" panose="02020603050405020304" pitchFamily="18" charset="0"/>
              </a:rPr>
              <a:t>-IFN-gamma is the principal cytokine for activating macrophages. It also promote cell-mediated immunity by activating CD8 and NK</a:t>
            </a:r>
          </a:p>
          <a:p>
            <a:pPr lvl="1" algn="l" rtl="0" eaLnBrk="1" hangingPunct="1">
              <a:lnSpc>
                <a:spcPct val="80000"/>
              </a:lnSpc>
              <a:defRPr/>
            </a:pPr>
            <a:r>
              <a:rPr lang="en-US" altLang="ar-JO" sz="2000" b="1" dirty="0">
                <a:latin typeface="Times New Roman" panose="02020603050405020304" pitchFamily="18" charset="0"/>
                <a:cs typeface="Times New Roman" panose="02020603050405020304" pitchFamily="18" charset="0"/>
              </a:rPr>
              <a:t> </a:t>
            </a:r>
            <a:r>
              <a:rPr lang="en-US" altLang="ar-JO" sz="2000" dirty="0">
                <a:latin typeface="Times New Roman" panose="02020603050405020304" pitchFamily="18" charset="0"/>
                <a:cs typeface="Times New Roman" panose="02020603050405020304" pitchFamily="18" charset="0"/>
              </a:rPr>
              <a:t>IFN-gamma inhibits the proliferation of Th2</a:t>
            </a:r>
            <a:r>
              <a:rPr lang="ar-SA" altLang="ar-JO" sz="2000" dirty="0">
                <a:latin typeface="Times New Roman" panose="02020603050405020304" pitchFamily="18" charset="0"/>
                <a:cs typeface="Times New Roman" panose="02020603050405020304" pitchFamily="18" charset="0"/>
              </a:rPr>
              <a:t> </a:t>
            </a:r>
            <a:r>
              <a:rPr lang="en-US" altLang="ar-JO" sz="2000" dirty="0">
                <a:latin typeface="Times New Roman" panose="02020603050405020304" pitchFamily="18" charset="0"/>
                <a:cs typeface="Times New Roman" panose="02020603050405020304" pitchFamily="18" charset="0"/>
              </a:rPr>
              <a:t>cells; </a:t>
            </a:r>
          </a:p>
          <a:p>
            <a:pPr lvl="1" algn="l" rtl="0" eaLnBrk="1" hangingPunct="1">
              <a:lnSpc>
                <a:spcPct val="80000"/>
              </a:lnSpc>
              <a:defRPr/>
            </a:pPr>
            <a:r>
              <a:rPr lang="en-US" altLang="ar-JO" sz="2000" dirty="0">
                <a:latin typeface="Times New Roman" panose="02020603050405020304" pitchFamily="18" charset="0"/>
                <a:cs typeface="Times New Roman" panose="02020603050405020304" pitchFamily="18" charset="0"/>
              </a:rPr>
              <a:t>stimulates the production of IgG subclasses that activate the complement pathway and promote </a:t>
            </a:r>
            <a:r>
              <a:rPr lang="en-US" altLang="ar-JO" sz="2000" dirty="0" err="1">
                <a:latin typeface="Times New Roman" panose="02020603050405020304" pitchFamily="18" charset="0"/>
                <a:cs typeface="Times New Roman" panose="02020603050405020304" pitchFamily="18" charset="0"/>
              </a:rPr>
              <a:t>opsonization</a:t>
            </a:r>
            <a:r>
              <a:rPr lang="ar-SA" altLang="ar-JO" sz="2000" dirty="0">
                <a:latin typeface="Times New Roman" panose="02020603050405020304" pitchFamily="18" charset="0"/>
                <a:cs typeface="Times New Roman" panose="02020603050405020304" pitchFamily="18" charset="0"/>
              </a:rPr>
              <a:t>.</a:t>
            </a:r>
            <a:endParaRPr lang="ar-SA" altLang="ar-JO" sz="2400" dirty="0">
              <a:latin typeface="Times New Roman" panose="02020603050405020304" pitchFamily="18" charset="0"/>
              <a:cs typeface="Times New Roman" panose="02020603050405020304" pitchFamily="18" charset="0"/>
            </a:endParaRPr>
          </a:p>
          <a:p>
            <a:pPr algn="l" rtl="0" eaLnBrk="1" hangingPunct="1">
              <a:lnSpc>
                <a:spcPct val="80000"/>
              </a:lnSpc>
              <a:buFontTx/>
              <a:buAutoNum type="arabicPeriod" startAt="5"/>
              <a:defRPr/>
            </a:pPr>
            <a:r>
              <a:rPr lang="en-US" altLang="ar-JO" sz="2400" b="1" dirty="0">
                <a:latin typeface="Times New Roman" panose="02020603050405020304" pitchFamily="18" charset="0"/>
                <a:cs typeface="Times New Roman" panose="02020603050405020304" pitchFamily="18" charset="0"/>
              </a:rPr>
              <a:t>Transforming growth factor-beta (TGF-beta)</a:t>
            </a:r>
          </a:p>
          <a:p>
            <a:pPr marL="400050" lvl="1" indent="0" algn="l" rtl="0" eaLnBrk="1" hangingPunct="1">
              <a:lnSpc>
                <a:spcPct val="80000"/>
              </a:lnSpc>
              <a:buFontTx/>
              <a:buNone/>
              <a:defRPr/>
            </a:pPr>
            <a:r>
              <a:rPr lang="en-US" altLang="ar-JO" sz="2000" b="1" dirty="0">
                <a:latin typeface="Times New Roman" panose="02020603050405020304" pitchFamily="18" charset="0"/>
                <a:cs typeface="Times New Roman" panose="02020603050405020304" pitchFamily="18" charset="0"/>
              </a:rPr>
              <a:t>- regulatory cytokine functions to inhibit the proliferation and effector function of T-lymphocytes; inhibit the proliferation of B-lymphocytes; and inhibits macrophage function</a:t>
            </a:r>
            <a:r>
              <a:rPr lang="ar-SA" altLang="ar-JO" sz="2000" dirty="0">
                <a:latin typeface="Times New Roman" panose="02020603050405020304" pitchFamily="18" charset="0"/>
                <a:cs typeface="Times New Roman" panose="02020603050405020304" pitchFamily="18" charset="0"/>
              </a:rPr>
              <a:t>. </a:t>
            </a:r>
            <a:endParaRPr lang="en-US" altLang="ar-JO" sz="2000" dirty="0">
              <a:latin typeface="Times New Roman" panose="02020603050405020304" pitchFamily="18" charset="0"/>
              <a:cs typeface="Times New Roman" panose="02020603050405020304" pitchFamily="18" charset="0"/>
            </a:endParaRPr>
          </a:p>
          <a:p>
            <a:pPr marL="400050" lvl="1" indent="0" algn="l" rtl="0" eaLnBrk="1" hangingPunct="1">
              <a:lnSpc>
                <a:spcPct val="80000"/>
              </a:lnSpc>
              <a:buFontTx/>
              <a:buNone/>
              <a:defRPr/>
            </a:pPr>
            <a:r>
              <a:rPr lang="en-US" altLang="ar-JO" sz="2000" dirty="0">
                <a:latin typeface="Times New Roman" panose="02020603050405020304" pitchFamily="18" charset="0"/>
                <a:cs typeface="Times New Roman" panose="02020603050405020304" pitchFamily="18" charset="0"/>
              </a:rPr>
              <a:t>-TGF-beta is produced by T-reg. </a:t>
            </a:r>
          </a:p>
          <a:p>
            <a:pPr marL="400050" lvl="1" indent="0" algn="l" rtl="0" eaLnBrk="1" hangingPunct="1">
              <a:lnSpc>
                <a:spcPct val="80000"/>
              </a:lnSpc>
              <a:buFontTx/>
              <a:buNone/>
              <a:defRPr/>
            </a:pPr>
            <a:r>
              <a:rPr lang="en-US" altLang="ar-JO" sz="2000" dirty="0">
                <a:latin typeface="Times New Roman" panose="02020603050405020304" pitchFamily="18" charset="0"/>
                <a:cs typeface="Times New Roman" panose="02020603050405020304" pitchFamily="18" charset="0"/>
              </a:rPr>
              <a:t>- The generation of some regulatory T cells from CD4 cells requires the cytokine TGF-β. And IL-2 </a:t>
            </a:r>
          </a:p>
          <a:p>
            <a:pPr marL="400050" lvl="1" indent="0" algn="l" rtl="0" eaLnBrk="1" hangingPunct="1">
              <a:lnSpc>
                <a:spcPct val="80000"/>
              </a:lnSpc>
              <a:buFontTx/>
              <a:buNone/>
              <a:defRPr/>
            </a:pPr>
            <a:r>
              <a:rPr lang="en-US" altLang="ar-JO" sz="2000" dirty="0">
                <a:latin typeface="Times New Roman" panose="02020603050405020304" pitchFamily="18" charset="0"/>
                <a:cs typeface="Times New Roman" panose="02020603050405020304" pitchFamily="18" charset="0"/>
              </a:rPr>
              <a:t>-TGF beta with IL-6 lead to differentiation of TH17</a:t>
            </a:r>
            <a:endParaRPr lang="ar-SA" altLang="ar-JO" sz="2400" dirty="0">
              <a:latin typeface="Times New Roman" panose="02020603050405020304" pitchFamily="18" charset="0"/>
              <a:cs typeface="Times New Roman" panose="02020603050405020304" pitchFamily="18" charset="0"/>
            </a:endParaRPr>
          </a:p>
          <a:p>
            <a:pPr algn="l" rtl="0" eaLnBrk="1" hangingPunct="1">
              <a:lnSpc>
                <a:spcPct val="80000"/>
              </a:lnSpc>
              <a:buFontTx/>
              <a:buNone/>
              <a:defRPr/>
            </a:pPr>
            <a:r>
              <a:rPr lang="en-US" altLang="ar-JO" sz="2400" b="1" dirty="0">
                <a:latin typeface="Times New Roman" panose="02020603050405020304" pitchFamily="18" charset="0"/>
                <a:cs typeface="Times New Roman" panose="02020603050405020304" pitchFamily="18" charset="0"/>
              </a:rPr>
              <a:t>6.</a:t>
            </a:r>
            <a:r>
              <a:rPr lang="en-US" altLang="ar-JO" sz="2400" dirty="0">
                <a:latin typeface="Times New Roman" panose="02020603050405020304" pitchFamily="18" charset="0"/>
                <a:cs typeface="Times New Roman" panose="02020603050405020304" pitchFamily="18" charset="0"/>
              </a:rPr>
              <a:t>   </a:t>
            </a:r>
            <a:r>
              <a:rPr lang="ar-SA" altLang="ar-JO" sz="2400" dirty="0">
                <a:latin typeface="Times New Roman" panose="02020603050405020304" pitchFamily="18" charset="0"/>
                <a:cs typeface="Times New Roman" panose="02020603050405020304" pitchFamily="18" charset="0"/>
              </a:rPr>
              <a:t>. </a:t>
            </a:r>
            <a:r>
              <a:rPr lang="en-US" altLang="ar-JO" sz="2400" b="1" dirty="0" err="1">
                <a:latin typeface="Times New Roman" panose="02020603050405020304" pitchFamily="18" charset="0"/>
                <a:cs typeface="Times New Roman" panose="02020603050405020304" pitchFamily="18" charset="0"/>
              </a:rPr>
              <a:t>Lymphotoxin</a:t>
            </a:r>
            <a:r>
              <a:rPr lang="en-US" altLang="ar-JO" sz="2400" b="1" dirty="0">
                <a:latin typeface="Times New Roman" panose="02020603050405020304" pitchFamily="18" charset="0"/>
                <a:cs typeface="Times New Roman" panose="02020603050405020304" pitchFamily="18" charset="0"/>
              </a:rPr>
              <a:t> (TNF beta). </a:t>
            </a:r>
            <a:r>
              <a:rPr lang="en-US" altLang="ar-JO" sz="2400" dirty="0">
                <a:latin typeface="Times New Roman" panose="02020603050405020304" pitchFamily="18" charset="0"/>
                <a:cs typeface="Times New Roman" panose="02020603050405020304" pitchFamily="18" charset="0"/>
              </a:rPr>
              <a:t>LT plays a role in the</a:t>
            </a:r>
            <a:r>
              <a:rPr lang="ar-SA" altLang="ar-JO" sz="2400" dirty="0">
                <a:latin typeface="Times New Roman" panose="02020603050405020304" pitchFamily="18" charset="0"/>
                <a:cs typeface="Times New Roman" panose="02020603050405020304" pitchFamily="18" charset="0"/>
              </a:rPr>
              <a:t> </a:t>
            </a:r>
            <a:r>
              <a:rPr lang="en-US" altLang="ar-JO" sz="2400" b="1" dirty="0">
                <a:latin typeface="Times New Roman" panose="02020603050405020304" pitchFamily="18" charset="0"/>
                <a:cs typeface="Times New Roman" panose="02020603050405020304" pitchFamily="18" charset="0"/>
              </a:rPr>
              <a:t>recruitment and activation of neutrophils</a:t>
            </a:r>
            <a:r>
              <a:rPr lang="ar-SA" altLang="ar-JO" sz="2400" dirty="0">
                <a:latin typeface="Times New Roman" panose="02020603050405020304" pitchFamily="18" charset="0"/>
                <a:cs typeface="Times New Roman" panose="02020603050405020304" pitchFamily="18" charset="0"/>
              </a:rPr>
              <a:t> </a:t>
            </a:r>
            <a:r>
              <a:rPr lang="en-US" altLang="ar-JO" sz="2400" dirty="0">
                <a:latin typeface="Times New Roman" panose="02020603050405020304" pitchFamily="18" charset="0"/>
                <a:cs typeface="Times New Roman" panose="02020603050405020304" pitchFamily="18" charset="0"/>
              </a:rPr>
              <a:t>and in lymphoid organogenesis. Being chemically similar to TNF, LT is also pro-</a:t>
            </a:r>
            <a:r>
              <a:rPr lang="en-US" altLang="ar-JO" sz="2400" b="1" dirty="0">
                <a:latin typeface="Times New Roman" panose="02020603050405020304" pitchFamily="18" charset="0"/>
                <a:cs typeface="Times New Roman" panose="02020603050405020304" pitchFamily="18" charset="0"/>
              </a:rPr>
              <a:t>inflammatory responses</a:t>
            </a:r>
            <a:r>
              <a:rPr lang="ar-SA" altLang="ar-JO" sz="2400" dirty="0">
                <a:latin typeface="Times New Roman" panose="02020603050405020304" pitchFamily="18" charset="0"/>
                <a:cs typeface="Times New Roman" panose="02020603050405020304" pitchFamily="18" charset="0"/>
              </a:rPr>
              <a:t>. </a:t>
            </a:r>
            <a:r>
              <a:rPr lang="en-US" altLang="ar-JO" sz="2400" dirty="0">
                <a:latin typeface="Times New Roman" panose="02020603050405020304" pitchFamily="18" charset="0"/>
                <a:cs typeface="Times New Roman" panose="02020603050405020304" pitchFamily="18" charset="0"/>
              </a:rPr>
              <a:t>LT is made by T-lymphocytes</a:t>
            </a:r>
            <a:r>
              <a:rPr lang="ar-SA" altLang="ar-JO" sz="1800" dirty="0">
                <a:latin typeface="Times New Roman" panose="02020603050405020304" pitchFamily="18" charset="0"/>
                <a:cs typeface="Times New Roman" panose="02020603050405020304" pitchFamily="18" charset="0"/>
              </a:rPr>
              <a:t>.</a:t>
            </a:r>
            <a:endParaRPr lang="en-US" altLang="ar-JO" sz="1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1BA39795-8333-5046-207E-95D5D08910C3}"/>
              </a:ext>
            </a:extLst>
          </p:cNvPr>
          <p:cNvSpPr>
            <a:spLocks noGrp="1" noChangeArrowheads="1"/>
          </p:cNvSpPr>
          <p:nvPr>
            <p:ph type="title"/>
          </p:nvPr>
        </p:nvSpPr>
        <p:spPr>
          <a:xfrm>
            <a:off x="457200" y="0"/>
            <a:ext cx="8229600" cy="1143000"/>
          </a:xfrm>
        </p:spPr>
        <p:txBody>
          <a:bodyPr/>
          <a:lstStyle/>
          <a:p>
            <a:pPr eaLnBrk="1" hangingPunct="1"/>
            <a:r>
              <a:rPr lang="en-US" altLang="ar-JO"/>
              <a:t>5. IL-6 and IL-10</a:t>
            </a:r>
          </a:p>
        </p:txBody>
      </p:sp>
      <p:sp>
        <p:nvSpPr>
          <p:cNvPr id="59395" name="Rectangle 3">
            <a:extLst>
              <a:ext uri="{FF2B5EF4-FFF2-40B4-BE49-F238E27FC236}">
                <a16:creationId xmlns:a16="http://schemas.microsoft.com/office/drawing/2014/main" id="{E86BAF6C-82A4-981B-B47D-9F3B9CF3104E}"/>
              </a:ext>
            </a:extLst>
          </p:cNvPr>
          <p:cNvSpPr>
            <a:spLocks noGrp="1" noChangeArrowheads="1"/>
          </p:cNvSpPr>
          <p:nvPr>
            <p:ph type="body" idx="1"/>
          </p:nvPr>
        </p:nvSpPr>
        <p:spPr>
          <a:xfrm>
            <a:off x="457200" y="1125538"/>
            <a:ext cx="8229600" cy="4525962"/>
          </a:xfrm>
        </p:spPr>
        <p:txBody>
          <a:bodyPr/>
          <a:lstStyle/>
          <a:p>
            <a:pPr algn="l" rtl="0" eaLnBrk="1" hangingPunct="1"/>
            <a:r>
              <a:rPr lang="en-US" altLang="ar-JO" sz="2400" b="1">
                <a:latin typeface="Times New Roman" panose="02020603050405020304" pitchFamily="18" charset="0"/>
                <a:cs typeface="Times New Roman" panose="02020603050405020304" pitchFamily="18" charset="0"/>
              </a:rPr>
              <a:t>IL-6 functions to </a:t>
            </a:r>
          </a:p>
          <a:p>
            <a:pPr lvl="1" algn="l" rtl="0" eaLnBrk="1" hangingPunct="1"/>
            <a:r>
              <a:rPr lang="en-US" altLang="ar-JO" sz="2400">
                <a:latin typeface="Times New Roman" panose="02020603050405020304" pitchFamily="18" charset="0"/>
                <a:cs typeface="Times New Roman" panose="02020603050405020304" pitchFamily="18" charset="0"/>
              </a:rPr>
              <a:t>IL-6 is produced by macrophages, monocytes.( PRO-INFLAMMATORY CYTOKINE) </a:t>
            </a:r>
            <a:r>
              <a:rPr lang="en-US" altLang="ar-JO" sz="2400" b="1">
                <a:latin typeface="Times New Roman" panose="02020603050405020304" pitchFamily="18" charset="0"/>
                <a:cs typeface="Times New Roman" panose="02020603050405020304" pitchFamily="18" charset="0"/>
              </a:rPr>
              <a:t>stimulate the liver to produce acute phase proteins</a:t>
            </a:r>
            <a:r>
              <a:rPr lang="ar-SA" altLang="ar-JO" sz="2400" b="1">
                <a:latin typeface="Times New Roman" panose="02020603050405020304" pitchFamily="18" charset="0"/>
                <a:cs typeface="Times New Roman" panose="02020603050405020304" pitchFamily="18" charset="0"/>
              </a:rPr>
              <a:t> </a:t>
            </a:r>
            <a:endParaRPr lang="en-US" altLang="ar-JO" sz="2400" b="1">
              <a:latin typeface="Times New Roman" panose="02020603050405020304" pitchFamily="18" charset="0"/>
              <a:cs typeface="Times New Roman" panose="02020603050405020304" pitchFamily="18" charset="0"/>
            </a:endParaRPr>
          </a:p>
          <a:p>
            <a:pPr lvl="1" algn="l" rtl="0" eaLnBrk="1" hangingPunct="1"/>
            <a:r>
              <a:rPr lang="en-US" altLang="ar-JO" sz="2400" b="1">
                <a:latin typeface="Times New Roman" panose="02020603050405020304" pitchFamily="18" charset="0"/>
                <a:cs typeface="Times New Roman" panose="02020603050405020304" pitchFamily="18" charset="0"/>
              </a:rPr>
              <a:t>From TH2 to stimulates the differentiation and growth of B-lymphocytes</a:t>
            </a:r>
            <a:r>
              <a:rPr lang="ar-JO" altLang="ar-JO" sz="2400" b="1">
                <a:latin typeface="Times New Roman" panose="02020603050405020304" pitchFamily="18" charset="0"/>
                <a:cs typeface="Times New Roman" panose="02020603050405020304" pitchFamily="18" charset="0"/>
              </a:rPr>
              <a:t> </a:t>
            </a:r>
            <a:r>
              <a:rPr lang="en-US" altLang="ar-JO" sz="2400" b="1">
                <a:latin typeface="Times New Roman" panose="02020603050405020304" pitchFamily="18" charset="0"/>
                <a:cs typeface="Times New Roman" panose="02020603050405020304" pitchFamily="18" charset="0"/>
              </a:rPr>
              <a:t>. </a:t>
            </a:r>
          </a:p>
          <a:p>
            <a:pPr lvl="1" algn="l" rtl="0" eaLnBrk="1" hangingPunct="1"/>
            <a:r>
              <a:rPr lang="en-US" altLang="ar-JO" sz="2400">
                <a:latin typeface="Times New Roman" panose="02020603050405020304" pitchFamily="18" charset="0"/>
                <a:cs typeface="Times New Roman" panose="02020603050405020304" pitchFamily="18" charset="0"/>
              </a:rPr>
              <a:t>and to differentiate TH to TH17 if TGF beta present</a:t>
            </a:r>
            <a:endParaRPr lang="ar-JO" altLang="ar-JO" sz="2400" b="1">
              <a:latin typeface="Times New Roman" panose="02020603050405020304" pitchFamily="18" charset="0"/>
              <a:cs typeface="Times New Roman" panose="02020603050405020304" pitchFamily="18" charset="0"/>
            </a:endParaRPr>
          </a:p>
          <a:p>
            <a:pPr algn="l" rtl="0" eaLnBrk="1" hangingPunct="1"/>
            <a:r>
              <a:rPr lang="en-US" altLang="ar-JO" sz="2400" b="1">
                <a:latin typeface="Times New Roman" panose="02020603050405020304" pitchFamily="18" charset="0"/>
                <a:cs typeface="Times New Roman" panose="02020603050405020304" pitchFamily="18" charset="0"/>
              </a:rPr>
              <a:t>IL-10 (regulatory cytokine) is  </a:t>
            </a:r>
          </a:p>
          <a:p>
            <a:pPr lvl="1" algn="l" rtl="0" eaLnBrk="1" hangingPunct="1"/>
            <a:r>
              <a:rPr lang="en-US" altLang="ar-JO" sz="2400" b="1">
                <a:latin typeface="Times New Roman" panose="02020603050405020304" pitchFamily="18" charset="0"/>
                <a:cs typeface="Times New Roman" panose="02020603050405020304" pitchFamily="18" charset="0"/>
              </a:rPr>
              <a:t>an inhibitor of activated macrophages and dendritic cells and as such, inhibit production of IL-12 and co-stimulator molecules like MHC2 (inhibit TH1, CD8)</a:t>
            </a:r>
          </a:p>
          <a:p>
            <a:pPr lvl="1" algn="l" rtl="0" eaLnBrk="1" hangingPunct="1"/>
            <a:r>
              <a:rPr lang="en-US" altLang="ar-JO" sz="2400" b="1">
                <a:latin typeface="Times New Roman" panose="02020603050405020304" pitchFamily="18" charset="0"/>
                <a:cs typeface="Times New Roman" panose="02020603050405020304" pitchFamily="18" charset="0"/>
              </a:rPr>
              <a:t>regulates innate immunity and cell-mediated immunity</a:t>
            </a:r>
            <a:endParaRPr lang="en-US" altLang="ar-JO" sz="2400">
              <a:latin typeface="Times New Roman" panose="02020603050405020304" pitchFamily="18" charset="0"/>
              <a:cs typeface="Times New Roman" panose="02020603050405020304" pitchFamily="18" charset="0"/>
            </a:endParaRPr>
          </a:p>
          <a:p>
            <a:pPr lvl="1" algn="l" rtl="0" eaLnBrk="1" hangingPunct="1"/>
            <a:r>
              <a:rPr lang="en-US" altLang="ar-JO" sz="2400">
                <a:latin typeface="Times New Roman" panose="02020603050405020304" pitchFamily="18" charset="0"/>
                <a:cs typeface="Times New Roman" panose="02020603050405020304" pitchFamily="18" charset="0"/>
              </a:rPr>
              <a:t>IL-10 is produced mainly by Treg, and Th2 cells</a:t>
            </a:r>
            <a:r>
              <a:rPr lang="ar-SA" altLang="ar-JO" sz="2400">
                <a:latin typeface="Times New Roman" panose="02020603050405020304" pitchFamily="18" charset="0"/>
                <a:cs typeface="Times New Roman" panose="02020603050405020304" pitchFamily="18" charset="0"/>
              </a:rPr>
              <a:t>.</a:t>
            </a:r>
            <a:endParaRPr lang="en-US" altLang="ar-JO" sz="240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AA4D368E-8384-38C2-3B24-D3828604DA2C}"/>
              </a:ext>
            </a:extLst>
          </p:cNvPr>
          <p:cNvSpPr>
            <a:spLocks noGrp="1"/>
          </p:cNvSpPr>
          <p:nvPr>
            <p:ph type="title"/>
          </p:nvPr>
        </p:nvSpPr>
        <p:spPr/>
        <p:txBody>
          <a:bodyPr/>
          <a:lstStyle/>
          <a:p>
            <a:endParaRPr lang="ar-JO" altLang="ar-JO"/>
          </a:p>
        </p:txBody>
      </p:sp>
      <p:sp>
        <p:nvSpPr>
          <p:cNvPr id="60419" name="Content Placeholder 2">
            <a:extLst>
              <a:ext uri="{FF2B5EF4-FFF2-40B4-BE49-F238E27FC236}">
                <a16:creationId xmlns:a16="http://schemas.microsoft.com/office/drawing/2014/main" id="{1C2E4D06-E096-7FFE-D4C3-EC49BBA305E1}"/>
              </a:ext>
            </a:extLst>
          </p:cNvPr>
          <p:cNvSpPr>
            <a:spLocks noGrp="1"/>
          </p:cNvSpPr>
          <p:nvPr>
            <p:ph idx="1"/>
          </p:nvPr>
        </p:nvSpPr>
        <p:spPr/>
        <p:txBody>
          <a:bodyPr/>
          <a:lstStyle/>
          <a:p>
            <a:pPr algn="l" rtl="0"/>
            <a:r>
              <a:rPr lang="en-US" altLang="ar-JO"/>
              <a:t>The TH17 subset is primarily produce IL-17 that involved in </a:t>
            </a:r>
          </a:p>
          <a:p>
            <a:pPr algn="l" rtl="0"/>
            <a:r>
              <a:rPr lang="en-US" altLang="ar-JO"/>
              <a:t>recruiting neutrophils and macrophages to site of infection, </a:t>
            </a:r>
          </a:p>
          <a:p>
            <a:pPr algn="l" rtl="0"/>
            <a:r>
              <a:rPr lang="en-US" altLang="ar-JO"/>
              <a:t>inducing inflammation </a:t>
            </a:r>
          </a:p>
          <a:p>
            <a:endParaRPr lang="ar-JO" altLang="ar-JO"/>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7E79AA02-DB48-D722-33E1-9C193A562CA4}"/>
              </a:ext>
            </a:extLst>
          </p:cNvPr>
          <p:cNvSpPr>
            <a:spLocks noGrp="1" noChangeArrowheads="1"/>
          </p:cNvSpPr>
          <p:nvPr>
            <p:ph type="title"/>
          </p:nvPr>
        </p:nvSpPr>
        <p:spPr>
          <a:xfrm>
            <a:off x="457200" y="274638"/>
            <a:ext cx="8229600" cy="706437"/>
          </a:xfrm>
        </p:spPr>
        <p:txBody>
          <a:bodyPr/>
          <a:lstStyle/>
          <a:p>
            <a:pPr eaLnBrk="1" hangingPunct="1"/>
            <a:r>
              <a:rPr lang="en-US" altLang="ar-JO" sz="3200" b="1"/>
              <a:t>Cytokines that Stimulate Hematopoiesis</a:t>
            </a:r>
            <a:br>
              <a:rPr lang="ar-SA" altLang="ar-JO" sz="4000" b="1"/>
            </a:br>
            <a:endParaRPr lang="en-US" altLang="ar-JO" sz="4000" b="1"/>
          </a:p>
        </p:txBody>
      </p:sp>
      <p:sp>
        <p:nvSpPr>
          <p:cNvPr id="88067" name="Rectangle 3">
            <a:extLst>
              <a:ext uri="{FF2B5EF4-FFF2-40B4-BE49-F238E27FC236}">
                <a16:creationId xmlns:a16="http://schemas.microsoft.com/office/drawing/2014/main" id="{1D086150-314F-CB87-BC87-78E919EA05D6}"/>
              </a:ext>
            </a:extLst>
          </p:cNvPr>
          <p:cNvSpPr>
            <a:spLocks noGrp="1" noChangeArrowheads="1"/>
          </p:cNvSpPr>
          <p:nvPr>
            <p:ph type="body" idx="1"/>
          </p:nvPr>
        </p:nvSpPr>
        <p:spPr>
          <a:xfrm>
            <a:off x="611188" y="1484313"/>
            <a:ext cx="8229600" cy="4525962"/>
          </a:xfrm>
        </p:spPr>
        <p:txBody>
          <a:bodyPr/>
          <a:lstStyle/>
          <a:p>
            <a:pPr algn="l" rtl="0" eaLnBrk="1" hangingPunct="1">
              <a:lnSpc>
                <a:spcPct val="80000"/>
              </a:lnSpc>
              <a:defRPr/>
            </a:pPr>
            <a:r>
              <a:rPr lang="ar-SA" altLang="ar-JO" sz="800" dirty="0"/>
              <a:t>.</a:t>
            </a:r>
            <a:r>
              <a:rPr lang="ar-SA" altLang="ar-JO" sz="2000" dirty="0"/>
              <a:t> </a:t>
            </a:r>
            <a:r>
              <a:rPr lang="en-US" altLang="ar-JO" sz="2400" dirty="0">
                <a:latin typeface="Times New Roman" panose="02020603050405020304" pitchFamily="18" charset="0"/>
                <a:cs typeface="Times New Roman" panose="02020603050405020304" pitchFamily="18" charset="0"/>
              </a:rPr>
              <a:t>Produced by bone marrow stromal cells, these cytokines stimulate the growth and differentiation of immature leukocytes</a:t>
            </a:r>
            <a:r>
              <a:rPr lang="ar-SA" altLang="ar-JO" sz="2400" dirty="0">
                <a:latin typeface="Times New Roman" panose="02020603050405020304" pitchFamily="18" charset="0"/>
                <a:cs typeface="Times New Roman" panose="02020603050405020304" pitchFamily="18" charset="0"/>
              </a:rPr>
              <a:t>. </a:t>
            </a:r>
            <a:r>
              <a:rPr lang="en-US" altLang="ar-JO" sz="2400" dirty="0">
                <a:latin typeface="Times New Roman" panose="02020603050405020304" pitchFamily="18" charset="0"/>
                <a:cs typeface="Times New Roman" panose="02020603050405020304" pitchFamily="18" charset="0"/>
              </a:rPr>
              <a:t>Examples include</a:t>
            </a:r>
            <a:r>
              <a:rPr lang="ar-SA" altLang="ar-JO" sz="2400" dirty="0">
                <a:latin typeface="Times New Roman" panose="02020603050405020304" pitchFamily="18" charset="0"/>
                <a:cs typeface="Times New Roman" panose="02020603050405020304" pitchFamily="18" charset="0"/>
              </a:rPr>
              <a:t>:</a:t>
            </a:r>
            <a:endParaRPr lang="ar-JO" altLang="ar-JO" sz="2400" dirty="0">
              <a:latin typeface="Times New Roman" panose="02020603050405020304" pitchFamily="18" charset="0"/>
              <a:cs typeface="Times New Roman" panose="02020603050405020304" pitchFamily="18" charset="0"/>
            </a:endParaRPr>
          </a:p>
          <a:p>
            <a:pPr algn="l" rtl="0" eaLnBrk="1" hangingPunct="1">
              <a:lnSpc>
                <a:spcPct val="80000"/>
              </a:lnSpc>
              <a:buFontTx/>
              <a:buNone/>
              <a:defRPr/>
            </a:pPr>
            <a:endParaRPr lang="ar-SA" altLang="ar-JO" sz="2400" dirty="0">
              <a:latin typeface="Times New Roman" panose="02020603050405020304" pitchFamily="18" charset="0"/>
              <a:cs typeface="Times New Roman" panose="02020603050405020304" pitchFamily="18" charset="0"/>
            </a:endParaRPr>
          </a:p>
          <a:p>
            <a:pPr marL="457200" indent="-457200" algn="l" rtl="0" eaLnBrk="1" hangingPunct="1">
              <a:lnSpc>
                <a:spcPct val="80000"/>
              </a:lnSpc>
              <a:buFontTx/>
              <a:buAutoNum type="arabicPeriod"/>
              <a:defRPr/>
            </a:pPr>
            <a:r>
              <a:rPr lang="en-US" altLang="ar-JO" sz="2400" dirty="0">
                <a:latin typeface="Times New Roman" panose="02020603050405020304" pitchFamily="18" charset="0"/>
                <a:cs typeface="Times New Roman" panose="02020603050405020304" pitchFamily="18" charset="0"/>
              </a:rPr>
              <a:t>Colony-stimulating factors (CSF)</a:t>
            </a:r>
            <a:r>
              <a:rPr lang="ar-JO" altLang="ar-JO" sz="2400" dirty="0">
                <a:latin typeface="Times New Roman" panose="02020603050405020304" pitchFamily="18" charset="0"/>
                <a:cs typeface="Times New Roman" panose="02020603050405020304" pitchFamily="18" charset="0"/>
              </a:rPr>
              <a:t> </a:t>
            </a:r>
            <a:r>
              <a:rPr lang="en-US" altLang="ar-JO" sz="2400" dirty="0">
                <a:latin typeface="Times New Roman" panose="02020603050405020304" pitchFamily="18" charset="0"/>
                <a:cs typeface="Times New Roman" panose="02020603050405020304" pitchFamily="18" charset="0"/>
              </a:rPr>
              <a:t>Promote the production of colonies of the different leukocytes in the bone marrow and enhance their activity</a:t>
            </a:r>
            <a:r>
              <a:rPr lang="ar-SA" altLang="ar-JO" sz="2400" dirty="0">
                <a:latin typeface="Times New Roman" panose="02020603050405020304" pitchFamily="18" charset="0"/>
                <a:cs typeface="Times New Roman" panose="02020603050405020304" pitchFamily="18" charset="0"/>
              </a:rPr>
              <a:t>. </a:t>
            </a:r>
            <a:r>
              <a:rPr lang="en-US" altLang="ar-JO" sz="2400" dirty="0">
                <a:latin typeface="Times New Roman" panose="02020603050405020304" pitchFamily="18" charset="0"/>
                <a:cs typeface="Times New Roman" panose="02020603050405020304" pitchFamily="18" charset="0"/>
              </a:rPr>
              <a:t>Examples include granulocyte macrophage colony stimulating factor (GM-CSF) granulocytes (neutrophils, eosinophils, and basophils) and monocytes. , granulocyte colony stimulating factor (G-CSF), and macrophage colony stimulating factor (M-CSF) </a:t>
            </a:r>
          </a:p>
          <a:p>
            <a:pPr marL="457200" indent="-457200" algn="l" rtl="0" eaLnBrk="1" hangingPunct="1">
              <a:lnSpc>
                <a:spcPct val="80000"/>
              </a:lnSpc>
              <a:buFontTx/>
              <a:buAutoNum type="arabicPeriod"/>
              <a:defRPr/>
            </a:pPr>
            <a:r>
              <a:rPr lang="en-US" altLang="ar-JO" sz="2400" dirty="0">
                <a:latin typeface="Times New Roman" panose="02020603050405020304" pitchFamily="18" charset="0"/>
                <a:cs typeface="Times New Roman" panose="02020603050405020304" pitchFamily="18" charset="0"/>
              </a:rPr>
              <a:t>Stem cell factor. Stem cell factor makes stem cells in the bone marrow more responsive to the various CSFs</a:t>
            </a:r>
            <a:endParaRPr lang="ar-JO" altLang="ar-JO" sz="2400" dirty="0">
              <a:latin typeface="Times New Roman" panose="02020603050405020304" pitchFamily="18" charset="0"/>
              <a:cs typeface="Times New Roman" panose="02020603050405020304" pitchFamily="18" charset="0"/>
            </a:endParaRPr>
          </a:p>
          <a:p>
            <a:pPr algn="l" rtl="0" eaLnBrk="1" hangingPunct="1">
              <a:lnSpc>
                <a:spcPct val="80000"/>
              </a:lnSpc>
              <a:buFontTx/>
              <a:buNone/>
              <a:defRPr/>
            </a:pPr>
            <a:endParaRPr lang="ar-SA" altLang="ar-JO" sz="2400" dirty="0">
              <a:latin typeface="Times New Roman" panose="02020603050405020304" pitchFamily="18" charset="0"/>
              <a:cs typeface="Times New Roman" panose="02020603050405020304" pitchFamily="18" charset="0"/>
            </a:endParaRPr>
          </a:p>
          <a:p>
            <a:pPr algn="l" rtl="0" eaLnBrk="1" hangingPunct="1">
              <a:lnSpc>
                <a:spcPct val="80000"/>
              </a:lnSpc>
              <a:buFontTx/>
              <a:buAutoNum type="arabicPeriod" startAt="3"/>
              <a:defRPr/>
            </a:pPr>
            <a:r>
              <a:rPr lang="en-US" altLang="ar-JO" sz="2400" dirty="0">
                <a:latin typeface="Times New Roman" panose="02020603050405020304" pitchFamily="18" charset="0"/>
                <a:cs typeface="Times New Roman" panose="02020603050405020304" pitchFamily="18" charset="0"/>
              </a:rPr>
              <a:t>Interleukin-3 and IL-7,  supports the growth of multi-lineage bone marrow stem cells</a:t>
            </a:r>
            <a:r>
              <a:rPr lang="ar-SA" altLang="ar-JO" sz="2000" dirty="0">
                <a:latin typeface="Times New Roman" panose="02020603050405020304" pitchFamily="18" charset="0"/>
                <a:cs typeface="Times New Roman" panose="02020603050405020304" pitchFamily="18" charset="0"/>
              </a:rPr>
              <a:t>. </a:t>
            </a:r>
            <a:endParaRPr lang="ar-SA" altLang="ar-JO" sz="1800" dirty="0">
              <a:latin typeface="Times New Roman" panose="02020603050405020304" pitchFamily="18" charset="0"/>
              <a:cs typeface="Times New Roman" panose="02020603050405020304" pitchFamily="18" charset="0"/>
            </a:endParaRPr>
          </a:p>
          <a:p>
            <a:pPr algn="l" rtl="0" eaLnBrk="1" hangingPunct="1">
              <a:lnSpc>
                <a:spcPct val="80000"/>
              </a:lnSpc>
              <a:buFontTx/>
              <a:buNone/>
              <a:defRPr/>
            </a:pPr>
            <a:r>
              <a:rPr lang="ar-SA" altLang="ar-JO" sz="1800" dirty="0">
                <a:latin typeface="Times New Roman" panose="02020603050405020304" pitchFamily="18" charset="0"/>
                <a:cs typeface="Times New Roman" panose="02020603050405020304" pitchFamily="18" charset="0"/>
              </a:rPr>
              <a:t> </a:t>
            </a:r>
            <a:endParaRPr lang="en-US" altLang="ar-JO" sz="1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a:extLst>
              <a:ext uri="{FF2B5EF4-FFF2-40B4-BE49-F238E27FC236}">
                <a16:creationId xmlns:a16="http://schemas.microsoft.com/office/drawing/2014/main" id="{B7312EA0-270F-5D40-A2FB-86061E223A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71550"/>
            <a:ext cx="5994400" cy="481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descr="An external file that holds a picture, illustration, etc., usually as some form of binary object. The name of referred object is CH8F34.jpg. ">
            <a:extLst>
              <a:ext uri="{FF2B5EF4-FFF2-40B4-BE49-F238E27FC236}">
                <a16:creationId xmlns:a16="http://schemas.microsoft.com/office/drawing/2014/main" id="{383189C0-7C5B-1979-999E-2068119519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700213"/>
            <a:ext cx="6767513"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6">
            <a:extLst>
              <a:ext uri="{FF2B5EF4-FFF2-40B4-BE49-F238E27FC236}">
                <a16:creationId xmlns:a16="http://schemas.microsoft.com/office/drawing/2014/main" id="{1145C903-9500-92C6-931F-218E32C6A935}"/>
              </a:ext>
            </a:extLst>
          </p:cNvPr>
          <p:cNvSpPr>
            <a:spLocks noGrp="1" noChangeArrowheads="1"/>
          </p:cNvSpPr>
          <p:nvPr>
            <p:ph type="title"/>
          </p:nvPr>
        </p:nvSpPr>
        <p:spPr/>
        <p:txBody>
          <a:bodyPr/>
          <a:lstStyle/>
          <a:p>
            <a:pPr eaLnBrk="1" hangingPunct="1"/>
            <a:r>
              <a:rPr lang="en-US" altLang="ar-JO"/>
              <a:t>Cytokines receptors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51C8562-6D98-952F-6E02-B6F206C47820}"/>
              </a:ext>
            </a:extLst>
          </p:cNvPr>
          <p:cNvSpPr>
            <a:spLocks noGrp="1" noChangeArrowheads="1"/>
          </p:cNvSpPr>
          <p:nvPr>
            <p:ph type="title"/>
          </p:nvPr>
        </p:nvSpPr>
        <p:spPr>
          <a:xfrm>
            <a:off x="455613" y="28575"/>
            <a:ext cx="8229600" cy="1143000"/>
          </a:xfrm>
        </p:spPr>
        <p:txBody>
          <a:bodyPr/>
          <a:lstStyle/>
          <a:p>
            <a:pPr eaLnBrk="1" hangingPunct="1"/>
            <a:r>
              <a:rPr lang="en-US" altLang="ar-JO"/>
              <a:t>Definition</a:t>
            </a:r>
          </a:p>
        </p:txBody>
      </p:sp>
      <p:sp>
        <p:nvSpPr>
          <p:cNvPr id="45059" name="Rectangle 3">
            <a:extLst>
              <a:ext uri="{FF2B5EF4-FFF2-40B4-BE49-F238E27FC236}">
                <a16:creationId xmlns:a16="http://schemas.microsoft.com/office/drawing/2014/main" id="{7B133BBB-3F7E-D1E2-705C-52A2CBF09950}"/>
              </a:ext>
            </a:extLst>
          </p:cNvPr>
          <p:cNvSpPr>
            <a:spLocks noGrp="1" noChangeArrowheads="1"/>
          </p:cNvSpPr>
          <p:nvPr>
            <p:ph type="body" idx="1"/>
          </p:nvPr>
        </p:nvSpPr>
        <p:spPr>
          <a:xfrm>
            <a:off x="455613" y="981075"/>
            <a:ext cx="8229600" cy="4525963"/>
          </a:xfrm>
        </p:spPr>
        <p:txBody>
          <a:bodyPr/>
          <a:lstStyle/>
          <a:p>
            <a:pPr algn="l" rtl="0" eaLnBrk="1" hangingPunct="1">
              <a:lnSpc>
                <a:spcPct val="80000"/>
              </a:lnSpc>
            </a:pPr>
            <a:r>
              <a:rPr lang="en-US" altLang="ar-JO" sz="2400" b="1"/>
              <a:t>Cytokines</a:t>
            </a:r>
            <a:r>
              <a:rPr lang="en-US" altLang="ar-JO" sz="2400"/>
              <a:t> are low molecular weight, soluble proteins that are produced in response to an antigen and function as chemical messengers for regulating the innate and adaptive immune systems.</a:t>
            </a:r>
          </a:p>
          <a:p>
            <a:pPr algn="l" rtl="0" eaLnBrk="1" hangingPunct="1">
              <a:lnSpc>
                <a:spcPct val="80000"/>
              </a:lnSpc>
            </a:pPr>
            <a:r>
              <a:rPr lang="en-US" altLang="ar-JO" sz="2400"/>
              <a:t> They are produced by virtually all cells involved in innate and adaptive immunity, </a:t>
            </a:r>
          </a:p>
          <a:p>
            <a:pPr algn="l" rtl="0" eaLnBrk="1" hangingPunct="1">
              <a:lnSpc>
                <a:spcPct val="80000"/>
              </a:lnSpc>
            </a:pPr>
            <a:r>
              <a:rPr lang="en-US" altLang="ar-JO" sz="2400"/>
              <a:t>The cytokines, in turn, are then able to bind to specific cytokine receptors on other cells of the immune system and influence their activity.</a:t>
            </a:r>
          </a:p>
          <a:p>
            <a:pPr algn="l" rtl="0" eaLnBrk="1" hangingPunct="1">
              <a:lnSpc>
                <a:spcPct val="80000"/>
              </a:lnSpc>
            </a:pPr>
            <a:r>
              <a:rPr lang="en-US" altLang="ar-JO" sz="2400"/>
              <a:t>Cytokines are pleiotropic, redundant, and multifunctional.</a:t>
            </a:r>
          </a:p>
          <a:p>
            <a:pPr algn="l" rtl="0" eaLnBrk="1" hangingPunct="1">
              <a:lnSpc>
                <a:spcPct val="80000"/>
              </a:lnSpc>
            </a:pPr>
            <a:r>
              <a:rPr lang="en-US" altLang="ar-JO" sz="2400" b="1"/>
              <a:t>Pleiotropic</a:t>
            </a:r>
            <a:r>
              <a:rPr lang="en-US" altLang="ar-JO" sz="2400"/>
              <a:t> means that a particular cytokine can act on a number of different types of cells rather than a single cell type. </a:t>
            </a:r>
          </a:p>
          <a:p>
            <a:pPr algn="l" rtl="0" eaLnBrk="1" hangingPunct="1">
              <a:lnSpc>
                <a:spcPct val="80000"/>
              </a:lnSpc>
            </a:pPr>
            <a:r>
              <a:rPr lang="en-US" altLang="ar-JO" sz="2400" b="1"/>
              <a:t>Redundant</a:t>
            </a:r>
            <a:r>
              <a:rPr lang="en-US" altLang="ar-JO" sz="2400"/>
              <a:t> refers to the ability of a number of different cytokines to carry out the same function. </a:t>
            </a:r>
          </a:p>
          <a:p>
            <a:pPr algn="l" rtl="0" eaLnBrk="1" hangingPunct="1">
              <a:lnSpc>
                <a:spcPct val="80000"/>
              </a:lnSpc>
            </a:pPr>
            <a:r>
              <a:rPr lang="en-US" altLang="ar-JO" sz="2400" b="1"/>
              <a:t>Multifunctional</a:t>
            </a:r>
            <a:r>
              <a:rPr lang="en-US" altLang="ar-JO" sz="2400"/>
              <a:t> means the same cytokine is able to regulate a number of different functions. </a:t>
            </a:r>
          </a:p>
          <a:p>
            <a:pPr algn="l" rtl="0" eaLnBrk="1" hangingPunct="1">
              <a:lnSpc>
                <a:spcPct val="80000"/>
              </a:lnSpc>
            </a:pPr>
            <a:r>
              <a:rPr lang="en-US" altLang="ar-JO" sz="2400" b="1"/>
              <a:t>They can act locally or in a distance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637CA2E6-3ED1-9B52-01B5-CBE3782BDBD5}"/>
              </a:ext>
            </a:extLst>
          </p:cNvPr>
          <p:cNvSpPr>
            <a:spLocks noGrp="1" noChangeArrowheads="1"/>
          </p:cNvSpPr>
          <p:nvPr>
            <p:ph type="title"/>
          </p:nvPr>
        </p:nvSpPr>
        <p:spPr>
          <a:xfrm>
            <a:off x="685800" y="228600"/>
            <a:ext cx="7772400" cy="1143000"/>
          </a:xfrm>
          <a:solidFill>
            <a:srgbClr val="FFFF00"/>
          </a:solidFill>
          <a:ln w="38100">
            <a:solidFill>
              <a:srgbClr val="FF0000"/>
            </a:solidFill>
            <a:miter lim="800000"/>
            <a:headEnd/>
            <a:tailEnd/>
          </a:ln>
        </p:spPr>
        <p:txBody>
          <a:bodyPr/>
          <a:lstStyle/>
          <a:p>
            <a:pPr eaLnBrk="1" hangingPunct="1"/>
            <a:r>
              <a:rPr lang="en-US" altLang="ar-JO"/>
              <a:t>Cytokine Receptors</a:t>
            </a:r>
          </a:p>
        </p:txBody>
      </p:sp>
      <p:sp>
        <p:nvSpPr>
          <p:cNvPr id="138243" name="Rectangle 3">
            <a:extLst>
              <a:ext uri="{FF2B5EF4-FFF2-40B4-BE49-F238E27FC236}">
                <a16:creationId xmlns:a16="http://schemas.microsoft.com/office/drawing/2014/main" id="{75D5A42B-1E05-663E-B580-B36C8260FD95}"/>
              </a:ext>
            </a:extLst>
          </p:cNvPr>
          <p:cNvSpPr>
            <a:spLocks noGrp="1" noChangeArrowheads="1"/>
          </p:cNvSpPr>
          <p:nvPr>
            <p:ph type="body" idx="1"/>
          </p:nvPr>
        </p:nvSpPr>
        <p:spPr>
          <a:xfrm>
            <a:off x="685800" y="1676400"/>
            <a:ext cx="8001000" cy="4876800"/>
          </a:xfrm>
        </p:spPr>
        <p:txBody>
          <a:bodyPr/>
          <a:lstStyle/>
          <a:p>
            <a:pPr eaLnBrk="1" hangingPunct="1">
              <a:lnSpc>
                <a:spcPct val="90000"/>
              </a:lnSpc>
            </a:pPr>
            <a:r>
              <a:rPr lang="en-US" altLang="ar-JO"/>
              <a:t>5 Major Families</a:t>
            </a:r>
          </a:p>
          <a:p>
            <a:pPr lvl="1" eaLnBrk="1" hangingPunct="1">
              <a:lnSpc>
                <a:spcPct val="90000"/>
              </a:lnSpc>
            </a:pPr>
            <a:r>
              <a:rPr lang="en-US" altLang="ar-JO"/>
              <a:t>Immunoglobulin Superfamily</a:t>
            </a:r>
          </a:p>
          <a:p>
            <a:pPr lvl="1" eaLnBrk="1" hangingPunct="1">
              <a:lnSpc>
                <a:spcPct val="90000"/>
              </a:lnSpc>
            </a:pPr>
            <a:r>
              <a:rPr lang="en-US" altLang="ar-JO"/>
              <a:t>Hematopoietin Receptor Family (Class I)</a:t>
            </a:r>
          </a:p>
          <a:p>
            <a:pPr lvl="1" eaLnBrk="1" hangingPunct="1">
              <a:lnSpc>
                <a:spcPct val="90000"/>
              </a:lnSpc>
            </a:pPr>
            <a:r>
              <a:rPr lang="en-US" altLang="ar-JO"/>
              <a:t>Interferon Receptor Family (Class II)</a:t>
            </a:r>
          </a:p>
          <a:p>
            <a:pPr lvl="1" eaLnBrk="1" hangingPunct="1">
              <a:lnSpc>
                <a:spcPct val="90000"/>
              </a:lnSpc>
            </a:pPr>
            <a:r>
              <a:rPr lang="en-US" altLang="ar-JO"/>
              <a:t>TNF Receptor Family</a:t>
            </a:r>
          </a:p>
          <a:p>
            <a:pPr lvl="1" eaLnBrk="1" hangingPunct="1">
              <a:lnSpc>
                <a:spcPct val="90000"/>
              </a:lnSpc>
            </a:pPr>
            <a:r>
              <a:rPr lang="en-US" altLang="ar-JO"/>
              <a:t>Chemokine Receptor Family</a:t>
            </a:r>
          </a:p>
          <a:p>
            <a:pPr eaLnBrk="1" hangingPunct="1">
              <a:lnSpc>
                <a:spcPct val="90000"/>
              </a:lnSpc>
            </a:pPr>
            <a:r>
              <a:rPr lang="en-US" altLang="ar-JO"/>
              <a:t>Class I and II (Majority Of Receptors)</a:t>
            </a:r>
          </a:p>
          <a:p>
            <a:pPr eaLnBrk="1" hangingPunct="1">
              <a:lnSpc>
                <a:spcPct val="90000"/>
              </a:lnSpc>
            </a:pPr>
            <a:endParaRPr lang="en-US" altLang="ar-JO"/>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dissolve">
                                      <p:cBhvr>
                                        <p:cTn id="7" dur="500"/>
                                        <p:tgtEl>
                                          <p:spTgt spid="13824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38243">
                                            <p:txEl>
                                              <p:pRg st="1" end="1"/>
                                            </p:txEl>
                                          </p:spTgt>
                                        </p:tgtEl>
                                        <p:attrNameLst>
                                          <p:attrName>style.visibility</p:attrName>
                                        </p:attrNameLst>
                                      </p:cBhvr>
                                      <p:to>
                                        <p:strVal val="visible"/>
                                      </p:to>
                                    </p:set>
                                    <p:animEffect transition="in" filter="dissolve">
                                      <p:cBhvr>
                                        <p:cTn id="10" dur="500"/>
                                        <p:tgtEl>
                                          <p:spTgt spid="13824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38243">
                                            <p:txEl>
                                              <p:pRg st="2" end="2"/>
                                            </p:txEl>
                                          </p:spTgt>
                                        </p:tgtEl>
                                        <p:attrNameLst>
                                          <p:attrName>style.visibility</p:attrName>
                                        </p:attrNameLst>
                                      </p:cBhvr>
                                      <p:to>
                                        <p:strVal val="visible"/>
                                      </p:to>
                                    </p:set>
                                    <p:animEffect transition="in" filter="dissolve">
                                      <p:cBhvr>
                                        <p:cTn id="13" dur="500"/>
                                        <p:tgtEl>
                                          <p:spTgt spid="13824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38243">
                                            <p:txEl>
                                              <p:pRg st="3" end="3"/>
                                            </p:txEl>
                                          </p:spTgt>
                                        </p:tgtEl>
                                        <p:attrNameLst>
                                          <p:attrName>style.visibility</p:attrName>
                                        </p:attrNameLst>
                                      </p:cBhvr>
                                      <p:to>
                                        <p:strVal val="visible"/>
                                      </p:to>
                                    </p:set>
                                    <p:animEffect transition="in" filter="dissolve">
                                      <p:cBhvr>
                                        <p:cTn id="16" dur="500"/>
                                        <p:tgtEl>
                                          <p:spTgt spid="13824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38243">
                                            <p:txEl>
                                              <p:pRg st="4" end="4"/>
                                            </p:txEl>
                                          </p:spTgt>
                                        </p:tgtEl>
                                        <p:attrNameLst>
                                          <p:attrName>style.visibility</p:attrName>
                                        </p:attrNameLst>
                                      </p:cBhvr>
                                      <p:to>
                                        <p:strVal val="visible"/>
                                      </p:to>
                                    </p:set>
                                    <p:animEffect transition="in" filter="dissolve">
                                      <p:cBhvr>
                                        <p:cTn id="19" dur="500"/>
                                        <p:tgtEl>
                                          <p:spTgt spid="13824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38243">
                                            <p:txEl>
                                              <p:pRg st="5" end="5"/>
                                            </p:txEl>
                                          </p:spTgt>
                                        </p:tgtEl>
                                        <p:attrNameLst>
                                          <p:attrName>style.visibility</p:attrName>
                                        </p:attrNameLst>
                                      </p:cBhvr>
                                      <p:to>
                                        <p:strVal val="visible"/>
                                      </p:to>
                                    </p:set>
                                    <p:animEffect transition="in" filter="dissolve">
                                      <p:cBhvr>
                                        <p:cTn id="22" dur="500"/>
                                        <p:tgtEl>
                                          <p:spTgt spid="13824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38243">
                                            <p:txEl>
                                              <p:pRg st="6" end="6"/>
                                            </p:txEl>
                                          </p:spTgt>
                                        </p:tgtEl>
                                        <p:attrNameLst>
                                          <p:attrName>style.visibility</p:attrName>
                                        </p:attrNameLst>
                                      </p:cBhvr>
                                      <p:to>
                                        <p:strVal val="visible"/>
                                      </p:to>
                                    </p:set>
                                    <p:animEffect transition="in" filter="dissolve">
                                      <p:cBhvr>
                                        <p:cTn id="27" dur="500"/>
                                        <p:tgtEl>
                                          <p:spTgt spid="138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a:extLst>
              <a:ext uri="{FF2B5EF4-FFF2-40B4-BE49-F238E27FC236}">
                <a16:creationId xmlns:a16="http://schemas.microsoft.com/office/drawing/2014/main" id="{7AD2F499-7EB6-4F00-E1A2-AC260F6DEAAA}"/>
              </a:ext>
            </a:extLst>
          </p:cNvPr>
          <p:cNvSpPr>
            <a:spLocks noGrp="1" noChangeArrowheads="1"/>
          </p:cNvSpPr>
          <p:nvPr>
            <p:ph type="body" idx="1"/>
          </p:nvPr>
        </p:nvSpPr>
        <p:spPr>
          <a:xfrm>
            <a:off x="457200" y="549275"/>
            <a:ext cx="8229600" cy="5576888"/>
          </a:xfrm>
        </p:spPr>
        <p:txBody>
          <a:bodyPr/>
          <a:lstStyle/>
          <a:p>
            <a:pPr algn="l" rtl="0" eaLnBrk="1" hangingPunct="1"/>
            <a:r>
              <a:rPr lang="en-US" altLang="ar-JO" sz="2800" b="1" u="sng"/>
              <a:t>Immune modulation</a:t>
            </a:r>
            <a:r>
              <a:rPr lang="ar-SA" altLang="ar-JO" sz="2800"/>
              <a:t> </a:t>
            </a:r>
            <a:r>
              <a:rPr lang="en-US" altLang="ar-JO" sz="2800"/>
              <a:t>aims to alter the balance between different subsets of responding</a:t>
            </a:r>
            <a:r>
              <a:rPr lang="ar-SA" altLang="ar-JO" sz="2800"/>
              <a:t> </a:t>
            </a:r>
            <a:r>
              <a:rPr lang="en-US" altLang="ar-JO" sz="2800" b="1" u="sng"/>
              <a:t>T cells</a:t>
            </a:r>
            <a:r>
              <a:rPr lang="ar-SA" altLang="ar-JO" sz="2800"/>
              <a:t> </a:t>
            </a:r>
            <a:r>
              <a:rPr lang="en-US" altLang="ar-JO" sz="2800"/>
              <a:t>such that helpful responses are promoted and damaging responses are suppressed. As a therapy for autoimmunity ( INCREASE TH2 RESPONSE) or in allergy  (increase in TH1) it has the advantage that one might not need to know the precise nature of the autoantigen or allergen. However, </a:t>
            </a:r>
            <a:r>
              <a:rPr lang="en-US" altLang="ar-JO" sz="2800" u="sng"/>
              <a:t>the drawback of this approach is the unpredictability of the results. </a:t>
            </a:r>
            <a:endParaRPr lang="ar-JO" altLang="ar-JO" sz="2800" u="sng"/>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110AD990-9748-261B-C5D0-1F58A197CFA0}"/>
              </a:ext>
            </a:extLst>
          </p:cNvPr>
          <p:cNvSpPr>
            <a:spLocks noGrp="1"/>
          </p:cNvSpPr>
          <p:nvPr>
            <p:ph type="title"/>
          </p:nvPr>
        </p:nvSpPr>
        <p:spPr>
          <a:xfrm>
            <a:off x="800100" y="381000"/>
            <a:ext cx="7772400" cy="1143000"/>
          </a:xfrm>
        </p:spPr>
        <p:txBody>
          <a:bodyPr/>
          <a:lstStyle/>
          <a:p>
            <a:r>
              <a:rPr lang="en-US" altLang="ar-JO"/>
              <a:t>Cytokine as a therapy</a:t>
            </a:r>
          </a:p>
        </p:txBody>
      </p:sp>
      <p:sp>
        <p:nvSpPr>
          <p:cNvPr id="66563" name="Content Placeholder 2">
            <a:extLst>
              <a:ext uri="{FF2B5EF4-FFF2-40B4-BE49-F238E27FC236}">
                <a16:creationId xmlns:a16="http://schemas.microsoft.com/office/drawing/2014/main" id="{9BF563AB-E5C6-CAC0-E3FF-A2F3A05D507D}"/>
              </a:ext>
            </a:extLst>
          </p:cNvPr>
          <p:cNvSpPr>
            <a:spLocks noGrp="1"/>
          </p:cNvSpPr>
          <p:nvPr>
            <p:ph idx="1"/>
          </p:nvPr>
        </p:nvSpPr>
        <p:spPr>
          <a:xfrm>
            <a:off x="971550" y="1484313"/>
            <a:ext cx="7772400" cy="4114800"/>
          </a:xfrm>
        </p:spPr>
        <p:txBody>
          <a:bodyPr/>
          <a:lstStyle/>
          <a:p>
            <a:r>
              <a:rPr lang="en-US" altLang="ar-JO"/>
              <a:t>Suppression of TH and Tc in auto-immune diseases by</a:t>
            </a:r>
          </a:p>
          <a:p>
            <a:pPr lvl="1"/>
            <a:r>
              <a:rPr lang="en-US" altLang="ar-JO"/>
              <a:t>Blocking antibodies against IL-2R</a:t>
            </a:r>
          </a:p>
          <a:p>
            <a:pPr lvl="1"/>
            <a:r>
              <a:rPr lang="en-US" altLang="ar-JO"/>
              <a:t>Or IL-2 analogue that prevent IL-2 binding</a:t>
            </a:r>
          </a:p>
          <a:p>
            <a:r>
              <a:rPr lang="en-US" altLang="ar-JO"/>
              <a:t>using IL2 to activate lymphocytes to attack a cancer in a patient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figure 12-15a">
            <a:extLst>
              <a:ext uri="{FF2B5EF4-FFF2-40B4-BE49-F238E27FC236}">
                <a16:creationId xmlns:a16="http://schemas.microsoft.com/office/drawing/2014/main" id="{65CA07B3-2FF2-10ED-EF29-EF73F7653C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75" y="2060575"/>
            <a:ext cx="8531225"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itle 1">
            <a:extLst>
              <a:ext uri="{FF2B5EF4-FFF2-40B4-BE49-F238E27FC236}">
                <a16:creationId xmlns:a16="http://schemas.microsoft.com/office/drawing/2014/main" id="{2A2A5AED-4D17-DC32-D0EB-785F95357E11}"/>
              </a:ext>
            </a:extLst>
          </p:cNvPr>
          <p:cNvSpPr>
            <a:spLocks noGrp="1"/>
          </p:cNvSpPr>
          <p:nvPr>
            <p:ph type="title"/>
          </p:nvPr>
        </p:nvSpPr>
        <p:spPr/>
        <p:txBody>
          <a:bodyPr/>
          <a:lstStyle/>
          <a:p>
            <a:r>
              <a:rPr lang="en-US" altLang="ar-JO">
                <a:solidFill>
                  <a:srgbClr val="000000"/>
                </a:solidFill>
              </a:rPr>
              <a:t>Autoreactive T cell destruction</a:t>
            </a:r>
            <a:endParaRPr lang="ar-JO" altLang="ar-JO"/>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figure 12-15b">
            <a:extLst>
              <a:ext uri="{FF2B5EF4-FFF2-40B4-BE49-F238E27FC236}">
                <a16:creationId xmlns:a16="http://schemas.microsoft.com/office/drawing/2014/main" id="{078A93B2-0CA7-8BA1-8B20-978F6BDD5D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836613"/>
            <a:ext cx="8531225"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itle 1">
            <a:extLst>
              <a:ext uri="{FF2B5EF4-FFF2-40B4-BE49-F238E27FC236}">
                <a16:creationId xmlns:a16="http://schemas.microsoft.com/office/drawing/2014/main" id="{7DB6B7F6-602A-F215-D364-A4C04D3B9723}"/>
              </a:ext>
            </a:extLst>
          </p:cNvPr>
          <p:cNvSpPr>
            <a:spLocks noGrp="1"/>
          </p:cNvSpPr>
          <p:nvPr>
            <p:ph type="title"/>
          </p:nvPr>
        </p:nvSpPr>
        <p:spPr>
          <a:xfrm>
            <a:off x="685800" y="0"/>
            <a:ext cx="7772400" cy="1143000"/>
          </a:xfrm>
        </p:spPr>
        <p:txBody>
          <a:bodyPr/>
          <a:lstStyle/>
          <a:p>
            <a:r>
              <a:rPr lang="en-US" altLang="ar-JO"/>
              <a:t>Autoreactive T cell destruction</a:t>
            </a:r>
            <a:endParaRPr lang="ar-JO" altLang="ar-JO"/>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C88B074E-1C89-9956-0BF3-A4BB880E0E65}"/>
              </a:ext>
            </a:extLst>
          </p:cNvPr>
          <p:cNvSpPr>
            <a:spLocks noGrp="1"/>
          </p:cNvSpPr>
          <p:nvPr>
            <p:ph type="title"/>
          </p:nvPr>
        </p:nvSpPr>
        <p:spPr/>
        <p:txBody>
          <a:bodyPr/>
          <a:lstStyle/>
          <a:p>
            <a:endParaRPr lang="ar-JO" altLang="ar-JO"/>
          </a:p>
        </p:txBody>
      </p:sp>
      <p:pic>
        <p:nvPicPr>
          <p:cNvPr id="71683" name="Content Placeholder 3">
            <a:extLst>
              <a:ext uri="{FF2B5EF4-FFF2-40B4-BE49-F238E27FC236}">
                <a16:creationId xmlns:a16="http://schemas.microsoft.com/office/drawing/2014/main" id="{B04A30CB-C8F5-BF08-6D4F-86DE1FD03BD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41363" y="404813"/>
            <a:ext cx="7716837" cy="578802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7AE02259-45FF-AA82-93C5-F05462C72D78}"/>
              </a:ext>
            </a:extLst>
          </p:cNvPr>
          <p:cNvSpPr>
            <a:spLocks noGrp="1"/>
          </p:cNvSpPr>
          <p:nvPr>
            <p:ph type="title"/>
          </p:nvPr>
        </p:nvSpPr>
        <p:spPr/>
        <p:txBody>
          <a:bodyPr/>
          <a:lstStyle/>
          <a:p>
            <a:r>
              <a:rPr lang="en-US" altLang="ar-JO"/>
              <a:t>Cytokine families</a:t>
            </a:r>
            <a:endParaRPr lang="ar-JO" altLang="ar-JO"/>
          </a:p>
        </p:txBody>
      </p:sp>
      <p:sp>
        <p:nvSpPr>
          <p:cNvPr id="46083" name="Content Placeholder 2">
            <a:extLst>
              <a:ext uri="{FF2B5EF4-FFF2-40B4-BE49-F238E27FC236}">
                <a16:creationId xmlns:a16="http://schemas.microsoft.com/office/drawing/2014/main" id="{727F0792-9D91-57E5-26DA-E2866D4390B8}"/>
              </a:ext>
            </a:extLst>
          </p:cNvPr>
          <p:cNvSpPr>
            <a:spLocks noGrp="1"/>
          </p:cNvSpPr>
          <p:nvPr>
            <p:ph idx="1"/>
          </p:nvPr>
        </p:nvSpPr>
        <p:spPr/>
        <p:txBody>
          <a:bodyPr/>
          <a:lstStyle/>
          <a:p>
            <a:pPr algn="l" rtl="0"/>
            <a:r>
              <a:rPr lang="en-US" altLang="ar-JO"/>
              <a:t>the cytokine superfamily includes </a:t>
            </a:r>
          </a:p>
          <a:p>
            <a:pPr lvl="1" algn="l" rtl="0"/>
            <a:r>
              <a:rPr lang="en-US" altLang="ar-JO"/>
              <a:t>interleukins, </a:t>
            </a:r>
          </a:p>
          <a:p>
            <a:pPr lvl="1" algn="l" rtl="0"/>
            <a:r>
              <a:rPr lang="en-US" altLang="ar-JO"/>
              <a:t>chemokines, </a:t>
            </a:r>
          </a:p>
          <a:p>
            <a:pPr lvl="1" algn="l" rtl="0"/>
            <a:r>
              <a:rPr lang="en-US" altLang="ar-JO"/>
              <a:t>colony-stimulating factors (CSF), </a:t>
            </a:r>
          </a:p>
          <a:p>
            <a:pPr lvl="1" algn="l" rtl="0"/>
            <a:r>
              <a:rPr lang="en-US" altLang="ar-JO"/>
              <a:t>interferons,</a:t>
            </a:r>
          </a:p>
          <a:p>
            <a:pPr lvl="1" algn="l" rtl="0"/>
            <a:r>
              <a:rPr lang="en-US" altLang="ar-JO"/>
              <a:t> the transforming growth factors (TGF)</a:t>
            </a:r>
          </a:p>
          <a:p>
            <a:pPr lvl="1" algn="l" rtl="0"/>
            <a:r>
              <a:rPr lang="en-US" altLang="ar-JO"/>
              <a:t>tumor necrosis factor families (TNF) .</a:t>
            </a:r>
            <a:endParaRPr lang="ar-JO" altLang="ar-JO"/>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a:extLst>
              <a:ext uri="{FF2B5EF4-FFF2-40B4-BE49-F238E27FC236}">
                <a16:creationId xmlns:a16="http://schemas.microsoft.com/office/drawing/2014/main" id="{191C98AD-9274-2B28-B72C-CA62163F45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541338"/>
            <a:ext cx="5891213" cy="577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6B3F284-E2BE-DD65-DCDF-9B33BF56EB05}"/>
              </a:ext>
            </a:extLst>
          </p:cNvPr>
          <p:cNvSpPr>
            <a:spLocks noGrp="1" noChangeArrowheads="1"/>
          </p:cNvSpPr>
          <p:nvPr>
            <p:ph type="title"/>
          </p:nvPr>
        </p:nvSpPr>
        <p:spPr>
          <a:xfrm>
            <a:off x="0" y="304800"/>
            <a:ext cx="7772400" cy="533400"/>
          </a:xfrm>
        </p:spPr>
        <p:txBody>
          <a:bodyPr/>
          <a:lstStyle/>
          <a:p>
            <a:pPr algn="l" eaLnBrk="1" hangingPunct="1"/>
            <a:r>
              <a:rPr lang="en-US" altLang="ar-JO" sz="3600">
                <a:latin typeface="Arial" panose="020B0604020202020204" pitchFamily="34" charset="0"/>
              </a:rPr>
              <a:t>Functional features</a:t>
            </a:r>
          </a:p>
        </p:txBody>
      </p:sp>
      <p:sp>
        <p:nvSpPr>
          <p:cNvPr id="49155" name="Rectangle 3">
            <a:extLst>
              <a:ext uri="{FF2B5EF4-FFF2-40B4-BE49-F238E27FC236}">
                <a16:creationId xmlns:a16="http://schemas.microsoft.com/office/drawing/2014/main" id="{E5337D19-74AA-1C15-6DD8-A0076FBF6FF2}"/>
              </a:ext>
            </a:extLst>
          </p:cNvPr>
          <p:cNvSpPr>
            <a:spLocks noGrp="1" noChangeArrowheads="1"/>
          </p:cNvSpPr>
          <p:nvPr>
            <p:ph type="body" idx="1"/>
          </p:nvPr>
        </p:nvSpPr>
        <p:spPr>
          <a:xfrm>
            <a:off x="0" y="1066800"/>
            <a:ext cx="3886200" cy="5562600"/>
          </a:xfrm>
        </p:spPr>
        <p:txBody>
          <a:bodyPr/>
          <a:lstStyle/>
          <a:p>
            <a:pPr eaLnBrk="1" hangingPunct="1">
              <a:lnSpc>
                <a:spcPct val="65000"/>
              </a:lnSpc>
            </a:pPr>
            <a:r>
              <a:rPr lang="en-US" altLang="ar-JO" sz="2800">
                <a:latin typeface="Arial" panose="020B0604020202020204" pitchFamily="34" charset="0"/>
              </a:rPr>
              <a:t>Highly interactive</a:t>
            </a:r>
          </a:p>
          <a:p>
            <a:pPr eaLnBrk="1" hangingPunct="1">
              <a:lnSpc>
                <a:spcPct val="65000"/>
              </a:lnSpc>
            </a:pPr>
            <a:endParaRPr lang="en-US" altLang="ar-JO" sz="2800">
              <a:latin typeface="Arial" panose="020B0604020202020204" pitchFamily="34" charset="0"/>
            </a:endParaRPr>
          </a:p>
          <a:p>
            <a:pPr eaLnBrk="1" hangingPunct="1">
              <a:lnSpc>
                <a:spcPct val="65000"/>
              </a:lnSpc>
            </a:pPr>
            <a:endParaRPr lang="en-US" altLang="ar-JO" sz="2800">
              <a:latin typeface="Arial" panose="020B0604020202020204" pitchFamily="34" charset="0"/>
            </a:endParaRPr>
          </a:p>
          <a:p>
            <a:pPr lvl="1" eaLnBrk="1" hangingPunct="1">
              <a:lnSpc>
                <a:spcPct val="65000"/>
              </a:lnSpc>
              <a:buFontTx/>
              <a:buNone/>
            </a:pPr>
            <a:r>
              <a:rPr lang="en-US" altLang="ar-JO" sz="2400">
                <a:latin typeface="Arial" panose="020B0604020202020204" pitchFamily="34" charset="0"/>
              </a:rPr>
              <a:t>pleiotropic</a:t>
            </a:r>
          </a:p>
          <a:p>
            <a:pPr lvl="1" eaLnBrk="1" hangingPunct="1">
              <a:lnSpc>
                <a:spcPct val="65000"/>
              </a:lnSpc>
            </a:pPr>
            <a:endParaRPr lang="en-US" altLang="ar-JO" sz="2400">
              <a:latin typeface="Arial" panose="020B0604020202020204" pitchFamily="34" charset="0"/>
            </a:endParaRPr>
          </a:p>
          <a:p>
            <a:pPr lvl="1" eaLnBrk="1" hangingPunct="1">
              <a:lnSpc>
                <a:spcPct val="65000"/>
              </a:lnSpc>
            </a:pPr>
            <a:endParaRPr lang="en-US" altLang="ar-JO" sz="2400">
              <a:latin typeface="Arial" panose="020B0604020202020204" pitchFamily="34" charset="0"/>
            </a:endParaRPr>
          </a:p>
          <a:p>
            <a:pPr lvl="1" eaLnBrk="1" hangingPunct="1">
              <a:lnSpc>
                <a:spcPct val="65000"/>
              </a:lnSpc>
            </a:pPr>
            <a:endParaRPr lang="en-US" altLang="ar-JO" sz="2400">
              <a:latin typeface="Arial" panose="020B0604020202020204" pitchFamily="34" charset="0"/>
            </a:endParaRPr>
          </a:p>
          <a:p>
            <a:pPr lvl="1" eaLnBrk="1" hangingPunct="1">
              <a:lnSpc>
                <a:spcPct val="65000"/>
              </a:lnSpc>
            </a:pPr>
            <a:endParaRPr lang="en-US" altLang="ar-JO" sz="2400">
              <a:latin typeface="Arial" panose="020B0604020202020204" pitchFamily="34" charset="0"/>
            </a:endParaRPr>
          </a:p>
          <a:p>
            <a:pPr lvl="1" eaLnBrk="1" hangingPunct="1">
              <a:lnSpc>
                <a:spcPct val="65000"/>
              </a:lnSpc>
              <a:buFontTx/>
              <a:buNone/>
            </a:pPr>
            <a:r>
              <a:rPr lang="en-US" altLang="ar-JO" sz="2400">
                <a:latin typeface="Arial" panose="020B0604020202020204" pitchFamily="34" charset="0"/>
              </a:rPr>
              <a:t>redundant</a:t>
            </a:r>
          </a:p>
          <a:p>
            <a:pPr lvl="1" eaLnBrk="1" hangingPunct="1">
              <a:lnSpc>
                <a:spcPct val="65000"/>
              </a:lnSpc>
            </a:pPr>
            <a:endParaRPr lang="en-US" altLang="ar-JO" sz="2400">
              <a:latin typeface="Arial" panose="020B0604020202020204" pitchFamily="34" charset="0"/>
            </a:endParaRPr>
          </a:p>
          <a:p>
            <a:pPr lvl="1" eaLnBrk="1" hangingPunct="1">
              <a:lnSpc>
                <a:spcPct val="65000"/>
              </a:lnSpc>
            </a:pPr>
            <a:endParaRPr lang="en-US" altLang="ar-JO" sz="2400">
              <a:latin typeface="Arial" panose="020B0604020202020204" pitchFamily="34" charset="0"/>
            </a:endParaRPr>
          </a:p>
          <a:p>
            <a:pPr lvl="1" eaLnBrk="1" hangingPunct="1">
              <a:lnSpc>
                <a:spcPct val="65000"/>
              </a:lnSpc>
            </a:pPr>
            <a:endParaRPr lang="en-US" altLang="ar-JO" sz="2400">
              <a:latin typeface="Arial" panose="020B0604020202020204" pitchFamily="34" charset="0"/>
            </a:endParaRPr>
          </a:p>
          <a:p>
            <a:pPr lvl="1" eaLnBrk="1" hangingPunct="1">
              <a:lnSpc>
                <a:spcPct val="65000"/>
              </a:lnSpc>
              <a:buFontTx/>
              <a:buNone/>
            </a:pPr>
            <a:r>
              <a:rPr lang="en-US" altLang="ar-JO" sz="2400">
                <a:latin typeface="Arial" panose="020B0604020202020204" pitchFamily="34" charset="0"/>
              </a:rPr>
              <a:t>synergistic</a:t>
            </a:r>
          </a:p>
          <a:p>
            <a:pPr lvl="1" eaLnBrk="1" hangingPunct="1">
              <a:lnSpc>
                <a:spcPct val="65000"/>
              </a:lnSpc>
            </a:pPr>
            <a:endParaRPr lang="en-US" altLang="ar-JO" sz="2400">
              <a:latin typeface="Arial" panose="020B0604020202020204" pitchFamily="34" charset="0"/>
            </a:endParaRPr>
          </a:p>
          <a:p>
            <a:pPr lvl="1" eaLnBrk="1" hangingPunct="1">
              <a:lnSpc>
                <a:spcPct val="65000"/>
              </a:lnSpc>
            </a:pPr>
            <a:endParaRPr lang="en-US" altLang="ar-JO" sz="2400">
              <a:latin typeface="Arial" panose="020B0604020202020204" pitchFamily="34" charset="0"/>
            </a:endParaRPr>
          </a:p>
          <a:p>
            <a:pPr lvl="1" eaLnBrk="1" hangingPunct="1">
              <a:lnSpc>
                <a:spcPct val="65000"/>
              </a:lnSpc>
            </a:pPr>
            <a:endParaRPr lang="en-US" altLang="ar-JO" sz="2400">
              <a:latin typeface="Arial" panose="020B0604020202020204" pitchFamily="34" charset="0"/>
            </a:endParaRPr>
          </a:p>
          <a:p>
            <a:pPr lvl="1" eaLnBrk="1" hangingPunct="1">
              <a:lnSpc>
                <a:spcPct val="65000"/>
              </a:lnSpc>
              <a:buFontTx/>
              <a:buNone/>
            </a:pPr>
            <a:r>
              <a:rPr lang="en-US" altLang="ar-JO" sz="2400">
                <a:latin typeface="Arial" panose="020B0604020202020204" pitchFamily="34" charset="0"/>
              </a:rPr>
              <a:t> antagonistic</a:t>
            </a:r>
          </a:p>
        </p:txBody>
      </p:sp>
      <p:pic>
        <p:nvPicPr>
          <p:cNvPr id="12292" name="Picture 4" descr="L:\ART\CH12\F12-02A.GIF">
            <a:extLst>
              <a:ext uri="{FF2B5EF4-FFF2-40B4-BE49-F238E27FC236}">
                <a16:creationId xmlns:a16="http://schemas.microsoft.com/office/drawing/2014/main" id="{0244C559-4188-37CA-C63D-176A41F40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250" y="381000"/>
            <a:ext cx="5186363"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9">
            <a:extLst>
              <a:ext uri="{FF2B5EF4-FFF2-40B4-BE49-F238E27FC236}">
                <a16:creationId xmlns:a16="http://schemas.microsoft.com/office/drawing/2014/main" id="{A8E8EB6D-913F-CA09-8267-73FDFA3AA505}"/>
              </a:ext>
            </a:extLst>
          </p:cNvPr>
          <p:cNvSpPr>
            <a:spLocks noGrp="1" noChangeArrowheads="1"/>
          </p:cNvSpPr>
          <p:nvPr>
            <p:ph type="title"/>
          </p:nvPr>
        </p:nvSpPr>
        <p:spPr/>
        <p:txBody>
          <a:bodyPr/>
          <a:lstStyle/>
          <a:p>
            <a:pPr eaLnBrk="1" hangingPunct="1"/>
            <a:r>
              <a:rPr lang="en-US" altLang="ar-JO"/>
              <a:t>Cytokines</a:t>
            </a:r>
          </a:p>
        </p:txBody>
      </p:sp>
      <p:sp>
        <p:nvSpPr>
          <p:cNvPr id="50179" name="Rectangle 3">
            <a:extLst>
              <a:ext uri="{FF2B5EF4-FFF2-40B4-BE49-F238E27FC236}">
                <a16:creationId xmlns:a16="http://schemas.microsoft.com/office/drawing/2014/main" id="{D3660A09-C953-8AC3-919B-488A6F1943C0}"/>
              </a:ext>
            </a:extLst>
          </p:cNvPr>
          <p:cNvSpPr>
            <a:spLocks noGrp="1" noChangeArrowheads="1"/>
          </p:cNvSpPr>
          <p:nvPr>
            <p:ph type="body" sz="half" idx="1"/>
          </p:nvPr>
        </p:nvSpPr>
        <p:spPr>
          <a:xfrm>
            <a:off x="457200" y="1600200"/>
            <a:ext cx="8229600" cy="1181100"/>
          </a:xfrm>
        </p:spPr>
        <p:txBody>
          <a:bodyPr/>
          <a:lstStyle/>
          <a:p>
            <a:pPr algn="l" rtl="0" eaLnBrk="1" hangingPunct="1"/>
            <a:r>
              <a:rPr lang="en-US" altLang="ar-JO" sz="1600"/>
              <a:t>There are </a:t>
            </a:r>
            <a:r>
              <a:rPr lang="en-US" altLang="ar-JO" sz="1600" b="1"/>
              <a:t>three functional categories of cytokines</a:t>
            </a:r>
            <a:r>
              <a:rPr lang="en-US" altLang="ar-JO" sz="1600"/>
              <a:t>:</a:t>
            </a:r>
          </a:p>
          <a:p>
            <a:pPr algn="l" rtl="0" eaLnBrk="1" hangingPunct="1">
              <a:buFontTx/>
              <a:buNone/>
            </a:pPr>
            <a:r>
              <a:rPr lang="en-US" altLang="ar-JO" sz="1600"/>
              <a:t>     1. cytokines that produced by innate immune responses,</a:t>
            </a:r>
            <a:br>
              <a:rPr lang="en-US" altLang="ar-JO" sz="1600"/>
            </a:br>
            <a:r>
              <a:rPr lang="en-US" altLang="ar-JO" sz="1600"/>
              <a:t>2. cytokines that produced by adaptive Immune responses, and</a:t>
            </a:r>
            <a:br>
              <a:rPr lang="en-US" altLang="ar-JO" sz="1600"/>
            </a:br>
            <a:r>
              <a:rPr lang="en-US" altLang="ar-JO" sz="1600"/>
              <a:t>3. cytokines that stimulate hematopoiesis.</a:t>
            </a:r>
          </a:p>
          <a:p>
            <a:pPr algn="l" rtl="0" eaLnBrk="1" hangingPunct="1">
              <a:buFontTx/>
              <a:buNone/>
            </a:pPr>
            <a:endParaRPr lang="en-US" altLang="ar-JO" sz="1600"/>
          </a:p>
        </p:txBody>
      </p:sp>
      <p:pic>
        <p:nvPicPr>
          <p:cNvPr id="50180" name="Picture 31">
            <a:extLst>
              <a:ext uri="{FF2B5EF4-FFF2-40B4-BE49-F238E27FC236}">
                <a16:creationId xmlns:a16="http://schemas.microsoft.com/office/drawing/2014/main" id="{4EE8474D-A6F3-C40E-EBFC-DCCFF524987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23850" y="2838450"/>
            <a:ext cx="8208963" cy="3641725"/>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52C6F892-AEE4-88A6-378B-F585FD558A7C}"/>
              </a:ext>
            </a:extLst>
          </p:cNvPr>
          <p:cNvSpPr>
            <a:spLocks noGrp="1" noChangeArrowheads="1"/>
          </p:cNvSpPr>
          <p:nvPr>
            <p:ph type="title"/>
          </p:nvPr>
        </p:nvSpPr>
        <p:spPr>
          <a:xfrm>
            <a:off x="468313" y="0"/>
            <a:ext cx="8229600" cy="1143000"/>
          </a:xfrm>
        </p:spPr>
        <p:txBody>
          <a:bodyPr/>
          <a:lstStyle/>
          <a:p>
            <a:pPr eaLnBrk="1" hangingPunct="1"/>
            <a:r>
              <a:rPr lang="en-US" altLang="ar-JO" sz="3200" b="1"/>
              <a:t>cytokines that produced by innate immune responses</a:t>
            </a:r>
            <a:endParaRPr lang="en-US" altLang="ar-JO" sz="4000"/>
          </a:p>
        </p:txBody>
      </p:sp>
      <p:sp>
        <p:nvSpPr>
          <p:cNvPr id="51203" name="Rectangle 3">
            <a:extLst>
              <a:ext uri="{FF2B5EF4-FFF2-40B4-BE49-F238E27FC236}">
                <a16:creationId xmlns:a16="http://schemas.microsoft.com/office/drawing/2014/main" id="{B1D50460-6502-BC90-4216-152C97DEA2FC}"/>
              </a:ext>
            </a:extLst>
          </p:cNvPr>
          <p:cNvSpPr>
            <a:spLocks noGrp="1" noChangeArrowheads="1"/>
          </p:cNvSpPr>
          <p:nvPr>
            <p:ph type="body" idx="1"/>
          </p:nvPr>
        </p:nvSpPr>
        <p:spPr>
          <a:xfrm>
            <a:off x="468313" y="1125538"/>
            <a:ext cx="8229600" cy="5732462"/>
          </a:xfrm>
        </p:spPr>
        <p:txBody>
          <a:bodyPr/>
          <a:lstStyle/>
          <a:p>
            <a:pPr marL="533400" indent="-533400" algn="l" rtl="0" eaLnBrk="1" hangingPunct="1">
              <a:lnSpc>
                <a:spcPct val="80000"/>
              </a:lnSpc>
            </a:pPr>
            <a:r>
              <a:rPr lang="en-US" altLang="ar-JO" sz="900" b="1"/>
              <a:t> </a:t>
            </a:r>
            <a:r>
              <a:rPr lang="en-US" altLang="ar-JO" sz="2000" b="1"/>
              <a:t>cytokines that regulate innate immune responses are</a:t>
            </a:r>
          </a:p>
          <a:p>
            <a:pPr marL="533400" indent="-533400" algn="l" rtl="0" eaLnBrk="1" hangingPunct="1">
              <a:lnSpc>
                <a:spcPct val="80000"/>
              </a:lnSpc>
              <a:buFontTx/>
              <a:buNone/>
            </a:pPr>
            <a:r>
              <a:rPr lang="en-US" altLang="ar-JO" sz="2000"/>
              <a:t>        produced primarily by mononuclear phagocytes, dendritic cells and NK ( some of them called pro-inflammatory cytokines) </a:t>
            </a:r>
          </a:p>
          <a:p>
            <a:pPr marL="533400" indent="-533400" algn="l" rtl="0" eaLnBrk="1" hangingPunct="1">
              <a:lnSpc>
                <a:spcPct val="80000"/>
              </a:lnSpc>
              <a:buFontTx/>
              <a:buNone/>
            </a:pPr>
            <a:endParaRPr lang="en-US" altLang="ar-JO" sz="2000" b="1">
              <a:latin typeface="Times New Roman" panose="02020603050405020304" pitchFamily="18" charset="0"/>
              <a:cs typeface="Times New Roman" panose="02020603050405020304" pitchFamily="18" charset="0"/>
            </a:endParaRPr>
          </a:p>
          <a:p>
            <a:pPr marL="533400" indent="-533400" algn="l" rtl="0" eaLnBrk="1" hangingPunct="1">
              <a:lnSpc>
                <a:spcPct val="80000"/>
              </a:lnSpc>
              <a:buFontTx/>
              <a:buNone/>
            </a:pPr>
            <a:r>
              <a:rPr lang="en-US" altLang="ar-JO" sz="2000" b="1">
                <a:latin typeface="Times New Roman" panose="02020603050405020304" pitchFamily="18" charset="0"/>
                <a:cs typeface="Times New Roman" panose="02020603050405020304" pitchFamily="18" charset="0"/>
              </a:rPr>
              <a:t>1. </a:t>
            </a:r>
            <a:r>
              <a:rPr lang="en-US" altLang="ar-JO" sz="2400" b="1">
                <a:latin typeface="Times New Roman" panose="02020603050405020304" pitchFamily="18" charset="0"/>
                <a:cs typeface="Times New Roman" panose="02020603050405020304" pitchFamily="18" charset="0"/>
              </a:rPr>
              <a:t>Interleukin 1 (IL-1) and Tumor necrosis factor ( TNF alpha) (PRO-INFLAMMATORY CYTOKINES);</a:t>
            </a:r>
            <a:r>
              <a:rPr lang="en-US" altLang="ar-JO" sz="2400"/>
              <a:t> </a:t>
            </a:r>
            <a:r>
              <a:rPr lang="en-US" altLang="ar-JO" sz="2400" b="1">
                <a:latin typeface="Times New Roman" panose="02020603050405020304" pitchFamily="18" charset="0"/>
                <a:cs typeface="Times New Roman" panose="02020603050405020304" pitchFamily="18" charset="0"/>
              </a:rPr>
              <a:t>IL-1 function similarly to TNF in that it mediates acute inflammatory responses</a:t>
            </a:r>
            <a:r>
              <a:rPr lang="en-US" altLang="ar-JO" sz="2400">
                <a:latin typeface="Times New Roman" panose="02020603050405020304" pitchFamily="18" charset="0"/>
                <a:cs typeface="Times New Roman" panose="02020603050405020304" pitchFamily="18" charset="0"/>
              </a:rPr>
              <a:t>. It also works synergistically with TNF to enhance inflammation. </a:t>
            </a:r>
          </a:p>
          <a:p>
            <a:pPr marL="933450" lvl="1" indent="-533400" algn="l" rtl="0" eaLnBrk="1" hangingPunct="1">
              <a:lnSpc>
                <a:spcPct val="80000"/>
              </a:lnSpc>
              <a:buFontTx/>
              <a:buAutoNum type="arabicPeriod"/>
            </a:pPr>
            <a:r>
              <a:rPr lang="en-US" altLang="ar-JO" sz="2400">
                <a:latin typeface="Times New Roman" panose="02020603050405020304" pitchFamily="18" charset="0"/>
                <a:cs typeface="Times New Roman" panose="02020603050405020304" pitchFamily="18" charset="0"/>
              </a:rPr>
              <a:t>They stimulate the synthesis of adhesion factors on endothelial cells and leukocytes that help in cell migration</a:t>
            </a:r>
          </a:p>
          <a:p>
            <a:pPr marL="933450" lvl="1" indent="-533400" algn="l" rtl="0" eaLnBrk="1" hangingPunct="1">
              <a:lnSpc>
                <a:spcPct val="80000"/>
              </a:lnSpc>
              <a:buFontTx/>
              <a:buAutoNum type="arabicPeriod"/>
            </a:pPr>
            <a:r>
              <a:rPr lang="en-US" altLang="ar-JO" sz="2400">
                <a:latin typeface="Times New Roman" panose="02020603050405020304" pitchFamily="18" charset="0"/>
                <a:cs typeface="Times New Roman" panose="02020603050405020304" pitchFamily="18" charset="0"/>
              </a:rPr>
              <a:t>They are both produced primarily by local activated monocytes, macrophages and by neutrophils.  </a:t>
            </a:r>
          </a:p>
          <a:p>
            <a:pPr marL="933450" lvl="1" indent="-533400" algn="l" rtl="0" eaLnBrk="1" hangingPunct="1">
              <a:lnSpc>
                <a:spcPct val="80000"/>
              </a:lnSpc>
              <a:buFontTx/>
              <a:buAutoNum type="arabicPeriod"/>
            </a:pPr>
            <a:r>
              <a:rPr lang="en-US" altLang="ar-JO" sz="2400">
                <a:latin typeface="Times New Roman" panose="02020603050405020304" pitchFamily="18" charset="0"/>
                <a:cs typeface="Times New Roman" panose="02020603050405020304" pitchFamily="18" charset="0"/>
              </a:rPr>
              <a:t>they produced in high quantity affecting on hypothalamus to increase prostaglandin syn. causing fever (endogenous pyrogens) (this is inhibited by aspirin) </a:t>
            </a:r>
          </a:p>
          <a:p>
            <a:pPr marL="933450" lvl="1" indent="-533400" algn="l" rtl="0" eaLnBrk="1" hangingPunct="1">
              <a:lnSpc>
                <a:spcPct val="80000"/>
              </a:lnSpc>
              <a:buFontTx/>
              <a:buAutoNum type="arabicPeriod"/>
            </a:pPr>
            <a:r>
              <a:rPr lang="en-US" altLang="ar-JO" sz="2400">
                <a:latin typeface="Times New Roman" panose="02020603050405020304" pitchFamily="18" charset="0"/>
                <a:cs typeface="Times New Roman" panose="02020603050405020304" pitchFamily="18" charset="0"/>
              </a:rPr>
              <a:t>and stimulate the production of acute phase proteins from</a:t>
            </a:r>
            <a:r>
              <a:rPr lang="en-US" altLang="ar-JO" sz="2400" i="1">
                <a:latin typeface="Times New Roman" panose="02020603050405020304" pitchFamily="18" charset="0"/>
                <a:cs typeface="Times New Roman" panose="02020603050405020304" pitchFamily="18" charset="0"/>
              </a:rPr>
              <a:t> liver </a:t>
            </a:r>
            <a:endParaRPr lang="en-US" altLang="ar-JO" sz="2400">
              <a:latin typeface="Times New Roman" panose="02020603050405020304" pitchFamily="18" charset="0"/>
              <a:cs typeface="Times New Roman" panose="02020603050405020304" pitchFamily="18" charset="0"/>
            </a:endParaRPr>
          </a:p>
          <a:p>
            <a:pPr marL="933450" lvl="1" indent="-533400" algn="l" rtl="0" eaLnBrk="1" hangingPunct="1">
              <a:lnSpc>
                <a:spcPct val="80000"/>
              </a:lnSpc>
              <a:buFontTx/>
              <a:buNone/>
            </a:pPr>
            <a:endParaRPr lang="ar-JO" altLang="ar-JO" sz="1600">
              <a:latin typeface="Times New Roman" panose="02020603050405020304" pitchFamily="18" charset="0"/>
              <a:cs typeface="Times New Roman" panose="02020603050405020304" pitchFamily="18" charset="0"/>
            </a:endParaRPr>
          </a:p>
          <a:p>
            <a:pPr marL="533400" indent="-533400" algn="l" rtl="0" eaLnBrk="1" hangingPunct="1">
              <a:lnSpc>
                <a:spcPct val="80000"/>
              </a:lnSpc>
              <a:buFontTx/>
              <a:buNone/>
            </a:pPr>
            <a:endParaRPr lang="en-US" altLang="ar-JO" sz="200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descr="An external file that holds a picture, illustration, etc., usually as some form of binary object. The name of referred object is ch2f38.jpg. ">
            <a:extLst>
              <a:ext uri="{FF2B5EF4-FFF2-40B4-BE49-F238E27FC236}">
                <a16:creationId xmlns:a16="http://schemas.microsoft.com/office/drawing/2014/main" id="{F2DE523E-CC06-0F2C-B1A9-2CE27D0D3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257300"/>
            <a:ext cx="8640763" cy="47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0F9C7363-5B09-A764-306D-A4F41E2421A9}"/>
              </a:ext>
            </a:extLst>
          </p:cNvPr>
          <p:cNvSpPr>
            <a:spLocks noGrp="1" noChangeArrowheads="1"/>
          </p:cNvSpPr>
          <p:nvPr>
            <p:ph type="body" idx="1"/>
          </p:nvPr>
        </p:nvSpPr>
        <p:spPr>
          <a:xfrm>
            <a:off x="323850" y="1700213"/>
            <a:ext cx="8362950" cy="5576887"/>
          </a:xfrm>
        </p:spPr>
        <p:txBody>
          <a:bodyPr/>
          <a:lstStyle/>
          <a:p>
            <a:pPr marL="609600" indent="-609600" algn="l" rtl="0" eaLnBrk="1" hangingPunct="1">
              <a:lnSpc>
                <a:spcPct val="80000"/>
              </a:lnSpc>
              <a:buFontTx/>
              <a:buNone/>
              <a:defRPr/>
            </a:pPr>
            <a:endParaRPr lang="en-US" sz="2000" b="1" dirty="0">
              <a:latin typeface="Times New Roman" pitchFamily="18" charset="0"/>
              <a:cs typeface="Times New Roman" pitchFamily="18" charset="0"/>
            </a:endParaRPr>
          </a:p>
          <a:p>
            <a:pPr marL="0" indent="0" algn="l" rtl="0" eaLnBrk="1" hangingPunct="1">
              <a:lnSpc>
                <a:spcPct val="80000"/>
              </a:lnSpc>
              <a:buFontTx/>
              <a:buNone/>
              <a:defRPr/>
            </a:pPr>
            <a:r>
              <a:rPr lang="en-US" sz="2000" b="1" dirty="0">
                <a:latin typeface="Times New Roman" pitchFamily="18" charset="0"/>
                <a:cs typeface="Times New Roman" pitchFamily="18" charset="0"/>
              </a:rPr>
              <a:t>2.  IL-12 is a primary mediator of immune responses to intracellular microbes (listeria, mycobacteria and viruses) produced by DC and </a:t>
            </a:r>
            <a:r>
              <a:rPr lang="en-US" sz="2000" b="1" dirty="0" err="1">
                <a:latin typeface="Times New Roman" pitchFamily="18" charset="0"/>
                <a:cs typeface="Times New Roman" pitchFamily="18" charset="0"/>
              </a:rPr>
              <a:t>macrophags</a:t>
            </a:r>
            <a:endParaRPr lang="en-US" sz="2000" b="1" dirty="0">
              <a:latin typeface="Times New Roman" pitchFamily="18" charset="0"/>
              <a:cs typeface="Times New Roman" pitchFamily="18" charset="0"/>
            </a:endParaRPr>
          </a:p>
          <a:p>
            <a:pPr marL="990600" lvl="1" indent="-533400" algn="l" rtl="0" eaLnBrk="1" hangingPunct="1">
              <a:lnSpc>
                <a:spcPct val="80000"/>
              </a:lnSpc>
              <a:buFontTx/>
              <a:buAutoNum type="arabicPeriod"/>
              <a:defRPr/>
            </a:pPr>
            <a:r>
              <a:rPr lang="en-US" sz="2000" b="1" dirty="0">
                <a:latin typeface="Times New Roman" pitchFamily="18" charset="0"/>
                <a:cs typeface="Times New Roman" pitchFamily="18" charset="0"/>
              </a:rPr>
              <a:t>It is an activator CD8 T cells differentiation, </a:t>
            </a:r>
            <a:endParaRPr lang="en-US" sz="2000" dirty="0">
              <a:latin typeface="Times New Roman" pitchFamily="18" charset="0"/>
              <a:cs typeface="Times New Roman" pitchFamily="18" charset="0"/>
            </a:endParaRPr>
          </a:p>
          <a:p>
            <a:pPr marL="990600" lvl="1" indent="-533400" algn="l" rtl="0" eaLnBrk="1" hangingPunct="1">
              <a:lnSpc>
                <a:spcPct val="80000"/>
              </a:lnSpc>
              <a:buFontTx/>
              <a:buAutoNum type="arabicPeriod"/>
              <a:defRPr/>
            </a:pPr>
            <a:r>
              <a:rPr lang="en-US" sz="2000" b="1" dirty="0">
                <a:latin typeface="Times New Roman" pitchFamily="18" charset="0"/>
                <a:cs typeface="Times New Roman" pitchFamily="18" charset="0"/>
              </a:rPr>
              <a:t> TH1 cell differentiation when binding CD4 and APC include </a:t>
            </a:r>
            <a:r>
              <a:rPr lang="en-US" sz="2000" b="1" dirty="0" err="1">
                <a:latin typeface="Times New Roman" pitchFamily="18" charset="0"/>
                <a:cs typeface="Times New Roman" pitchFamily="18" charset="0"/>
              </a:rPr>
              <a:t>intacellular</a:t>
            </a:r>
            <a:r>
              <a:rPr lang="en-US" sz="2000" b="1" dirty="0">
                <a:latin typeface="Times New Roman" pitchFamily="18" charset="0"/>
                <a:cs typeface="Times New Roman" pitchFamily="18" charset="0"/>
              </a:rPr>
              <a:t> pathogen</a:t>
            </a:r>
          </a:p>
          <a:p>
            <a:pPr marL="990600" lvl="1" indent="-533400" algn="l" rtl="0" eaLnBrk="1" hangingPunct="1">
              <a:lnSpc>
                <a:spcPct val="80000"/>
              </a:lnSpc>
              <a:buFontTx/>
              <a:buAutoNum type="arabicPeriod"/>
              <a:defRPr/>
            </a:pPr>
            <a:r>
              <a:rPr lang="en-US" sz="2000" b="1" dirty="0">
                <a:latin typeface="Times New Roman" pitchFamily="18" charset="0"/>
                <a:cs typeface="Times New Roman" pitchFamily="18" charset="0"/>
              </a:rPr>
              <a:t>NK activation</a:t>
            </a:r>
          </a:p>
          <a:p>
            <a:pPr marL="990600" lvl="1" indent="-533400" algn="l" rtl="0" eaLnBrk="1" hangingPunct="1">
              <a:lnSpc>
                <a:spcPct val="80000"/>
              </a:lnSpc>
              <a:buFontTx/>
              <a:buAutoNum type="arabicPeriod"/>
              <a:defRPr/>
            </a:pPr>
            <a:r>
              <a:rPr lang="en-US" sz="2000" dirty="0">
                <a:latin typeface="Times New Roman" pitchFamily="18" charset="0"/>
                <a:cs typeface="Times New Roman" pitchFamily="18" charset="0"/>
              </a:rPr>
              <a:t>It  also stimulates interferon-gamma production from these cells</a:t>
            </a:r>
          </a:p>
          <a:p>
            <a:pPr marL="457200" lvl="1" indent="0" algn="l" rtl="0" eaLnBrk="1" hangingPunct="1">
              <a:lnSpc>
                <a:spcPct val="80000"/>
              </a:lnSpc>
              <a:buFontTx/>
              <a:buNone/>
              <a:defRPr/>
            </a:pPr>
            <a:r>
              <a:rPr lang="en-US" sz="2000" dirty="0">
                <a:latin typeface="Times New Roman" pitchFamily="18" charset="0"/>
                <a:cs typeface="Times New Roman" pitchFamily="18" charset="0"/>
              </a:rPr>
              <a:t>.</a:t>
            </a:r>
          </a:p>
          <a:p>
            <a:pPr marL="609600" indent="-609600" algn="l" rtl="0" eaLnBrk="1" hangingPunct="1">
              <a:lnSpc>
                <a:spcPct val="80000"/>
              </a:lnSpc>
              <a:buFontTx/>
              <a:buNone/>
              <a:defRPr/>
            </a:pPr>
            <a:endParaRPr lang="ar-JO" sz="2000" dirty="0">
              <a:latin typeface="Times New Roman" pitchFamily="18" charset="0"/>
              <a:cs typeface="Times New Roman"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ar-JO"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ar-JO"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38489D42CA6C41BFEE3D6D9C61A098" ma:contentTypeVersion="5" ma:contentTypeDescription="Create a new document." ma:contentTypeScope="" ma:versionID="132a529289613c18b5653c209cab821b">
  <xsd:schema xmlns:xsd="http://www.w3.org/2001/XMLSchema" xmlns:xs="http://www.w3.org/2001/XMLSchema" xmlns:p="http://schemas.microsoft.com/office/2006/metadata/properties" xmlns:ns2="33c31460-5e8d-4ba6-adb9-549ebae80018" targetNamespace="http://schemas.microsoft.com/office/2006/metadata/properties" ma:root="true" ma:fieldsID="a71d5553e7b52e57e0678a2b391772e0" ns2:_="">
    <xsd:import namespace="33c31460-5e8d-4ba6-adb9-549ebae8001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c31460-5e8d-4ba6-adb9-549ebae800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FE5956-60D4-4E4C-9877-73DFD08AD1CC}">
  <ds:schemaRefs>
    <ds:schemaRef ds:uri="http://schemas.microsoft.com/office/2006/metadata/contentType"/>
    <ds:schemaRef ds:uri="http://schemas.microsoft.com/office/2006/metadata/properties/metaAttributes"/>
    <ds:schemaRef ds:uri="http://www.w3.org/2000/xmlns/"/>
    <ds:schemaRef ds:uri="http://www.w3.org/2001/XMLSchema"/>
    <ds:schemaRef ds:uri="33c31460-5e8d-4ba6-adb9-549ebae80018"/>
  </ds:schemaRefs>
</ds:datastoreItem>
</file>

<file path=customXml/itemProps2.xml><?xml version="1.0" encoding="utf-8"?>
<ds:datastoreItem xmlns:ds="http://schemas.openxmlformats.org/officeDocument/2006/customXml" ds:itemID="{7ABC284B-979F-4B2C-926F-9D10743958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2510</TotalTime>
  <Words>1600</Words>
  <Application>Microsoft Office PowerPoint</Application>
  <PresentationFormat>عرض على الشاشة (4:3)</PresentationFormat>
  <Paragraphs>146</Paragraphs>
  <Slides>25</Slides>
  <Notes>3</Notes>
  <HiddenSlides>0</HiddenSlides>
  <MMClips>0</MMClips>
  <ScaleCrop>false</ScaleCrop>
  <HeadingPairs>
    <vt:vector size="4" baseType="variant">
      <vt:variant>
        <vt:lpstr>نسق</vt:lpstr>
      </vt:variant>
      <vt:variant>
        <vt:i4>7</vt:i4>
      </vt:variant>
      <vt:variant>
        <vt:lpstr>عناوين الشرائح</vt:lpstr>
      </vt:variant>
      <vt:variant>
        <vt:i4>25</vt:i4>
      </vt:variant>
    </vt:vector>
  </HeadingPairs>
  <TitlesOfParts>
    <vt:vector size="32" baseType="lpstr">
      <vt:lpstr>Default Design</vt:lpstr>
      <vt:lpstr>2_Office Theme</vt:lpstr>
      <vt:lpstr>2_blank</vt:lpstr>
      <vt:lpstr>3_blank</vt:lpstr>
      <vt:lpstr>默认设计模板</vt:lpstr>
      <vt:lpstr>Office Theme</vt:lpstr>
      <vt:lpstr>1_Default Design</vt:lpstr>
      <vt:lpstr>Cytokines</vt:lpstr>
      <vt:lpstr>Definition</vt:lpstr>
      <vt:lpstr>Cytokine families</vt:lpstr>
      <vt:lpstr>عرض تقديمي في PowerPoint</vt:lpstr>
      <vt:lpstr>Functional features</vt:lpstr>
      <vt:lpstr>Cytokines</vt:lpstr>
      <vt:lpstr>cytokines that produced by innate immune responses</vt:lpstr>
      <vt:lpstr>عرض تقديمي في PowerPoint</vt:lpstr>
      <vt:lpstr>عرض تقديمي في PowerPoint</vt:lpstr>
      <vt:lpstr>عرض تقديمي في PowerPoint</vt:lpstr>
      <vt:lpstr>3. Chemokines</vt:lpstr>
      <vt:lpstr>4. Type 1 interferon</vt:lpstr>
      <vt:lpstr>Cytokines that produced by Adaptive Immune Responses (Humoral Immunity and Cell-Mediated Immunity)</vt:lpstr>
      <vt:lpstr>عرض تقديمي في PowerPoint</vt:lpstr>
      <vt:lpstr>5. IL-6 and IL-10</vt:lpstr>
      <vt:lpstr>عرض تقديمي في PowerPoint</vt:lpstr>
      <vt:lpstr>Cytokines that Stimulate Hematopoiesis </vt:lpstr>
      <vt:lpstr>عرض تقديمي في PowerPoint</vt:lpstr>
      <vt:lpstr>Cytokines receptors</vt:lpstr>
      <vt:lpstr>Cytokine Receptors</vt:lpstr>
      <vt:lpstr>عرض تقديمي في PowerPoint</vt:lpstr>
      <vt:lpstr>Cytokine as a therapy</vt:lpstr>
      <vt:lpstr>Autoreactive T cell destruction</vt:lpstr>
      <vt:lpstr>Autoreactive T cell destruction</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962797891825</cp:lastModifiedBy>
  <cp:revision>84</cp:revision>
  <dcterms:created xsi:type="dcterms:W3CDTF">2010-10-21T15:32:31Z</dcterms:created>
  <dcterms:modified xsi:type="dcterms:W3CDTF">2022-11-15T21:19:11Z</dcterms:modified>
</cp:coreProperties>
</file>