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307" r:id="rId6"/>
    <p:sldId id="308" r:id="rId7"/>
    <p:sldId id="306" r:id="rId8"/>
    <p:sldId id="260" r:id="rId9"/>
    <p:sldId id="261" r:id="rId10"/>
    <p:sldId id="309" r:id="rId11"/>
    <p:sldId id="310" r:id="rId12"/>
    <p:sldId id="262" r:id="rId13"/>
    <p:sldId id="263" r:id="rId14"/>
    <p:sldId id="264" r:id="rId15"/>
    <p:sldId id="311" r:id="rId16"/>
    <p:sldId id="312" r:id="rId17"/>
    <p:sldId id="266" r:id="rId18"/>
    <p:sldId id="313" r:id="rId19"/>
    <p:sldId id="314" r:id="rId20"/>
    <p:sldId id="271" r:id="rId21"/>
    <p:sldId id="315" r:id="rId22"/>
    <p:sldId id="316" r:id="rId23"/>
    <p:sldId id="318" r:id="rId24"/>
    <p:sldId id="274" r:id="rId25"/>
    <p:sldId id="319" r:id="rId26"/>
    <p:sldId id="320" r:id="rId27"/>
    <p:sldId id="321" r:id="rId28"/>
    <p:sldId id="322" r:id="rId29"/>
    <p:sldId id="323" r:id="rId30"/>
    <p:sldId id="269" r:id="rId31"/>
    <p:sldId id="324" r:id="rId32"/>
    <p:sldId id="276" r:id="rId33"/>
    <p:sldId id="325" r:id="rId34"/>
    <p:sldId id="279" r:id="rId35"/>
    <p:sldId id="280" r:id="rId36"/>
    <p:sldId id="282" r:id="rId37"/>
    <p:sldId id="283" r:id="rId38"/>
    <p:sldId id="326" r:id="rId39"/>
    <p:sldId id="285" r:id="rId40"/>
    <p:sldId id="328" r:id="rId41"/>
    <p:sldId id="327" r:id="rId42"/>
    <p:sldId id="289" r:id="rId43"/>
    <p:sldId id="329" r:id="rId44"/>
    <p:sldId id="290" r:id="rId45"/>
    <p:sldId id="291" r:id="rId46"/>
    <p:sldId id="292" r:id="rId47"/>
    <p:sldId id="331" r:id="rId48"/>
    <p:sldId id="330" r:id="rId49"/>
    <p:sldId id="299" r:id="rId50"/>
    <p:sldId id="332" r:id="rId51"/>
    <p:sldId id="303" r:id="rId52"/>
    <p:sldId id="304" r:id="rId53"/>
    <p:sldId id="305" r:id="rId54"/>
    <p:sldId id="334" r:id="rId55"/>
    <p:sldId id="333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54A8A-3B80-4FC2-BDD3-E4523D7FF4B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DDE61E6-C067-46E8-BCE0-F0AFFC5DA016}">
      <dgm:prSet/>
      <dgm:spPr/>
      <dgm:t>
        <a:bodyPr/>
        <a:lstStyle/>
        <a:p>
          <a:r>
            <a:rPr lang="en-US"/>
            <a:t>Alimentary tract: from the mouth to the anus</a:t>
          </a:r>
        </a:p>
      </dgm:t>
    </dgm:pt>
    <dgm:pt modelId="{69C25425-E284-4CD8-BD84-52B49D870B87}" type="parTrans" cxnId="{B152D850-E040-4AC0-BF30-81BE868882F0}">
      <dgm:prSet/>
      <dgm:spPr/>
      <dgm:t>
        <a:bodyPr/>
        <a:lstStyle/>
        <a:p>
          <a:endParaRPr lang="en-US"/>
        </a:p>
      </dgm:t>
    </dgm:pt>
    <dgm:pt modelId="{C47AA339-7E55-4A8B-B32F-60DB01618DEA}" type="sibTrans" cxnId="{B152D850-E040-4AC0-BF30-81BE868882F0}">
      <dgm:prSet/>
      <dgm:spPr/>
      <dgm:t>
        <a:bodyPr/>
        <a:lstStyle/>
        <a:p>
          <a:endParaRPr lang="en-US"/>
        </a:p>
      </dgm:t>
    </dgm:pt>
    <dgm:pt modelId="{8E6E5779-D42D-4880-8702-CD535AA6902C}">
      <dgm:prSet/>
      <dgm:spPr/>
      <dgm:t>
        <a:bodyPr/>
        <a:lstStyle/>
        <a:p>
          <a:r>
            <a:rPr lang="en-US"/>
            <a:t>Liver and biliary system (including the gallbladder)</a:t>
          </a:r>
        </a:p>
      </dgm:t>
    </dgm:pt>
    <dgm:pt modelId="{33CC9B0F-5E72-43A1-A6F4-3D41147029EB}" type="parTrans" cxnId="{8EC6374C-1876-4CA0-B3AE-F861E8E23FAE}">
      <dgm:prSet/>
      <dgm:spPr/>
      <dgm:t>
        <a:bodyPr/>
        <a:lstStyle/>
        <a:p>
          <a:endParaRPr lang="en-US"/>
        </a:p>
      </dgm:t>
    </dgm:pt>
    <dgm:pt modelId="{784CD8B1-0E75-4F28-888A-07D01BDC0516}" type="sibTrans" cxnId="{8EC6374C-1876-4CA0-B3AE-F861E8E23FAE}">
      <dgm:prSet/>
      <dgm:spPr/>
      <dgm:t>
        <a:bodyPr/>
        <a:lstStyle/>
        <a:p>
          <a:endParaRPr lang="en-US"/>
        </a:p>
      </dgm:t>
    </dgm:pt>
    <dgm:pt modelId="{644AF80C-1C6C-4CCC-8259-47729A0EDB5D}">
      <dgm:prSet/>
      <dgm:spPr/>
      <dgm:t>
        <a:bodyPr/>
        <a:lstStyle/>
        <a:p>
          <a:r>
            <a:rPr lang="en-US"/>
            <a:t>Pancreas</a:t>
          </a:r>
        </a:p>
      </dgm:t>
    </dgm:pt>
    <dgm:pt modelId="{56014443-E03A-45AC-8D61-0871178155D3}" type="parTrans" cxnId="{254C9A81-CDED-42FE-AD0A-738E5AA16D4A}">
      <dgm:prSet/>
      <dgm:spPr/>
      <dgm:t>
        <a:bodyPr/>
        <a:lstStyle/>
        <a:p>
          <a:endParaRPr lang="en-US"/>
        </a:p>
      </dgm:t>
    </dgm:pt>
    <dgm:pt modelId="{2AA99A75-3D6F-40F0-9A8D-C38B893DDB71}" type="sibTrans" cxnId="{254C9A81-CDED-42FE-AD0A-738E5AA16D4A}">
      <dgm:prSet/>
      <dgm:spPr/>
      <dgm:t>
        <a:bodyPr/>
        <a:lstStyle/>
        <a:p>
          <a:endParaRPr lang="en-US"/>
        </a:p>
      </dgm:t>
    </dgm:pt>
    <dgm:pt modelId="{BC09D14F-779A-4C3F-B114-DECB6DB491BD}">
      <dgm:prSet/>
      <dgm:spPr/>
      <dgm:t>
        <a:bodyPr/>
        <a:lstStyle/>
        <a:p>
          <a:r>
            <a:rPr lang="en-US"/>
            <a:t>Spleen</a:t>
          </a:r>
        </a:p>
      </dgm:t>
    </dgm:pt>
    <dgm:pt modelId="{2A753121-77F0-4C22-AD32-613CB9787ED2}" type="parTrans" cxnId="{134E9333-B112-429A-973C-CAA648E27772}">
      <dgm:prSet/>
      <dgm:spPr/>
      <dgm:t>
        <a:bodyPr/>
        <a:lstStyle/>
        <a:p>
          <a:endParaRPr lang="en-US"/>
        </a:p>
      </dgm:t>
    </dgm:pt>
    <dgm:pt modelId="{A2CD177C-DFCB-4A08-88D2-AA0C7DC2B95D}" type="sibTrans" cxnId="{134E9333-B112-429A-973C-CAA648E27772}">
      <dgm:prSet/>
      <dgm:spPr/>
      <dgm:t>
        <a:bodyPr/>
        <a:lstStyle/>
        <a:p>
          <a:endParaRPr lang="en-US"/>
        </a:p>
      </dgm:t>
    </dgm:pt>
    <dgm:pt modelId="{F4F0D0C0-8936-4DBD-AD4C-71BC6FA27F70}" type="pres">
      <dgm:prSet presAssocID="{96B54A8A-3B80-4FC2-BDD3-E4523D7FF4B3}" presName="vert0" presStyleCnt="0">
        <dgm:presLayoutVars>
          <dgm:dir/>
          <dgm:animOne val="branch"/>
          <dgm:animLvl val="lvl"/>
        </dgm:presLayoutVars>
      </dgm:prSet>
      <dgm:spPr/>
    </dgm:pt>
    <dgm:pt modelId="{C4E07A83-BAB9-4643-9ED4-83505F277471}" type="pres">
      <dgm:prSet presAssocID="{0DDE61E6-C067-46E8-BCE0-F0AFFC5DA016}" presName="thickLine" presStyleLbl="alignNode1" presStyleIdx="0" presStyleCnt="4"/>
      <dgm:spPr/>
    </dgm:pt>
    <dgm:pt modelId="{90DB71A6-B4D7-4E38-B73B-77EF18A202B6}" type="pres">
      <dgm:prSet presAssocID="{0DDE61E6-C067-46E8-BCE0-F0AFFC5DA016}" presName="horz1" presStyleCnt="0"/>
      <dgm:spPr/>
    </dgm:pt>
    <dgm:pt modelId="{127EC72F-B7F7-4109-8215-DC4C04709700}" type="pres">
      <dgm:prSet presAssocID="{0DDE61E6-C067-46E8-BCE0-F0AFFC5DA016}" presName="tx1" presStyleLbl="revTx" presStyleIdx="0" presStyleCnt="4"/>
      <dgm:spPr/>
    </dgm:pt>
    <dgm:pt modelId="{A0FAB7C5-08CA-4DD0-B472-C95A21B72FCA}" type="pres">
      <dgm:prSet presAssocID="{0DDE61E6-C067-46E8-BCE0-F0AFFC5DA016}" presName="vert1" presStyleCnt="0"/>
      <dgm:spPr/>
    </dgm:pt>
    <dgm:pt modelId="{0A72F4D6-DDC5-46AC-ACB4-D23D40F99693}" type="pres">
      <dgm:prSet presAssocID="{8E6E5779-D42D-4880-8702-CD535AA6902C}" presName="thickLine" presStyleLbl="alignNode1" presStyleIdx="1" presStyleCnt="4"/>
      <dgm:spPr/>
    </dgm:pt>
    <dgm:pt modelId="{785A2BBE-C5F9-4126-A0D8-884633A98842}" type="pres">
      <dgm:prSet presAssocID="{8E6E5779-D42D-4880-8702-CD535AA6902C}" presName="horz1" presStyleCnt="0"/>
      <dgm:spPr/>
    </dgm:pt>
    <dgm:pt modelId="{F370AD49-7E6D-47B9-885F-5AD7FB8233E6}" type="pres">
      <dgm:prSet presAssocID="{8E6E5779-D42D-4880-8702-CD535AA6902C}" presName="tx1" presStyleLbl="revTx" presStyleIdx="1" presStyleCnt="4"/>
      <dgm:spPr/>
    </dgm:pt>
    <dgm:pt modelId="{5B3B35D4-2C04-47AB-8627-8629A649C966}" type="pres">
      <dgm:prSet presAssocID="{8E6E5779-D42D-4880-8702-CD535AA6902C}" presName="vert1" presStyleCnt="0"/>
      <dgm:spPr/>
    </dgm:pt>
    <dgm:pt modelId="{47DC7874-709C-4B6F-A963-BA5E450E7695}" type="pres">
      <dgm:prSet presAssocID="{644AF80C-1C6C-4CCC-8259-47729A0EDB5D}" presName="thickLine" presStyleLbl="alignNode1" presStyleIdx="2" presStyleCnt="4"/>
      <dgm:spPr/>
    </dgm:pt>
    <dgm:pt modelId="{94F7AB19-1A67-42C9-913A-B2F2D2B32C77}" type="pres">
      <dgm:prSet presAssocID="{644AF80C-1C6C-4CCC-8259-47729A0EDB5D}" presName="horz1" presStyleCnt="0"/>
      <dgm:spPr/>
    </dgm:pt>
    <dgm:pt modelId="{84DFB89E-83E0-48D2-BF80-6C0E2E445296}" type="pres">
      <dgm:prSet presAssocID="{644AF80C-1C6C-4CCC-8259-47729A0EDB5D}" presName="tx1" presStyleLbl="revTx" presStyleIdx="2" presStyleCnt="4"/>
      <dgm:spPr/>
    </dgm:pt>
    <dgm:pt modelId="{76DDE265-73D1-453D-BAC4-2C9BC0C7F93B}" type="pres">
      <dgm:prSet presAssocID="{644AF80C-1C6C-4CCC-8259-47729A0EDB5D}" presName="vert1" presStyleCnt="0"/>
      <dgm:spPr/>
    </dgm:pt>
    <dgm:pt modelId="{D6EF3974-AECE-4E5F-B4D0-71BDE77C7ACD}" type="pres">
      <dgm:prSet presAssocID="{BC09D14F-779A-4C3F-B114-DECB6DB491BD}" presName="thickLine" presStyleLbl="alignNode1" presStyleIdx="3" presStyleCnt="4"/>
      <dgm:spPr/>
    </dgm:pt>
    <dgm:pt modelId="{F23B39A0-4DAB-4648-BD5B-4EFEA26D7E09}" type="pres">
      <dgm:prSet presAssocID="{BC09D14F-779A-4C3F-B114-DECB6DB491BD}" presName="horz1" presStyleCnt="0"/>
      <dgm:spPr/>
    </dgm:pt>
    <dgm:pt modelId="{7B8E4CC2-8DBB-41AB-A803-85C652689177}" type="pres">
      <dgm:prSet presAssocID="{BC09D14F-779A-4C3F-B114-DECB6DB491BD}" presName="tx1" presStyleLbl="revTx" presStyleIdx="3" presStyleCnt="4"/>
      <dgm:spPr/>
    </dgm:pt>
    <dgm:pt modelId="{3C54218F-B2CE-4C84-9E71-2320C821B573}" type="pres">
      <dgm:prSet presAssocID="{BC09D14F-779A-4C3F-B114-DECB6DB491BD}" presName="vert1" presStyleCnt="0"/>
      <dgm:spPr/>
    </dgm:pt>
  </dgm:ptLst>
  <dgm:cxnLst>
    <dgm:cxn modelId="{DEB2A50F-3C8C-48E2-9712-EDBC5E59A49A}" type="presOf" srcId="{0DDE61E6-C067-46E8-BCE0-F0AFFC5DA016}" destId="{127EC72F-B7F7-4109-8215-DC4C04709700}" srcOrd="0" destOrd="0" presId="urn:microsoft.com/office/officeart/2008/layout/LinedList"/>
    <dgm:cxn modelId="{134E9333-B112-429A-973C-CAA648E27772}" srcId="{96B54A8A-3B80-4FC2-BDD3-E4523D7FF4B3}" destId="{BC09D14F-779A-4C3F-B114-DECB6DB491BD}" srcOrd="3" destOrd="0" parTransId="{2A753121-77F0-4C22-AD32-613CB9787ED2}" sibTransId="{A2CD177C-DFCB-4A08-88D2-AA0C7DC2B95D}"/>
    <dgm:cxn modelId="{56D36A3B-DD4F-4DA3-8BA1-A4A4F3A0209E}" type="presOf" srcId="{96B54A8A-3B80-4FC2-BDD3-E4523D7FF4B3}" destId="{F4F0D0C0-8936-4DBD-AD4C-71BC6FA27F70}" srcOrd="0" destOrd="0" presId="urn:microsoft.com/office/officeart/2008/layout/LinedList"/>
    <dgm:cxn modelId="{0EF53E63-49D2-4456-A77B-8FE8776F1D70}" type="presOf" srcId="{8E6E5779-D42D-4880-8702-CD535AA6902C}" destId="{F370AD49-7E6D-47B9-885F-5AD7FB8233E6}" srcOrd="0" destOrd="0" presId="urn:microsoft.com/office/officeart/2008/layout/LinedList"/>
    <dgm:cxn modelId="{8EC6374C-1876-4CA0-B3AE-F861E8E23FAE}" srcId="{96B54A8A-3B80-4FC2-BDD3-E4523D7FF4B3}" destId="{8E6E5779-D42D-4880-8702-CD535AA6902C}" srcOrd="1" destOrd="0" parTransId="{33CC9B0F-5E72-43A1-A6F4-3D41147029EB}" sibTransId="{784CD8B1-0E75-4F28-888A-07D01BDC0516}"/>
    <dgm:cxn modelId="{B152D850-E040-4AC0-BF30-81BE868882F0}" srcId="{96B54A8A-3B80-4FC2-BDD3-E4523D7FF4B3}" destId="{0DDE61E6-C067-46E8-BCE0-F0AFFC5DA016}" srcOrd="0" destOrd="0" parTransId="{69C25425-E284-4CD8-BD84-52B49D870B87}" sibTransId="{C47AA339-7E55-4A8B-B32F-60DB01618DEA}"/>
    <dgm:cxn modelId="{4B1AE57C-B5ED-487C-B679-48C03987EEA7}" type="presOf" srcId="{BC09D14F-779A-4C3F-B114-DECB6DB491BD}" destId="{7B8E4CC2-8DBB-41AB-A803-85C652689177}" srcOrd="0" destOrd="0" presId="urn:microsoft.com/office/officeart/2008/layout/LinedList"/>
    <dgm:cxn modelId="{254C9A81-CDED-42FE-AD0A-738E5AA16D4A}" srcId="{96B54A8A-3B80-4FC2-BDD3-E4523D7FF4B3}" destId="{644AF80C-1C6C-4CCC-8259-47729A0EDB5D}" srcOrd="2" destOrd="0" parTransId="{56014443-E03A-45AC-8D61-0871178155D3}" sibTransId="{2AA99A75-3D6F-40F0-9A8D-C38B893DDB71}"/>
    <dgm:cxn modelId="{ED7B7C9C-840D-4006-8D71-5EA3B733267C}" type="presOf" srcId="{644AF80C-1C6C-4CCC-8259-47729A0EDB5D}" destId="{84DFB89E-83E0-48D2-BF80-6C0E2E445296}" srcOrd="0" destOrd="0" presId="urn:microsoft.com/office/officeart/2008/layout/LinedList"/>
    <dgm:cxn modelId="{B7841D4C-C4E9-45CA-8EF7-0AA1E2A0BF32}" type="presParOf" srcId="{F4F0D0C0-8936-4DBD-AD4C-71BC6FA27F70}" destId="{C4E07A83-BAB9-4643-9ED4-83505F277471}" srcOrd="0" destOrd="0" presId="urn:microsoft.com/office/officeart/2008/layout/LinedList"/>
    <dgm:cxn modelId="{077628BB-3B1C-486E-8843-0615A388403C}" type="presParOf" srcId="{F4F0D0C0-8936-4DBD-AD4C-71BC6FA27F70}" destId="{90DB71A6-B4D7-4E38-B73B-77EF18A202B6}" srcOrd="1" destOrd="0" presId="urn:microsoft.com/office/officeart/2008/layout/LinedList"/>
    <dgm:cxn modelId="{7951A5D0-BA58-4107-8B0A-B77BD7FD79C3}" type="presParOf" srcId="{90DB71A6-B4D7-4E38-B73B-77EF18A202B6}" destId="{127EC72F-B7F7-4109-8215-DC4C04709700}" srcOrd="0" destOrd="0" presId="urn:microsoft.com/office/officeart/2008/layout/LinedList"/>
    <dgm:cxn modelId="{954F32B8-288E-46C9-8129-B87EF1E8A0B4}" type="presParOf" srcId="{90DB71A6-B4D7-4E38-B73B-77EF18A202B6}" destId="{A0FAB7C5-08CA-4DD0-B472-C95A21B72FCA}" srcOrd="1" destOrd="0" presId="urn:microsoft.com/office/officeart/2008/layout/LinedList"/>
    <dgm:cxn modelId="{F93F276D-2745-4135-B625-B8725B270549}" type="presParOf" srcId="{F4F0D0C0-8936-4DBD-AD4C-71BC6FA27F70}" destId="{0A72F4D6-DDC5-46AC-ACB4-D23D40F99693}" srcOrd="2" destOrd="0" presId="urn:microsoft.com/office/officeart/2008/layout/LinedList"/>
    <dgm:cxn modelId="{B42BB3BE-2439-42F9-AAFB-CF43A64D9BD5}" type="presParOf" srcId="{F4F0D0C0-8936-4DBD-AD4C-71BC6FA27F70}" destId="{785A2BBE-C5F9-4126-A0D8-884633A98842}" srcOrd="3" destOrd="0" presId="urn:microsoft.com/office/officeart/2008/layout/LinedList"/>
    <dgm:cxn modelId="{4E203B7C-7A82-450F-A3A4-0C15029175FE}" type="presParOf" srcId="{785A2BBE-C5F9-4126-A0D8-884633A98842}" destId="{F370AD49-7E6D-47B9-885F-5AD7FB8233E6}" srcOrd="0" destOrd="0" presId="urn:microsoft.com/office/officeart/2008/layout/LinedList"/>
    <dgm:cxn modelId="{B04181FF-8162-48AF-97D6-DE472447176D}" type="presParOf" srcId="{785A2BBE-C5F9-4126-A0D8-884633A98842}" destId="{5B3B35D4-2C04-47AB-8627-8629A649C966}" srcOrd="1" destOrd="0" presId="urn:microsoft.com/office/officeart/2008/layout/LinedList"/>
    <dgm:cxn modelId="{0537E486-1214-4DF7-B113-675978906CFA}" type="presParOf" srcId="{F4F0D0C0-8936-4DBD-AD4C-71BC6FA27F70}" destId="{47DC7874-709C-4B6F-A963-BA5E450E7695}" srcOrd="4" destOrd="0" presId="urn:microsoft.com/office/officeart/2008/layout/LinedList"/>
    <dgm:cxn modelId="{786D9E2B-5B58-4EBE-BADC-EF0B9F3A8467}" type="presParOf" srcId="{F4F0D0C0-8936-4DBD-AD4C-71BC6FA27F70}" destId="{94F7AB19-1A67-42C9-913A-B2F2D2B32C77}" srcOrd="5" destOrd="0" presId="urn:microsoft.com/office/officeart/2008/layout/LinedList"/>
    <dgm:cxn modelId="{D1D5D7C5-0BFA-40AA-BCCD-7352CAA35171}" type="presParOf" srcId="{94F7AB19-1A67-42C9-913A-B2F2D2B32C77}" destId="{84DFB89E-83E0-48D2-BF80-6C0E2E445296}" srcOrd="0" destOrd="0" presId="urn:microsoft.com/office/officeart/2008/layout/LinedList"/>
    <dgm:cxn modelId="{C7E15818-DC88-4757-9FE5-B3B4D67D8CBA}" type="presParOf" srcId="{94F7AB19-1A67-42C9-913A-B2F2D2B32C77}" destId="{76DDE265-73D1-453D-BAC4-2C9BC0C7F93B}" srcOrd="1" destOrd="0" presId="urn:microsoft.com/office/officeart/2008/layout/LinedList"/>
    <dgm:cxn modelId="{4144A468-2BD4-4B3F-A263-081B0866CCEC}" type="presParOf" srcId="{F4F0D0C0-8936-4DBD-AD4C-71BC6FA27F70}" destId="{D6EF3974-AECE-4E5F-B4D0-71BDE77C7ACD}" srcOrd="6" destOrd="0" presId="urn:microsoft.com/office/officeart/2008/layout/LinedList"/>
    <dgm:cxn modelId="{9606757A-036D-409D-B94A-A8FEA5007C62}" type="presParOf" srcId="{F4F0D0C0-8936-4DBD-AD4C-71BC6FA27F70}" destId="{F23B39A0-4DAB-4648-BD5B-4EFEA26D7E09}" srcOrd="7" destOrd="0" presId="urn:microsoft.com/office/officeart/2008/layout/LinedList"/>
    <dgm:cxn modelId="{61FFC47E-DBA4-41BC-B84D-6449E6E9124D}" type="presParOf" srcId="{F23B39A0-4DAB-4648-BD5B-4EFEA26D7E09}" destId="{7B8E4CC2-8DBB-41AB-A803-85C652689177}" srcOrd="0" destOrd="0" presId="urn:microsoft.com/office/officeart/2008/layout/LinedList"/>
    <dgm:cxn modelId="{33266845-8684-417D-A559-8F4D171DE2EA}" type="presParOf" srcId="{F23B39A0-4DAB-4648-BD5B-4EFEA26D7E09}" destId="{3C54218F-B2CE-4C84-9E71-2320C821B57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A93D3E6-6A11-48BE-8A42-43DA667BE0D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308CB1-7951-4955-A81E-EEF4F2404F03}">
      <dgm:prSet phldrT="[Text]"/>
      <dgm:spPr/>
      <dgm:t>
        <a:bodyPr/>
        <a:lstStyle/>
        <a:p>
          <a:r>
            <a:rPr lang="en-US" dirty="0"/>
            <a:t>Prehepatic</a:t>
          </a:r>
        </a:p>
      </dgm:t>
    </dgm:pt>
    <dgm:pt modelId="{2F543B07-0984-4CED-AA43-2F9E617EA398}" type="parTrans" cxnId="{2A41061B-3AE4-4451-AFEC-4FAAFD885F3C}">
      <dgm:prSet/>
      <dgm:spPr/>
      <dgm:t>
        <a:bodyPr/>
        <a:lstStyle/>
        <a:p>
          <a:endParaRPr lang="en-US"/>
        </a:p>
      </dgm:t>
    </dgm:pt>
    <dgm:pt modelId="{3C6B0BEE-0E91-40E1-B492-CBA14F1F7746}" type="sibTrans" cxnId="{2A41061B-3AE4-4451-AFEC-4FAAFD885F3C}">
      <dgm:prSet/>
      <dgm:spPr/>
      <dgm:t>
        <a:bodyPr/>
        <a:lstStyle/>
        <a:p>
          <a:endParaRPr lang="en-US"/>
        </a:p>
      </dgm:t>
    </dgm:pt>
    <dgm:pt modelId="{D40DE362-C599-415B-B153-CEBBA5FAAFD0}">
      <dgm:prSet phldrT="[Text]"/>
      <dgm:spPr/>
      <dgm:t>
        <a:bodyPr/>
        <a:lstStyle/>
        <a:p>
          <a:r>
            <a:rPr lang="en-US" dirty="0"/>
            <a:t>unconjugated hyperbilirubinemia.</a:t>
          </a:r>
        </a:p>
      </dgm:t>
    </dgm:pt>
    <dgm:pt modelId="{FB3142FB-96B6-4E4D-86EB-1093A8A831C8}" type="parTrans" cxnId="{0CBA84B7-BEBC-405A-8875-B69D9ADB63A5}">
      <dgm:prSet/>
      <dgm:spPr/>
      <dgm:t>
        <a:bodyPr/>
        <a:lstStyle/>
        <a:p>
          <a:endParaRPr lang="en-US"/>
        </a:p>
      </dgm:t>
    </dgm:pt>
    <dgm:pt modelId="{CABFB1BE-EF08-4029-8F8C-BFD49AEDCB2B}" type="sibTrans" cxnId="{0CBA84B7-BEBC-405A-8875-B69D9ADB63A5}">
      <dgm:prSet/>
      <dgm:spPr/>
      <dgm:t>
        <a:bodyPr/>
        <a:lstStyle/>
        <a:p>
          <a:endParaRPr lang="en-US"/>
        </a:p>
      </dgm:t>
    </dgm:pt>
    <dgm:pt modelId="{89D9B337-3210-453E-B938-82A43E103EDA}">
      <dgm:prSet phldrT="[Text]"/>
      <dgm:spPr/>
      <dgm:t>
        <a:bodyPr/>
        <a:lstStyle/>
        <a:p>
          <a:r>
            <a:rPr lang="en-US" dirty="0"/>
            <a:t>The stools and urine are normal in color</a:t>
          </a:r>
        </a:p>
      </dgm:t>
    </dgm:pt>
    <dgm:pt modelId="{14A54C3D-B192-48EC-A60D-B23500749CFA}" type="parTrans" cxnId="{9431E30F-9474-4EB0-BDED-2CABB1CE86CA}">
      <dgm:prSet/>
      <dgm:spPr/>
      <dgm:t>
        <a:bodyPr/>
        <a:lstStyle/>
        <a:p>
          <a:endParaRPr lang="en-US"/>
        </a:p>
      </dgm:t>
    </dgm:pt>
    <dgm:pt modelId="{F3C146DE-6086-47C6-9CE0-811B3574990C}" type="sibTrans" cxnId="{9431E30F-9474-4EB0-BDED-2CABB1CE86CA}">
      <dgm:prSet/>
      <dgm:spPr/>
      <dgm:t>
        <a:bodyPr/>
        <a:lstStyle/>
        <a:p>
          <a:endParaRPr lang="en-US"/>
        </a:p>
      </dgm:t>
    </dgm:pt>
    <dgm:pt modelId="{8461DFEE-3BE0-4247-887F-85ABD531C95A}">
      <dgm:prSet phldrT="[Text]"/>
      <dgm:spPr/>
      <dgm:t>
        <a:bodyPr/>
        <a:lstStyle/>
        <a:p>
          <a:r>
            <a:rPr lang="en-US" dirty="0"/>
            <a:t>Hepatic</a:t>
          </a:r>
        </a:p>
      </dgm:t>
    </dgm:pt>
    <dgm:pt modelId="{7AEEC7A6-B1AC-4CF3-BC29-0247EA805DF7}" type="parTrans" cxnId="{D272E67F-1735-45CC-9A1D-7B04D300E073}">
      <dgm:prSet/>
      <dgm:spPr/>
      <dgm:t>
        <a:bodyPr/>
        <a:lstStyle/>
        <a:p>
          <a:endParaRPr lang="en-US"/>
        </a:p>
      </dgm:t>
    </dgm:pt>
    <dgm:pt modelId="{F671609D-625B-4051-B15E-F31C42A98CF5}" type="sibTrans" cxnId="{D272E67F-1735-45CC-9A1D-7B04D300E073}">
      <dgm:prSet/>
      <dgm:spPr/>
      <dgm:t>
        <a:bodyPr/>
        <a:lstStyle/>
        <a:p>
          <a:endParaRPr lang="en-US"/>
        </a:p>
      </dgm:t>
    </dgm:pt>
    <dgm:pt modelId="{5B2C21C3-86E3-4639-80F4-F8EC6F45FB8B}">
      <dgm:prSet phldrT="[Text]"/>
      <dgm:spPr/>
      <dgm:t>
        <a:bodyPr/>
        <a:lstStyle/>
        <a:p>
          <a:r>
            <a:rPr lang="en-US" dirty="0"/>
            <a:t>hyperbilirubinemia that is both unconjugated and conjugated</a:t>
          </a:r>
        </a:p>
      </dgm:t>
    </dgm:pt>
    <dgm:pt modelId="{99ADC397-71C9-4F4E-BFD5-360343089A86}" type="parTrans" cxnId="{69172475-4D25-428B-9BE1-C7546CD7F34B}">
      <dgm:prSet/>
      <dgm:spPr/>
      <dgm:t>
        <a:bodyPr/>
        <a:lstStyle/>
        <a:p>
          <a:endParaRPr lang="en-US"/>
        </a:p>
      </dgm:t>
    </dgm:pt>
    <dgm:pt modelId="{E5DA3AEF-1B50-426D-A32B-7415A726EE03}" type="sibTrans" cxnId="{69172475-4D25-428B-9BE1-C7546CD7F34B}">
      <dgm:prSet/>
      <dgm:spPr/>
      <dgm:t>
        <a:bodyPr/>
        <a:lstStyle/>
        <a:p>
          <a:endParaRPr lang="en-US"/>
        </a:p>
      </dgm:t>
    </dgm:pt>
    <dgm:pt modelId="{D3C0DC93-9A17-402D-A27C-D52616BE708E}">
      <dgm:prSet phldrT="[Text]"/>
      <dgm:spPr/>
      <dgm:t>
        <a:bodyPr/>
        <a:lstStyle/>
        <a:p>
          <a:r>
            <a:rPr lang="en-US" dirty="0"/>
            <a:t>Conjugated bilirubin leads to dark brown urine</a:t>
          </a:r>
        </a:p>
      </dgm:t>
    </dgm:pt>
    <dgm:pt modelId="{735F2648-7FC9-4EE7-B041-F463AD71D217}" type="parTrans" cxnId="{7B98C501-97CE-49C1-8345-52ADC94C8CF9}">
      <dgm:prSet/>
      <dgm:spPr/>
      <dgm:t>
        <a:bodyPr/>
        <a:lstStyle/>
        <a:p>
          <a:endParaRPr lang="en-US"/>
        </a:p>
      </dgm:t>
    </dgm:pt>
    <dgm:pt modelId="{62620100-041B-4C2B-9F03-63F5C80F9472}" type="sibTrans" cxnId="{7B98C501-97CE-49C1-8345-52ADC94C8CF9}">
      <dgm:prSet/>
      <dgm:spPr/>
      <dgm:t>
        <a:bodyPr/>
        <a:lstStyle/>
        <a:p>
          <a:endParaRPr lang="en-US"/>
        </a:p>
      </dgm:t>
    </dgm:pt>
    <dgm:pt modelId="{2E8B2A4F-F6DC-42D7-8814-101B24D00238}">
      <dgm:prSet phldrT="[Text]"/>
      <dgm:spPr/>
      <dgm:t>
        <a:bodyPr/>
        <a:lstStyle/>
        <a:p>
          <a:r>
            <a:rPr lang="en-US" dirty="0" err="1"/>
            <a:t>Posthepatic</a:t>
          </a:r>
          <a:endParaRPr lang="en-US" dirty="0"/>
        </a:p>
      </dgm:t>
    </dgm:pt>
    <dgm:pt modelId="{43B899EF-D272-452E-9F00-9A7F1D659A3C}" type="parTrans" cxnId="{4381D098-9F74-43B4-9010-7B9D200B80AA}">
      <dgm:prSet/>
      <dgm:spPr/>
      <dgm:t>
        <a:bodyPr/>
        <a:lstStyle/>
        <a:p>
          <a:endParaRPr lang="en-US"/>
        </a:p>
      </dgm:t>
    </dgm:pt>
    <dgm:pt modelId="{40157017-6728-4ED4-A09E-0F489CAEDD8E}" type="sibTrans" cxnId="{4381D098-9F74-43B4-9010-7B9D200B80AA}">
      <dgm:prSet/>
      <dgm:spPr/>
      <dgm:t>
        <a:bodyPr/>
        <a:lstStyle/>
        <a:p>
          <a:endParaRPr lang="en-US"/>
        </a:p>
      </dgm:t>
    </dgm:pt>
    <dgm:pt modelId="{F077B752-84F2-414F-AFB0-83AF0764B0F6}">
      <dgm:prSet phldrT="[Text]"/>
      <dgm:spPr/>
      <dgm:t>
        <a:bodyPr/>
        <a:lstStyle/>
        <a:p>
          <a:r>
            <a:rPr lang="en-US" dirty="0"/>
            <a:t>Conjugated hyperbilirubinemia</a:t>
          </a:r>
        </a:p>
      </dgm:t>
    </dgm:pt>
    <dgm:pt modelId="{FF6B55D7-B407-4B62-83B0-3D19CEE878B1}" type="parTrans" cxnId="{10C1AAD7-4291-430A-80EC-072E2BC18DCA}">
      <dgm:prSet/>
      <dgm:spPr/>
      <dgm:t>
        <a:bodyPr/>
        <a:lstStyle/>
        <a:p>
          <a:endParaRPr lang="en-US"/>
        </a:p>
      </dgm:t>
    </dgm:pt>
    <dgm:pt modelId="{83126790-2B69-4DDA-9EED-432CB77CA16F}" type="sibTrans" cxnId="{10C1AAD7-4291-430A-80EC-072E2BC18DCA}">
      <dgm:prSet/>
      <dgm:spPr/>
      <dgm:t>
        <a:bodyPr/>
        <a:lstStyle/>
        <a:p>
          <a:endParaRPr lang="en-US"/>
        </a:p>
      </dgm:t>
    </dgm:pt>
    <dgm:pt modelId="{CEF94D77-C8AB-4BDC-8B1A-9AB9FF27E842}">
      <dgm:prSet phldrT="[Text]"/>
      <dgm:spPr/>
      <dgm:t>
        <a:bodyPr/>
        <a:lstStyle/>
        <a:p>
          <a:r>
            <a:rPr lang="en-US" dirty="0"/>
            <a:t>Dark urine and pale stool</a:t>
          </a:r>
        </a:p>
      </dgm:t>
    </dgm:pt>
    <dgm:pt modelId="{4DFA1161-F0EC-499C-9F00-0DCDE31127D2}" type="parTrans" cxnId="{4CD9CCF6-E04D-4DF9-AD10-E0301ADCB758}">
      <dgm:prSet/>
      <dgm:spPr/>
      <dgm:t>
        <a:bodyPr/>
        <a:lstStyle/>
        <a:p>
          <a:endParaRPr lang="en-US"/>
        </a:p>
      </dgm:t>
    </dgm:pt>
    <dgm:pt modelId="{CFA50641-A315-4C50-9EAA-2FE82F148E2A}" type="sibTrans" cxnId="{4CD9CCF6-E04D-4DF9-AD10-E0301ADCB758}">
      <dgm:prSet/>
      <dgm:spPr/>
      <dgm:t>
        <a:bodyPr/>
        <a:lstStyle/>
        <a:p>
          <a:endParaRPr lang="en-US"/>
        </a:p>
      </dgm:t>
    </dgm:pt>
    <dgm:pt modelId="{082793BA-E9EB-4B82-95EC-788D6A80AE12}">
      <dgm:prSet phldrT="[Text]"/>
      <dgm:spPr/>
      <dgm:t>
        <a:bodyPr/>
        <a:lstStyle/>
        <a:p>
          <a:r>
            <a:rPr lang="en-US"/>
            <a:t>hemolytic </a:t>
          </a:r>
          <a:r>
            <a:rPr lang="en-US" dirty="0"/>
            <a:t>disorders</a:t>
          </a:r>
        </a:p>
      </dgm:t>
    </dgm:pt>
    <dgm:pt modelId="{E7F3911C-1796-4A86-94E8-24DB2707F352}" type="parTrans" cxnId="{66898E04-DA02-41D3-A834-EFF8D0171873}">
      <dgm:prSet/>
      <dgm:spPr/>
    </dgm:pt>
    <dgm:pt modelId="{8BB334B6-9F9D-4487-B28E-82D77068978A}" type="sibTrans" cxnId="{66898E04-DA02-41D3-A834-EFF8D0171873}">
      <dgm:prSet/>
      <dgm:spPr/>
    </dgm:pt>
    <dgm:pt modelId="{38D0B8FA-BA65-4272-AC15-EDCF6D68FEEA}">
      <dgm:prSet phldrT="[Text]"/>
      <dgm:spPr/>
      <dgm:t>
        <a:bodyPr/>
        <a:lstStyle/>
        <a:p>
          <a:r>
            <a:rPr lang="en-US" dirty="0"/>
            <a:t>The stools are normal in color</a:t>
          </a:r>
        </a:p>
      </dgm:t>
    </dgm:pt>
    <dgm:pt modelId="{833B17D4-B660-44F8-9E79-45D76954D340}" type="parTrans" cxnId="{1B72DDDD-FE8F-470C-A5FD-BE367F522F3C}">
      <dgm:prSet/>
      <dgm:spPr/>
    </dgm:pt>
    <dgm:pt modelId="{D0C91423-FF1B-4FBA-851E-6CE7D3351DC6}" type="sibTrans" cxnId="{1B72DDDD-FE8F-470C-A5FD-BE367F522F3C}">
      <dgm:prSet/>
      <dgm:spPr/>
    </dgm:pt>
    <dgm:pt modelId="{6EF30309-8E0C-46CA-AEDD-10634107EA04}">
      <dgm:prSet phldrT="[Text]"/>
      <dgm:spPr/>
      <dgm:t>
        <a:bodyPr/>
        <a:lstStyle/>
        <a:p>
          <a:r>
            <a:rPr lang="en-US" dirty="0"/>
            <a:t>Impaired excretion of bile due to stasis or mechanical obstruction</a:t>
          </a:r>
        </a:p>
      </dgm:t>
    </dgm:pt>
    <dgm:pt modelId="{9366C5DC-6DC8-4159-BCD6-CFD187687E7D}" type="parTrans" cxnId="{68FA8139-93B1-4E67-9DD6-7085D2E5921B}">
      <dgm:prSet/>
      <dgm:spPr/>
    </dgm:pt>
    <dgm:pt modelId="{FAE892DD-A1A6-4F89-B689-BB903204A929}" type="sibTrans" cxnId="{68FA8139-93B1-4E67-9DD6-7085D2E5921B}">
      <dgm:prSet/>
      <dgm:spPr/>
    </dgm:pt>
    <dgm:pt modelId="{02926B92-E71E-4996-BBA5-74FD5C51ADA7}" type="pres">
      <dgm:prSet presAssocID="{6A93D3E6-6A11-48BE-8A42-43DA667BE0DB}" presName="Name0" presStyleCnt="0">
        <dgm:presLayoutVars>
          <dgm:dir/>
          <dgm:animLvl val="lvl"/>
          <dgm:resizeHandles val="exact"/>
        </dgm:presLayoutVars>
      </dgm:prSet>
      <dgm:spPr/>
    </dgm:pt>
    <dgm:pt modelId="{DD44EF3F-D2F6-4CD6-A52A-6B6D8325E807}" type="pres">
      <dgm:prSet presAssocID="{9A308CB1-7951-4955-A81E-EEF4F2404F03}" presName="composite" presStyleCnt="0"/>
      <dgm:spPr/>
    </dgm:pt>
    <dgm:pt modelId="{6BD7AD41-CCA5-458A-838F-DE4411175A04}" type="pres">
      <dgm:prSet presAssocID="{9A308CB1-7951-4955-A81E-EEF4F2404F0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F20C06E-6CD1-4CBB-9E0E-2D09C7BF15AA}" type="pres">
      <dgm:prSet presAssocID="{9A308CB1-7951-4955-A81E-EEF4F2404F03}" presName="desTx" presStyleLbl="alignAccFollowNode1" presStyleIdx="0" presStyleCnt="3">
        <dgm:presLayoutVars>
          <dgm:bulletEnabled val="1"/>
        </dgm:presLayoutVars>
      </dgm:prSet>
      <dgm:spPr/>
    </dgm:pt>
    <dgm:pt modelId="{CFA77564-6728-4E8A-A777-BC8119723C9F}" type="pres">
      <dgm:prSet presAssocID="{3C6B0BEE-0E91-40E1-B492-CBA14F1F7746}" presName="space" presStyleCnt="0"/>
      <dgm:spPr/>
    </dgm:pt>
    <dgm:pt modelId="{BAD5DBE2-4F63-4D01-82CF-2281E1A97703}" type="pres">
      <dgm:prSet presAssocID="{8461DFEE-3BE0-4247-887F-85ABD531C95A}" presName="composite" presStyleCnt="0"/>
      <dgm:spPr/>
    </dgm:pt>
    <dgm:pt modelId="{8EA4F19A-3439-411A-90CB-6C5ADA0667AD}" type="pres">
      <dgm:prSet presAssocID="{8461DFEE-3BE0-4247-887F-85ABD531C95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0872252A-EB25-45C0-B8BF-7E09A3CDEDE0}" type="pres">
      <dgm:prSet presAssocID="{8461DFEE-3BE0-4247-887F-85ABD531C95A}" presName="desTx" presStyleLbl="alignAccFollowNode1" presStyleIdx="1" presStyleCnt="3">
        <dgm:presLayoutVars>
          <dgm:bulletEnabled val="1"/>
        </dgm:presLayoutVars>
      </dgm:prSet>
      <dgm:spPr/>
    </dgm:pt>
    <dgm:pt modelId="{40CDD508-C452-4FA8-8A6D-B86DD2A1EE44}" type="pres">
      <dgm:prSet presAssocID="{F671609D-625B-4051-B15E-F31C42A98CF5}" presName="space" presStyleCnt="0"/>
      <dgm:spPr/>
    </dgm:pt>
    <dgm:pt modelId="{C8AAD117-A4A2-4029-89D6-030AB824D627}" type="pres">
      <dgm:prSet presAssocID="{2E8B2A4F-F6DC-42D7-8814-101B24D00238}" presName="composite" presStyleCnt="0"/>
      <dgm:spPr/>
    </dgm:pt>
    <dgm:pt modelId="{783FF477-BBE8-4E7A-A193-F27B8C1E884B}" type="pres">
      <dgm:prSet presAssocID="{2E8B2A4F-F6DC-42D7-8814-101B24D0023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DAC8ED6-9D6C-441D-908D-951F56750E1C}" type="pres">
      <dgm:prSet presAssocID="{2E8B2A4F-F6DC-42D7-8814-101B24D0023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B98C501-97CE-49C1-8345-52ADC94C8CF9}" srcId="{8461DFEE-3BE0-4247-887F-85ABD531C95A}" destId="{D3C0DC93-9A17-402D-A27C-D52616BE708E}" srcOrd="1" destOrd="0" parTransId="{735F2648-7FC9-4EE7-B041-F463AD71D217}" sibTransId="{62620100-041B-4C2B-9F03-63F5C80F9472}"/>
    <dgm:cxn modelId="{66898E04-DA02-41D3-A834-EFF8D0171873}" srcId="{9A308CB1-7951-4955-A81E-EEF4F2404F03}" destId="{082793BA-E9EB-4B82-95EC-788D6A80AE12}" srcOrd="1" destOrd="0" parTransId="{E7F3911C-1796-4A86-94E8-24DB2707F352}" sibTransId="{8BB334B6-9F9D-4487-B28E-82D77068978A}"/>
    <dgm:cxn modelId="{2375E505-FEA4-454F-A598-D44BC74143EC}" type="presOf" srcId="{CEF94D77-C8AB-4BDC-8B1A-9AB9FF27E842}" destId="{0DAC8ED6-9D6C-441D-908D-951F56750E1C}" srcOrd="0" destOrd="2" presId="urn:microsoft.com/office/officeart/2005/8/layout/hList1"/>
    <dgm:cxn modelId="{9F75450E-7A48-437B-8BA4-8FABDB968376}" type="presOf" srcId="{6EF30309-8E0C-46CA-AEDD-10634107EA04}" destId="{0DAC8ED6-9D6C-441D-908D-951F56750E1C}" srcOrd="0" destOrd="1" presId="urn:microsoft.com/office/officeart/2005/8/layout/hList1"/>
    <dgm:cxn modelId="{E9C2010F-D793-4790-A361-E4FB319E6F5A}" type="presOf" srcId="{F077B752-84F2-414F-AFB0-83AF0764B0F6}" destId="{0DAC8ED6-9D6C-441D-908D-951F56750E1C}" srcOrd="0" destOrd="0" presId="urn:microsoft.com/office/officeart/2005/8/layout/hList1"/>
    <dgm:cxn modelId="{9431E30F-9474-4EB0-BDED-2CABB1CE86CA}" srcId="{9A308CB1-7951-4955-A81E-EEF4F2404F03}" destId="{89D9B337-3210-453E-B938-82A43E103EDA}" srcOrd="2" destOrd="0" parTransId="{14A54C3D-B192-48EC-A60D-B23500749CFA}" sibTransId="{F3C146DE-6086-47C6-9CE0-811B3574990C}"/>
    <dgm:cxn modelId="{2A41061B-3AE4-4451-AFEC-4FAAFD885F3C}" srcId="{6A93D3E6-6A11-48BE-8A42-43DA667BE0DB}" destId="{9A308CB1-7951-4955-A81E-EEF4F2404F03}" srcOrd="0" destOrd="0" parTransId="{2F543B07-0984-4CED-AA43-2F9E617EA398}" sibTransId="{3C6B0BEE-0E91-40E1-B492-CBA14F1F7746}"/>
    <dgm:cxn modelId="{C107AF36-E2C5-4C28-9DF2-BAC2379EDAE9}" type="presOf" srcId="{6A93D3E6-6A11-48BE-8A42-43DA667BE0DB}" destId="{02926B92-E71E-4996-BBA5-74FD5C51ADA7}" srcOrd="0" destOrd="0" presId="urn:microsoft.com/office/officeart/2005/8/layout/hList1"/>
    <dgm:cxn modelId="{68FA8139-93B1-4E67-9DD6-7085D2E5921B}" srcId="{2E8B2A4F-F6DC-42D7-8814-101B24D00238}" destId="{6EF30309-8E0C-46CA-AEDD-10634107EA04}" srcOrd="1" destOrd="0" parTransId="{9366C5DC-6DC8-4159-BCD6-CFD187687E7D}" sibTransId="{FAE892DD-A1A6-4F89-B689-BB903204A929}"/>
    <dgm:cxn modelId="{69172475-4D25-428B-9BE1-C7546CD7F34B}" srcId="{8461DFEE-3BE0-4247-887F-85ABD531C95A}" destId="{5B2C21C3-86E3-4639-80F4-F8EC6F45FB8B}" srcOrd="0" destOrd="0" parTransId="{99ADC397-71C9-4F4E-BFD5-360343089A86}" sibTransId="{E5DA3AEF-1B50-426D-A32B-7415A726EE03}"/>
    <dgm:cxn modelId="{D1CAB979-629F-4BE5-B7BF-C7E880E858B9}" type="presOf" srcId="{D3C0DC93-9A17-402D-A27C-D52616BE708E}" destId="{0872252A-EB25-45C0-B8BF-7E09A3CDEDE0}" srcOrd="0" destOrd="1" presId="urn:microsoft.com/office/officeart/2005/8/layout/hList1"/>
    <dgm:cxn modelId="{0BF6337A-AC48-4B9F-BEFA-CBB82698BBC2}" type="presOf" srcId="{082793BA-E9EB-4B82-95EC-788D6A80AE12}" destId="{FF20C06E-6CD1-4CBB-9E0E-2D09C7BF15AA}" srcOrd="0" destOrd="1" presId="urn:microsoft.com/office/officeart/2005/8/layout/hList1"/>
    <dgm:cxn modelId="{D272E67F-1735-45CC-9A1D-7B04D300E073}" srcId="{6A93D3E6-6A11-48BE-8A42-43DA667BE0DB}" destId="{8461DFEE-3BE0-4247-887F-85ABD531C95A}" srcOrd="1" destOrd="0" parTransId="{7AEEC7A6-B1AC-4CF3-BC29-0247EA805DF7}" sibTransId="{F671609D-625B-4051-B15E-F31C42A98CF5}"/>
    <dgm:cxn modelId="{A27F0195-AE60-4E22-BFA5-D0DB60943665}" type="presOf" srcId="{38D0B8FA-BA65-4272-AC15-EDCF6D68FEEA}" destId="{0872252A-EB25-45C0-B8BF-7E09A3CDEDE0}" srcOrd="0" destOrd="2" presId="urn:microsoft.com/office/officeart/2005/8/layout/hList1"/>
    <dgm:cxn modelId="{4381D098-9F74-43B4-9010-7B9D200B80AA}" srcId="{6A93D3E6-6A11-48BE-8A42-43DA667BE0DB}" destId="{2E8B2A4F-F6DC-42D7-8814-101B24D00238}" srcOrd="2" destOrd="0" parTransId="{43B899EF-D272-452E-9F00-9A7F1D659A3C}" sibTransId="{40157017-6728-4ED4-A09E-0F489CAEDD8E}"/>
    <dgm:cxn modelId="{0CBA84B7-BEBC-405A-8875-B69D9ADB63A5}" srcId="{9A308CB1-7951-4955-A81E-EEF4F2404F03}" destId="{D40DE362-C599-415B-B153-CEBBA5FAAFD0}" srcOrd="0" destOrd="0" parTransId="{FB3142FB-96B6-4E4D-86EB-1093A8A831C8}" sibTransId="{CABFB1BE-EF08-4029-8F8C-BFD49AEDCB2B}"/>
    <dgm:cxn modelId="{4EAC1BBD-4C1B-47CA-9028-D3C26ECC171F}" type="presOf" srcId="{9A308CB1-7951-4955-A81E-EEF4F2404F03}" destId="{6BD7AD41-CCA5-458A-838F-DE4411175A04}" srcOrd="0" destOrd="0" presId="urn:microsoft.com/office/officeart/2005/8/layout/hList1"/>
    <dgm:cxn modelId="{202566C9-8993-4254-9668-3F9838396679}" type="presOf" srcId="{2E8B2A4F-F6DC-42D7-8814-101B24D00238}" destId="{783FF477-BBE8-4E7A-A193-F27B8C1E884B}" srcOrd="0" destOrd="0" presId="urn:microsoft.com/office/officeart/2005/8/layout/hList1"/>
    <dgm:cxn modelId="{095BC8CB-EDC6-4109-8E1A-1FD51DF4EEF7}" type="presOf" srcId="{89D9B337-3210-453E-B938-82A43E103EDA}" destId="{FF20C06E-6CD1-4CBB-9E0E-2D09C7BF15AA}" srcOrd="0" destOrd="2" presId="urn:microsoft.com/office/officeart/2005/8/layout/hList1"/>
    <dgm:cxn modelId="{B79054D0-1684-43BE-823C-5AAB47D86D9C}" type="presOf" srcId="{8461DFEE-3BE0-4247-887F-85ABD531C95A}" destId="{8EA4F19A-3439-411A-90CB-6C5ADA0667AD}" srcOrd="0" destOrd="0" presId="urn:microsoft.com/office/officeart/2005/8/layout/hList1"/>
    <dgm:cxn modelId="{10C1AAD7-4291-430A-80EC-072E2BC18DCA}" srcId="{2E8B2A4F-F6DC-42D7-8814-101B24D00238}" destId="{F077B752-84F2-414F-AFB0-83AF0764B0F6}" srcOrd="0" destOrd="0" parTransId="{FF6B55D7-B407-4B62-83B0-3D19CEE878B1}" sibTransId="{83126790-2B69-4DDA-9EED-432CB77CA16F}"/>
    <dgm:cxn modelId="{1B72DDDD-FE8F-470C-A5FD-BE367F522F3C}" srcId="{8461DFEE-3BE0-4247-887F-85ABD531C95A}" destId="{38D0B8FA-BA65-4272-AC15-EDCF6D68FEEA}" srcOrd="2" destOrd="0" parTransId="{833B17D4-B660-44F8-9E79-45D76954D340}" sibTransId="{D0C91423-FF1B-4FBA-851E-6CE7D3351DC6}"/>
    <dgm:cxn modelId="{F0CC56F4-DCE0-47DC-82FC-2965ACA2FB34}" type="presOf" srcId="{5B2C21C3-86E3-4639-80F4-F8EC6F45FB8B}" destId="{0872252A-EB25-45C0-B8BF-7E09A3CDEDE0}" srcOrd="0" destOrd="0" presId="urn:microsoft.com/office/officeart/2005/8/layout/hList1"/>
    <dgm:cxn modelId="{4CD9CCF6-E04D-4DF9-AD10-E0301ADCB758}" srcId="{2E8B2A4F-F6DC-42D7-8814-101B24D00238}" destId="{CEF94D77-C8AB-4BDC-8B1A-9AB9FF27E842}" srcOrd="2" destOrd="0" parTransId="{4DFA1161-F0EC-499C-9F00-0DCDE31127D2}" sibTransId="{CFA50641-A315-4C50-9EAA-2FE82F148E2A}"/>
    <dgm:cxn modelId="{D2D7B0FA-8026-4457-A648-D09D2F9488A4}" type="presOf" srcId="{D40DE362-C599-415B-B153-CEBBA5FAAFD0}" destId="{FF20C06E-6CD1-4CBB-9E0E-2D09C7BF15AA}" srcOrd="0" destOrd="0" presId="urn:microsoft.com/office/officeart/2005/8/layout/hList1"/>
    <dgm:cxn modelId="{DA1E1D32-AD39-4CE4-A6A1-0C545DC59B45}" type="presParOf" srcId="{02926B92-E71E-4996-BBA5-74FD5C51ADA7}" destId="{DD44EF3F-D2F6-4CD6-A52A-6B6D8325E807}" srcOrd="0" destOrd="0" presId="urn:microsoft.com/office/officeart/2005/8/layout/hList1"/>
    <dgm:cxn modelId="{F5F929D6-36BA-4A61-A1CA-D37F7A51F7DD}" type="presParOf" srcId="{DD44EF3F-D2F6-4CD6-A52A-6B6D8325E807}" destId="{6BD7AD41-CCA5-458A-838F-DE4411175A04}" srcOrd="0" destOrd="0" presId="urn:microsoft.com/office/officeart/2005/8/layout/hList1"/>
    <dgm:cxn modelId="{5D0ABBDC-6D4A-4AA7-AABF-C71BDAC17DEB}" type="presParOf" srcId="{DD44EF3F-D2F6-4CD6-A52A-6B6D8325E807}" destId="{FF20C06E-6CD1-4CBB-9E0E-2D09C7BF15AA}" srcOrd="1" destOrd="0" presId="urn:microsoft.com/office/officeart/2005/8/layout/hList1"/>
    <dgm:cxn modelId="{9DF83AAF-D5D0-458D-8F60-94649BA5B9F6}" type="presParOf" srcId="{02926B92-E71E-4996-BBA5-74FD5C51ADA7}" destId="{CFA77564-6728-4E8A-A777-BC8119723C9F}" srcOrd="1" destOrd="0" presId="urn:microsoft.com/office/officeart/2005/8/layout/hList1"/>
    <dgm:cxn modelId="{B6224281-C542-4A68-973B-AC13DE3ABBB0}" type="presParOf" srcId="{02926B92-E71E-4996-BBA5-74FD5C51ADA7}" destId="{BAD5DBE2-4F63-4D01-82CF-2281E1A97703}" srcOrd="2" destOrd="0" presId="urn:microsoft.com/office/officeart/2005/8/layout/hList1"/>
    <dgm:cxn modelId="{B7970FA0-A8EE-48A2-A058-033681A9551F}" type="presParOf" srcId="{BAD5DBE2-4F63-4D01-82CF-2281E1A97703}" destId="{8EA4F19A-3439-411A-90CB-6C5ADA0667AD}" srcOrd="0" destOrd="0" presId="urn:microsoft.com/office/officeart/2005/8/layout/hList1"/>
    <dgm:cxn modelId="{26E878A0-73E7-45C4-A656-488AF2BB6415}" type="presParOf" srcId="{BAD5DBE2-4F63-4D01-82CF-2281E1A97703}" destId="{0872252A-EB25-45C0-B8BF-7E09A3CDEDE0}" srcOrd="1" destOrd="0" presId="urn:microsoft.com/office/officeart/2005/8/layout/hList1"/>
    <dgm:cxn modelId="{3CE08A1B-22CB-4E67-A02F-7CD7D8C20FE8}" type="presParOf" srcId="{02926B92-E71E-4996-BBA5-74FD5C51ADA7}" destId="{40CDD508-C452-4FA8-8A6D-B86DD2A1EE44}" srcOrd="3" destOrd="0" presId="urn:microsoft.com/office/officeart/2005/8/layout/hList1"/>
    <dgm:cxn modelId="{6E725F6F-74D5-43C8-8780-E0FC67FCD0FA}" type="presParOf" srcId="{02926B92-E71E-4996-BBA5-74FD5C51ADA7}" destId="{C8AAD117-A4A2-4029-89D6-030AB824D627}" srcOrd="4" destOrd="0" presId="urn:microsoft.com/office/officeart/2005/8/layout/hList1"/>
    <dgm:cxn modelId="{49AFF0C4-4B69-44EC-9860-D2812D5F76E2}" type="presParOf" srcId="{C8AAD117-A4A2-4029-89D6-030AB824D627}" destId="{783FF477-BBE8-4E7A-A193-F27B8C1E884B}" srcOrd="0" destOrd="0" presId="urn:microsoft.com/office/officeart/2005/8/layout/hList1"/>
    <dgm:cxn modelId="{C458DBE8-307E-4B96-A30E-32A9FA303110}" type="presParOf" srcId="{C8AAD117-A4A2-4029-89D6-030AB824D627}" destId="{0DAC8ED6-9D6C-441D-908D-951F56750E1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CEC2E9E-FF96-4076-A640-56ED597B74D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5356935-C15D-4420-B4DB-3245E94B3AAA}">
      <dgm:prSet/>
      <dgm:spPr/>
      <dgm:t>
        <a:bodyPr/>
        <a:lstStyle/>
        <a:p>
          <a:r>
            <a:rPr lang="en-US"/>
            <a:t>Associated symptoms: abdominal pain, fever, weight loss,</a:t>
          </a:r>
        </a:p>
      </dgm:t>
    </dgm:pt>
    <dgm:pt modelId="{7C9D0E06-1734-4644-9A07-A6ED9E80CB67}" type="parTrans" cxnId="{6CAB6ED1-5B23-496A-B2A6-7D8EA7FB9A37}">
      <dgm:prSet/>
      <dgm:spPr/>
      <dgm:t>
        <a:bodyPr/>
        <a:lstStyle/>
        <a:p>
          <a:endParaRPr lang="en-US"/>
        </a:p>
      </dgm:t>
    </dgm:pt>
    <dgm:pt modelId="{C91AC0F4-8BED-4D41-B3B4-341AF3149848}" type="sibTrans" cxnId="{6CAB6ED1-5B23-496A-B2A6-7D8EA7FB9A37}">
      <dgm:prSet/>
      <dgm:spPr/>
      <dgm:t>
        <a:bodyPr/>
        <a:lstStyle/>
        <a:p>
          <a:endParaRPr lang="en-US"/>
        </a:p>
      </dgm:t>
    </dgm:pt>
    <dgm:pt modelId="{8FA37281-CD31-4424-94E5-58B88114B05C}">
      <dgm:prSet/>
      <dgm:spPr/>
      <dgm:t>
        <a:bodyPr/>
        <a:lstStyle/>
        <a:p>
          <a:r>
            <a:rPr lang="en-US"/>
            <a:t>Itching</a:t>
          </a:r>
        </a:p>
      </dgm:t>
    </dgm:pt>
    <dgm:pt modelId="{FFA300AF-27A0-490C-A87B-6C46262E6700}" type="parTrans" cxnId="{8EFF0B11-452C-4F1C-BBBF-E0C60ACF4E39}">
      <dgm:prSet/>
      <dgm:spPr/>
      <dgm:t>
        <a:bodyPr/>
        <a:lstStyle/>
        <a:p>
          <a:endParaRPr lang="en-US"/>
        </a:p>
      </dgm:t>
    </dgm:pt>
    <dgm:pt modelId="{8D727325-F6E9-4077-9F03-B78175B3B177}" type="sibTrans" cxnId="{8EFF0B11-452C-4F1C-BBBF-E0C60ACF4E39}">
      <dgm:prSet/>
      <dgm:spPr/>
      <dgm:t>
        <a:bodyPr/>
        <a:lstStyle/>
        <a:p>
          <a:endParaRPr lang="en-US"/>
        </a:p>
      </dgm:t>
    </dgm:pt>
    <dgm:pt modelId="{EC017885-B4BE-4A13-BE23-98218A253126}">
      <dgm:prSet/>
      <dgm:spPr/>
      <dgm:t>
        <a:bodyPr/>
        <a:lstStyle/>
        <a:p>
          <a:r>
            <a:rPr lang="en-US"/>
            <a:t>Color of stools (normal or pale) and urine (normal or dark)</a:t>
          </a:r>
        </a:p>
      </dgm:t>
    </dgm:pt>
    <dgm:pt modelId="{5B618C6B-CB5F-416D-B06F-E62132866F82}" type="parTrans" cxnId="{648C3C8A-F0D5-40F8-9C9E-8BE484E9DC7E}">
      <dgm:prSet/>
      <dgm:spPr/>
      <dgm:t>
        <a:bodyPr/>
        <a:lstStyle/>
        <a:p>
          <a:endParaRPr lang="en-US"/>
        </a:p>
      </dgm:t>
    </dgm:pt>
    <dgm:pt modelId="{867D7C9A-F28E-4F25-945F-28EBB013B361}" type="sibTrans" cxnId="{648C3C8A-F0D5-40F8-9C9E-8BE484E9DC7E}">
      <dgm:prSet/>
      <dgm:spPr/>
      <dgm:t>
        <a:bodyPr/>
        <a:lstStyle/>
        <a:p>
          <a:endParaRPr lang="en-US"/>
        </a:p>
      </dgm:t>
    </dgm:pt>
    <dgm:pt modelId="{25A0D39A-6CE7-4636-91AB-6F16D7020A15}">
      <dgm:prSet/>
      <dgm:spPr/>
      <dgm:t>
        <a:bodyPr/>
        <a:lstStyle/>
        <a:p>
          <a:r>
            <a:rPr lang="en-US"/>
            <a:t>Alcohol intake</a:t>
          </a:r>
        </a:p>
      </dgm:t>
    </dgm:pt>
    <dgm:pt modelId="{4346ED40-8B28-4CAE-8579-787AE63E11B9}" type="parTrans" cxnId="{7E0EC817-A268-4B1B-B215-B723B25F7060}">
      <dgm:prSet/>
      <dgm:spPr/>
      <dgm:t>
        <a:bodyPr/>
        <a:lstStyle/>
        <a:p>
          <a:endParaRPr lang="en-US"/>
        </a:p>
      </dgm:t>
    </dgm:pt>
    <dgm:pt modelId="{7DD91475-BCD0-43D5-87B2-340C5F74CA5B}" type="sibTrans" cxnId="{7E0EC817-A268-4B1B-B215-B723B25F7060}">
      <dgm:prSet/>
      <dgm:spPr/>
      <dgm:t>
        <a:bodyPr/>
        <a:lstStyle/>
        <a:p>
          <a:endParaRPr lang="en-US"/>
        </a:p>
      </dgm:t>
    </dgm:pt>
    <dgm:pt modelId="{FFA7777B-B5D1-4E58-A0AF-7E5031A3AAF0}">
      <dgm:prSet/>
      <dgm:spPr/>
      <dgm:t>
        <a:bodyPr/>
        <a:lstStyle/>
        <a:p>
          <a:r>
            <a:rPr lang="en-US"/>
            <a:t>Travel history and immunizations</a:t>
          </a:r>
        </a:p>
      </dgm:t>
    </dgm:pt>
    <dgm:pt modelId="{60231D7B-47A8-4E89-9C7C-2EBF263D11EE}" type="parTrans" cxnId="{47D1FE25-2CE7-41CE-ABDE-7986D3D9803C}">
      <dgm:prSet/>
      <dgm:spPr/>
      <dgm:t>
        <a:bodyPr/>
        <a:lstStyle/>
        <a:p>
          <a:endParaRPr lang="en-US"/>
        </a:p>
      </dgm:t>
    </dgm:pt>
    <dgm:pt modelId="{C492C056-35D0-4BDE-A854-33EEDA05B960}" type="sibTrans" cxnId="{47D1FE25-2CE7-41CE-ABDE-7986D3D9803C}">
      <dgm:prSet/>
      <dgm:spPr/>
      <dgm:t>
        <a:bodyPr/>
        <a:lstStyle/>
        <a:p>
          <a:endParaRPr lang="en-US"/>
        </a:p>
      </dgm:t>
    </dgm:pt>
    <dgm:pt modelId="{547D9D7E-FB21-4EC0-9B3D-DBB5B4767C06}">
      <dgm:prSet/>
      <dgm:spPr/>
      <dgm:t>
        <a:bodyPr/>
        <a:lstStyle/>
        <a:p>
          <a:r>
            <a:rPr lang="en-US"/>
            <a:t>Use of illicit or intravenous drugs</a:t>
          </a:r>
        </a:p>
      </dgm:t>
    </dgm:pt>
    <dgm:pt modelId="{8C8B1B8C-7291-4459-A347-F8428BE53B8F}" type="parTrans" cxnId="{E51DE029-AD7F-456F-8CFF-A2886535FAEE}">
      <dgm:prSet/>
      <dgm:spPr/>
      <dgm:t>
        <a:bodyPr/>
        <a:lstStyle/>
        <a:p>
          <a:endParaRPr lang="en-US"/>
        </a:p>
      </dgm:t>
    </dgm:pt>
    <dgm:pt modelId="{0E700F56-67A5-458A-90DD-0ED5DBCF7C3B}" type="sibTrans" cxnId="{E51DE029-AD7F-456F-8CFF-A2886535FAEE}">
      <dgm:prSet/>
      <dgm:spPr/>
      <dgm:t>
        <a:bodyPr/>
        <a:lstStyle/>
        <a:p>
          <a:endParaRPr lang="en-US"/>
        </a:p>
      </dgm:t>
    </dgm:pt>
    <dgm:pt modelId="{8EBC4309-F068-474D-92B4-05D9FAF5A483}">
      <dgm:prSet/>
      <dgm:spPr/>
      <dgm:t>
        <a:bodyPr/>
        <a:lstStyle/>
        <a:p>
          <a:r>
            <a:rPr lang="en-US"/>
            <a:t>Sexual history</a:t>
          </a:r>
        </a:p>
      </dgm:t>
    </dgm:pt>
    <dgm:pt modelId="{B7AC1E07-5A81-445C-B054-CFB2C6A137D7}" type="parTrans" cxnId="{7CB30BA6-ED3A-4AC8-A4E9-80422D543704}">
      <dgm:prSet/>
      <dgm:spPr/>
      <dgm:t>
        <a:bodyPr/>
        <a:lstStyle/>
        <a:p>
          <a:endParaRPr lang="en-US"/>
        </a:p>
      </dgm:t>
    </dgm:pt>
    <dgm:pt modelId="{E1B51BE5-F510-416A-B868-7E56B133C8CC}" type="sibTrans" cxnId="{7CB30BA6-ED3A-4AC8-A4E9-80422D543704}">
      <dgm:prSet/>
      <dgm:spPr/>
      <dgm:t>
        <a:bodyPr/>
        <a:lstStyle/>
        <a:p>
          <a:endParaRPr lang="en-US"/>
        </a:p>
      </dgm:t>
    </dgm:pt>
    <dgm:pt modelId="{0E1B4B3F-8D7F-490C-80D8-4AFE9248DC12}">
      <dgm:prSet/>
      <dgm:spPr/>
      <dgm:t>
        <a:bodyPr/>
        <a:lstStyle/>
        <a:p>
          <a:r>
            <a:rPr lang="en-US"/>
            <a:t>Previous blood transfusions</a:t>
          </a:r>
        </a:p>
      </dgm:t>
    </dgm:pt>
    <dgm:pt modelId="{B8694C82-85AF-4B20-B842-C0F5EC38AAC9}" type="parTrans" cxnId="{8A4B3E8D-C6F0-4496-92FF-6625E3CB696F}">
      <dgm:prSet/>
      <dgm:spPr/>
      <dgm:t>
        <a:bodyPr/>
        <a:lstStyle/>
        <a:p>
          <a:endParaRPr lang="en-US"/>
        </a:p>
      </dgm:t>
    </dgm:pt>
    <dgm:pt modelId="{FBAF0E6A-3963-4EFB-882F-21F2C4C1DCAE}" type="sibTrans" cxnId="{8A4B3E8D-C6F0-4496-92FF-6625E3CB696F}">
      <dgm:prSet/>
      <dgm:spPr/>
      <dgm:t>
        <a:bodyPr/>
        <a:lstStyle/>
        <a:p>
          <a:endParaRPr lang="en-US"/>
        </a:p>
      </dgm:t>
    </dgm:pt>
    <dgm:pt modelId="{18CA306E-AD51-4567-8E0C-CE225C88207D}">
      <dgm:prSet/>
      <dgm:spPr/>
      <dgm:t>
        <a:bodyPr/>
        <a:lstStyle/>
        <a:p>
          <a:r>
            <a:rPr lang="en-US"/>
            <a:t>Recently prescribed drugs.</a:t>
          </a:r>
        </a:p>
      </dgm:t>
    </dgm:pt>
    <dgm:pt modelId="{B21CDB52-D67A-43C5-B60E-D2451C340D46}" type="parTrans" cxnId="{30EA1167-C590-43AD-BB72-2FCCE7D376EE}">
      <dgm:prSet/>
      <dgm:spPr/>
      <dgm:t>
        <a:bodyPr/>
        <a:lstStyle/>
        <a:p>
          <a:endParaRPr lang="en-US"/>
        </a:p>
      </dgm:t>
    </dgm:pt>
    <dgm:pt modelId="{3075B978-FE1C-4429-8FB1-E9BB6F3C7F2B}" type="sibTrans" cxnId="{30EA1167-C590-43AD-BB72-2FCCE7D376EE}">
      <dgm:prSet/>
      <dgm:spPr/>
      <dgm:t>
        <a:bodyPr/>
        <a:lstStyle/>
        <a:p>
          <a:endParaRPr lang="en-US"/>
        </a:p>
      </dgm:t>
    </dgm:pt>
    <dgm:pt modelId="{455C7F03-992E-430D-8629-237E4722168F}" type="pres">
      <dgm:prSet presAssocID="{BCEC2E9E-FF96-4076-A640-56ED597B74D5}" presName="vert0" presStyleCnt="0">
        <dgm:presLayoutVars>
          <dgm:dir/>
          <dgm:animOne val="branch"/>
          <dgm:animLvl val="lvl"/>
        </dgm:presLayoutVars>
      </dgm:prSet>
      <dgm:spPr/>
    </dgm:pt>
    <dgm:pt modelId="{36DDD26F-4A2C-4170-969E-544E6024F5C4}" type="pres">
      <dgm:prSet presAssocID="{E5356935-C15D-4420-B4DB-3245E94B3AAA}" presName="thickLine" presStyleLbl="alignNode1" presStyleIdx="0" presStyleCnt="9"/>
      <dgm:spPr/>
    </dgm:pt>
    <dgm:pt modelId="{E6C43383-E26C-43CF-AB5F-6D5FB6ADD556}" type="pres">
      <dgm:prSet presAssocID="{E5356935-C15D-4420-B4DB-3245E94B3AAA}" presName="horz1" presStyleCnt="0"/>
      <dgm:spPr/>
    </dgm:pt>
    <dgm:pt modelId="{B3A8D211-BDC3-4E42-8FDB-7A37F872D467}" type="pres">
      <dgm:prSet presAssocID="{E5356935-C15D-4420-B4DB-3245E94B3AAA}" presName="tx1" presStyleLbl="revTx" presStyleIdx="0" presStyleCnt="9"/>
      <dgm:spPr/>
    </dgm:pt>
    <dgm:pt modelId="{936C1238-58D6-4913-B003-593B4206EC64}" type="pres">
      <dgm:prSet presAssocID="{E5356935-C15D-4420-B4DB-3245E94B3AAA}" presName="vert1" presStyleCnt="0"/>
      <dgm:spPr/>
    </dgm:pt>
    <dgm:pt modelId="{F595B269-AEF9-4108-97F6-6694001BD741}" type="pres">
      <dgm:prSet presAssocID="{8FA37281-CD31-4424-94E5-58B88114B05C}" presName="thickLine" presStyleLbl="alignNode1" presStyleIdx="1" presStyleCnt="9"/>
      <dgm:spPr/>
    </dgm:pt>
    <dgm:pt modelId="{4694A12F-2526-43A9-8A4D-A53A5357B47F}" type="pres">
      <dgm:prSet presAssocID="{8FA37281-CD31-4424-94E5-58B88114B05C}" presName="horz1" presStyleCnt="0"/>
      <dgm:spPr/>
    </dgm:pt>
    <dgm:pt modelId="{ECB45664-86D0-4DFD-A758-69B57B35BA5F}" type="pres">
      <dgm:prSet presAssocID="{8FA37281-CD31-4424-94E5-58B88114B05C}" presName="tx1" presStyleLbl="revTx" presStyleIdx="1" presStyleCnt="9"/>
      <dgm:spPr/>
    </dgm:pt>
    <dgm:pt modelId="{7E15E729-9E21-487D-8AA1-3089DB741516}" type="pres">
      <dgm:prSet presAssocID="{8FA37281-CD31-4424-94E5-58B88114B05C}" presName="vert1" presStyleCnt="0"/>
      <dgm:spPr/>
    </dgm:pt>
    <dgm:pt modelId="{257668DA-996E-452D-AA25-9007D8BA2A40}" type="pres">
      <dgm:prSet presAssocID="{EC017885-B4BE-4A13-BE23-98218A253126}" presName="thickLine" presStyleLbl="alignNode1" presStyleIdx="2" presStyleCnt="9"/>
      <dgm:spPr/>
    </dgm:pt>
    <dgm:pt modelId="{1DE76490-6A8F-40BE-887F-EBC9DA6DA865}" type="pres">
      <dgm:prSet presAssocID="{EC017885-B4BE-4A13-BE23-98218A253126}" presName="horz1" presStyleCnt="0"/>
      <dgm:spPr/>
    </dgm:pt>
    <dgm:pt modelId="{198F2F3C-00CF-4B70-ABAE-945A2EE3DB8A}" type="pres">
      <dgm:prSet presAssocID="{EC017885-B4BE-4A13-BE23-98218A253126}" presName="tx1" presStyleLbl="revTx" presStyleIdx="2" presStyleCnt="9"/>
      <dgm:spPr/>
    </dgm:pt>
    <dgm:pt modelId="{429E9F85-6778-416A-B0FC-9D161F0F1C2B}" type="pres">
      <dgm:prSet presAssocID="{EC017885-B4BE-4A13-BE23-98218A253126}" presName="vert1" presStyleCnt="0"/>
      <dgm:spPr/>
    </dgm:pt>
    <dgm:pt modelId="{EE06CCBF-7D60-488B-8CC3-7B5B8C33D912}" type="pres">
      <dgm:prSet presAssocID="{25A0D39A-6CE7-4636-91AB-6F16D7020A15}" presName="thickLine" presStyleLbl="alignNode1" presStyleIdx="3" presStyleCnt="9"/>
      <dgm:spPr/>
    </dgm:pt>
    <dgm:pt modelId="{FC33DE02-7095-483D-8340-BAAA4F7931B3}" type="pres">
      <dgm:prSet presAssocID="{25A0D39A-6CE7-4636-91AB-6F16D7020A15}" presName="horz1" presStyleCnt="0"/>
      <dgm:spPr/>
    </dgm:pt>
    <dgm:pt modelId="{9FA6C44A-14FF-4C9F-967A-DBC0A1204434}" type="pres">
      <dgm:prSet presAssocID="{25A0D39A-6CE7-4636-91AB-6F16D7020A15}" presName="tx1" presStyleLbl="revTx" presStyleIdx="3" presStyleCnt="9"/>
      <dgm:spPr/>
    </dgm:pt>
    <dgm:pt modelId="{6D5342C9-0FB7-45DF-A90B-4E301D40F4DA}" type="pres">
      <dgm:prSet presAssocID="{25A0D39A-6CE7-4636-91AB-6F16D7020A15}" presName="vert1" presStyleCnt="0"/>
      <dgm:spPr/>
    </dgm:pt>
    <dgm:pt modelId="{1D19D900-E905-454A-9C1C-11F31AFB5BBC}" type="pres">
      <dgm:prSet presAssocID="{FFA7777B-B5D1-4E58-A0AF-7E5031A3AAF0}" presName="thickLine" presStyleLbl="alignNode1" presStyleIdx="4" presStyleCnt="9"/>
      <dgm:spPr/>
    </dgm:pt>
    <dgm:pt modelId="{671F4549-0255-4892-A6A4-AE85F6E7FC59}" type="pres">
      <dgm:prSet presAssocID="{FFA7777B-B5D1-4E58-A0AF-7E5031A3AAF0}" presName="horz1" presStyleCnt="0"/>
      <dgm:spPr/>
    </dgm:pt>
    <dgm:pt modelId="{5C5B0561-2617-41F4-A4D4-AFE180FB750F}" type="pres">
      <dgm:prSet presAssocID="{FFA7777B-B5D1-4E58-A0AF-7E5031A3AAF0}" presName="tx1" presStyleLbl="revTx" presStyleIdx="4" presStyleCnt="9"/>
      <dgm:spPr/>
    </dgm:pt>
    <dgm:pt modelId="{72063F33-FA7A-4E30-AA0F-DB15EB22CCB2}" type="pres">
      <dgm:prSet presAssocID="{FFA7777B-B5D1-4E58-A0AF-7E5031A3AAF0}" presName="vert1" presStyleCnt="0"/>
      <dgm:spPr/>
    </dgm:pt>
    <dgm:pt modelId="{D57A3E2D-623F-4CC6-B68E-C82C8802F199}" type="pres">
      <dgm:prSet presAssocID="{547D9D7E-FB21-4EC0-9B3D-DBB5B4767C06}" presName="thickLine" presStyleLbl="alignNode1" presStyleIdx="5" presStyleCnt="9"/>
      <dgm:spPr/>
    </dgm:pt>
    <dgm:pt modelId="{63035796-DE36-464B-8E36-AC1ED121AEF6}" type="pres">
      <dgm:prSet presAssocID="{547D9D7E-FB21-4EC0-9B3D-DBB5B4767C06}" presName="horz1" presStyleCnt="0"/>
      <dgm:spPr/>
    </dgm:pt>
    <dgm:pt modelId="{5ECF7183-B058-486F-B647-AC5ED9E2F6B4}" type="pres">
      <dgm:prSet presAssocID="{547D9D7E-FB21-4EC0-9B3D-DBB5B4767C06}" presName="tx1" presStyleLbl="revTx" presStyleIdx="5" presStyleCnt="9"/>
      <dgm:spPr/>
    </dgm:pt>
    <dgm:pt modelId="{797D1C06-0BE2-45D8-B3D0-A3FC7D992437}" type="pres">
      <dgm:prSet presAssocID="{547D9D7E-FB21-4EC0-9B3D-DBB5B4767C06}" presName="vert1" presStyleCnt="0"/>
      <dgm:spPr/>
    </dgm:pt>
    <dgm:pt modelId="{55D1E619-3AE2-4ED9-9729-5A51B7BEFB59}" type="pres">
      <dgm:prSet presAssocID="{8EBC4309-F068-474D-92B4-05D9FAF5A483}" presName="thickLine" presStyleLbl="alignNode1" presStyleIdx="6" presStyleCnt="9"/>
      <dgm:spPr/>
    </dgm:pt>
    <dgm:pt modelId="{CF0F062D-1E93-4304-9931-F2E4B81C0FBB}" type="pres">
      <dgm:prSet presAssocID="{8EBC4309-F068-474D-92B4-05D9FAF5A483}" presName="horz1" presStyleCnt="0"/>
      <dgm:spPr/>
    </dgm:pt>
    <dgm:pt modelId="{07CD65A9-E328-45FF-A7BE-A5B9AFD880A5}" type="pres">
      <dgm:prSet presAssocID="{8EBC4309-F068-474D-92B4-05D9FAF5A483}" presName="tx1" presStyleLbl="revTx" presStyleIdx="6" presStyleCnt="9"/>
      <dgm:spPr/>
    </dgm:pt>
    <dgm:pt modelId="{9211F5DC-0728-4ECE-9F93-4D91B69D4996}" type="pres">
      <dgm:prSet presAssocID="{8EBC4309-F068-474D-92B4-05D9FAF5A483}" presName="vert1" presStyleCnt="0"/>
      <dgm:spPr/>
    </dgm:pt>
    <dgm:pt modelId="{912E3754-2CC8-4750-B134-A6FA2EDD575B}" type="pres">
      <dgm:prSet presAssocID="{0E1B4B3F-8D7F-490C-80D8-4AFE9248DC12}" presName="thickLine" presStyleLbl="alignNode1" presStyleIdx="7" presStyleCnt="9"/>
      <dgm:spPr/>
    </dgm:pt>
    <dgm:pt modelId="{E5B0C69D-C688-4545-8F81-A084437A224C}" type="pres">
      <dgm:prSet presAssocID="{0E1B4B3F-8D7F-490C-80D8-4AFE9248DC12}" presName="horz1" presStyleCnt="0"/>
      <dgm:spPr/>
    </dgm:pt>
    <dgm:pt modelId="{97CF81DC-ACFC-428E-8295-2FEC2023E5F5}" type="pres">
      <dgm:prSet presAssocID="{0E1B4B3F-8D7F-490C-80D8-4AFE9248DC12}" presName="tx1" presStyleLbl="revTx" presStyleIdx="7" presStyleCnt="9"/>
      <dgm:spPr/>
    </dgm:pt>
    <dgm:pt modelId="{A3DE65D2-65E1-4F5A-B3AC-504C9226DB33}" type="pres">
      <dgm:prSet presAssocID="{0E1B4B3F-8D7F-490C-80D8-4AFE9248DC12}" presName="vert1" presStyleCnt="0"/>
      <dgm:spPr/>
    </dgm:pt>
    <dgm:pt modelId="{1BDF5673-2B89-4306-BC84-6ADD6769121C}" type="pres">
      <dgm:prSet presAssocID="{18CA306E-AD51-4567-8E0C-CE225C88207D}" presName="thickLine" presStyleLbl="alignNode1" presStyleIdx="8" presStyleCnt="9"/>
      <dgm:spPr/>
    </dgm:pt>
    <dgm:pt modelId="{398F05C0-E042-49BC-BF56-65011C9B6E03}" type="pres">
      <dgm:prSet presAssocID="{18CA306E-AD51-4567-8E0C-CE225C88207D}" presName="horz1" presStyleCnt="0"/>
      <dgm:spPr/>
    </dgm:pt>
    <dgm:pt modelId="{5BCF5721-7A2F-4643-A9EF-BD8D8982A347}" type="pres">
      <dgm:prSet presAssocID="{18CA306E-AD51-4567-8E0C-CE225C88207D}" presName="tx1" presStyleLbl="revTx" presStyleIdx="8" presStyleCnt="9"/>
      <dgm:spPr/>
    </dgm:pt>
    <dgm:pt modelId="{7A7F8C44-0E4B-4084-B1DB-B5E5D3BF8A09}" type="pres">
      <dgm:prSet presAssocID="{18CA306E-AD51-4567-8E0C-CE225C88207D}" presName="vert1" presStyleCnt="0"/>
      <dgm:spPr/>
    </dgm:pt>
  </dgm:ptLst>
  <dgm:cxnLst>
    <dgm:cxn modelId="{8EFF0B11-452C-4F1C-BBBF-E0C60ACF4E39}" srcId="{BCEC2E9E-FF96-4076-A640-56ED597B74D5}" destId="{8FA37281-CD31-4424-94E5-58B88114B05C}" srcOrd="1" destOrd="0" parTransId="{FFA300AF-27A0-490C-A87B-6C46262E6700}" sibTransId="{8D727325-F6E9-4077-9F03-B78175B3B177}"/>
    <dgm:cxn modelId="{86E39015-0769-4BFA-AB33-36A4B14716F6}" type="presOf" srcId="{EC017885-B4BE-4A13-BE23-98218A253126}" destId="{198F2F3C-00CF-4B70-ABAE-945A2EE3DB8A}" srcOrd="0" destOrd="0" presId="urn:microsoft.com/office/officeart/2008/layout/LinedList"/>
    <dgm:cxn modelId="{7E0EC817-A268-4B1B-B215-B723B25F7060}" srcId="{BCEC2E9E-FF96-4076-A640-56ED597B74D5}" destId="{25A0D39A-6CE7-4636-91AB-6F16D7020A15}" srcOrd="3" destOrd="0" parTransId="{4346ED40-8B28-4CAE-8579-787AE63E11B9}" sibTransId="{7DD91475-BCD0-43D5-87B2-340C5F74CA5B}"/>
    <dgm:cxn modelId="{47D1FE25-2CE7-41CE-ABDE-7986D3D9803C}" srcId="{BCEC2E9E-FF96-4076-A640-56ED597B74D5}" destId="{FFA7777B-B5D1-4E58-A0AF-7E5031A3AAF0}" srcOrd="4" destOrd="0" parTransId="{60231D7B-47A8-4E89-9C7C-2EBF263D11EE}" sibTransId="{C492C056-35D0-4BDE-A854-33EEDA05B960}"/>
    <dgm:cxn modelId="{E51DE029-AD7F-456F-8CFF-A2886535FAEE}" srcId="{BCEC2E9E-FF96-4076-A640-56ED597B74D5}" destId="{547D9D7E-FB21-4EC0-9B3D-DBB5B4767C06}" srcOrd="5" destOrd="0" parTransId="{8C8B1B8C-7291-4459-A347-F8428BE53B8F}" sibTransId="{0E700F56-67A5-458A-90DD-0ED5DBCF7C3B}"/>
    <dgm:cxn modelId="{F472EA2A-73FE-4629-9E4B-414BD3B96D93}" type="presOf" srcId="{0E1B4B3F-8D7F-490C-80D8-4AFE9248DC12}" destId="{97CF81DC-ACFC-428E-8295-2FEC2023E5F5}" srcOrd="0" destOrd="0" presId="urn:microsoft.com/office/officeart/2008/layout/LinedList"/>
    <dgm:cxn modelId="{64084538-8061-4432-8321-6883DFB54D2C}" type="presOf" srcId="{25A0D39A-6CE7-4636-91AB-6F16D7020A15}" destId="{9FA6C44A-14FF-4C9F-967A-DBC0A1204434}" srcOrd="0" destOrd="0" presId="urn:microsoft.com/office/officeart/2008/layout/LinedList"/>
    <dgm:cxn modelId="{AD163C63-5DA2-4E82-9174-1765EC9F911A}" type="presOf" srcId="{E5356935-C15D-4420-B4DB-3245E94B3AAA}" destId="{B3A8D211-BDC3-4E42-8FDB-7A37F872D467}" srcOrd="0" destOrd="0" presId="urn:microsoft.com/office/officeart/2008/layout/LinedList"/>
    <dgm:cxn modelId="{30EA1167-C590-43AD-BB72-2FCCE7D376EE}" srcId="{BCEC2E9E-FF96-4076-A640-56ED597B74D5}" destId="{18CA306E-AD51-4567-8E0C-CE225C88207D}" srcOrd="8" destOrd="0" parTransId="{B21CDB52-D67A-43C5-B60E-D2451C340D46}" sibTransId="{3075B978-FE1C-4429-8FB1-E9BB6F3C7F2B}"/>
    <dgm:cxn modelId="{0D721568-EBC3-4286-88CE-DFAE75B59D86}" type="presOf" srcId="{547D9D7E-FB21-4EC0-9B3D-DBB5B4767C06}" destId="{5ECF7183-B058-486F-B647-AC5ED9E2F6B4}" srcOrd="0" destOrd="0" presId="urn:microsoft.com/office/officeart/2008/layout/LinedList"/>
    <dgm:cxn modelId="{648C3C8A-F0D5-40F8-9C9E-8BE484E9DC7E}" srcId="{BCEC2E9E-FF96-4076-A640-56ED597B74D5}" destId="{EC017885-B4BE-4A13-BE23-98218A253126}" srcOrd="2" destOrd="0" parTransId="{5B618C6B-CB5F-416D-B06F-E62132866F82}" sibTransId="{867D7C9A-F28E-4F25-945F-28EBB013B361}"/>
    <dgm:cxn modelId="{8A4B3E8D-C6F0-4496-92FF-6625E3CB696F}" srcId="{BCEC2E9E-FF96-4076-A640-56ED597B74D5}" destId="{0E1B4B3F-8D7F-490C-80D8-4AFE9248DC12}" srcOrd="7" destOrd="0" parTransId="{B8694C82-85AF-4B20-B842-C0F5EC38AAC9}" sibTransId="{FBAF0E6A-3963-4EFB-882F-21F2C4C1DCAE}"/>
    <dgm:cxn modelId="{96C22897-D0D9-4001-94BE-F8BA28DFF1C3}" type="presOf" srcId="{18CA306E-AD51-4567-8E0C-CE225C88207D}" destId="{5BCF5721-7A2F-4643-A9EF-BD8D8982A347}" srcOrd="0" destOrd="0" presId="urn:microsoft.com/office/officeart/2008/layout/LinedList"/>
    <dgm:cxn modelId="{7CB30BA6-ED3A-4AC8-A4E9-80422D543704}" srcId="{BCEC2E9E-FF96-4076-A640-56ED597B74D5}" destId="{8EBC4309-F068-474D-92B4-05D9FAF5A483}" srcOrd="6" destOrd="0" parTransId="{B7AC1E07-5A81-445C-B054-CFB2C6A137D7}" sibTransId="{E1B51BE5-F510-416A-B868-7E56B133C8CC}"/>
    <dgm:cxn modelId="{D835AEB2-20E5-4C8B-A16F-C3C40FE81AFC}" type="presOf" srcId="{FFA7777B-B5D1-4E58-A0AF-7E5031A3AAF0}" destId="{5C5B0561-2617-41F4-A4D4-AFE180FB750F}" srcOrd="0" destOrd="0" presId="urn:microsoft.com/office/officeart/2008/layout/LinedList"/>
    <dgm:cxn modelId="{5F06D7C5-0BAB-47E1-A42B-092DA585A6C8}" type="presOf" srcId="{8FA37281-CD31-4424-94E5-58B88114B05C}" destId="{ECB45664-86D0-4DFD-A758-69B57B35BA5F}" srcOrd="0" destOrd="0" presId="urn:microsoft.com/office/officeart/2008/layout/LinedList"/>
    <dgm:cxn modelId="{6E4DEAC6-5614-40F2-A13B-A0B033B5DD2F}" type="presOf" srcId="{BCEC2E9E-FF96-4076-A640-56ED597B74D5}" destId="{455C7F03-992E-430D-8629-237E4722168F}" srcOrd="0" destOrd="0" presId="urn:microsoft.com/office/officeart/2008/layout/LinedList"/>
    <dgm:cxn modelId="{6CAB6ED1-5B23-496A-B2A6-7D8EA7FB9A37}" srcId="{BCEC2E9E-FF96-4076-A640-56ED597B74D5}" destId="{E5356935-C15D-4420-B4DB-3245E94B3AAA}" srcOrd="0" destOrd="0" parTransId="{7C9D0E06-1734-4644-9A07-A6ED9E80CB67}" sibTransId="{C91AC0F4-8BED-4D41-B3B4-341AF3149848}"/>
    <dgm:cxn modelId="{69DC21D6-26A9-4CD6-99EC-EBED244C5EE6}" type="presOf" srcId="{8EBC4309-F068-474D-92B4-05D9FAF5A483}" destId="{07CD65A9-E328-45FF-A7BE-A5B9AFD880A5}" srcOrd="0" destOrd="0" presId="urn:microsoft.com/office/officeart/2008/layout/LinedList"/>
    <dgm:cxn modelId="{0CACBAC1-C4B3-4EC3-833B-699772C63B4D}" type="presParOf" srcId="{455C7F03-992E-430D-8629-237E4722168F}" destId="{36DDD26F-4A2C-4170-969E-544E6024F5C4}" srcOrd="0" destOrd="0" presId="urn:microsoft.com/office/officeart/2008/layout/LinedList"/>
    <dgm:cxn modelId="{D19F5BD7-735B-4566-8BE3-A252B290DE0C}" type="presParOf" srcId="{455C7F03-992E-430D-8629-237E4722168F}" destId="{E6C43383-E26C-43CF-AB5F-6D5FB6ADD556}" srcOrd="1" destOrd="0" presId="urn:microsoft.com/office/officeart/2008/layout/LinedList"/>
    <dgm:cxn modelId="{C7CA0581-CB56-46CC-A661-293CF39F764E}" type="presParOf" srcId="{E6C43383-E26C-43CF-AB5F-6D5FB6ADD556}" destId="{B3A8D211-BDC3-4E42-8FDB-7A37F872D467}" srcOrd="0" destOrd="0" presId="urn:microsoft.com/office/officeart/2008/layout/LinedList"/>
    <dgm:cxn modelId="{E9791984-7AF0-4B0A-AD8C-CF66A588D590}" type="presParOf" srcId="{E6C43383-E26C-43CF-AB5F-6D5FB6ADD556}" destId="{936C1238-58D6-4913-B003-593B4206EC64}" srcOrd="1" destOrd="0" presId="urn:microsoft.com/office/officeart/2008/layout/LinedList"/>
    <dgm:cxn modelId="{4F967341-76C4-470E-A1F4-22621401970D}" type="presParOf" srcId="{455C7F03-992E-430D-8629-237E4722168F}" destId="{F595B269-AEF9-4108-97F6-6694001BD741}" srcOrd="2" destOrd="0" presId="urn:microsoft.com/office/officeart/2008/layout/LinedList"/>
    <dgm:cxn modelId="{E9028029-D270-448C-BE64-C7BC9BA11B8C}" type="presParOf" srcId="{455C7F03-992E-430D-8629-237E4722168F}" destId="{4694A12F-2526-43A9-8A4D-A53A5357B47F}" srcOrd="3" destOrd="0" presId="urn:microsoft.com/office/officeart/2008/layout/LinedList"/>
    <dgm:cxn modelId="{C4920C79-A6D8-4A49-99CD-D3BCF214CDB9}" type="presParOf" srcId="{4694A12F-2526-43A9-8A4D-A53A5357B47F}" destId="{ECB45664-86D0-4DFD-A758-69B57B35BA5F}" srcOrd="0" destOrd="0" presId="urn:microsoft.com/office/officeart/2008/layout/LinedList"/>
    <dgm:cxn modelId="{66554833-957B-4310-9DFE-BB0D1ED72AFB}" type="presParOf" srcId="{4694A12F-2526-43A9-8A4D-A53A5357B47F}" destId="{7E15E729-9E21-487D-8AA1-3089DB741516}" srcOrd="1" destOrd="0" presId="urn:microsoft.com/office/officeart/2008/layout/LinedList"/>
    <dgm:cxn modelId="{F3477D59-37CA-4455-BE7A-034486890777}" type="presParOf" srcId="{455C7F03-992E-430D-8629-237E4722168F}" destId="{257668DA-996E-452D-AA25-9007D8BA2A40}" srcOrd="4" destOrd="0" presId="urn:microsoft.com/office/officeart/2008/layout/LinedList"/>
    <dgm:cxn modelId="{0533EDD7-AC93-495C-B179-FE598494260B}" type="presParOf" srcId="{455C7F03-992E-430D-8629-237E4722168F}" destId="{1DE76490-6A8F-40BE-887F-EBC9DA6DA865}" srcOrd="5" destOrd="0" presId="urn:microsoft.com/office/officeart/2008/layout/LinedList"/>
    <dgm:cxn modelId="{F507CCF4-BE9F-4BD8-A0E3-D2F39EB3FCC4}" type="presParOf" srcId="{1DE76490-6A8F-40BE-887F-EBC9DA6DA865}" destId="{198F2F3C-00CF-4B70-ABAE-945A2EE3DB8A}" srcOrd="0" destOrd="0" presId="urn:microsoft.com/office/officeart/2008/layout/LinedList"/>
    <dgm:cxn modelId="{AA703EF4-8C0D-4FCD-9BB2-D564FB8C6865}" type="presParOf" srcId="{1DE76490-6A8F-40BE-887F-EBC9DA6DA865}" destId="{429E9F85-6778-416A-B0FC-9D161F0F1C2B}" srcOrd="1" destOrd="0" presId="urn:microsoft.com/office/officeart/2008/layout/LinedList"/>
    <dgm:cxn modelId="{53E449BB-58EA-40B8-8263-141458F9A0B9}" type="presParOf" srcId="{455C7F03-992E-430D-8629-237E4722168F}" destId="{EE06CCBF-7D60-488B-8CC3-7B5B8C33D912}" srcOrd="6" destOrd="0" presId="urn:microsoft.com/office/officeart/2008/layout/LinedList"/>
    <dgm:cxn modelId="{4BD190C9-EF7D-48F3-ACF8-F7914B0F7C72}" type="presParOf" srcId="{455C7F03-992E-430D-8629-237E4722168F}" destId="{FC33DE02-7095-483D-8340-BAAA4F7931B3}" srcOrd="7" destOrd="0" presId="urn:microsoft.com/office/officeart/2008/layout/LinedList"/>
    <dgm:cxn modelId="{47156B1F-1BD5-4BF1-912B-B5F34BAF0B27}" type="presParOf" srcId="{FC33DE02-7095-483D-8340-BAAA4F7931B3}" destId="{9FA6C44A-14FF-4C9F-967A-DBC0A1204434}" srcOrd="0" destOrd="0" presId="urn:microsoft.com/office/officeart/2008/layout/LinedList"/>
    <dgm:cxn modelId="{4C690413-AABD-4DF4-A29E-71C5E960ED2B}" type="presParOf" srcId="{FC33DE02-7095-483D-8340-BAAA4F7931B3}" destId="{6D5342C9-0FB7-45DF-A90B-4E301D40F4DA}" srcOrd="1" destOrd="0" presId="urn:microsoft.com/office/officeart/2008/layout/LinedList"/>
    <dgm:cxn modelId="{C59B68EF-854C-48A2-8F80-D37B635D9C31}" type="presParOf" srcId="{455C7F03-992E-430D-8629-237E4722168F}" destId="{1D19D900-E905-454A-9C1C-11F31AFB5BBC}" srcOrd="8" destOrd="0" presId="urn:microsoft.com/office/officeart/2008/layout/LinedList"/>
    <dgm:cxn modelId="{9BEEF82D-98F9-40DF-8FE4-F6B1ECB3F460}" type="presParOf" srcId="{455C7F03-992E-430D-8629-237E4722168F}" destId="{671F4549-0255-4892-A6A4-AE85F6E7FC59}" srcOrd="9" destOrd="0" presId="urn:microsoft.com/office/officeart/2008/layout/LinedList"/>
    <dgm:cxn modelId="{36116F1E-D4B1-48F9-9BFF-14D9546C9088}" type="presParOf" srcId="{671F4549-0255-4892-A6A4-AE85F6E7FC59}" destId="{5C5B0561-2617-41F4-A4D4-AFE180FB750F}" srcOrd="0" destOrd="0" presId="urn:microsoft.com/office/officeart/2008/layout/LinedList"/>
    <dgm:cxn modelId="{92556850-34F4-46B5-B763-432B48A3BF5D}" type="presParOf" srcId="{671F4549-0255-4892-A6A4-AE85F6E7FC59}" destId="{72063F33-FA7A-4E30-AA0F-DB15EB22CCB2}" srcOrd="1" destOrd="0" presId="urn:microsoft.com/office/officeart/2008/layout/LinedList"/>
    <dgm:cxn modelId="{225196FD-0BB1-4449-B1CB-5B5149761B56}" type="presParOf" srcId="{455C7F03-992E-430D-8629-237E4722168F}" destId="{D57A3E2D-623F-4CC6-B68E-C82C8802F199}" srcOrd="10" destOrd="0" presId="urn:microsoft.com/office/officeart/2008/layout/LinedList"/>
    <dgm:cxn modelId="{7882C3DD-FC05-49BC-B792-6B4BA95EAF71}" type="presParOf" srcId="{455C7F03-992E-430D-8629-237E4722168F}" destId="{63035796-DE36-464B-8E36-AC1ED121AEF6}" srcOrd="11" destOrd="0" presId="urn:microsoft.com/office/officeart/2008/layout/LinedList"/>
    <dgm:cxn modelId="{93E3A478-136F-4939-98C7-42F2C979B09B}" type="presParOf" srcId="{63035796-DE36-464B-8E36-AC1ED121AEF6}" destId="{5ECF7183-B058-486F-B647-AC5ED9E2F6B4}" srcOrd="0" destOrd="0" presId="urn:microsoft.com/office/officeart/2008/layout/LinedList"/>
    <dgm:cxn modelId="{A8EEB304-64B4-4AAF-A560-6985629B9E5C}" type="presParOf" srcId="{63035796-DE36-464B-8E36-AC1ED121AEF6}" destId="{797D1C06-0BE2-45D8-B3D0-A3FC7D992437}" srcOrd="1" destOrd="0" presId="urn:microsoft.com/office/officeart/2008/layout/LinedList"/>
    <dgm:cxn modelId="{7F01BBA4-1A07-4031-B93F-EF17F4A8DC62}" type="presParOf" srcId="{455C7F03-992E-430D-8629-237E4722168F}" destId="{55D1E619-3AE2-4ED9-9729-5A51B7BEFB59}" srcOrd="12" destOrd="0" presId="urn:microsoft.com/office/officeart/2008/layout/LinedList"/>
    <dgm:cxn modelId="{6A86EABF-B6DD-45C9-9034-EBD671554B49}" type="presParOf" srcId="{455C7F03-992E-430D-8629-237E4722168F}" destId="{CF0F062D-1E93-4304-9931-F2E4B81C0FBB}" srcOrd="13" destOrd="0" presId="urn:microsoft.com/office/officeart/2008/layout/LinedList"/>
    <dgm:cxn modelId="{F8CC3B0C-92D7-4A6F-9E31-7D699B85DCB0}" type="presParOf" srcId="{CF0F062D-1E93-4304-9931-F2E4B81C0FBB}" destId="{07CD65A9-E328-45FF-A7BE-A5B9AFD880A5}" srcOrd="0" destOrd="0" presId="urn:microsoft.com/office/officeart/2008/layout/LinedList"/>
    <dgm:cxn modelId="{991B5E7D-7B6B-44F1-9B2A-1D891412711C}" type="presParOf" srcId="{CF0F062D-1E93-4304-9931-F2E4B81C0FBB}" destId="{9211F5DC-0728-4ECE-9F93-4D91B69D4996}" srcOrd="1" destOrd="0" presId="urn:microsoft.com/office/officeart/2008/layout/LinedList"/>
    <dgm:cxn modelId="{9ADD7838-0959-49BA-A80E-5AF6B65A1AF5}" type="presParOf" srcId="{455C7F03-992E-430D-8629-237E4722168F}" destId="{912E3754-2CC8-4750-B134-A6FA2EDD575B}" srcOrd="14" destOrd="0" presId="urn:microsoft.com/office/officeart/2008/layout/LinedList"/>
    <dgm:cxn modelId="{8CF1AB85-3285-41D9-9E6A-F0C9567F5F95}" type="presParOf" srcId="{455C7F03-992E-430D-8629-237E4722168F}" destId="{E5B0C69D-C688-4545-8F81-A084437A224C}" srcOrd="15" destOrd="0" presId="urn:microsoft.com/office/officeart/2008/layout/LinedList"/>
    <dgm:cxn modelId="{B1B9766A-B6E9-43DD-BFA5-5BF5727CD371}" type="presParOf" srcId="{E5B0C69D-C688-4545-8F81-A084437A224C}" destId="{97CF81DC-ACFC-428E-8295-2FEC2023E5F5}" srcOrd="0" destOrd="0" presId="urn:microsoft.com/office/officeart/2008/layout/LinedList"/>
    <dgm:cxn modelId="{F924939D-CB4F-46FD-908A-922EB7EF507C}" type="presParOf" srcId="{E5B0C69D-C688-4545-8F81-A084437A224C}" destId="{A3DE65D2-65E1-4F5A-B3AC-504C9226DB33}" srcOrd="1" destOrd="0" presId="urn:microsoft.com/office/officeart/2008/layout/LinedList"/>
    <dgm:cxn modelId="{F311BD6A-A271-4BE9-B669-5A8E3C8D4468}" type="presParOf" srcId="{455C7F03-992E-430D-8629-237E4722168F}" destId="{1BDF5673-2B89-4306-BC84-6ADD6769121C}" srcOrd="16" destOrd="0" presId="urn:microsoft.com/office/officeart/2008/layout/LinedList"/>
    <dgm:cxn modelId="{2A6D51EB-5F67-4FE0-9416-C2F4E27C76F6}" type="presParOf" srcId="{455C7F03-992E-430D-8629-237E4722168F}" destId="{398F05C0-E042-49BC-BF56-65011C9B6E03}" srcOrd="17" destOrd="0" presId="urn:microsoft.com/office/officeart/2008/layout/LinedList"/>
    <dgm:cxn modelId="{78194BFD-D372-4F6C-AA8D-4EAA4630FE96}" type="presParOf" srcId="{398F05C0-E042-49BC-BF56-65011C9B6E03}" destId="{5BCF5721-7A2F-4643-A9EF-BD8D8982A347}" srcOrd="0" destOrd="0" presId="urn:microsoft.com/office/officeart/2008/layout/LinedList"/>
    <dgm:cxn modelId="{B2D8A987-12DC-4CC9-8146-6C28B7974A38}" type="presParOf" srcId="{398F05C0-E042-49BC-BF56-65011C9B6E03}" destId="{7A7F8C44-0E4B-4084-B1DB-B5E5D3BF8A0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7C7F247-C2F4-401E-A782-43BF6EC8BA8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50766AC-8A8B-4C2C-BB34-0B359DB1C693}">
      <dgm:prSet/>
      <dgm:spPr/>
      <dgm:t>
        <a:bodyPr/>
        <a:lstStyle/>
        <a:p>
          <a:r>
            <a:rPr lang="en-US"/>
            <a:t>Inflammatory bowel disease</a:t>
          </a:r>
        </a:p>
      </dgm:t>
    </dgm:pt>
    <dgm:pt modelId="{6855868B-00AD-4C74-A8AE-274C4A504E41}" type="parTrans" cxnId="{7C505747-ECCA-4D8A-86E0-58C58A535586}">
      <dgm:prSet/>
      <dgm:spPr/>
      <dgm:t>
        <a:bodyPr/>
        <a:lstStyle/>
        <a:p>
          <a:endParaRPr lang="en-US"/>
        </a:p>
      </dgm:t>
    </dgm:pt>
    <dgm:pt modelId="{DE2BA3CD-43EE-4755-9C64-20B3DD5664F0}" type="sibTrans" cxnId="{7C505747-ECCA-4D8A-86E0-58C58A535586}">
      <dgm:prSet/>
      <dgm:spPr/>
      <dgm:t>
        <a:bodyPr/>
        <a:lstStyle/>
        <a:p>
          <a:endParaRPr lang="en-US"/>
        </a:p>
      </dgm:t>
    </dgm:pt>
    <dgm:pt modelId="{3FD03F44-E3E0-4177-A95A-5C6414C7BB32}">
      <dgm:prSet/>
      <dgm:spPr/>
      <dgm:t>
        <a:bodyPr/>
        <a:lstStyle/>
        <a:p>
          <a:r>
            <a:rPr lang="en-US"/>
            <a:t>Colorectal cancer</a:t>
          </a:r>
        </a:p>
      </dgm:t>
    </dgm:pt>
    <dgm:pt modelId="{8C553384-0414-4136-932E-D1CCFAF2AD1D}" type="parTrans" cxnId="{EC1B641E-878E-4571-A92F-E0522E4C211C}">
      <dgm:prSet/>
      <dgm:spPr/>
      <dgm:t>
        <a:bodyPr/>
        <a:lstStyle/>
        <a:p>
          <a:endParaRPr lang="en-US"/>
        </a:p>
      </dgm:t>
    </dgm:pt>
    <dgm:pt modelId="{DC3735D3-E28C-4AE8-B423-E98BB233BAEA}" type="sibTrans" cxnId="{EC1B641E-878E-4571-A92F-E0522E4C211C}">
      <dgm:prSet/>
      <dgm:spPr/>
      <dgm:t>
        <a:bodyPr/>
        <a:lstStyle/>
        <a:p>
          <a:endParaRPr lang="en-US"/>
        </a:p>
      </dgm:t>
    </dgm:pt>
    <dgm:pt modelId="{12A78290-188C-424E-B3CE-AEE7DAAEA340}">
      <dgm:prSet/>
      <dgm:spPr/>
      <dgm:t>
        <a:bodyPr/>
        <a:lstStyle/>
        <a:p>
          <a:r>
            <a:rPr lang="en-US"/>
            <a:t>Peptic ulcer disease</a:t>
          </a:r>
        </a:p>
      </dgm:t>
    </dgm:pt>
    <dgm:pt modelId="{993C2EB7-5A74-4159-AAFC-86B6AFB9BE09}" type="parTrans" cxnId="{48B58333-E684-4591-89D8-A9DC9DFFDB41}">
      <dgm:prSet/>
      <dgm:spPr/>
      <dgm:t>
        <a:bodyPr/>
        <a:lstStyle/>
        <a:p>
          <a:endParaRPr lang="en-US"/>
        </a:p>
      </dgm:t>
    </dgm:pt>
    <dgm:pt modelId="{98C75401-27B8-478F-A083-2B201D8804C3}" type="sibTrans" cxnId="{48B58333-E684-4591-89D8-A9DC9DFFDB41}">
      <dgm:prSet/>
      <dgm:spPr/>
      <dgm:t>
        <a:bodyPr/>
        <a:lstStyle/>
        <a:p>
          <a:endParaRPr lang="en-US"/>
        </a:p>
      </dgm:t>
    </dgm:pt>
    <dgm:pt modelId="{6A68A6C9-6DBB-44AD-B6DF-D368D7708F10}">
      <dgm:prSet/>
      <dgm:spPr/>
      <dgm:t>
        <a:bodyPr/>
        <a:lstStyle/>
        <a:p>
          <a:r>
            <a:rPr lang="en-US"/>
            <a:t>Gilbert’s syndrome</a:t>
          </a:r>
        </a:p>
      </dgm:t>
    </dgm:pt>
    <dgm:pt modelId="{B6B8CC4C-AFAB-4486-BF21-2632FFEFE6FA}" type="parTrans" cxnId="{BA71734E-2327-4C05-9957-16E3E2BADC40}">
      <dgm:prSet/>
      <dgm:spPr/>
      <dgm:t>
        <a:bodyPr/>
        <a:lstStyle/>
        <a:p>
          <a:endParaRPr lang="en-US"/>
        </a:p>
      </dgm:t>
    </dgm:pt>
    <dgm:pt modelId="{976AE1E5-421F-4E11-9AB5-0672D6207294}" type="sibTrans" cxnId="{BA71734E-2327-4C05-9957-16E3E2BADC40}">
      <dgm:prSet/>
      <dgm:spPr/>
      <dgm:t>
        <a:bodyPr/>
        <a:lstStyle/>
        <a:p>
          <a:endParaRPr lang="en-US"/>
        </a:p>
      </dgm:t>
    </dgm:pt>
    <dgm:pt modelId="{ABED371D-6486-4000-A60A-28D4760C192A}">
      <dgm:prSet/>
      <dgm:spPr/>
      <dgm:t>
        <a:bodyPr/>
        <a:lstStyle/>
        <a:p>
          <a:r>
            <a:rPr lang="en-US"/>
            <a:t>Autoimmune diseases</a:t>
          </a:r>
        </a:p>
      </dgm:t>
    </dgm:pt>
    <dgm:pt modelId="{875E958F-AC17-440D-967B-784CFFD2AD46}" type="parTrans" cxnId="{EE7B5F83-2D5E-4A1A-9431-052FA1E43B85}">
      <dgm:prSet/>
      <dgm:spPr/>
      <dgm:t>
        <a:bodyPr/>
        <a:lstStyle/>
        <a:p>
          <a:endParaRPr lang="en-US"/>
        </a:p>
      </dgm:t>
    </dgm:pt>
    <dgm:pt modelId="{9BBE860D-7052-4EAA-81C8-4CDD1321561F}" type="sibTrans" cxnId="{EE7B5F83-2D5E-4A1A-9431-052FA1E43B85}">
      <dgm:prSet/>
      <dgm:spPr/>
      <dgm:t>
        <a:bodyPr/>
        <a:lstStyle/>
        <a:p>
          <a:endParaRPr lang="en-US"/>
        </a:p>
      </dgm:t>
    </dgm:pt>
    <dgm:pt modelId="{CBDEFBB6-63C9-486A-9CE7-35D993EF1F23}">
      <dgm:prSet/>
      <dgm:spPr/>
      <dgm:t>
        <a:bodyPr/>
        <a:lstStyle/>
        <a:p>
          <a:r>
            <a:rPr lang="en-US"/>
            <a:t>Diabetes is frequently seen in the context of NAFLD(nonalcoholic fatty liver disease)</a:t>
          </a:r>
        </a:p>
      </dgm:t>
    </dgm:pt>
    <dgm:pt modelId="{4C6D0D20-397D-4BCE-8967-5C55A97B0F19}" type="parTrans" cxnId="{85784507-8964-4145-B877-A1CFB79C52F9}">
      <dgm:prSet/>
      <dgm:spPr/>
      <dgm:t>
        <a:bodyPr/>
        <a:lstStyle/>
        <a:p>
          <a:endParaRPr lang="en-US"/>
        </a:p>
      </dgm:t>
    </dgm:pt>
    <dgm:pt modelId="{EDA5C2C6-7C16-4E06-B9C3-421DEF501800}" type="sibTrans" cxnId="{85784507-8964-4145-B877-A1CFB79C52F9}">
      <dgm:prSet/>
      <dgm:spPr/>
      <dgm:t>
        <a:bodyPr/>
        <a:lstStyle/>
        <a:p>
          <a:endParaRPr lang="en-US"/>
        </a:p>
      </dgm:t>
    </dgm:pt>
    <dgm:pt modelId="{01848754-51D1-4D73-9943-FD86A596DDFA}" type="pres">
      <dgm:prSet presAssocID="{27C7F247-C2F4-401E-A782-43BF6EC8BA8C}" presName="vert0" presStyleCnt="0">
        <dgm:presLayoutVars>
          <dgm:dir/>
          <dgm:animOne val="branch"/>
          <dgm:animLvl val="lvl"/>
        </dgm:presLayoutVars>
      </dgm:prSet>
      <dgm:spPr/>
    </dgm:pt>
    <dgm:pt modelId="{8C1C3D03-12FE-47D3-94B9-4AADEF755F4D}" type="pres">
      <dgm:prSet presAssocID="{850766AC-8A8B-4C2C-BB34-0B359DB1C693}" presName="thickLine" presStyleLbl="alignNode1" presStyleIdx="0" presStyleCnt="6"/>
      <dgm:spPr/>
    </dgm:pt>
    <dgm:pt modelId="{053C3FF9-D11A-4637-BB81-59DF647408B0}" type="pres">
      <dgm:prSet presAssocID="{850766AC-8A8B-4C2C-BB34-0B359DB1C693}" presName="horz1" presStyleCnt="0"/>
      <dgm:spPr/>
    </dgm:pt>
    <dgm:pt modelId="{9D74F3AA-DE08-4749-A940-54B7075E8B6F}" type="pres">
      <dgm:prSet presAssocID="{850766AC-8A8B-4C2C-BB34-0B359DB1C693}" presName="tx1" presStyleLbl="revTx" presStyleIdx="0" presStyleCnt="6"/>
      <dgm:spPr/>
    </dgm:pt>
    <dgm:pt modelId="{EE20E59D-2E20-412A-BCBB-C3F4DE2A30A8}" type="pres">
      <dgm:prSet presAssocID="{850766AC-8A8B-4C2C-BB34-0B359DB1C693}" presName="vert1" presStyleCnt="0"/>
      <dgm:spPr/>
    </dgm:pt>
    <dgm:pt modelId="{88439572-2251-494A-90C1-13596836B69E}" type="pres">
      <dgm:prSet presAssocID="{3FD03F44-E3E0-4177-A95A-5C6414C7BB32}" presName="thickLine" presStyleLbl="alignNode1" presStyleIdx="1" presStyleCnt="6"/>
      <dgm:spPr/>
    </dgm:pt>
    <dgm:pt modelId="{CFC417D9-604D-4D0A-980C-D32C3E20434C}" type="pres">
      <dgm:prSet presAssocID="{3FD03F44-E3E0-4177-A95A-5C6414C7BB32}" presName="horz1" presStyleCnt="0"/>
      <dgm:spPr/>
    </dgm:pt>
    <dgm:pt modelId="{57CE3EF7-771E-420D-B961-16870C4D0C4D}" type="pres">
      <dgm:prSet presAssocID="{3FD03F44-E3E0-4177-A95A-5C6414C7BB32}" presName="tx1" presStyleLbl="revTx" presStyleIdx="1" presStyleCnt="6"/>
      <dgm:spPr/>
    </dgm:pt>
    <dgm:pt modelId="{850CFA97-4002-4C68-B3A6-91761C9C16B5}" type="pres">
      <dgm:prSet presAssocID="{3FD03F44-E3E0-4177-A95A-5C6414C7BB32}" presName="vert1" presStyleCnt="0"/>
      <dgm:spPr/>
    </dgm:pt>
    <dgm:pt modelId="{DAF6ECB5-DB4D-4CEE-BF38-A07C03A1ABAE}" type="pres">
      <dgm:prSet presAssocID="{12A78290-188C-424E-B3CE-AEE7DAAEA340}" presName="thickLine" presStyleLbl="alignNode1" presStyleIdx="2" presStyleCnt="6"/>
      <dgm:spPr/>
    </dgm:pt>
    <dgm:pt modelId="{31B326AA-5F75-4248-8141-5F43A7331829}" type="pres">
      <dgm:prSet presAssocID="{12A78290-188C-424E-B3CE-AEE7DAAEA340}" presName="horz1" presStyleCnt="0"/>
      <dgm:spPr/>
    </dgm:pt>
    <dgm:pt modelId="{88FAFFE6-99DF-4A1F-B30C-5C07C445B53A}" type="pres">
      <dgm:prSet presAssocID="{12A78290-188C-424E-B3CE-AEE7DAAEA340}" presName="tx1" presStyleLbl="revTx" presStyleIdx="2" presStyleCnt="6"/>
      <dgm:spPr/>
    </dgm:pt>
    <dgm:pt modelId="{106FD051-1666-427D-B0AB-05EB35679CBA}" type="pres">
      <dgm:prSet presAssocID="{12A78290-188C-424E-B3CE-AEE7DAAEA340}" presName="vert1" presStyleCnt="0"/>
      <dgm:spPr/>
    </dgm:pt>
    <dgm:pt modelId="{93E4FE2E-F26F-48FF-9F7E-CD596C03346B}" type="pres">
      <dgm:prSet presAssocID="{6A68A6C9-6DBB-44AD-B6DF-D368D7708F10}" presName="thickLine" presStyleLbl="alignNode1" presStyleIdx="3" presStyleCnt="6"/>
      <dgm:spPr/>
    </dgm:pt>
    <dgm:pt modelId="{008CA1FD-97CC-40B4-8A82-802630608A90}" type="pres">
      <dgm:prSet presAssocID="{6A68A6C9-6DBB-44AD-B6DF-D368D7708F10}" presName="horz1" presStyleCnt="0"/>
      <dgm:spPr/>
    </dgm:pt>
    <dgm:pt modelId="{F91B66E6-DC6E-49CC-8B06-B39CA1396A9A}" type="pres">
      <dgm:prSet presAssocID="{6A68A6C9-6DBB-44AD-B6DF-D368D7708F10}" presName="tx1" presStyleLbl="revTx" presStyleIdx="3" presStyleCnt="6"/>
      <dgm:spPr/>
    </dgm:pt>
    <dgm:pt modelId="{27BEE307-A1B2-4B59-B154-FEA4F3D7A777}" type="pres">
      <dgm:prSet presAssocID="{6A68A6C9-6DBB-44AD-B6DF-D368D7708F10}" presName="vert1" presStyleCnt="0"/>
      <dgm:spPr/>
    </dgm:pt>
    <dgm:pt modelId="{AE40F6CB-F798-46A1-BAB5-DC77A684F751}" type="pres">
      <dgm:prSet presAssocID="{ABED371D-6486-4000-A60A-28D4760C192A}" presName="thickLine" presStyleLbl="alignNode1" presStyleIdx="4" presStyleCnt="6"/>
      <dgm:spPr/>
    </dgm:pt>
    <dgm:pt modelId="{37AC8288-951B-499A-A8C0-CD1190A2B624}" type="pres">
      <dgm:prSet presAssocID="{ABED371D-6486-4000-A60A-28D4760C192A}" presName="horz1" presStyleCnt="0"/>
      <dgm:spPr/>
    </dgm:pt>
    <dgm:pt modelId="{3814A0F8-CA91-48BC-9559-D7A29E3E60AA}" type="pres">
      <dgm:prSet presAssocID="{ABED371D-6486-4000-A60A-28D4760C192A}" presName="tx1" presStyleLbl="revTx" presStyleIdx="4" presStyleCnt="6"/>
      <dgm:spPr/>
    </dgm:pt>
    <dgm:pt modelId="{0E190FF9-F53F-4A64-BEA7-78B4F99FCC56}" type="pres">
      <dgm:prSet presAssocID="{ABED371D-6486-4000-A60A-28D4760C192A}" presName="vert1" presStyleCnt="0"/>
      <dgm:spPr/>
    </dgm:pt>
    <dgm:pt modelId="{485A375F-BE78-43D6-AE73-C0C8AEFCD8A2}" type="pres">
      <dgm:prSet presAssocID="{CBDEFBB6-63C9-486A-9CE7-35D993EF1F23}" presName="thickLine" presStyleLbl="alignNode1" presStyleIdx="5" presStyleCnt="6"/>
      <dgm:spPr/>
    </dgm:pt>
    <dgm:pt modelId="{DF56DFE9-BF70-4948-952C-8E64B941CD76}" type="pres">
      <dgm:prSet presAssocID="{CBDEFBB6-63C9-486A-9CE7-35D993EF1F23}" presName="horz1" presStyleCnt="0"/>
      <dgm:spPr/>
    </dgm:pt>
    <dgm:pt modelId="{C4FE2EE4-76C6-4BA3-86CB-D8E5E3B0A134}" type="pres">
      <dgm:prSet presAssocID="{CBDEFBB6-63C9-486A-9CE7-35D993EF1F23}" presName="tx1" presStyleLbl="revTx" presStyleIdx="5" presStyleCnt="6"/>
      <dgm:spPr/>
    </dgm:pt>
    <dgm:pt modelId="{13CD9676-E700-4AB1-A619-F7693F96FA5B}" type="pres">
      <dgm:prSet presAssocID="{CBDEFBB6-63C9-486A-9CE7-35D993EF1F23}" presName="vert1" presStyleCnt="0"/>
      <dgm:spPr/>
    </dgm:pt>
  </dgm:ptLst>
  <dgm:cxnLst>
    <dgm:cxn modelId="{85784507-8964-4145-B877-A1CFB79C52F9}" srcId="{27C7F247-C2F4-401E-A782-43BF6EC8BA8C}" destId="{CBDEFBB6-63C9-486A-9CE7-35D993EF1F23}" srcOrd="5" destOrd="0" parTransId="{4C6D0D20-397D-4BCE-8967-5C55A97B0F19}" sibTransId="{EDA5C2C6-7C16-4E06-B9C3-421DEF501800}"/>
    <dgm:cxn modelId="{0FCFD60B-3116-421A-8FDE-A6801CD7FBF1}" type="presOf" srcId="{CBDEFBB6-63C9-486A-9CE7-35D993EF1F23}" destId="{C4FE2EE4-76C6-4BA3-86CB-D8E5E3B0A134}" srcOrd="0" destOrd="0" presId="urn:microsoft.com/office/officeart/2008/layout/LinedList"/>
    <dgm:cxn modelId="{EC1B641E-878E-4571-A92F-E0522E4C211C}" srcId="{27C7F247-C2F4-401E-A782-43BF6EC8BA8C}" destId="{3FD03F44-E3E0-4177-A95A-5C6414C7BB32}" srcOrd="1" destOrd="0" parTransId="{8C553384-0414-4136-932E-D1CCFAF2AD1D}" sibTransId="{DC3735D3-E28C-4AE8-B423-E98BB233BAEA}"/>
    <dgm:cxn modelId="{DD318729-BC1F-473F-9AE9-46528FCB9324}" type="presOf" srcId="{3FD03F44-E3E0-4177-A95A-5C6414C7BB32}" destId="{57CE3EF7-771E-420D-B961-16870C4D0C4D}" srcOrd="0" destOrd="0" presId="urn:microsoft.com/office/officeart/2008/layout/LinedList"/>
    <dgm:cxn modelId="{6008232F-4100-47FF-8FCF-39A2AEF0CF70}" type="presOf" srcId="{12A78290-188C-424E-B3CE-AEE7DAAEA340}" destId="{88FAFFE6-99DF-4A1F-B30C-5C07C445B53A}" srcOrd="0" destOrd="0" presId="urn:microsoft.com/office/officeart/2008/layout/LinedList"/>
    <dgm:cxn modelId="{48B58333-E684-4591-89D8-A9DC9DFFDB41}" srcId="{27C7F247-C2F4-401E-A782-43BF6EC8BA8C}" destId="{12A78290-188C-424E-B3CE-AEE7DAAEA340}" srcOrd="2" destOrd="0" parTransId="{993C2EB7-5A74-4159-AAFC-86B6AFB9BE09}" sibTransId="{98C75401-27B8-478F-A083-2B201D8804C3}"/>
    <dgm:cxn modelId="{0B56A242-3E21-457C-B0D7-A4370D9AAF1D}" type="presOf" srcId="{850766AC-8A8B-4C2C-BB34-0B359DB1C693}" destId="{9D74F3AA-DE08-4749-A940-54B7075E8B6F}" srcOrd="0" destOrd="0" presId="urn:microsoft.com/office/officeart/2008/layout/LinedList"/>
    <dgm:cxn modelId="{7C505747-ECCA-4D8A-86E0-58C58A535586}" srcId="{27C7F247-C2F4-401E-A782-43BF6EC8BA8C}" destId="{850766AC-8A8B-4C2C-BB34-0B359DB1C693}" srcOrd="0" destOrd="0" parTransId="{6855868B-00AD-4C74-A8AE-274C4A504E41}" sibTransId="{DE2BA3CD-43EE-4755-9C64-20B3DD5664F0}"/>
    <dgm:cxn modelId="{BA71734E-2327-4C05-9957-16E3E2BADC40}" srcId="{27C7F247-C2F4-401E-A782-43BF6EC8BA8C}" destId="{6A68A6C9-6DBB-44AD-B6DF-D368D7708F10}" srcOrd="3" destOrd="0" parTransId="{B6B8CC4C-AFAB-4486-BF21-2632FFEFE6FA}" sibTransId="{976AE1E5-421F-4E11-9AB5-0672D6207294}"/>
    <dgm:cxn modelId="{EE7B5F83-2D5E-4A1A-9431-052FA1E43B85}" srcId="{27C7F247-C2F4-401E-A782-43BF6EC8BA8C}" destId="{ABED371D-6486-4000-A60A-28D4760C192A}" srcOrd="4" destOrd="0" parTransId="{875E958F-AC17-440D-967B-784CFFD2AD46}" sibTransId="{9BBE860D-7052-4EAA-81C8-4CDD1321561F}"/>
    <dgm:cxn modelId="{A91B918F-B845-404D-8D92-4A33C2522AA7}" type="presOf" srcId="{27C7F247-C2F4-401E-A782-43BF6EC8BA8C}" destId="{01848754-51D1-4D73-9943-FD86A596DDFA}" srcOrd="0" destOrd="0" presId="urn:microsoft.com/office/officeart/2008/layout/LinedList"/>
    <dgm:cxn modelId="{5B1683A7-4AE3-47A5-A0CB-2C379C7C21C4}" type="presOf" srcId="{ABED371D-6486-4000-A60A-28D4760C192A}" destId="{3814A0F8-CA91-48BC-9559-D7A29E3E60AA}" srcOrd="0" destOrd="0" presId="urn:microsoft.com/office/officeart/2008/layout/LinedList"/>
    <dgm:cxn modelId="{B6E03AFF-D5DA-4B03-8701-6304B7D16B52}" type="presOf" srcId="{6A68A6C9-6DBB-44AD-B6DF-D368D7708F10}" destId="{F91B66E6-DC6E-49CC-8B06-B39CA1396A9A}" srcOrd="0" destOrd="0" presId="urn:microsoft.com/office/officeart/2008/layout/LinedList"/>
    <dgm:cxn modelId="{9F19A83B-5193-4870-AA85-5988C6951513}" type="presParOf" srcId="{01848754-51D1-4D73-9943-FD86A596DDFA}" destId="{8C1C3D03-12FE-47D3-94B9-4AADEF755F4D}" srcOrd="0" destOrd="0" presId="urn:microsoft.com/office/officeart/2008/layout/LinedList"/>
    <dgm:cxn modelId="{CAF586DA-FCC3-4250-B007-A03E76659036}" type="presParOf" srcId="{01848754-51D1-4D73-9943-FD86A596DDFA}" destId="{053C3FF9-D11A-4637-BB81-59DF647408B0}" srcOrd="1" destOrd="0" presId="urn:microsoft.com/office/officeart/2008/layout/LinedList"/>
    <dgm:cxn modelId="{D952727C-0734-4728-9696-53DA4813C76D}" type="presParOf" srcId="{053C3FF9-D11A-4637-BB81-59DF647408B0}" destId="{9D74F3AA-DE08-4749-A940-54B7075E8B6F}" srcOrd="0" destOrd="0" presId="urn:microsoft.com/office/officeart/2008/layout/LinedList"/>
    <dgm:cxn modelId="{C7582A6C-2482-47BF-820F-9FDF1AF93BEF}" type="presParOf" srcId="{053C3FF9-D11A-4637-BB81-59DF647408B0}" destId="{EE20E59D-2E20-412A-BCBB-C3F4DE2A30A8}" srcOrd="1" destOrd="0" presId="urn:microsoft.com/office/officeart/2008/layout/LinedList"/>
    <dgm:cxn modelId="{C2C571E4-B2B7-4DC5-918B-5632B6872BDF}" type="presParOf" srcId="{01848754-51D1-4D73-9943-FD86A596DDFA}" destId="{88439572-2251-494A-90C1-13596836B69E}" srcOrd="2" destOrd="0" presId="urn:microsoft.com/office/officeart/2008/layout/LinedList"/>
    <dgm:cxn modelId="{A6C40370-10E7-4F86-9561-3A13BF7336F9}" type="presParOf" srcId="{01848754-51D1-4D73-9943-FD86A596DDFA}" destId="{CFC417D9-604D-4D0A-980C-D32C3E20434C}" srcOrd="3" destOrd="0" presId="urn:microsoft.com/office/officeart/2008/layout/LinedList"/>
    <dgm:cxn modelId="{E0362251-B848-4E12-99E3-A6C86C5FE436}" type="presParOf" srcId="{CFC417D9-604D-4D0A-980C-D32C3E20434C}" destId="{57CE3EF7-771E-420D-B961-16870C4D0C4D}" srcOrd="0" destOrd="0" presId="urn:microsoft.com/office/officeart/2008/layout/LinedList"/>
    <dgm:cxn modelId="{57B6D650-C1D1-46C8-AB92-619B0B5A5FCF}" type="presParOf" srcId="{CFC417D9-604D-4D0A-980C-D32C3E20434C}" destId="{850CFA97-4002-4C68-B3A6-91761C9C16B5}" srcOrd="1" destOrd="0" presId="urn:microsoft.com/office/officeart/2008/layout/LinedList"/>
    <dgm:cxn modelId="{ED70AE76-57B7-4B99-960F-07A226FFBE1A}" type="presParOf" srcId="{01848754-51D1-4D73-9943-FD86A596DDFA}" destId="{DAF6ECB5-DB4D-4CEE-BF38-A07C03A1ABAE}" srcOrd="4" destOrd="0" presId="urn:microsoft.com/office/officeart/2008/layout/LinedList"/>
    <dgm:cxn modelId="{63CD6438-91BE-47D6-A83B-64F6C60D11D8}" type="presParOf" srcId="{01848754-51D1-4D73-9943-FD86A596DDFA}" destId="{31B326AA-5F75-4248-8141-5F43A7331829}" srcOrd="5" destOrd="0" presId="urn:microsoft.com/office/officeart/2008/layout/LinedList"/>
    <dgm:cxn modelId="{47170FAC-2FCC-4815-A90E-D61C144870BE}" type="presParOf" srcId="{31B326AA-5F75-4248-8141-5F43A7331829}" destId="{88FAFFE6-99DF-4A1F-B30C-5C07C445B53A}" srcOrd="0" destOrd="0" presId="urn:microsoft.com/office/officeart/2008/layout/LinedList"/>
    <dgm:cxn modelId="{7B20B77F-E9FC-476D-90AF-1ECF7D44C8F1}" type="presParOf" srcId="{31B326AA-5F75-4248-8141-5F43A7331829}" destId="{106FD051-1666-427D-B0AB-05EB35679CBA}" srcOrd="1" destOrd="0" presId="urn:microsoft.com/office/officeart/2008/layout/LinedList"/>
    <dgm:cxn modelId="{D5FC0988-FA2C-4DD8-9E87-A4996436836E}" type="presParOf" srcId="{01848754-51D1-4D73-9943-FD86A596DDFA}" destId="{93E4FE2E-F26F-48FF-9F7E-CD596C03346B}" srcOrd="6" destOrd="0" presId="urn:microsoft.com/office/officeart/2008/layout/LinedList"/>
    <dgm:cxn modelId="{1CA9629F-009C-44A8-93B8-FA7B217AFB6C}" type="presParOf" srcId="{01848754-51D1-4D73-9943-FD86A596DDFA}" destId="{008CA1FD-97CC-40B4-8A82-802630608A90}" srcOrd="7" destOrd="0" presId="urn:microsoft.com/office/officeart/2008/layout/LinedList"/>
    <dgm:cxn modelId="{DEC83588-72F6-4747-9DAC-7D8BF5129511}" type="presParOf" srcId="{008CA1FD-97CC-40B4-8A82-802630608A90}" destId="{F91B66E6-DC6E-49CC-8B06-B39CA1396A9A}" srcOrd="0" destOrd="0" presId="urn:microsoft.com/office/officeart/2008/layout/LinedList"/>
    <dgm:cxn modelId="{167444E2-B22F-421F-9D24-3901A891DCB6}" type="presParOf" srcId="{008CA1FD-97CC-40B4-8A82-802630608A90}" destId="{27BEE307-A1B2-4B59-B154-FEA4F3D7A777}" srcOrd="1" destOrd="0" presId="urn:microsoft.com/office/officeart/2008/layout/LinedList"/>
    <dgm:cxn modelId="{C0925199-D430-4311-8476-1EB84CDAD5B2}" type="presParOf" srcId="{01848754-51D1-4D73-9943-FD86A596DDFA}" destId="{AE40F6CB-F798-46A1-BAB5-DC77A684F751}" srcOrd="8" destOrd="0" presId="urn:microsoft.com/office/officeart/2008/layout/LinedList"/>
    <dgm:cxn modelId="{2D5A83C4-08AF-452A-8564-B6257BA90922}" type="presParOf" srcId="{01848754-51D1-4D73-9943-FD86A596DDFA}" destId="{37AC8288-951B-499A-A8C0-CD1190A2B624}" srcOrd="9" destOrd="0" presId="urn:microsoft.com/office/officeart/2008/layout/LinedList"/>
    <dgm:cxn modelId="{CC51CF36-BA99-4302-89C8-3E2C0D3428DC}" type="presParOf" srcId="{37AC8288-951B-499A-A8C0-CD1190A2B624}" destId="{3814A0F8-CA91-48BC-9559-D7A29E3E60AA}" srcOrd="0" destOrd="0" presId="urn:microsoft.com/office/officeart/2008/layout/LinedList"/>
    <dgm:cxn modelId="{10D7F65D-9D98-4CDB-AD49-CAFC73243967}" type="presParOf" srcId="{37AC8288-951B-499A-A8C0-CD1190A2B624}" destId="{0E190FF9-F53F-4A64-BEA7-78B4F99FCC56}" srcOrd="1" destOrd="0" presId="urn:microsoft.com/office/officeart/2008/layout/LinedList"/>
    <dgm:cxn modelId="{3E77F055-7672-4851-B7A4-82D33F1EA488}" type="presParOf" srcId="{01848754-51D1-4D73-9943-FD86A596DDFA}" destId="{485A375F-BE78-43D6-AE73-C0C8AEFCD8A2}" srcOrd="10" destOrd="0" presId="urn:microsoft.com/office/officeart/2008/layout/LinedList"/>
    <dgm:cxn modelId="{33E69353-0029-4C42-9C2D-3C47DA0C5248}" type="presParOf" srcId="{01848754-51D1-4D73-9943-FD86A596DDFA}" destId="{DF56DFE9-BF70-4948-952C-8E64B941CD76}" srcOrd="11" destOrd="0" presId="urn:microsoft.com/office/officeart/2008/layout/LinedList"/>
    <dgm:cxn modelId="{F615464C-6479-4022-8538-0F87439F2E07}" type="presParOf" srcId="{DF56DFE9-BF70-4948-952C-8E64B941CD76}" destId="{C4FE2EE4-76C6-4BA3-86CB-D8E5E3B0A134}" srcOrd="0" destOrd="0" presId="urn:microsoft.com/office/officeart/2008/layout/LinedList"/>
    <dgm:cxn modelId="{53F0A0E3-15BA-40F0-B699-51241F93B527}" type="presParOf" srcId="{DF56DFE9-BF70-4948-952C-8E64B941CD76}" destId="{13CD9676-E700-4AB1-A619-F7693F96FA5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46F74C-FAB7-4ACC-823B-A66B14EA96D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B1C0559-33A4-427C-8CC2-D0B4305C0CDF}">
      <dgm:prSet/>
      <dgm:spPr/>
      <dgm:t>
        <a:bodyPr/>
        <a:lstStyle/>
        <a:p>
          <a:r>
            <a:rPr lang="en-US"/>
            <a:t>Dietary history</a:t>
          </a:r>
        </a:p>
      </dgm:t>
    </dgm:pt>
    <dgm:pt modelId="{A3E2A6A3-0F46-4949-A90E-0B25B04F555B}" type="parTrans" cxnId="{76CDAB79-0AB5-4450-86B0-AE93458DE532}">
      <dgm:prSet/>
      <dgm:spPr/>
      <dgm:t>
        <a:bodyPr/>
        <a:lstStyle/>
        <a:p>
          <a:endParaRPr lang="en-US"/>
        </a:p>
      </dgm:t>
    </dgm:pt>
    <dgm:pt modelId="{AC016340-347C-47C3-B7AC-C3B73DD40891}" type="sibTrans" cxnId="{76CDAB79-0AB5-4450-86B0-AE93458DE532}">
      <dgm:prSet/>
      <dgm:spPr/>
      <dgm:t>
        <a:bodyPr/>
        <a:lstStyle/>
        <a:p>
          <a:endParaRPr lang="en-US"/>
        </a:p>
      </dgm:t>
    </dgm:pt>
    <dgm:pt modelId="{269BACC7-CF1D-4593-9607-8225E19FCC3D}">
      <dgm:prSet/>
      <dgm:spPr/>
      <dgm:t>
        <a:bodyPr/>
        <a:lstStyle/>
        <a:p>
          <a:r>
            <a:rPr lang="en-US"/>
            <a:t>Food intolerances</a:t>
          </a:r>
        </a:p>
      </dgm:t>
    </dgm:pt>
    <dgm:pt modelId="{D099B429-01BC-4E0F-9424-B9FD0248F08E}" type="parTrans" cxnId="{EE0BC1C4-574C-461E-BB67-7F52251FCC18}">
      <dgm:prSet/>
      <dgm:spPr/>
      <dgm:t>
        <a:bodyPr/>
        <a:lstStyle/>
        <a:p>
          <a:endParaRPr lang="en-US"/>
        </a:p>
      </dgm:t>
    </dgm:pt>
    <dgm:pt modelId="{E67856B2-54D8-49DF-96C0-F3D6BCB7BB02}" type="sibTrans" cxnId="{EE0BC1C4-574C-461E-BB67-7F52251FCC18}">
      <dgm:prSet/>
      <dgm:spPr/>
      <dgm:t>
        <a:bodyPr/>
        <a:lstStyle/>
        <a:p>
          <a:endParaRPr lang="en-US"/>
        </a:p>
      </dgm:t>
    </dgm:pt>
    <dgm:pt modelId="{F984ADB5-9D0E-46CC-9621-B5D097BF36EB}">
      <dgm:prSet/>
      <dgm:spPr/>
      <dgm:t>
        <a:bodyPr/>
        <a:lstStyle/>
        <a:p>
          <a:r>
            <a:rPr lang="en-US"/>
            <a:t>Alcohol consumption</a:t>
          </a:r>
        </a:p>
      </dgm:t>
    </dgm:pt>
    <dgm:pt modelId="{431DAE88-9CC6-4271-8193-494856DE2119}" type="parTrans" cxnId="{15861C38-BA20-4E38-A1DF-FA6BC7893DEE}">
      <dgm:prSet/>
      <dgm:spPr/>
      <dgm:t>
        <a:bodyPr/>
        <a:lstStyle/>
        <a:p>
          <a:endParaRPr lang="en-US"/>
        </a:p>
      </dgm:t>
    </dgm:pt>
    <dgm:pt modelId="{B66D9AA9-E910-46D9-86DD-C72912A1E6E2}" type="sibTrans" cxnId="{15861C38-BA20-4E38-A1DF-FA6BC7893DEE}">
      <dgm:prSet/>
      <dgm:spPr/>
      <dgm:t>
        <a:bodyPr/>
        <a:lstStyle/>
        <a:p>
          <a:endParaRPr lang="en-US"/>
        </a:p>
      </dgm:t>
    </dgm:pt>
    <dgm:pt modelId="{CA14FA07-CD3E-4C26-A871-6E9B161BF8AE}">
      <dgm:prSet/>
      <dgm:spPr/>
      <dgm:t>
        <a:bodyPr/>
        <a:lstStyle/>
        <a:p>
          <a:r>
            <a:rPr lang="en-US"/>
            <a:t>Smoking</a:t>
          </a:r>
        </a:p>
      </dgm:t>
    </dgm:pt>
    <dgm:pt modelId="{F5855E70-C893-4F74-B134-26997807D128}" type="parTrans" cxnId="{8865336C-4970-4576-9B96-3038250DE2D9}">
      <dgm:prSet/>
      <dgm:spPr/>
      <dgm:t>
        <a:bodyPr/>
        <a:lstStyle/>
        <a:p>
          <a:endParaRPr lang="en-US"/>
        </a:p>
      </dgm:t>
    </dgm:pt>
    <dgm:pt modelId="{26E9F2D5-9B8F-4664-8A40-CB1B3C754222}" type="sibTrans" cxnId="{8865336C-4970-4576-9B96-3038250DE2D9}">
      <dgm:prSet/>
      <dgm:spPr/>
      <dgm:t>
        <a:bodyPr/>
        <a:lstStyle/>
        <a:p>
          <a:endParaRPr lang="en-US"/>
        </a:p>
      </dgm:t>
    </dgm:pt>
    <dgm:pt modelId="{420B6CD3-19E7-4A9B-B628-D47EAC85530D}">
      <dgm:prSet/>
      <dgm:spPr/>
      <dgm:t>
        <a:bodyPr/>
        <a:lstStyle/>
        <a:p>
          <a:r>
            <a:rPr lang="en-US"/>
            <a:t>Stress</a:t>
          </a:r>
        </a:p>
      </dgm:t>
    </dgm:pt>
    <dgm:pt modelId="{F393DD53-E357-474E-8831-E5A16E238777}" type="parTrans" cxnId="{96022884-91C8-4EA9-A707-AFDB4EE0CD8A}">
      <dgm:prSet/>
      <dgm:spPr/>
      <dgm:t>
        <a:bodyPr/>
        <a:lstStyle/>
        <a:p>
          <a:endParaRPr lang="en-US"/>
        </a:p>
      </dgm:t>
    </dgm:pt>
    <dgm:pt modelId="{C17A2FA4-E0CF-4388-9E72-DEE0D62A51E5}" type="sibTrans" cxnId="{96022884-91C8-4EA9-A707-AFDB4EE0CD8A}">
      <dgm:prSet/>
      <dgm:spPr/>
      <dgm:t>
        <a:bodyPr/>
        <a:lstStyle/>
        <a:p>
          <a:endParaRPr lang="en-US"/>
        </a:p>
      </dgm:t>
    </dgm:pt>
    <dgm:pt modelId="{4A24CA50-F181-4195-86EA-ABC74EDD773C}">
      <dgm:prSet/>
      <dgm:spPr/>
      <dgm:t>
        <a:bodyPr/>
        <a:lstStyle/>
        <a:p>
          <a:r>
            <a:rPr lang="en-US"/>
            <a:t>Travel</a:t>
          </a:r>
        </a:p>
      </dgm:t>
    </dgm:pt>
    <dgm:pt modelId="{009EDAE7-3EED-41F8-96C8-D5F4D18BF462}" type="parTrans" cxnId="{F641A284-6756-4F47-87B4-02204F3CB4DC}">
      <dgm:prSet/>
      <dgm:spPr/>
      <dgm:t>
        <a:bodyPr/>
        <a:lstStyle/>
        <a:p>
          <a:endParaRPr lang="en-US"/>
        </a:p>
      </dgm:t>
    </dgm:pt>
    <dgm:pt modelId="{1E9E6A53-ADF5-460C-B418-E25452B90AA7}" type="sibTrans" cxnId="{F641A284-6756-4F47-87B4-02204F3CB4DC}">
      <dgm:prSet/>
      <dgm:spPr/>
      <dgm:t>
        <a:bodyPr/>
        <a:lstStyle/>
        <a:p>
          <a:endParaRPr lang="en-US"/>
        </a:p>
      </dgm:t>
    </dgm:pt>
    <dgm:pt modelId="{55BB6743-8A1E-460A-80D7-421A0AC6B1EE}">
      <dgm:prSet/>
      <dgm:spPr/>
      <dgm:t>
        <a:bodyPr/>
        <a:lstStyle/>
        <a:p>
          <a:r>
            <a:rPr lang="en-US"/>
            <a:t>Risk factors for liver disease</a:t>
          </a:r>
        </a:p>
      </dgm:t>
    </dgm:pt>
    <dgm:pt modelId="{E49D1220-EE5E-420A-85AF-CB4323386E07}" type="parTrans" cxnId="{D087B165-D32A-4693-AFD2-7CED3A5E37D0}">
      <dgm:prSet/>
      <dgm:spPr/>
      <dgm:t>
        <a:bodyPr/>
        <a:lstStyle/>
        <a:p>
          <a:endParaRPr lang="en-US"/>
        </a:p>
      </dgm:t>
    </dgm:pt>
    <dgm:pt modelId="{75463819-30A3-4450-8F98-947A33AE0094}" type="sibTrans" cxnId="{D087B165-D32A-4693-AFD2-7CED3A5E37D0}">
      <dgm:prSet/>
      <dgm:spPr/>
      <dgm:t>
        <a:bodyPr/>
        <a:lstStyle/>
        <a:p>
          <a:endParaRPr lang="en-US"/>
        </a:p>
      </dgm:t>
    </dgm:pt>
    <dgm:pt modelId="{28CF8E57-66B0-4D3F-80FC-0EA8C3537E03}" type="pres">
      <dgm:prSet presAssocID="{FB46F74C-FAB7-4ACC-823B-A66B14EA96D3}" presName="vert0" presStyleCnt="0">
        <dgm:presLayoutVars>
          <dgm:dir/>
          <dgm:animOne val="branch"/>
          <dgm:animLvl val="lvl"/>
        </dgm:presLayoutVars>
      </dgm:prSet>
      <dgm:spPr/>
    </dgm:pt>
    <dgm:pt modelId="{CFD11834-A03A-4733-BFAF-223C9BB88699}" type="pres">
      <dgm:prSet presAssocID="{8B1C0559-33A4-427C-8CC2-D0B4305C0CDF}" presName="thickLine" presStyleLbl="alignNode1" presStyleIdx="0" presStyleCnt="7"/>
      <dgm:spPr/>
    </dgm:pt>
    <dgm:pt modelId="{5C1150F4-5A3C-4590-8151-2A88F96229D7}" type="pres">
      <dgm:prSet presAssocID="{8B1C0559-33A4-427C-8CC2-D0B4305C0CDF}" presName="horz1" presStyleCnt="0"/>
      <dgm:spPr/>
    </dgm:pt>
    <dgm:pt modelId="{95B02860-C5E8-42E0-BE09-182503C031C4}" type="pres">
      <dgm:prSet presAssocID="{8B1C0559-33A4-427C-8CC2-D0B4305C0CDF}" presName="tx1" presStyleLbl="revTx" presStyleIdx="0" presStyleCnt="7"/>
      <dgm:spPr/>
    </dgm:pt>
    <dgm:pt modelId="{730FD13B-43B2-43B8-8E4D-79DFB58CB65B}" type="pres">
      <dgm:prSet presAssocID="{8B1C0559-33A4-427C-8CC2-D0B4305C0CDF}" presName="vert1" presStyleCnt="0"/>
      <dgm:spPr/>
    </dgm:pt>
    <dgm:pt modelId="{AC5209BF-9191-420C-90DA-63C2C4D456C2}" type="pres">
      <dgm:prSet presAssocID="{269BACC7-CF1D-4593-9607-8225E19FCC3D}" presName="thickLine" presStyleLbl="alignNode1" presStyleIdx="1" presStyleCnt="7"/>
      <dgm:spPr/>
    </dgm:pt>
    <dgm:pt modelId="{FC2F2BA5-866E-437E-89DA-FA40D5E0A733}" type="pres">
      <dgm:prSet presAssocID="{269BACC7-CF1D-4593-9607-8225E19FCC3D}" presName="horz1" presStyleCnt="0"/>
      <dgm:spPr/>
    </dgm:pt>
    <dgm:pt modelId="{22C18845-3091-4192-8A56-497B66106D76}" type="pres">
      <dgm:prSet presAssocID="{269BACC7-CF1D-4593-9607-8225E19FCC3D}" presName="tx1" presStyleLbl="revTx" presStyleIdx="1" presStyleCnt="7"/>
      <dgm:spPr/>
    </dgm:pt>
    <dgm:pt modelId="{7E837F36-4363-4776-868F-10CBF2E413BA}" type="pres">
      <dgm:prSet presAssocID="{269BACC7-CF1D-4593-9607-8225E19FCC3D}" presName="vert1" presStyleCnt="0"/>
      <dgm:spPr/>
    </dgm:pt>
    <dgm:pt modelId="{A1E7957D-C63E-40B0-B181-3175812A320A}" type="pres">
      <dgm:prSet presAssocID="{F984ADB5-9D0E-46CC-9621-B5D097BF36EB}" presName="thickLine" presStyleLbl="alignNode1" presStyleIdx="2" presStyleCnt="7"/>
      <dgm:spPr/>
    </dgm:pt>
    <dgm:pt modelId="{F0AEF4E0-BF17-4C02-B7D7-8DCA5FE01779}" type="pres">
      <dgm:prSet presAssocID="{F984ADB5-9D0E-46CC-9621-B5D097BF36EB}" presName="horz1" presStyleCnt="0"/>
      <dgm:spPr/>
    </dgm:pt>
    <dgm:pt modelId="{DD8FFA88-AD92-4F94-B009-82D94E363388}" type="pres">
      <dgm:prSet presAssocID="{F984ADB5-9D0E-46CC-9621-B5D097BF36EB}" presName="tx1" presStyleLbl="revTx" presStyleIdx="2" presStyleCnt="7"/>
      <dgm:spPr/>
    </dgm:pt>
    <dgm:pt modelId="{6583480F-E569-4A28-9E8A-132F48727BDB}" type="pres">
      <dgm:prSet presAssocID="{F984ADB5-9D0E-46CC-9621-B5D097BF36EB}" presName="vert1" presStyleCnt="0"/>
      <dgm:spPr/>
    </dgm:pt>
    <dgm:pt modelId="{1BED2032-87D8-4A8C-B115-C371EEA95B17}" type="pres">
      <dgm:prSet presAssocID="{CA14FA07-CD3E-4C26-A871-6E9B161BF8AE}" presName="thickLine" presStyleLbl="alignNode1" presStyleIdx="3" presStyleCnt="7"/>
      <dgm:spPr/>
    </dgm:pt>
    <dgm:pt modelId="{D901C57C-04F5-4CBA-A01C-92B34020A014}" type="pres">
      <dgm:prSet presAssocID="{CA14FA07-CD3E-4C26-A871-6E9B161BF8AE}" presName="horz1" presStyleCnt="0"/>
      <dgm:spPr/>
    </dgm:pt>
    <dgm:pt modelId="{E6EADD62-8D70-4311-8349-2C75F1B825B4}" type="pres">
      <dgm:prSet presAssocID="{CA14FA07-CD3E-4C26-A871-6E9B161BF8AE}" presName="tx1" presStyleLbl="revTx" presStyleIdx="3" presStyleCnt="7"/>
      <dgm:spPr/>
    </dgm:pt>
    <dgm:pt modelId="{1F953354-B11E-4C7F-B2B4-2043FF9478F9}" type="pres">
      <dgm:prSet presAssocID="{CA14FA07-CD3E-4C26-A871-6E9B161BF8AE}" presName="vert1" presStyleCnt="0"/>
      <dgm:spPr/>
    </dgm:pt>
    <dgm:pt modelId="{411A7586-253E-4498-BCAD-0FB7101E2108}" type="pres">
      <dgm:prSet presAssocID="{420B6CD3-19E7-4A9B-B628-D47EAC85530D}" presName="thickLine" presStyleLbl="alignNode1" presStyleIdx="4" presStyleCnt="7"/>
      <dgm:spPr/>
    </dgm:pt>
    <dgm:pt modelId="{4E45266C-DB28-4855-BCA5-8CB0A3195B28}" type="pres">
      <dgm:prSet presAssocID="{420B6CD3-19E7-4A9B-B628-D47EAC85530D}" presName="horz1" presStyleCnt="0"/>
      <dgm:spPr/>
    </dgm:pt>
    <dgm:pt modelId="{0E0BB5C3-4603-4797-922F-CFE7ED609682}" type="pres">
      <dgm:prSet presAssocID="{420B6CD3-19E7-4A9B-B628-D47EAC85530D}" presName="tx1" presStyleLbl="revTx" presStyleIdx="4" presStyleCnt="7"/>
      <dgm:spPr/>
    </dgm:pt>
    <dgm:pt modelId="{E520E21D-595B-42E8-A4B9-CDDB7691AF8C}" type="pres">
      <dgm:prSet presAssocID="{420B6CD3-19E7-4A9B-B628-D47EAC85530D}" presName="vert1" presStyleCnt="0"/>
      <dgm:spPr/>
    </dgm:pt>
    <dgm:pt modelId="{62D9B880-6A04-4BE8-98A5-5B388B4D798A}" type="pres">
      <dgm:prSet presAssocID="{4A24CA50-F181-4195-86EA-ABC74EDD773C}" presName="thickLine" presStyleLbl="alignNode1" presStyleIdx="5" presStyleCnt="7"/>
      <dgm:spPr/>
    </dgm:pt>
    <dgm:pt modelId="{BEBF2190-3B60-4076-9192-6E863E028536}" type="pres">
      <dgm:prSet presAssocID="{4A24CA50-F181-4195-86EA-ABC74EDD773C}" presName="horz1" presStyleCnt="0"/>
      <dgm:spPr/>
    </dgm:pt>
    <dgm:pt modelId="{2CC3BB58-41AF-4DEF-9AB6-FC1DB8C02F29}" type="pres">
      <dgm:prSet presAssocID="{4A24CA50-F181-4195-86EA-ABC74EDD773C}" presName="tx1" presStyleLbl="revTx" presStyleIdx="5" presStyleCnt="7"/>
      <dgm:spPr/>
    </dgm:pt>
    <dgm:pt modelId="{F078B8DB-0B8B-46CE-AD77-AC7EF4AB6888}" type="pres">
      <dgm:prSet presAssocID="{4A24CA50-F181-4195-86EA-ABC74EDD773C}" presName="vert1" presStyleCnt="0"/>
      <dgm:spPr/>
    </dgm:pt>
    <dgm:pt modelId="{32B9F10E-60F3-44EB-83FA-0F4353A42F11}" type="pres">
      <dgm:prSet presAssocID="{55BB6743-8A1E-460A-80D7-421A0AC6B1EE}" presName="thickLine" presStyleLbl="alignNode1" presStyleIdx="6" presStyleCnt="7"/>
      <dgm:spPr/>
    </dgm:pt>
    <dgm:pt modelId="{31EF3874-6572-47A3-BD6E-F351C5D45D9E}" type="pres">
      <dgm:prSet presAssocID="{55BB6743-8A1E-460A-80D7-421A0AC6B1EE}" presName="horz1" presStyleCnt="0"/>
      <dgm:spPr/>
    </dgm:pt>
    <dgm:pt modelId="{B737475E-8C9C-42A5-A453-55508437C7D7}" type="pres">
      <dgm:prSet presAssocID="{55BB6743-8A1E-460A-80D7-421A0AC6B1EE}" presName="tx1" presStyleLbl="revTx" presStyleIdx="6" presStyleCnt="7"/>
      <dgm:spPr/>
    </dgm:pt>
    <dgm:pt modelId="{DA862990-FE35-4D7D-8801-7CDFBE277DC4}" type="pres">
      <dgm:prSet presAssocID="{55BB6743-8A1E-460A-80D7-421A0AC6B1EE}" presName="vert1" presStyleCnt="0"/>
      <dgm:spPr/>
    </dgm:pt>
  </dgm:ptLst>
  <dgm:cxnLst>
    <dgm:cxn modelId="{15861C38-BA20-4E38-A1DF-FA6BC7893DEE}" srcId="{FB46F74C-FAB7-4ACC-823B-A66B14EA96D3}" destId="{F984ADB5-9D0E-46CC-9621-B5D097BF36EB}" srcOrd="2" destOrd="0" parTransId="{431DAE88-9CC6-4271-8193-494856DE2119}" sibTransId="{B66D9AA9-E910-46D9-86DD-C72912A1E6E2}"/>
    <dgm:cxn modelId="{D087B165-D32A-4693-AFD2-7CED3A5E37D0}" srcId="{FB46F74C-FAB7-4ACC-823B-A66B14EA96D3}" destId="{55BB6743-8A1E-460A-80D7-421A0AC6B1EE}" srcOrd="6" destOrd="0" parTransId="{E49D1220-EE5E-420A-85AF-CB4323386E07}" sibTransId="{75463819-30A3-4450-8F98-947A33AE0094}"/>
    <dgm:cxn modelId="{E8026346-F47E-4D28-8E45-62034E2689E7}" type="presOf" srcId="{55BB6743-8A1E-460A-80D7-421A0AC6B1EE}" destId="{B737475E-8C9C-42A5-A453-55508437C7D7}" srcOrd="0" destOrd="0" presId="urn:microsoft.com/office/officeart/2008/layout/LinedList"/>
    <dgm:cxn modelId="{8865336C-4970-4576-9B96-3038250DE2D9}" srcId="{FB46F74C-FAB7-4ACC-823B-A66B14EA96D3}" destId="{CA14FA07-CD3E-4C26-A871-6E9B161BF8AE}" srcOrd="3" destOrd="0" parTransId="{F5855E70-C893-4F74-B134-26997807D128}" sibTransId="{26E9F2D5-9B8F-4664-8A40-CB1B3C754222}"/>
    <dgm:cxn modelId="{13D84A6D-9CDF-45D8-B3D8-275362E8122D}" type="presOf" srcId="{420B6CD3-19E7-4A9B-B628-D47EAC85530D}" destId="{0E0BB5C3-4603-4797-922F-CFE7ED609682}" srcOrd="0" destOrd="0" presId="urn:microsoft.com/office/officeart/2008/layout/LinedList"/>
    <dgm:cxn modelId="{712B164E-308A-4113-8944-D51371F3452D}" type="presOf" srcId="{8B1C0559-33A4-427C-8CC2-D0B4305C0CDF}" destId="{95B02860-C5E8-42E0-BE09-182503C031C4}" srcOrd="0" destOrd="0" presId="urn:microsoft.com/office/officeart/2008/layout/LinedList"/>
    <dgm:cxn modelId="{4ACB8E52-A7A7-467F-AA07-AD1FCB303612}" type="presOf" srcId="{F984ADB5-9D0E-46CC-9621-B5D097BF36EB}" destId="{DD8FFA88-AD92-4F94-B009-82D94E363388}" srcOrd="0" destOrd="0" presId="urn:microsoft.com/office/officeart/2008/layout/LinedList"/>
    <dgm:cxn modelId="{16238D57-F1FC-41FA-8F91-9965EA894D30}" type="presOf" srcId="{CA14FA07-CD3E-4C26-A871-6E9B161BF8AE}" destId="{E6EADD62-8D70-4311-8349-2C75F1B825B4}" srcOrd="0" destOrd="0" presId="urn:microsoft.com/office/officeart/2008/layout/LinedList"/>
    <dgm:cxn modelId="{76CDAB79-0AB5-4450-86B0-AE93458DE532}" srcId="{FB46F74C-FAB7-4ACC-823B-A66B14EA96D3}" destId="{8B1C0559-33A4-427C-8CC2-D0B4305C0CDF}" srcOrd="0" destOrd="0" parTransId="{A3E2A6A3-0F46-4949-A90E-0B25B04F555B}" sibTransId="{AC016340-347C-47C3-B7AC-C3B73DD40891}"/>
    <dgm:cxn modelId="{870A547D-3AEE-485F-9E57-8D3FFCFD651A}" type="presOf" srcId="{FB46F74C-FAB7-4ACC-823B-A66B14EA96D3}" destId="{28CF8E57-66B0-4D3F-80FC-0EA8C3537E03}" srcOrd="0" destOrd="0" presId="urn:microsoft.com/office/officeart/2008/layout/LinedList"/>
    <dgm:cxn modelId="{96022884-91C8-4EA9-A707-AFDB4EE0CD8A}" srcId="{FB46F74C-FAB7-4ACC-823B-A66B14EA96D3}" destId="{420B6CD3-19E7-4A9B-B628-D47EAC85530D}" srcOrd="4" destOrd="0" parTransId="{F393DD53-E357-474E-8831-E5A16E238777}" sibTransId="{C17A2FA4-E0CF-4388-9E72-DEE0D62A51E5}"/>
    <dgm:cxn modelId="{F641A284-6756-4F47-87B4-02204F3CB4DC}" srcId="{FB46F74C-FAB7-4ACC-823B-A66B14EA96D3}" destId="{4A24CA50-F181-4195-86EA-ABC74EDD773C}" srcOrd="5" destOrd="0" parTransId="{009EDAE7-3EED-41F8-96C8-D5F4D18BF462}" sibTransId="{1E9E6A53-ADF5-460C-B418-E25452B90AA7}"/>
    <dgm:cxn modelId="{7D3727B6-301D-45B8-ADCA-D0A8414405D2}" type="presOf" srcId="{269BACC7-CF1D-4593-9607-8225E19FCC3D}" destId="{22C18845-3091-4192-8A56-497B66106D76}" srcOrd="0" destOrd="0" presId="urn:microsoft.com/office/officeart/2008/layout/LinedList"/>
    <dgm:cxn modelId="{EE0BC1C4-574C-461E-BB67-7F52251FCC18}" srcId="{FB46F74C-FAB7-4ACC-823B-A66B14EA96D3}" destId="{269BACC7-CF1D-4593-9607-8225E19FCC3D}" srcOrd="1" destOrd="0" parTransId="{D099B429-01BC-4E0F-9424-B9FD0248F08E}" sibTransId="{E67856B2-54D8-49DF-96C0-F3D6BCB7BB02}"/>
    <dgm:cxn modelId="{CB779DDD-98DC-4E1B-8167-FA4E0584E307}" type="presOf" srcId="{4A24CA50-F181-4195-86EA-ABC74EDD773C}" destId="{2CC3BB58-41AF-4DEF-9AB6-FC1DB8C02F29}" srcOrd="0" destOrd="0" presId="urn:microsoft.com/office/officeart/2008/layout/LinedList"/>
    <dgm:cxn modelId="{390F208B-AAE5-4DDB-86B6-5079463EF2D7}" type="presParOf" srcId="{28CF8E57-66B0-4D3F-80FC-0EA8C3537E03}" destId="{CFD11834-A03A-4733-BFAF-223C9BB88699}" srcOrd="0" destOrd="0" presId="urn:microsoft.com/office/officeart/2008/layout/LinedList"/>
    <dgm:cxn modelId="{DCDFA140-BB00-4E9C-AB67-7685E00DFD03}" type="presParOf" srcId="{28CF8E57-66B0-4D3F-80FC-0EA8C3537E03}" destId="{5C1150F4-5A3C-4590-8151-2A88F96229D7}" srcOrd="1" destOrd="0" presId="urn:microsoft.com/office/officeart/2008/layout/LinedList"/>
    <dgm:cxn modelId="{AFF00F3C-0EC9-4D49-B153-867BF6853BF9}" type="presParOf" srcId="{5C1150F4-5A3C-4590-8151-2A88F96229D7}" destId="{95B02860-C5E8-42E0-BE09-182503C031C4}" srcOrd="0" destOrd="0" presId="urn:microsoft.com/office/officeart/2008/layout/LinedList"/>
    <dgm:cxn modelId="{21860D9F-9FCA-4F06-80AD-9423D151809B}" type="presParOf" srcId="{5C1150F4-5A3C-4590-8151-2A88F96229D7}" destId="{730FD13B-43B2-43B8-8E4D-79DFB58CB65B}" srcOrd="1" destOrd="0" presId="urn:microsoft.com/office/officeart/2008/layout/LinedList"/>
    <dgm:cxn modelId="{DB85519F-1565-4CE1-B895-D4831DA4FDF8}" type="presParOf" srcId="{28CF8E57-66B0-4D3F-80FC-0EA8C3537E03}" destId="{AC5209BF-9191-420C-90DA-63C2C4D456C2}" srcOrd="2" destOrd="0" presId="urn:microsoft.com/office/officeart/2008/layout/LinedList"/>
    <dgm:cxn modelId="{B65D9BC7-5CF3-497A-86DB-6D5F7BC40756}" type="presParOf" srcId="{28CF8E57-66B0-4D3F-80FC-0EA8C3537E03}" destId="{FC2F2BA5-866E-437E-89DA-FA40D5E0A733}" srcOrd="3" destOrd="0" presId="urn:microsoft.com/office/officeart/2008/layout/LinedList"/>
    <dgm:cxn modelId="{384FE55C-D864-4C62-9490-477CDBD57CE1}" type="presParOf" srcId="{FC2F2BA5-866E-437E-89DA-FA40D5E0A733}" destId="{22C18845-3091-4192-8A56-497B66106D76}" srcOrd="0" destOrd="0" presId="urn:microsoft.com/office/officeart/2008/layout/LinedList"/>
    <dgm:cxn modelId="{7201AE9B-C86A-4A1E-AD3A-99DC037D4DAF}" type="presParOf" srcId="{FC2F2BA5-866E-437E-89DA-FA40D5E0A733}" destId="{7E837F36-4363-4776-868F-10CBF2E413BA}" srcOrd="1" destOrd="0" presId="urn:microsoft.com/office/officeart/2008/layout/LinedList"/>
    <dgm:cxn modelId="{EEF562A0-9BD4-44C8-A540-431550E759DC}" type="presParOf" srcId="{28CF8E57-66B0-4D3F-80FC-0EA8C3537E03}" destId="{A1E7957D-C63E-40B0-B181-3175812A320A}" srcOrd="4" destOrd="0" presId="urn:microsoft.com/office/officeart/2008/layout/LinedList"/>
    <dgm:cxn modelId="{CE738BAB-9B31-49BA-AA79-C6EDE6D5A18A}" type="presParOf" srcId="{28CF8E57-66B0-4D3F-80FC-0EA8C3537E03}" destId="{F0AEF4E0-BF17-4C02-B7D7-8DCA5FE01779}" srcOrd="5" destOrd="0" presId="urn:microsoft.com/office/officeart/2008/layout/LinedList"/>
    <dgm:cxn modelId="{6C37B110-9A65-4687-A109-2ED61E829A31}" type="presParOf" srcId="{F0AEF4E0-BF17-4C02-B7D7-8DCA5FE01779}" destId="{DD8FFA88-AD92-4F94-B009-82D94E363388}" srcOrd="0" destOrd="0" presId="urn:microsoft.com/office/officeart/2008/layout/LinedList"/>
    <dgm:cxn modelId="{AD1EAA56-B189-48F9-9A14-202910338B4E}" type="presParOf" srcId="{F0AEF4E0-BF17-4C02-B7D7-8DCA5FE01779}" destId="{6583480F-E569-4A28-9E8A-132F48727BDB}" srcOrd="1" destOrd="0" presId="urn:microsoft.com/office/officeart/2008/layout/LinedList"/>
    <dgm:cxn modelId="{907599D2-97B7-401E-84CE-91C4917B9396}" type="presParOf" srcId="{28CF8E57-66B0-4D3F-80FC-0EA8C3537E03}" destId="{1BED2032-87D8-4A8C-B115-C371EEA95B17}" srcOrd="6" destOrd="0" presId="urn:microsoft.com/office/officeart/2008/layout/LinedList"/>
    <dgm:cxn modelId="{7DC3C0AD-F9F0-42AF-89FA-2474B274E936}" type="presParOf" srcId="{28CF8E57-66B0-4D3F-80FC-0EA8C3537E03}" destId="{D901C57C-04F5-4CBA-A01C-92B34020A014}" srcOrd="7" destOrd="0" presId="urn:microsoft.com/office/officeart/2008/layout/LinedList"/>
    <dgm:cxn modelId="{A347850E-C1F0-4131-BDC1-1DC3FE9C33A2}" type="presParOf" srcId="{D901C57C-04F5-4CBA-A01C-92B34020A014}" destId="{E6EADD62-8D70-4311-8349-2C75F1B825B4}" srcOrd="0" destOrd="0" presId="urn:microsoft.com/office/officeart/2008/layout/LinedList"/>
    <dgm:cxn modelId="{DA514668-3529-4017-832E-A3C84C19DAB5}" type="presParOf" srcId="{D901C57C-04F5-4CBA-A01C-92B34020A014}" destId="{1F953354-B11E-4C7F-B2B4-2043FF9478F9}" srcOrd="1" destOrd="0" presId="urn:microsoft.com/office/officeart/2008/layout/LinedList"/>
    <dgm:cxn modelId="{902CAADA-7FBD-4776-99C0-6B29BB0D6312}" type="presParOf" srcId="{28CF8E57-66B0-4D3F-80FC-0EA8C3537E03}" destId="{411A7586-253E-4498-BCAD-0FB7101E2108}" srcOrd="8" destOrd="0" presId="urn:microsoft.com/office/officeart/2008/layout/LinedList"/>
    <dgm:cxn modelId="{75063D35-7149-4DDF-A353-00D54061B916}" type="presParOf" srcId="{28CF8E57-66B0-4D3F-80FC-0EA8C3537E03}" destId="{4E45266C-DB28-4855-BCA5-8CB0A3195B28}" srcOrd="9" destOrd="0" presId="urn:microsoft.com/office/officeart/2008/layout/LinedList"/>
    <dgm:cxn modelId="{E49376BC-46CC-421D-AEB1-BEFE8D36AF60}" type="presParOf" srcId="{4E45266C-DB28-4855-BCA5-8CB0A3195B28}" destId="{0E0BB5C3-4603-4797-922F-CFE7ED609682}" srcOrd="0" destOrd="0" presId="urn:microsoft.com/office/officeart/2008/layout/LinedList"/>
    <dgm:cxn modelId="{2E9BE0A7-A576-4D3D-98D1-ACF19C71FAD6}" type="presParOf" srcId="{4E45266C-DB28-4855-BCA5-8CB0A3195B28}" destId="{E520E21D-595B-42E8-A4B9-CDDB7691AF8C}" srcOrd="1" destOrd="0" presId="urn:microsoft.com/office/officeart/2008/layout/LinedList"/>
    <dgm:cxn modelId="{5BBBC24A-7F40-4BB9-A9FF-7847B8B9CDD6}" type="presParOf" srcId="{28CF8E57-66B0-4D3F-80FC-0EA8C3537E03}" destId="{62D9B880-6A04-4BE8-98A5-5B388B4D798A}" srcOrd="10" destOrd="0" presId="urn:microsoft.com/office/officeart/2008/layout/LinedList"/>
    <dgm:cxn modelId="{DA01A031-743C-4A72-8138-6321B0D7EBBB}" type="presParOf" srcId="{28CF8E57-66B0-4D3F-80FC-0EA8C3537E03}" destId="{BEBF2190-3B60-4076-9192-6E863E028536}" srcOrd="11" destOrd="0" presId="urn:microsoft.com/office/officeart/2008/layout/LinedList"/>
    <dgm:cxn modelId="{C8801420-82A7-4F87-892B-0CEC0740A7CC}" type="presParOf" srcId="{BEBF2190-3B60-4076-9192-6E863E028536}" destId="{2CC3BB58-41AF-4DEF-9AB6-FC1DB8C02F29}" srcOrd="0" destOrd="0" presId="urn:microsoft.com/office/officeart/2008/layout/LinedList"/>
    <dgm:cxn modelId="{F7EC866E-35DE-4550-8C06-491AD0383AA8}" type="presParOf" srcId="{BEBF2190-3B60-4076-9192-6E863E028536}" destId="{F078B8DB-0B8B-46CE-AD77-AC7EF4AB6888}" srcOrd="1" destOrd="0" presId="urn:microsoft.com/office/officeart/2008/layout/LinedList"/>
    <dgm:cxn modelId="{28B5809E-B8B5-4364-9B3F-161658DAF8AC}" type="presParOf" srcId="{28CF8E57-66B0-4D3F-80FC-0EA8C3537E03}" destId="{32B9F10E-60F3-44EB-83FA-0F4353A42F11}" srcOrd="12" destOrd="0" presId="urn:microsoft.com/office/officeart/2008/layout/LinedList"/>
    <dgm:cxn modelId="{9183B126-2DCD-408A-AE74-402858194465}" type="presParOf" srcId="{28CF8E57-66B0-4D3F-80FC-0EA8C3537E03}" destId="{31EF3874-6572-47A3-BD6E-F351C5D45D9E}" srcOrd="13" destOrd="0" presId="urn:microsoft.com/office/officeart/2008/layout/LinedList"/>
    <dgm:cxn modelId="{29287726-44C4-4544-94E7-711A50957DCD}" type="presParOf" srcId="{31EF3874-6572-47A3-BD6E-F351C5D45D9E}" destId="{B737475E-8C9C-42A5-A453-55508437C7D7}" srcOrd="0" destOrd="0" presId="urn:microsoft.com/office/officeart/2008/layout/LinedList"/>
    <dgm:cxn modelId="{6AB492F0-DE2D-40B6-BB8C-06F04DE94A5C}" type="presParOf" srcId="{31EF3874-6572-47A3-BD6E-F351C5D45D9E}" destId="{DA862990-FE35-4D7D-8801-7CDFBE277DC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F3F2AC-0FB2-4A49-BFC3-43C423731C3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3B89F01-7DCB-4BE3-9CE9-1BA5A837C9F2}">
      <dgm:prSet/>
      <dgm:spPr/>
      <dgm:t>
        <a:bodyPr/>
        <a:lstStyle/>
        <a:p>
          <a:r>
            <a:rPr lang="en-US"/>
            <a:t>Gastrointestinal symptoms are common</a:t>
          </a:r>
        </a:p>
      </dgm:t>
    </dgm:pt>
    <dgm:pt modelId="{0DC681DA-6CB9-4E4D-BCD8-52FA2E2D259F}" type="parTrans" cxnId="{5C0EED5C-EA67-49F9-A4CC-E564D7A315B3}">
      <dgm:prSet/>
      <dgm:spPr/>
      <dgm:t>
        <a:bodyPr/>
        <a:lstStyle/>
        <a:p>
          <a:endParaRPr lang="en-US"/>
        </a:p>
      </dgm:t>
    </dgm:pt>
    <dgm:pt modelId="{E71E89C2-3170-436F-86A1-02F7B482F53E}" type="sibTrans" cxnId="{5C0EED5C-EA67-49F9-A4CC-E564D7A315B3}">
      <dgm:prSet/>
      <dgm:spPr/>
      <dgm:t>
        <a:bodyPr/>
        <a:lstStyle/>
        <a:p>
          <a:endParaRPr lang="en-US"/>
        </a:p>
      </dgm:t>
    </dgm:pt>
    <dgm:pt modelId="{F2AD7562-C0A3-4A26-8A76-AEF8933453C6}">
      <dgm:prSet/>
      <dgm:spPr/>
      <dgm:t>
        <a:bodyPr/>
        <a:lstStyle/>
        <a:p>
          <a:r>
            <a:rPr lang="en-US"/>
            <a:t>often caused by functional dyspepsia and irritable bowel syndrome</a:t>
          </a:r>
        </a:p>
      </dgm:t>
    </dgm:pt>
    <dgm:pt modelId="{CFFB4BB6-0031-4818-B865-44C7712831BE}" type="parTrans" cxnId="{60C66F0C-37C5-4796-8A9B-521D267D5EF2}">
      <dgm:prSet/>
      <dgm:spPr/>
      <dgm:t>
        <a:bodyPr/>
        <a:lstStyle/>
        <a:p>
          <a:endParaRPr lang="en-US"/>
        </a:p>
      </dgm:t>
    </dgm:pt>
    <dgm:pt modelId="{51A411E3-C5B8-4D18-94BF-FBE14F204621}" type="sibTrans" cxnId="{60C66F0C-37C5-4796-8A9B-521D267D5EF2}">
      <dgm:prSet/>
      <dgm:spPr/>
      <dgm:t>
        <a:bodyPr/>
        <a:lstStyle/>
        <a:p>
          <a:endParaRPr lang="en-US"/>
        </a:p>
      </dgm:t>
    </dgm:pt>
    <dgm:pt modelId="{31F8038A-A661-43DF-80C7-C11DC4B57055}" type="pres">
      <dgm:prSet presAssocID="{4DF3F2AC-0FB2-4A49-BFC3-43C423731C37}" presName="vert0" presStyleCnt="0">
        <dgm:presLayoutVars>
          <dgm:dir/>
          <dgm:animOne val="branch"/>
          <dgm:animLvl val="lvl"/>
        </dgm:presLayoutVars>
      </dgm:prSet>
      <dgm:spPr/>
    </dgm:pt>
    <dgm:pt modelId="{E683051F-D736-48CD-8858-2769F3703A1B}" type="pres">
      <dgm:prSet presAssocID="{63B89F01-7DCB-4BE3-9CE9-1BA5A837C9F2}" presName="thickLine" presStyleLbl="alignNode1" presStyleIdx="0" presStyleCnt="2"/>
      <dgm:spPr/>
    </dgm:pt>
    <dgm:pt modelId="{7422D1EC-060A-4BB1-8F11-939DF32289AB}" type="pres">
      <dgm:prSet presAssocID="{63B89F01-7DCB-4BE3-9CE9-1BA5A837C9F2}" presName="horz1" presStyleCnt="0"/>
      <dgm:spPr/>
    </dgm:pt>
    <dgm:pt modelId="{AA174C3E-42DF-4716-BD69-BBED258FC924}" type="pres">
      <dgm:prSet presAssocID="{63B89F01-7DCB-4BE3-9CE9-1BA5A837C9F2}" presName="tx1" presStyleLbl="revTx" presStyleIdx="0" presStyleCnt="2"/>
      <dgm:spPr/>
    </dgm:pt>
    <dgm:pt modelId="{5AF5D63B-62D5-4B0C-A96B-1340A4597264}" type="pres">
      <dgm:prSet presAssocID="{63B89F01-7DCB-4BE3-9CE9-1BA5A837C9F2}" presName="vert1" presStyleCnt="0"/>
      <dgm:spPr/>
    </dgm:pt>
    <dgm:pt modelId="{4EB795D5-0671-459D-8DFC-6DD1852107AE}" type="pres">
      <dgm:prSet presAssocID="{F2AD7562-C0A3-4A26-8A76-AEF8933453C6}" presName="thickLine" presStyleLbl="alignNode1" presStyleIdx="1" presStyleCnt="2"/>
      <dgm:spPr/>
    </dgm:pt>
    <dgm:pt modelId="{AD952DEC-2836-48B1-BBF9-3F9273FB664B}" type="pres">
      <dgm:prSet presAssocID="{F2AD7562-C0A3-4A26-8A76-AEF8933453C6}" presName="horz1" presStyleCnt="0"/>
      <dgm:spPr/>
    </dgm:pt>
    <dgm:pt modelId="{E18C75D3-D36B-4762-9FFD-2E34EB52E21C}" type="pres">
      <dgm:prSet presAssocID="{F2AD7562-C0A3-4A26-8A76-AEF8933453C6}" presName="tx1" presStyleLbl="revTx" presStyleIdx="1" presStyleCnt="2"/>
      <dgm:spPr/>
    </dgm:pt>
    <dgm:pt modelId="{26398EAD-462A-481E-8F2A-AF8C1D36F2C6}" type="pres">
      <dgm:prSet presAssocID="{F2AD7562-C0A3-4A26-8A76-AEF8933453C6}" presName="vert1" presStyleCnt="0"/>
      <dgm:spPr/>
    </dgm:pt>
  </dgm:ptLst>
  <dgm:cxnLst>
    <dgm:cxn modelId="{60C66F0C-37C5-4796-8A9B-521D267D5EF2}" srcId="{4DF3F2AC-0FB2-4A49-BFC3-43C423731C37}" destId="{F2AD7562-C0A3-4A26-8A76-AEF8933453C6}" srcOrd="1" destOrd="0" parTransId="{CFFB4BB6-0031-4818-B865-44C7712831BE}" sibTransId="{51A411E3-C5B8-4D18-94BF-FBE14F204621}"/>
    <dgm:cxn modelId="{5C0EED5C-EA67-49F9-A4CC-E564D7A315B3}" srcId="{4DF3F2AC-0FB2-4A49-BFC3-43C423731C37}" destId="{63B89F01-7DCB-4BE3-9CE9-1BA5A837C9F2}" srcOrd="0" destOrd="0" parTransId="{0DC681DA-6CB9-4E4D-BCD8-52FA2E2D259F}" sibTransId="{E71E89C2-3170-436F-86A1-02F7B482F53E}"/>
    <dgm:cxn modelId="{F76C61A5-83E1-402B-8F30-D64826F1DC95}" type="presOf" srcId="{63B89F01-7DCB-4BE3-9CE9-1BA5A837C9F2}" destId="{AA174C3E-42DF-4716-BD69-BBED258FC924}" srcOrd="0" destOrd="0" presId="urn:microsoft.com/office/officeart/2008/layout/LinedList"/>
    <dgm:cxn modelId="{E0D376E2-2CE9-4ECC-B4DE-F2D799C28673}" type="presOf" srcId="{F2AD7562-C0A3-4A26-8A76-AEF8933453C6}" destId="{E18C75D3-D36B-4762-9FFD-2E34EB52E21C}" srcOrd="0" destOrd="0" presId="urn:microsoft.com/office/officeart/2008/layout/LinedList"/>
    <dgm:cxn modelId="{5F6358ED-7F55-4547-B442-BC944D0E245E}" type="presOf" srcId="{4DF3F2AC-0FB2-4A49-BFC3-43C423731C37}" destId="{31F8038A-A661-43DF-80C7-C11DC4B57055}" srcOrd="0" destOrd="0" presId="urn:microsoft.com/office/officeart/2008/layout/LinedList"/>
    <dgm:cxn modelId="{1019FAFB-D55F-4C52-BE25-807A4BFFE9FF}" type="presParOf" srcId="{31F8038A-A661-43DF-80C7-C11DC4B57055}" destId="{E683051F-D736-48CD-8858-2769F3703A1B}" srcOrd="0" destOrd="0" presId="urn:microsoft.com/office/officeart/2008/layout/LinedList"/>
    <dgm:cxn modelId="{2F72E6A8-90A9-4296-87B4-91D59FF5449C}" type="presParOf" srcId="{31F8038A-A661-43DF-80C7-C11DC4B57055}" destId="{7422D1EC-060A-4BB1-8F11-939DF32289AB}" srcOrd="1" destOrd="0" presId="urn:microsoft.com/office/officeart/2008/layout/LinedList"/>
    <dgm:cxn modelId="{9CB81AC7-E9C6-4D06-AA51-235E2AF1CF7E}" type="presParOf" srcId="{7422D1EC-060A-4BB1-8F11-939DF32289AB}" destId="{AA174C3E-42DF-4716-BD69-BBED258FC924}" srcOrd="0" destOrd="0" presId="urn:microsoft.com/office/officeart/2008/layout/LinedList"/>
    <dgm:cxn modelId="{883FFBAB-B7E5-473E-9AD9-61FFBAA4A207}" type="presParOf" srcId="{7422D1EC-060A-4BB1-8F11-939DF32289AB}" destId="{5AF5D63B-62D5-4B0C-A96B-1340A4597264}" srcOrd="1" destOrd="0" presId="urn:microsoft.com/office/officeart/2008/layout/LinedList"/>
    <dgm:cxn modelId="{3CADD60C-A7E8-423D-AD9C-9CB6F79E1C59}" type="presParOf" srcId="{31F8038A-A661-43DF-80C7-C11DC4B57055}" destId="{4EB795D5-0671-459D-8DFC-6DD1852107AE}" srcOrd="2" destOrd="0" presId="urn:microsoft.com/office/officeart/2008/layout/LinedList"/>
    <dgm:cxn modelId="{A0C2DAB6-A3EE-4EAE-803D-A016EDA714F4}" type="presParOf" srcId="{31F8038A-A661-43DF-80C7-C11DC4B57055}" destId="{AD952DEC-2836-48B1-BBF9-3F9273FB664B}" srcOrd="3" destOrd="0" presId="urn:microsoft.com/office/officeart/2008/layout/LinedList"/>
    <dgm:cxn modelId="{13CC6832-A253-4279-AD43-155E8894AA08}" type="presParOf" srcId="{AD952DEC-2836-48B1-BBF9-3F9273FB664B}" destId="{E18C75D3-D36B-4762-9FFD-2E34EB52E21C}" srcOrd="0" destOrd="0" presId="urn:microsoft.com/office/officeart/2008/layout/LinedList"/>
    <dgm:cxn modelId="{E4DDBC18-186C-4D66-A430-EC99508944DF}" type="presParOf" srcId="{AD952DEC-2836-48B1-BBF9-3F9273FB664B}" destId="{26398EAD-462A-481E-8F2A-AF8C1D36F2C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3141CB-A731-4DB3-AD31-6111D725138F}" type="doc">
      <dgm:prSet loTypeId="urn:microsoft.com/office/officeart/2005/8/layout/vList2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57F52F5-803D-4B97-A36F-857799455F35}">
      <dgm:prSet/>
      <dgm:spPr/>
      <dgm:t>
        <a:bodyPr/>
        <a:lstStyle/>
        <a:p>
          <a:r>
            <a:rPr lang="en-US" dirty="0"/>
            <a:t>Symptoms suggesting  serious conditions:</a:t>
          </a:r>
        </a:p>
      </dgm:t>
    </dgm:pt>
    <dgm:pt modelId="{E178992F-CA2D-48EA-BFF4-7D1DBAF166DA}" type="parTrans" cxnId="{322ACC03-87DD-4D2B-847A-BCC17BDBCB77}">
      <dgm:prSet/>
      <dgm:spPr/>
      <dgm:t>
        <a:bodyPr/>
        <a:lstStyle/>
        <a:p>
          <a:endParaRPr lang="en-US"/>
        </a:p>
      </dgm:t>
    </dgm:pt>
    <dgm:pt modelId="{F950B793-1E26-4BAA-9393-1A970FFD20BC}" type="sibTrans" cxnId="{322ACC03-87DD-4D2B-847A-BCC17BDBCB77}">
      <dgm:prSet/>
      <dgm:spPr/>
      <dgm:t>
        <a:bodyPr/>
        <a:lstStyle/>
        <a:p>
          <a:endParaRPr lang="en-US"/>
        </a:p>
      </dgm:t>
    </dgm:pt>
    <dgm:pt modelId="{4A8FCC96-7312-4D25-9D37-8503E7F0A19B}">
      <dgm:prSet/>
      <dgm:spPr/>
      <dgm:t>
        <a:bodyPr/>
        <a:lstStyle/>
        <a:p>
          <a:r>
            <a:rPr lang="en-US"/>
            <a:t>Persistent vomiting</a:t>
          </a:r>
        </a:p>
      </dgm:t>
    </dgm:pt>
    <dgm:pt modelId="{32E9890E-D345-49EF-9D03-CE6E547BF28E}" type="parTrans" cxnId="{F66F4BEA-64E2-4FC5-BD7A-AAEEB432AA3F}">
      <dgm:prSet/>
      <dgm:spPr/>
      <dgm:t>
        <a:bodyPr/>
        <a:lstStyle/>
        <a:p>
          <a:endParaRPr lang="en-US"/>
        </a:p>
      </dgm:t>
    </dgm:pt>
    <dgm:pt modelId="{D7F614FE-B40E-4AB2-8184-27196E30F060}" type="sibTrans" cxnId="{F66F4BEA-64E2-4FC5-BD7A-AAEEB432AA3F}">
      <dgm:prSet/>
      <dgm:spPr/>
      <dgm:t>
        <a:bodyPr/>
        <a:lstStyle/>
        <a:p>
          <a:endParaRPr lang="en-US"/>
        </a:p>
      </dgm:t>
    </dgm:pt>
    <dgm:pt modelId="{0A4328F4-3ADF-43F1-A9C9-0B473E70F1CC}">
      <dgm:prSet/>
      <dgm:spPr/>
      <dgm:t>
        <a:bodyPr/>
        <a:lstStyle/>
        <a:p>
          <a:r>
            <a:rPr lang="en-US" dirty="0"/>
            <a:t>Dysphagia</a:t>
          </a:r>
        </a:p>
      </dgm:t>
    </dgm:pt>
    <dgm:pt modelId="{5A2AE08A-470E-4C7B-83CB-DFF238F27077}" type="parTrans" cxnId="{B9E937EA-DADC-4B6A-AD3C-8604E84F3B07}">
      <dgm:prSet/>
      <dgm:spPr/>
      <dgm:t>
        <a:bodyPr/>
        <a:lstStyle/>
        <a:p>
          <a:endParaRPr lang="en-US"/>
        </a:p>
      </dgm:t>
    </dgm:pt>
    <dgm:pt modelId="{0F2C49F1-AEA7-4CDB-8CBE-3C857ED3D73E}" type="sibTrans" cxnId="{B9E937EA-DADC-4B6A-AD3C-8604E84F3B07}">
      <dgm:prSet/>
      <dgm:spPr/>
      <dgm:t>
        <a:bodyPr/>
        <a:lstStyle/>
        <a:p>
          <a:endParaRPr lang="en-US"/>
        </a:p>
      </dgm:t>
    </dgm:pt>
    <dgm:pt modelId="{8D81349E-E53F-4BF3-8F3C-20348B9636DC}">
      <dgm:prSet/>
      <dgm:spPr/>
      <dgm:t>
        <a:bodyPr/>
        <a:lstStyle/>
        <a:p>
          <a:r>
            <a:rPr lang="en-US"/>
            <a:t>Gastrointestinal bleeding </a:t>
          </a:r>
        </a:p>
      </dgm:t>
    </dgm:pt>
    <dgm:pt modelId="{D206F25F-EF50-4F87-A749-C1159BA37786}" type="parTrans" cxnId="{E8E50F02-F6D2-4E20-893C-5732D6B94BD3}">
      <dgm:prSet/>
      <dgm:spPr/>
      <dgm:t>
        <a:bodyPr/>
        <a:lstStyle/>
        <a:p>
          <a:endParaRPr lang="en-US"/>
        </a:p>
      </dgm:t>
    </dgm:pt>
    <dgm:pt modelId="{76523D15-C8CF-4F06-A0C2-F24D09C2C5F9}" type="sibTrans" cxnId="{E8E50F02-F6D2-4E20-893C-5732D6B94BD3}">
      <dgm:prSet/>
      <dgm:spPr/>
      <dgm:t>
        <a:bodyPr/>
        <a:lstStyle/>
        <a:p>
          <a:endParaRPr lang="en-US"/>
        </a:p>
      </dgm:t>
    </dgm:pt>
    <dgm:pt modelId="{AD59EB08-7149-48CB-97A7-D2D6C5C2F625}">
      <dgm:prSet/>
      <dgm:spPr/>
      <dgm:t>
        <a:bodyPr/>
        <a:lstStyle/>
        <a:p>
          <a:r>
            <a:rPr lang="en-US" dirty="0"/>
            <a:t>Weight loss</a:t>
          </a:r>
        </a:p>
      </dgm:t>
    </dgm:pt>
    <dgm:pt modelId="{017F040D-2CF3-4BC0-8154-3C56676F1DF9}" type="parTrans" cxnId="{3CF35C66-F002-431A-8D6C-F515CD5ADD26}">
      <dgm:prSet/>
      <dgm:spPr/>
      <dgm:t>
        <a:bodyPr/>
        <a:lstStyle/>
        <a:p>
          <a:endParaRPr lang="en-US"/>
        </a:p>
      </dgm:t>
    </dgm:pt>
    <dgm:pt modelId="{D1C91D2D-2544-4E95-BEA2-51824F1D9219}" type="sibTrans" cxnId="{3CF35C66-F002-431A-8D6C-F515CD5ADD26}">
      <dgm:prSet/>
      <dgm:spPr/>
      <dgm:t>
        <a:bodyPr/>
        <a:lstStyle/>
        <a:p>
          <a:endParaRPr lang="en-US"/>
        </a:p>
      </dgm:t>
    </dgm:pt>
    <dgm:pt modelId="{E3622783-D5C4-4596-9821-25F6FE5A28FC}">
      <dgm:prSet/>
      <dgm:spPr/>
      <dgm:t>
        <a:bodyPr/>
        <a:lstStyle/>
        <a:p>
          <a:r>
            <a:rPr lang="en-US"/>
            <a:t>Painless, watery, high-volume diarrhea </a:t>
          </a:r>
        </a:p>
      </dgm:t>
    </dgm:pt>
    <dgm:pt modelId="{1C922A81-7166-4487-8517-565F642AB1CD}" type="parTrans" cxnId="{8C408DCE-769B-4C49-9C2D-A9BC92FD6DFC}">
      <dgm:prSet/>
      <dgm:spPr/>
      <dgm:t>
        <a:bodyPr/>
        <a:lstStyle/>
        <a:p>
          <a:endParaRPr lang="en-US"/>
        </a:p>
      </dgm:t>
    </dgm:pt>
    <dgm:pt modelId="{98892154-1930-48DF-B492-E7FFF345AC24}" type="sibTrans" cxnId="{8C408DCE-769B-4C49-9C2D-A9BC92FD6DFC}">
      <dgm:prSet/>
      <dgm:spPr/>
      <dgm:t>
        <a:bodyPr/>
        <a:lstStyle/>
        <a:p>
          <a:endParaRPr lang="en-US"/>
        </a:p>
      </dgm:t>
    </dgm:pt>
    <dgm:pt modelId="{7861562F-6C3D-42A0-92BE-28E128D4E284}">
      <dgm:prSet/>
      <dgm:spPr/>
      <dgm:t>
        <a:bodyPr/>
        <a:lstStyle/>
        <a:p>
          <a:r>
            <a:rPr lang="en-US"/>
            <a:t>Nocturnal symptoms</a:t>
          </a:r>
        </a:p>
      </dgm:t>
    </dgm:pt>
    <dgm:pt modelId="{3FDDA243-241F-400B-A04D-4854E0E90463}" type="parTrans" cxnId="{1CAC2B34-F753-4686-989D-CBFD5688AB3A}">
      <dgm:prSet/>
      <dgm:spPr/>
      <dgm:t>
        <a:bodyPr/>
        <a:lstStyle/>
        <a:p>
          <a:endParaRPr lang="en-US"/>
        </a:p>
      </dgm:t>
    </dgm:pt>
    <dgm:pt modelId="{BFFB5A94-EFA3-433B-A6D6-6252EC47C4E0}" type="sibTrans" cxnId="{1CAC2B34-F753-4686-989D-CBFD5688AB3A}">
      <dgm:prSet/>
      <dgm:spPr/>
      <dgm:t>
        <a:bodyPr/>
        <a:lstStyle/>
        <a:p>
          <a:endParaRPr lang="en-US"/>
        </a:p>
      </dgm:t>
    </dgm:pt>
    <dgm:pt modelId="{F42A2B93-F489-4403-BF3F-6876EEE4439F}">
      <dgm:prSet/>
      <dgm:spPr/>
      <dgm:t>
        <a:bodyPr/>
        <a:lstStyle/>
        <a:p>
          <a:r>
            <a:rPr lang="en-US"/>
            <a:t>Fever </a:t>
          </a:r>
        </a:p>
      </dgm:t>
    </dgm:pt>
    <dgm:pt modelId="{D0D47A89-EB46-47F6-B99B-7CB10FA39CAB}" type="parTrans" cxnId="{511C0128-AA23-428A-9437-4C5EDBF56E09}">
      <dgm:prSet/>
      <dgm:spPr/>
      <dgm:t>
        <a:bodyPr/>
        <a:lstStyle/>
        <a:p>
          <a:endParaRPr lang="en-US"/>
        </a:p>
      </dgm:t>
    </dgm:pt>
    <dgm:pt modelId="{D792DF12-6BCE-42D0-80FF-A30ACBF8DE89}" type="sibTrans" cxnId="{511C0128-AA23-428A-9437-4C5EDBF56E09}">
      <dgm:prSet/>
      <dgm:spPr/>
      <dgm:t>
        <a:bodyPr/>
        <a:lstStyle/>
        <a:p>
          <a:endParaRPr lang="en-US"/>
        </a:p>
      </dgm:t>
    </dgm:pt>
    <dgm:pt modelId="{01D49CC0-7154-4B6C-8559-1D3FCBE63235}">
      <dgm:prSet/>
      <dgm:spPr/>
      <dgm:t>
        <a:bodyPr/>
        <a:lstStyle/>
        <a:p>
          <a:r>
            <a:rPr lang="en-US" dirty="0"/>
            <a:t>Anemia</a:t>
          </a:r>
        </a:p>
      </dgm:t>
    </dgm:pt>
    <dgm:pt modelId="{D05E8032-2908-4809-B364-A3A5572B54CC}" type="parTrans" cxnId="{F3816E5F-A71E-484A-814C-D78F42BE823F}">
      <dgm:prSet/>
      <dgm:spPr/>
      <dgm:t>
        <a:bodyPr/>
        <a:lstStyle/>
        <a:p>
          <a:endParaRPr lang="en-US"/>
        </a:p>
      </dgm:t>
    </dgm:pt>
    <dgm:pt modelId="{508B8663-8857-44EC-ABF7-63B6C1633E34}" type="sibTrans" cxnId="{F3816E5F-A71E-484A-814C-D78F42BE823F}">
      <dgm:prSet/>
      <dgm:spPr/>
      <dgm:t>
        <a:bodyPr/>
        <a:lstStyle/>
        <a:p>
          <a:endParaRPr lang="en-US"/>
        </a:p>
      </dgm:t>
    </dgm:pt>
    <dgm:pt modelId="{49F61F57-ECC1-4B42-B8BF-1403A4EA62A2}">
      <dgm:prSet/>
      <dgm:spPr/>
      <dgm:t>
        <a:bodyPr/>
        <a:lstStyle/>
        <a:p>
          <a:r>
            <a:rPr lang="en-US" dirty="0"/>
            <a:t>*Old age</a:t>
          </a:r>
        </a:p>
      </dgm:t>
    </dgm:pt>
    <dgm:pt modelId="{6F45DC76-3027-4AA4-8A5E-609464A26BA0}" type="parTrans" cxnId="{0616216F-075C-46AD-968E-28EA48AE4E83}">
      <dgm:prSet/>
      <dgm:spPr/>
    </dgm:pt>
    <dgm:pt modelId="{1478CCC1-26D0-4C3D-B54B-12E6904B0F14}" type="sibTrans" cxnId="{0616216F-075C-46AD-968E-28EA48AE4E83}">
      <dgm:prSet/>
      <dgm:spPr/>
    </dgm:pt>
    <dgm:pt modelId="{167161D1-BE1E-4329-B697-8CCA2CA3D520}" type="pres">
      <dgm:prSet presAssocID="{B03141CB-A731-4DB3-AD31-6111D725138F}" presName="linear" presStyleCnt="0">
        <dgm:presLayoutVars>
          <dgm:animLvl val="lvl"/>
          <dgm:resizeHandles val="exact"/>
        </dgm:presLayoutVars>
      </dgm:prSet>
      <dgm:spPr/>
    </dgm:pt>
    <dgm:pt modelId="{E17EB5A2-988F-4F75-826E-2B8E7C5F9577}" type="pres">
      <dgm:prSet presAssocID="{657F52F5-803D-4B97-A36F-857799455F3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3B78FC8-91F9-486B-8A60-CF83E2C6DE91}" type="pres">
      <dgm:prSet presAssocID="{657F52F5-803D-4B97-A36F-857799455F3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8E50F02-F6D2-4E20-893C-5732D6B94BD3}" srcId="{657F52F5-803D-4B97-A36F-857799455F35}" destId="{8D81349E-E53F-4BF3-8F3C-20348B9636DC}" srcOrd="2" destOrd="0" parTransId="{D206F25F-EF50-4F87-A749-C1159BA37786}" sibTransId="{76523D15-C8CF-4F06-A0C2-F24D09C2C5F9}"/>
    <dgm:cxn modelId="{322ACC03-87DD-4D2B-847A-BCC17BDBCB77}" srcId="{B03141CB-A731-4DB3-AD31-6111D725138F}" destId="{657F52F5-803D-4B97-A36F-857799455F35}" srcOrd="0" destOrd="0" parTransId="{E178992F-CA2D-48EA-BFF4-7D1DBAF166DA}" sibTransId="{F950B793-1E26-4BAA-9393-1A970FFD20BC}"/>
    <dgm:cxn modelId="{324A431E-6872-4320-B298-6D96FB7C9BDE}" type="presOf" srcId="{49F61F57-ECC1-4B42-B8BF-1403A4EA62A2}" destId="{03B78FC8-91F9-486B-8A60-CF83E2C6DE91}" srcOrd="0" destOrd="8" presId="urn:microsoft.com/office/officeart/2005/8/layout/vList2"/>
    <dgm:cxn modelId="{511C0128-AA23-428A-9437-4C5EDBF56E09}" srcId="{657F52F5-803D-4B97-A36F-857799455F35}" destId="{F42A2B93-F489-4403-BF3F-6876EEE4439F}" srcOrd="6" destOrd="0" parTransId="{D0D47A89-EB46-47F6-B99B-7CB10FA39CAB}" sibTransId="{D792DF12-6BCE-42D0-80FF-A30ACBF8DE89}"/>
    <dgm:cxn modelId="{1CAC2B34-F753-4686-989D-CBFD5688AB3A}" srcId="{657F52F5-803D-4B97-A36F-857799455F35}" destId="{7861562F-6C3D-42A0-92BE-28E128D4E284}" srcOrd="5" destOrd="0" parTransId="{3FDDA243-241F-400B-A04D-4854E0E90463}" sibTransId="{BFFB5A94-EFA3-433B-A6D6-6252EC47C4E0}"/>
    <dgm:cxn modelId="{F3816E5F-A71E-484A-814C-D78F42BE823F}" srcId="{657F52F5-803D-4B97-A36F-857799455F35}" destId="{01D49CC0-7154-4B6C-8559-1D3FCBE63235}" srcOrd="7" destOrd="0" parTransId="{D05E8032-2908-4809-B364-A3A5572B54CC}" sibTransId="{508B8663-8857-44EC-ABF7-63B6C1633E34}"/>
    <dgm:cxn modelId="{1469BC43-8ABB-460A-937F-CFF0A8F5C884}" type="presOf" srcId="{B03141CB-A731-4DB3-AD31-6111D725138F}" destId="{167161D1-BE1E-4329-B697-8CCA2CA3D520}" srcOrd="0" destOrd="0" presId="urn:microsoft.com/office/officeart/2005/8/layout/vList2"/>
    <dgm:cxn modelId="{3CF35C66-F002-431A-8D6C-F515CD5ADD26}" srcId="{657F52F5-803D-4B97-A36F-857799455F35}" destId="{AD59EB08-7149-48CB-97A7-D2D6C5C2F625}" srcOrd="3" destOrd="0" parTransId="{017F040D-2CF3-4BC0-8154-3C56676F1DF9}" sibTransId="{D1C91D2D-2544-4E95-BEA2-51824F1D9219}"/>
    <dgm:cxn modelId="{2967B848-E3EA-44BB-AD63-AED593CDDCEB}" type="presOf" srcId="{F42A2B93-F489-4403-BF3F-6876EEE4439F}" destId="{03B78FC8-91F9-486B-8A60-CF83E2C6DE91}" srcOrd="0" destOrd="6" presId="urn:microsoft.com/office/officeart/2005/8/layout/vList2"/>
    <dgm:cxn modelId="{FA60A249-2E19-490B-AC84-B77D36893821}" type="presOf" srcId="{7861562F-6C3D-42A0-92BE-28E128D4E284}" destId="{03B78FC8-91F9-486B-8A60-CF83E2C6DE91}" srcOrd="0" destOrd="5" presId="urn:microsoft.com/office/officeart/2005/8/layout/vList2"/>
    <dgm:cxn modelId="{6D3C466E-682D-4D51-B7B2-CE1A3BB300C0}" type="presOf" srcId="{0A4328F4-3ADF-43F1-A9C9-0B473E70F1CC}" destId="{03B78FC8-91F9-486B-8A60-CF83E2C6DE91}" srcOrd="0" destOrd="1" presId="urn:microsoft.com/office/officeart/2005/8/layout/vList2"/>
    <dgm:cxn modelId="{0616216F-075C-46AD-968E-28EA48AE4E83}" srcId="{657F52F5-803D-4B97-A36F-857799455F35}" destId="{49F61F57-ECC1-4B42-B8BF-1403A4EA62A2}" srcOrd="8" destOrd="0" parTransId="{6F45DC76-3027-4AA4-8A5E-609464A26BA0}" sibTransId="{1478CCC1-26D0-4C3D-B54B-12E6904B0F14}"/>
    <dgm:cxn modelId="{0ED5CA56-7907-4C35-B6D1-2AE9F2AF89E9}" type="presOf" srcId="{01D49CC0-7154-4B6C-8559-1D3FCBE63235}" destId="{03B78FC8-91F9-486B-8A60-CF83E2C6DE91}" srcOrd="0" destOrd="7" presId="urn:microsoft.com/office/officeart/2005/8/layout/vList2"/>
    <dgm:cxn modelId="{5B612F89-10C7-433A-8EB8-C6DB05CED381}" type="presOf" srcId="{8D81349E-E53F-4BF3-8F3C-20348B9636DC}" destId="{03B78FC8-91F9-486B-8A60-CF83E2C6DE91}" srcOrd="0" destOrd="2" presId="urn:microsoft.com/office/officeart/2005/8/layout/vList2"/>
    <dgm:cxn modelId="{603957B2-3380-4313-9EC4-7AEACE77A6CE}" type="presOf" srcId="{AD59EB08-7149-48CB-97A7-D2D6C5C2F625}" destId="{03B78FC8-91F9-486B-8A60-CF83E2C6DE91}" srcOrd="0" destOrd="3" presId="urn:microsoft.com/office/officeart/2005/8/layout/vList2"/>
    <dgm:cxn modelId="{5D5A94B7-9811-48C0-9985-1C14255CE7DE}" type="presOf" srcId="{4A8FCC96-7312-4D25-9D37-8503E7F0A19B}" destId="{03B78FC8-91F9-486B-8A60-CF83E2C6DE91}" srcOrd="0" destOrd="0" presId="urn:microsoft.com/office/officeart/2005/8/layout/vList2"/>
    <dgm:cxn modelId="{F43B8EC6-243E-4817-9D68-FE7517CB2EE6}" type="presOf" srcId="{E3622783-D5C4-4596-9821-25F6FE5A28FC}" destId="{03B78FC8-91F9-486B-8A60-CF83E2C6DE91}" srcOrd="0" destOrd="4" presId="urn:microsoft.com/office/officeart/2005/8/layout/vList2"/>
    <dgm:cxn modelId="{8C408DCE-769B-4C49-9C2D-A9BC92FD6DFC}" srcId="{657F52F5-803D-4B97-A36F-857799455F35}" destId="{E3622783-D5C4-4596-9821-25F6FE5A28FC}" srcOrd="4" destOrd="0" parTransId="{1C922A81-7166-4487-8517-565F642AB1CD}" sibTransId="{98892154-1930-48DF-B492-E7FFF345AC24}"/>
    <dgm:cxn modelId="{B9E937EA-DADC-4B6A-AD3C-8604E84F3B07}" srcId="{657F52F5-803D-4B97-A36F-857799455F35}" destId="{0A4328F4-3ADF-43F1-A9C9-0B473E70F1CC}" srcOrd="1" destOrd="0" parTransId="{5A2AE08A-470E-4C7B-83CB-DFF238F27077}" sibTransId="{0F2C49F1-AEA7-4CDB-8CBE-3C857ED3D73E}"/>
    <dgm:cxn modelId="{F66F4BEA-64E2-4FC5-BD7A-AAEEB432AA3F}" srcId="{657F52F5-803D-4B97-A36F-857799455F35}" destId="{4A8FCC96-7312-4D25-9D37-8503E7F0A19B}" srcOrd="0" destOrd="0" parTransId="{32E9890E-D345-49EF-9D03-CE6E547BF28E}" sibTransId="{D7F614FE-B40E-4AB2-8184-27196E30F060}"/>
    <dgm:cxn modelId="{202859FE-838D-4D04-9DEA-5884217C8F3E}" type="presOf" srcId="{657F52F5-803D-4B97-A36F-857799455F35}" destId="{E17EB5A2-988F-4F75-826E-2B8E7C5F9577}" srcOrd="0" destOrd="0" presId="urn:microsoft.com/office/officeart/2005/8/layout/vList2"/>
    <dgm:cxn modelId="{C3B280E6-F723-43C2-92E0-07A3D9EE3E07}" type="presParOf" srcId="{167161D1-BE1E-4329-B697-8CCA2CA3D520}" destId="{E17EB5A2-988F-4F75-826E-2B8E7C5F9577}" srcOrd="0" destOrd="0" presId="urn:microsoft.com/office/officeart/2005/8/layout/vList2"/>
    <dgm:cxn modelId="{49864E57-C860-448B-A2C7-63C812C1B7CF}" type="presParOf" srcId="{167161D1-BE1E-4329-B697-8CCA2CA3D520}" destId="{03B78FC8-91F9-486B-8A60-CF83E2C6DE9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EDDD5B-E506-44FA-9A1C-B8184290C01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F836B4F-4752-4F76-9660-8C3CDAB5308B}">
      <dgm:prSet/>
      <dgm:spPr/>
      <dgm:t>
        <a:bodyPr/>
        <a:lstStyle/>
        <a:p>
          <a:r>
            <a:rPr lang="en-US" b="1" dirty="0"/>
            <a:t>Halitosis</a:t>
          </a:r>
          <a:r>
            <a:rPr lang="en-US" dirty="0"/>
            <a:t>: Bad breath/ gingival, dental or pharyngeal infection</a:t>
          </a:r>
        </a:p>
      </dgm:t>
    </dgm:pt>
    <dgm:pt modelId="{AF55EE88-E367-4B5B-B3FA-13C12086129D}" type="parTrans" cxnId="{8C254857-6AE8-42D6-AA92-03C621883AB7}">
      <dgm:prSet/>
      <dgm:spPr/>
      <dgm:t>
        <a:bodyPr/>
        <a:lstStyle/>
        <a:p>
          <a:endParaRPr lang="en-US"/>
        </a:p>
      </dgm:t>
    </dgm:pt>
    <dgm:pt modelId="{19F6AF8A-60F1-44A0-B09F-276AB6DC0425}" type="sibTrans" cxnId="{8C254857-6AE8-42D6-AA92-03C621883AB7}">
      <dgm:prSet/>
      <dgm:spPr/>
      <dgm:t>
        <a:bodyPr/>
        <a:lstStyle/>
        <a:p>
          <a:endParaRPr lang="en-US"/>
        </a:p>
      </dgm:t>
    </dgm:pt>
    <dgm:pt modelId="{0A6FBB52-64CD-44E7-8BF1-0DED5F03506B}">
      <dgm:prSet/>
      <dgm:spPr/>
      <dgm:t>
        <a:bodyPr/>
        <a:lstStyle/>
        <a:p>
          <a:r>
            <a:rPr lang="en-US" b="1" dirty="0"/>
            <a:t>Xerostomia</a:t>
          </a:r>
          <a:r>
            <a:rPr lang="en-US" dirty="0"/>
            <a:t>: Dry mouth</a:t>
          </a:r>
        </a:p>
      </dgm:t>
    </dgm:pt>
    <dgm:pt modelId="{B39EEE1E-A999-425B-9298-35C8C20FA0FA}" type="parTrans" cxnId="{A7DE1998-CADA-4EDE-8E3F-F3EF67FE1823}">
      <dgm:prSet/>
      <dgm:spPr/>
      <dgm:t>
        <a:bodyPr/>
        <a:lstStyle/>
        <a:p>
          <a:endParaRPr lang="en-US"/>
        </a:p>
      </dgm:t>
    </dgm:pt>
    <dgm:pt modelId="{D663C5D9-81AA-4C59-B230-54057357E07A}" type="sibTrans" cxnId="{A7DE1998-CADA-4EDE-8E3F-F3EF67FE1823}">
      <dgm:prSet/>
      <dgm:spPr/>
      <dgm:t>
        <a:bodyPr/>
        <a:lstStyle/>
        <a:p>
          <a:endParaRPr lang="en-US"/>
        </a:p>
      </dgm:t>
    </dgm:pt>
    <dgm:pt modelId="{5156ADB2-D3CD-475E-A560-8056790B5CCC}">
      <dgm:prSet/>
      <dgm:spPr/>
      <dgm:t>
        <a:bodyPr/>
        <a:lstStyle/>
        <a:p>
          <a:r>
            <a:rPr lang="en-US" b="1" dirty="0"/>
            <a:t>Dysgeusia</a:t>
          </a:r>
          <a:r>
            <a:rPr lang="en-US" dirty="0"/>
            <a:t>: Altered taste sensation</a:t>
          </a:r>
        </a:p>
      </dgm:t>
    </dgm:pt>
    <dgm:pt modelId="{53C5869B-10B4-43F1-A425-FEFD2359E26A}" type="parTrans" cxnId="{31FCB115-D59E-42F1-A1C5-2B7EDCA03C11}">
      <dgm:prSet/>
      <dgm:spPr/>
      <dgm:t>
        <a:bodyPr/>
        <a:lstStyle/>
        <a:p>
          <a:endParaRPr lang="en-US"/>
        </a:p>
      </dgm:t>
    </dgm:pt>
    <dgm:pt modelId="{69EE7580-175E-47A0-8D66-146CEEABFA13}" type="sibTrans" cxnId="{31FCB115-D59E-42F1-A1C5-2B7EDCA03C11}">
      <dgm:prSet/>
      <dgm:spPr/>
      <dgm:t>
        <a:bodyPr/>
        <a:lstStyle/>
        <a:p>
          <a:endParaRPr lang="en-US"/>
        </a:p>
      </dgm:t>
    </dgm:pt>
    <dgm:pt modelId="{BF22B2A0-B61D-4E63-8FAF-263B7E5D2A23}">
      <dgm:prSet/>
      <dgm:spPr/>
      <dgm:t>
        <a:bodyPr/>
        <a:lstStyle/>
        <a:p>
          <a:r>
            <a:rPr lang="en-US" dirty="0"/>
            <a:t>Cacogeusia: A foul taste in the mouth</a:t>
          </a:r>
        </a:p>
      </dgm:t>
    </dgm:pt>
    <dgm:pt modelId="{F68929A4-7BEC-429C-B5F7-3D494C0B8D81}" type="parTrans" cxnId="{D06E49E7-B2B1-41E0-A3CB-17BEB17CB1AC}">
      <dgm:prSet/>
      <dgm:spPr/>
      <dgm:t>
        <a:bodyPr/>
        <a:lstStyle/>
        <a:p>
          <a:endParaRPr lang="en-US"/>
        </a:p>
      </dgm:t>
    </dgm:pt>
    <dgm:pt modelId="{8D4F2072-FFFB-4D7D-B70C-4A10AAFDC114}" type="sibTrans" cxnId="{D06E49E7-B2B1-41E0-A3CB-17BEB17CB1AC}">
      <dgm:prSet/>
      <dgm:spPr/>
      <dgm:t>
        <a:bodyPr/>
        <a:lstStyle/>
        <a:p>
          <a:endParaRPr lang="en-US"/>
        </a:p>
      </dgm:t>
    </dgm:pt>
    <dgm:pt modelId="{2B287D20-2452-4B62-83BD-2668BB9BC640}" type="pres">
      <dgm:prSet presAssocID="{F2EDDD5B-E506-44FA-9A1C-B8184290C011}" presName="vert0" presStyleCnt="0">
        <dgm:presLayoutVars>
          <dgm:dir/>
          <dgm:animOne val="branch"/>
          <dgm:animLvl val="lvl"/>
        </dgm:presLayoutVars>
      </dgm:prSet>
      <dgm:spPr/>
    </dgm:pt>
    <dgm:pt modelId="{A82EECBA-B444-4C68-9EA2-B0E0E51C9E2C}" type="pres">
      <dgm:prSet presAssocID="{EF836B4F-4752-4F76-9660-8C3CDAB5308B}" presName="thickLine" presStyleLbl="alignNode1" presStyleIdx="0" presStyleCnt="4"/>
      <dgm:spPr/>
    </dgm:pt>
    <dgm:pt modelId="{E735F899-5A9B-49C7-99FE-2C7B99B84FBD}" type="pres">
      <dgm:prSet presAssocID="{EF836B4F-4752-4F76-9660-8C3CDAB5308B}" presName="horz1" presStyleCnt="0"/>
      <dgm:spPr/>
    </dgm:pt>
    <dgm:pt modelId="{2625937D-34C5-4BF6-9D11-72BF2D71D1A2}" type="pres">
      <dgm:prSet presAssocID="{EF836B4F-4752-4F76-9660-8C3CDAB5308B}" presName="tx1" presStyleLbl="revTx" presStyleIdx="0" presStyleCnt="4"/>
      <dgm:spPr/>
    </dgm:pt>
    <dgm:pt modelId="{0C7BBAB0-B858-48F2-A151-E49CF8FB35F1}" type="pres">
      <dgm:prSet presAssocID="{EF836B4F-4752-4F76-9660-8C3CDAB5308B}" presName="vert1" presStyleCnt="0"/>
      <dgm:spPr/>
    </dgm:pt>
    <dgm:pt modelId="{9CC47797-3E83-4B42-BC15-86DA30752F4D}" type="pres">
      <dgm:prSet presAssocID="{0A6FBB52-64CD-44E7-8BF1-0DED5F03506B}" presName="thickLine" presStyleLbl="alignNode1" presStyleIdx="1" presStyleCnt="4"/>
      <dgm:spPr/>
    </dgm:pt>
    <dgm:pt modelId="{25F3E43A-DA56-4DB2-9F26-D58E4BDD17B4}" type="pres">
      <dgm:prSet presAssocID="{0A6FBB52-64CD-44E7-8BF1-0DED5F03506B}" presName="horz1" presStyleCnt="0"/>
      <dgm:spPr/>
    </dgm:pt>
    <dgm:pt modelId="{25630989-1BDF-4AEE-84CB-BB41E8BB7726}" type="pres">
      <dgm:prSet presAssocID="{0A6FBB52-64CD-44E7-8BF1-0DED5F03506B}" presName="tx1" presStyleLbl="revTx" presStyleIdx="1" presStyleCnt="4"/>
      <dgm:spPr/>
    </dgm:pt>
    <dgm:pt modelId="{259983A7-67D8-4D02-9044-16BC85925FED}" type="pres">
      <dgm:prSet presAssocID="{0A6FBB52-64CD-44E7-8BF1-0DED5F03506B}" presName="vert1" presStyleCnt="0"/>
      <dgm:spPr/>
    </dgm:pt>
    <dgm:pt modelId="{B4D7C543-CD36-4242-982D-B9B9F38C485B}" type="pres">
      <dgm:prSet presAssocID="{5156ADB2-D3CD-475E-A560-8056790B5CCC}" presName="thickLine" presStyleLbl="alignNode1" presStyleIdx="2" presStyleCnt="4"/>
      <dgm:spPr/>
    </dgm:pt>
    <dgm:pt modelId="{4781C02E-1790-4742-997A-5CB9560D2DEC}" type="pres">
      <dgm:prSet presAssocID="{5156ADB2-D3CD-475E-A560-8056790B5CCC}" presName="horz1" presStyleCnt="0"/>
      <dgm:spPr/>
    </dgm:pt>
    <dgm:pt modelId="{B2090956-1FC4-413F-8EC8-7A83C87A2D53}" type="pres">
      <dgm:prSet presAssocID="{5156ADB2-D3CD-475E-A560-8056790B5CCC}" presName="tx1" presStyleLbl="revTx" presStyleIdx="2" presStyleCnt="4"/>
      <dgm:spPr/>
    </dgm:pt>
    <dgm:pt modelId="{E50DB0C6-5DD4-4819-9854-8E32A45DCBDC}" type="pres">
      <dgm:prSet presAssocID="{5156ADB2-D3CD-475E-A560-8056790B5CCC}" presName="vert1" presStyleCnt="0"/>
      <dgm:spPr/>
    </dgm:pt>
    <dgm:pt modelId="{FE447091-F2BE-4B50-8EA1-FEDB8FB82C99}" type="pres">
      <dgm:prSet presAssocID="{BF22B2A0-B61D-4E63-8FAF-263B7E5D2A23}" presName="thickLine" presStyleLbl="alignNode1" presStyleIdx="3" presStyleCnt="4"/>
      <dgm:spPr/>
    </dgm:pt>
    <dgm:pt modelId="{B92BA51F-F32D-476E-88C4-E0CB5B0E9759}" type="pres">
      <dgm:prSet presAssocID="{BF22B2A0-B61D-4E63-8FAF-263B7E5D2A23}" presName="horz1" presStyleCnt="0"/>
      <dgm:spPr/>
    </dgm:pt>
    <dgm:pt modelId="{B2BB14C0-E0C3-43BC-8703-E80A896ECF85}" type="pres">
      <dgm:prSet presAssocID="{BF22B2A0-B61D-4E63-8FAF-263B7E5D2A23}" presName="tx1" presStyleLbl="revTx" presStyleIdx="3" presStyleCnt="4"/>
      <dgm:spPr/>
    </dgm:pt>
    <dgm:pt modelId="{4FE5A060-7CF9-4473-8275-912C4F52C508}" type="pres">
      <dgm:prSet presAssocID="{BF22B2A0-B61D-4E63-8FAF-263B7E5D2A23}" presName="vert1" presStyleCnt="0"/>
      <dgm:spPr/>
    </dgm:pt>
  </dgm:ptLst>
  <dgm:cxnLst>
    <dgm:cxn modelId="{31FCB115-D59E-42F1-A1C5-2B7EDCA03C11}" srcId="{F2EDDD5B-E506-44FA-9A1C-B8184290C011}" destId="{5156ADB2-D3CD-475E-A560-8056790B5CCC}" srcOrd="2" destOrd="0" parTransId="{53C5869B-10B4-43F1-A425-FEFD2359E26A}" sibTransId="{69EE7580-175E-47A0-8D66-146CEEABFA13}"/>
    <dgm:cxn modelId="{81E79136-CBCD-4A7F-9499-7BA18F31F17B}" type="presOf" srcId="{BF22B2A0-B61D-4E63-8FAF-263B7E5D2A23}" destId="{B2BB14C0-E0C3-43BC-8703-E80A896ECF85}" srcOrd="0" destOrd="0" presId="urn:microsoft.com/office/officeart/2008/layout/LinedList"/>
    <dgm:cxn modelId="{8C254857-6AE8-42D6-AA92-03C621883AB7}" srcId="{F2EDDD5B-E506-44FA-9A1C-B8184290C011}" destId="{EF836B4F-4752-4F76-9660-8C3CDAB5308B}" srcOrd="0" destOrd="0" parTransId="{AF55EE88-E367-4B5B-B3FA-13C12086129D}" sibTransId="{19F6AF8A-60F1-44A0-B09F-276AB6DC0425}"/>
    <dgm:cxn modelId="{1F99EF81-99A3-4766-8489-63F52A1A2648}" type="presOf" srcId="{F2EDDD5B-E506-44FA-9A1C-B8184290C011}" destId="{2B287D20-2452-4B62-83BD-2668BB9BC640}" srcOrd="0" destOrd="0" presId="urn:microsoft.com/office/officeart/2008/layout/LinedList"/>
    <dgm:cxn modelId="{A7DE1998-CADA-4EDE-8E3F-F3EF67FE1823}" srcId="{F2EDDD5B-E506-44FA-9A1C-B8184290C011}" destId="{0A6FBB52-64CD-44E7-8BF1-0DED5F03506B}" srcOrd="1" destOrd="0" parTransId="{B39EEE1E-A999-425B-9298-35C8C20FA0FA}" sibTransId="{D663C5D9-81AA-4C59-B230-54057357E07A}"/>
    <dgm:cxn modelId="{27DA51BD-8776-46C5-8E80-3F741C106154}" type="presOf" srcId="{5156ADB2-D3CD-475E-A560-8056790B5CCC}" destId="{B2090956-1FC4-413F-8EC8-7A83C87A2D53}" srcOrd="0" destOrd="0" presId="urn:microsoft.com/office/officeart/2008/layout/LinedList"/>
    <dgm:cxn modelId="{5B175CD1-CB26-4E17-8474-5D707F1081DA}" type="presOf" srcId="{0A6FBB52-64CD-44E7-8BF1-0DED5F03506B}" destId="{25630989-1BDF-4AEE-84CB-BB41E8BB7726}" srcOrd="0" destOrd="0" presId="urn:microsoft.com/office/officeart/2008/layout/LinedList"/>
    <dgm:cxn modelId="{841377D1-FC77-4D73-B25E-E73098E3DDE3}" type="presOf" srcId="{EF836B4F-4752-4F76-9660-8C3CDAB5308B}" destId="{2625937D-34C5-4BF6-9D11-72BF2D71D1A2}" srcOrd="0" destOrd="0" presId="urn:microsoft.com/office/officeart/2008/layout/LinedList"/>
    <dgm:cxn modelId="{D06E49E7-B2B1-41E0-A3CB-17BEB17CB1AC}" srcId="{F2EDDD5B-E506-44FA-9A1C-B8184290C011}" destId="{BF22B2A0-B61D-4E63-8FAF-263B7E5D2A23}" srcOrd="3" destOrd="0" parTransId="{F68929A4-7BEC-429C-B5F7-3D494C0B8D81}" sibTransId="{8D4F2072-FFFB-4D7D-B70C-4A10AAFDC114}"/>
    <dgm:cxn modelId="{3F668781-D148-4AFD-B0CF-4EF93290CD49}" type="presParOf" srcId="{2B287D20-2452-4B62-83BD-2668BB9BC640}" destId="{A82EECBA-B444-4C68-9EA2-B0E0E51C9E2C}" srcOrd="0" destOrd="0" presId="urn:microsoft.com/office/officeart/2008/layout/LinedList"/>
    <dgm:cxn modelId="{C62D930E-CB55-4349-8196-5C398ECFB230}" type="presParOf" srcId="{2B287D20-2452-4B62-83BD-2668BB9BC640}" destId="{E735F899-5A9B-49C7-99FE-2C7B99B84FBD}" srcOrd="1" destOrd="0" presId="urn:microsoft.com/office/officeart/2008/layout/LinedList"/>
    <dgm:cxn modelId="{0B88258C-26AB-42DF-A700-785303DB0BFB}" type="presParOf" srcId="{E735F899-5A9B-49C7-99FE-2C7B99B84FBD}" destId="{2625937D-34C5-4BF6-9D11-72BF2D71D1A2}" srcOrd="0" destOrd="0" presId="urn:microsoft.com/office/officeart/2008/layout/LinedList"/>
    <dgm:cxn modelId="{E937164E-889D-43DF-B9D2-8BE611DF77E5}" type="presParOf" srcId="{E735F899-5A9B-49C7-99FE-2C7B99B84FBD}" destId="{0C7BBAB0-B858-48F2-A151-E49CF8FB35F1}" srcOrd="1" destOrd="0" presId="urn:microsoft.com/office/officeart/2008/layout/LinedList"/>
    <dgm:cxn modelId="{8C8849CF-4C2F-41FD-9288-9B25918F30EF}" type="presParOf" srcId="{2B287D20-2452-4B62-83BD-2668BB9BC640}" destId="{9CC47797-3E83-4B42-BC15-86DA30752F4D}" srcOrd="2" destOrd="0" presId="urn:microsoft.com/office/officeart/2008/layout/LinedList"/>
    <dgm:cxn modelId="{4CD34743-2C6C-42A5-9FE1-68A1E7D54071}" type="presParOf" srcId="{2B287D20-2452-4B62-83BD-2668BB9BC640}" destId="{25F3E43A-DA56-4DB2-9F26-D58E4BDD17B4}" srcOrd="3" destOrd="0" presId="urn:microsoft.com/office/officeart/2008/layout/LinedList"/>
    <dgm:cxn modelId="{4ABAE820-ADE3-45FA-AE48-2E5BDD9BA6F3}" type="presParOf" srcId="{25F3E43A-DA56-4DB2-9F26-D58E4BDD17B4}" destId="{25630989-1BDF-4AEE-84CB-BB41E8BB7726}" srcOrd="0" destOrd="0" presId="urn:microsoft.com/office/officeart/2008/layout/LinedList"/>
    <dgm:cxn modelId="{AEFFBBFE-F4EF-4D8F-892E-14A37A94DA18}" type="presParOf" srcId="{25F3E43A-DA56-4DB2-9F26-D58E4BDD17B4}" destId="{259983A7-67D8-4D02-9044-16BC85925FED}" srcOrd="1" destOrd="0" presId="urn:microsoft.com/office/officeart/2008/layout/LinedList"/>
    <dgm:cxn modelId="{88F450DC-0AF5-4F45-98CB-DE872ABE019C}" type="presParOf" srcId="{2B287D20-2452-4B62-83BD-2668BB9BC640}" destId="{B4D7C543-CD36-4242-982D-B9B9F38C485B}" srcOrd="4" destOrd="0" presId="urn:microsoft.com/office/officeart/2008/layout/LinedList"/>
    <dgm:cxn modelId="{AA8052F2-F138-4CA4-9AB5-AA844D4E9230}" type="presParOf" srcId="{2B287D20-2452-4B62-83BD-2668BB9BC640}" destId="{4781C02E-1790-4742-997A-5CB9560D2DEC}" srcOrd="5" destOrd="0" presId="urn:microsoft.com/office/officeart/2008/layout/LinedList"/>
    <dgm:cxn modelId="{035AD136-2196-4546-8378-F2F1E1CADF5C}" type="presParOf" srcId="{4781C02E-1790-4742-997A-5CB9560D2DEC}" destId="{B2090956-1FC4-413F-8EC8-7A83C87A2D53}" srcOrd="0" destOrd="0" presId="urn:microsoft.com/office/officeart/2008/layout/LinedList"/>
    <dgm:cxn modelId="{267BA189-5386-4581-83AD-DC79D3057D5D}" type="presParOf" srcId="{4781C02E-1790-4742-997A-5CB9560D2DEC}" destId="{E50DB0C6-5DD4-4819-9854-8E32A45DCBDC}" srcOrd="1" destOrd="0" presId="urn:microsoft.com/office/officeart/2008/layout/LinedList"/>
    <dgm:cxn modelId="{16350B8E-8D50-44A1-93CE-56D90E6B7A28}" type="presParOf" srcId="{2B287D20-2452-4B62-83BD-2668BB9BC640}" destId="{FE447091-F2BE-4B50-8EA1-FEDB8FB82C99}" srcOrd="6" destOrd="0" presId="urn:microsoft.com/office/officeart/2008/layout/LinedList"/>
    <dgm:cxn modelId="{FB54F74C-8D58-4474-BC0B-3672245A4777}" type="presParOf" srcId="{2B287D20-2452-4B62-83BD-2668BB9BC640}" destId="{B92BA51F-F32D-476E-88C4-E0CB5B0E9759}" srcOrd="7" destOrd="0" presId="urn:microsoft.com/office/officeart/2008/layout/LinedList"/>
    <dgm:cxn modelId="{E8D3C532-2C39-49A0-AA06-FD537D31A1C9}" type="presParOf" srcId="{B92BA51F-F32D-476E-88C4-E0CB5B0E9759}" destId="{B2BB14C0-E0C3-43BC-8703-E80A896ECF85}" srcOrd="0" destOrd="0" presId="urn:microsoft.com/office/officeart/2008/layout/LinedList"/>
    <dgm:cxn modelId="{22C4B417-2AE8-400B-8B3A-4785720F6023}" type="presParOf" srcId="{B92BA51F-F32D-476E-88C4-E0CB5B0E9759}" destId="{4FE5A060-7CF9-4473-8275-912C4F52C50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E86E4F-E3B9-4F40-9700-BDF701819DC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4B5C1C-3156-4F70-91A3-812D3E34778F}">
      <dgm:prSet/>
      <dgm:spPr/>
      <dgm:t>
        <a:bodyPr/>
        <a:lstStyle/>
        <a:p>
          <a:r>
            <a:rPr lang="en-US" dirty="0"/>
            <a:t>Deficiencies, including iron, folate, vitamin B12 or C</a:t>
          </a:r>
        </a:p>
      </dgm:t>
    </dgm:pt>
    <dgm:pt modelId="{BF2B62DB-03DE-429E-B108-EA17A8281408}" type="parTrans" cxnId="{038AD68A-740E-4313-9F66-F2A3505325E4}">
      <dgm:prSet/>
      <dgm:spPr/>
      <dgm:t>
        <a:bodyPr/>
        <a:lstStyle/>
        <a:p>
          <a:endParaRPr lang="en-US"/>
        </a:p>
      </dgm:t>
    </dgm:pt>
    <dgm:pt modelId="{AF813929-1FEE-4BB3-BEF6-CCA394A4C00F}" type="sibTrans" cxnId="{038AD68A-740E-4313-9F66-F2A3505325E4}">
      <dgm:prSet/>
      <dgm:spPr/>
      <dgm:t>
        <a:bodyPr/>
        <a:lstStyle/>
        <a:p>
          <a:endParaRPr lang="en-US"/>
        </a:p>
      </dgm:t>
    </dgm:pt>
    <dgm:pt modelId="{C6BDB9BE-D56C-4E87-B1A2-4D4F686FDDF9}">
      <dgm:prSet/>
      <dgm:spPr/>
      <dgm:t>
        <a:bodyPr/>
        <a:lstStyle/>
        <a:p>
          <a:r>
            <a:rPr lang="en-US" dirty="0"/>
            <a:t>Dermatological disorders, including lichen planus</a:t>
          </a:r>
        </a:p>
      </dgm:t>
    </dgm:pt>
    <dgm:pt modelId="{53AA4F33-4001-4B7C-A53A-E517DD0D6097}" type="parTrans" cxnId="{D9D44417-688D-434C-A399-76D640E2DA66}">
      <dgm:prSet/>
      <dgm:spPr/>
      <dgm:t>
        <a:bodyPr/>
        <a:lstStyle/>
        <a:p>
          <a:endParaRPr lang="en-US"/>
        </a:p>
      </dgm:t>
    </dgm:pt>
    <dgm:pt modelId="{03327B06-77BF-4703-9ECD-DADEEBB9B20B}" type="sibTrans" cxnId="{D9D44417-688D-434C-A399-76D640E2DA66}">
      <dgm:prSet/>
      <dgm:spPr/>
      <dgm:t>
        <a:bodyPr/>
        <a:lstStyle/>
        <a:p>
          <a:endParaRPr lang="en-US"/>
        </a:p>
      </dgm:t>
    </dgm:pt>
    <dgm:pt modelId="{1D3AA2E7-014A-4C69-AA51-12523F4DB8AD}">
      <dgm:prSet/>
      <dgm:spPr/>
      <dgm:t>
        <a:bodyPr/>
        <a:lstStyle/>
        <a:p>
          <a:r>
            <a:rPr lang="en-US" dirty="0"/>
            <a:t>Chemotherapy</a:t>
          </a:r>
        </a:p>
      </dgm:t>
    </dgm:pt>
    <dgm:pt modelId="{8E71CB67-1B8A-4E5F-B4F3-12F145CC7019}" type="parTrans" cxnId="{9D3B20AE-2B8F-4652-81FD-B31552FDDB75}">
      <dgm:prSet/>
      <dgm:spPr/>
      <dgm:t>
        <a:bodyPr/>
        <a:lstStyle/>
        <a:p>
          <a:endParaRPr lang="en-US"/>
        </a:p>
      </dgm:t>
    </dgm:pt>
    <dgm:pt modelId="{B1416092-248D-4866-B34F-85B02C86841B}" type="sibTrans" cxnId="{9D3B20AE-2B8F-4652-81FD-B31552FDDB75}">
      <dgm:prSet/>
      <dgm:spPr/>
      <dgm:t>
        <a:bodyPr/>
        <a:lstStyle/>
        <a:p>
          <a:endParaRPr lang="en-US"/>
        </a:p>
      </dgm:t>
    </dgm:pt>
    <dgm:pt modelId="{86D70DA5-4184-4D97-8EBF-B6E0083C8D45}">
      <dgm:prSet/>
      <dgm:spPr/>
      <dgm:t>
        <a:bodyPr/>
        <a:lstStyle/>
        <a:p>
          <a:r>
            <a:rPr lang="en-US" dirty="0"/>
            <a:t>Aphthous Ulcers</a:t>
          </a:r>
        </a:p>
      </dgm:t>
    </dgm:pt>
    <dgm:pt modelId="{7EC9D034-71CB-42F9-9303-5A10D0829231}" type="parTrans" cxnId="{32816D1B-6117-4D8C-9F5F-1BC975D510C7}">
      <dgm:prSet/>
      <dgm:spPr/>
      <dgm:t>
        <a:bodyPr/>
        <a:lstStyle/>
        <a:p>
          <a:endParaRPr lang="en-US"/>
        </a:p>
      </dgm:t>
    </dgm:pt>
    <dgm:pt modelId="{6ED2C4A3-08FC-41C2-8112-149F9C55348B}" type="sibTrans" cxnId="{32816D1B-6117-4D8C-9F5F-1BC975D510C7}">
      <dgm:prSet/>
      <dgm:spPr/>
      <dgm:t>
        <a:bodyPr/>
        <a:lstStyle/>
        <a:p>
          <a:endParaRPr lang="en-US"/>
        </a:p>
      </dgm:t>
    </dgm:pt>
    <dgm:pt modelId="{9B1AE853-DC15-455F-B2C3-B1E948821843}">
      <dgm:prSet/>
      <dgm:spPr/>
      <dgm:t>
        <a:bodyPr/>
        <a:lstStyle/>
        <a:p>
          <a:r>
            <a:rPr lang="en-US" dirty="0"/>
            <a:t>Infective Stomatitis</a:t>
          </a:r>
        </a:p>
      </dgm:t>
    </dgm:pt>
    <dgm:pt modelId="{19440AC6-C4B7-4C9E-851D-20DDE0C8989B}" type="parTrans" cxnId="{AE21A22D-70E6-448F-828A-821410202ECA}">
      <dgm:prSet/>
      <dgm:spPr/>
      <dgm:t>
        <a:bodyPr/>
        <a:lstStyle/>
        <a:p>
          <a:endParaRPr lang="en-US"/>
        </a:p>
      </dgm:t>
    </dgm:pt>
    <dgm:pt modelId="{A64552E6-ACB6-4A0F-8E0B-F0E4596DC633}" type="sibTrans" cxnId="{AE21A22D-70E6-448F-828A-821410202ECA}">
      <dgm:prSet/>
      <dgm:spPr/>
      <dgm:t>
        <a:bodyPr/>
        <a:lstStyle/>
        <a:p>
          <a:endParaRPr lang="en-US"/>
        </a:p>
      </dgm:t>
    </dgm:pt>
    <dgm:pt modelId="{3A7E5F9C-9F2F-4503-82FB-EB94C1320548}">
      <dgm:prSet/>
      <dgm:spPr/>
      <dgm:t>
        <a:bodyPr/>
        <a:lstStyle/>
        <a:p>
          <a:r>
            <a:rPr lang="en-US" dirty="0"/>
            <a:t>Inflammatory bowel disease and coeliac disease</a:t>
          </a:r>
        </a:p>
      </dgm:t>
    </dgm:pt>
    <dgm:pt modelId="{8EA5B6D5-B39A-4F92-92ED-7CFDF098E797}" type="parTrans" cxnId="{AB0850E1-35D8-408F-A0AC-8CA3D859DB94}">
      <dgm:prSet/>
      <dgm:spPr/>
      <dgm:t>
        <a:bodyPr/>
        <a:lstStyle/>
        <a:p>
          <a:endParaRPr lang="en-US"/>
        </a:p>
      </dgm:t>
    </dgm:pt>
    <dgm:pt modelId="{F761D7AA-A585-4A8A-A0B9-0D3F42C740BC}" type="sibTrans" cxnId="{AB0850E1-35D8-408F-A0AC-8CA3D859DB94}">
      <dgm:prSet/>
      <dgm:spPr/>
      <dgm:t>
        <a:bodyPr/>
        <a:lstStyle/>
        <a:p>
          <a:endParaRPr lang="en-US"/>
        </a:p>
      </dgm:t>
    </dgm:pt>
    <dgm:pt modelId="{22EEE6A3-48F7-4FEF-9F89-2C87E27A4686}" type="pres">
      <dgm:prSet presAssocID="{75E86E4F-E3B9-4F40-9700-BDF701819DCD}" presName="vert0" presStyleCnt="0">
        <dgm:presLayoutVars>
          <dgm:dir/>
          <dgm:animOne val="branch"/>
          <dgm:animLvl val="lvl"/>
        </dgm:presLayoutVars>
      </dgm:prSet>
      <dgm:spPr/>
    </dgm:pt>
    <dgm:pt modelId="{4A1A27A2-1F38-481D-9397-B96F2E728037}" type="pres">
      <dgm:prSet presAssocID="{574B5C1C-3156-4F70-91A3-812D3E34778F}" presName="thickLine" presStyleLbl="alignNode1" presStyleIdx="0" presStyleCnt="6"/>
      <dgm:spPr/>
    </dgm:pt>
    <dgm:pt modelId="{796029D7-0DB0-4FDA-9ECC-06AE5DF50BE8}" type="pres">
      <dgm:prSet presAssocID="{574B5C1C-3156-4F70-91A3-812D3E34778F}" presName="horz1" presStyleCnt="0"/>
      <dgm:spPr/>
    </dgm:pt>
    <dgm:pt modelId="{31AACEE9-7F48-427B-A6D0-AAC92C931FF9}" type="pres">
      <dgm:prSet presAssocID="{574B5C1C-3156-4F70-91A3-812D3E34778F}" presName="tx1" presStyleLbl="revTx" presStyleIdx="0" presStyleCnt="6"/>
      <dgm:spPr/>
    </dgm:pt>
    <dgm:pt modelId="{4FC7DF0B-E28E-46FD-8B01-F5272023CB3F}" type="pres">
      <dgm:prSet presAssocID="{574B5C1C-3156-4F70-91A3-812D3E34778F}" presName="vert1" presStyleCnt="0"/>
      <dgm:spPr/>
    </dgm:pt>
    <dgm:pt modelId="{F863407E-5FE1-4AAF-85DC-ABD4D0F14BE9}" type="pres">
      <dgm:prSet presAssocID="{C6BDB9BE-D56C-4E87-B1A2-4D4F686FDDF9}" presName="thickLine" presStyleLbl="alignNode1" presStyleIdx="1" presStyleCnt="6"/>
      <dgm:spPr/>
    </dgm:pt>
    <dgm:pt modelId="{B8AD80B2-E938-4A8F-BF8B-F3A714F33FB3}" type="pres">
      <dgm:prSet presAssocID="{C6BDB9BE-D56C-4E87-B1A2-4D4F686FDDF9}" presName="horz1" presStyleCnt="0"/>
      <dgm:spPr/>
    </dgm:pt>
    <dgm:pt modelId="{7E430CA4-82FD-446D-AC14-135225D0499D}" type="pres">
      <dgm:prSet presAssocID="{C6BDB9BE-D56C-4E87-B1A2-4D4F686FDDF9}" presName="tx1" presStyleLbl="revTx" presStyleIdx="1" presStyleCnt="6"/>
      <dgm:spPr/>
    </dgm:pt>
    <dgm:pt modelId="{4BCB4B88-C88A-452B-97EC-5A2EAC2DCF28}" type="pres">
      <dgm:prSet presAssocID="{C6BDB9BE-D56C-4E87-B1A2-4D4F686FDDF9}" presName="vert1" presStyleCnt="0"/>
      <dgm:spPr/>
    </dgm:pt>
    <dgm:pt modelId="{F070EF89-E2D9-4897-B49E-6FFE41CECCC0}" type="pres">
      <dgm:prSet presAssocID="{1D3AA2E7-014A-4C69-AA51-12523F4DB8AD}" presName="thickLine" presStyleLbl="alignNode1" presStyleIdx="2" presStyleCnt="6"/>
      <dgm:spPr/>
    </dgm:pt>
    <dgm:pt modelId="{4BB74103-C2FF-453E-88F6-FE3FA171E3D0}" type="pres">
      <dgm:prSet presAssocID="{1D3AA2E7-014A-4C69-AA51-12523F4DB8AD}" presName="horz1" presStyleCnt="0"/>
      <dgm:spPr/>
    </dgm:pt>
    <dgm:pt modelId="{7CA2F962-2D8A-4D43-B68F-BCBBF17A4454}" type="pres">
      <dgm:prSet presAssocID="{1D3AA2E7-014A-4C69-AA51-12523F4DB8AD}" presName="tx1" presStyleLbl="revTx" presStyleIdx="2" presStyleCnt="6"/>
      <dgm:spPr/>
    </dgm:pt>
    <dgm:pt modelId="{7C753813-E67E-4C35-A604-2925125CDBC3}" type="pres">
      <dgm:prSet presAssocID="{1D3AA2E7-014A-4C69-AA51-12523F4DB8AD}" presName="vert1" presStyleCnt="0"/>
      <dgm:spPr/>
    </dgm:pt>
    <dgm:pt modelId="{E1865F21-A709-4794-9A9C-20C00C2BC040}" type="pres">
      <dgm:prSet presAssocID="{86D70DA5-4184-4D97-8EBF-B6E0083C8D45}" presName="thickLine" presStyleLbl="alignNode1" presStyleIdx="3" presStyleCnt="6"/>
      <dgm:spPr/>
    </dgm:pt>
    <dgm:pt modelId="{58BF92D5-9639-434D-84C9-7AE13DB2A811}" type="pres">
      <dgm:prSet presAssocID="{86D70DA5-4184-4D97-8EBF-B6E0083C8D45}" presName="horz1" presStyleCnt="0"/>
      <dgm:spPr/>
    </dgm:pt>
    <dgm:pt modelId="{714493CD-F58F-43D5-8580-7946DC3A68D4}" type="pres">
      <dgm:prSet presAssocID="{86D70DA5-4184-4D97-8EBF-B6E0083C8D45}" presName="tx1" presStyleLbl="revTx" presStyleIdx="3" presStyleCnt="6"/>
      <dgm:spPr/>
    </dgm:pt>
    <dgm:pt modelId="{1E1D14CE-2C37-4533-B545-6FE89EA44327}" type="pres">
      <dgm:prSet presAssocID="{86D70DA5-4184-4D97-8EBF-B6E0083C8D45}" presName="vert1" presStyleCnt="0"/>
      <dgm:spPr/>
    </dgm:pt>
    <dgm:pt modelId="{4A51EF6A-5C32-43FB-AB4E-209B91B46B79}" type="pres">
      <dgm:prSet presAssocID="{9B1AE853-DC15-455F-B2C3-B1E948821843}" presName="thickLine" presStyleLbl="alignNode1" presStyleIdx="4" presStyleCnt="6"/>
      <dgm:spPr/>
    </dgm:pt>
    <dgm:pt modelId="{64A972DB-C579-425D-A1BA-9E484F9486E8}" type="pres">
      <dgm:prSet presAssocID="{9B1AE853-DC15-455F-B2C3-B1E948821843}" presName="horz1" presStyleCnt="0"/>
      <dgm:spPr/>
    </dgm:pt>
    <dgm:pt modelId="{F17096CA-5A0C-4875-9BA0-79A1CF30EA82}" type="pres">
      <dgm:prSet presAssocID="{9B1AE853-DC15-455F-B2C3-B1E948821843}" presName="tx1" presStyleLbl="revTx" presStyleIdx="4" presStyleCnt="6"/>
      <dgm:spPr/>
    </dgm:pt>
    <dgm:pt modelId="{1A7E4112-9665-4F4F-90D7-44086D3C5060}" type="pres">
      <dgm:prSet presAssocID="{9B1AE853-DC15-455F-B2C3-B1E948821843}" presName="vert1" presStyleCnt="0"/>
      <dgm:spPr/>
    </dgm:pt>
    <dgm:pt modelId="{A1024083-A7F1-4BE2-BF1E-B417348A3742}" type="pres">
      <dgm:prSet presAssocID="{3A7E5F9C-9F2F-4503-82FB-EB94C1320548}" presName="thickLine" presStyleLbl="alignNode1" presStyleIdx="5" presStyleCnt="6"/>
      <dgm:spPr/>
    </dgm:pt>
    <dgm:pt modelId="{B2B11A81-234E-42D9-B9A9-983BAB93BCD4}" type="pres">
      <dgm:prSet presAssocID="{3A7E5F9C-9F2F-4503-82FB-EB94C1320548}" presName="horz1" presStyleCnt="0"/>
      <dgm:spPr/>
    </dgm:pt>
    <dgm:pt modelId="{E46EEF5C-D1B9-41C3-AA7C-2A0C7C129AA5}" type="pres">
      <dgm:prSet presAssocID="{3A7E5F9C-9F2F-4503-82FB-EB94C1320548}" presName="tx1" presStyleLbl="revTx" presStyleIdx="5" presStyleCnt="6"/>
      <dgm:spPr/>
    </dgm:pt>
    <dgm:pt modelId="{904A8798-E9CA-4BDF-AA39-1D66A4293EB6}" type="pres">
      <dgm:prSet presAssocID="{3A7E5F9C-9F2F-4503-82FB-EB94C1320548}" presName="vert1" presStyleCnt="0"/>
      <dgm:spPr/>
    </dgm:pt>
  </dgm:ptLst>
  <dgm:cxnLst>
    <dgm:cxn modelId="{D9D44417-688D-434C-A399-76D640E2DA66}" srcId="{75E86E4F-E3B9-4F40-9700-BDF701819DCD}" destId="{C6BDB9BE-D56C-4E87-B1A2-4D4F686FDDF9}" srcOrd="1" destOrd="0" parTransId="{53AA4F33-4001-4B7C-A53A-E517DD0D6097}" sibTransId="{03327B06-77BF-4703-9ECD-DADEEBB9B20B}"/>
    <dgm:cxn modelId="{32816D1B-6117-4D8C-9F5F-1BC975D510C7}" srcId="{75E86E4F-E3B9-4F40-9700-BDF701819DCD}" destId="{86D70DA5-4184-4D97-8EBF-B6E0083C8D45}" srcOrd="3" destOrd="0" parTransId="{7EC9D034-71CB-42F9-9303-5A10D0829231}" sibTransId="{6ED2C4A3-08FC-41C2-8112-149F9C55348B}"/>
    <dgm:cxn modelId="{AE21A22D-70E6-448F-828A-821410202ECA}" srcId="{75E86E4F-E3B9-4F40-9700-BDF701819DCD}" destId="{9B1AE853-DC15-455F-B2C3-B1E948821843}" srcOrd="4" destOrd="0" parTransId="{19440AC6-C4B7-4C9E-851D-20DDE0C8989B}" sibTransId="{A64552E6-ACB6-4A0F-8E0B-F0E4596DC633}"/>
    <dgm:cxn modelId="{F122BA42-A2FC-4B34-9B56-EF53B887884B}" type="presOf" srcId="{C6BDB9BE-D56C-4E87-B1A2-4D4F686FDDF9}" destId="{7E430CA4-82FD-446D-AC14-135225D0499D}" srcOrd="0" destOrd="0" presId="urn:microsoft.com/office/officeart/2008/layout/LinedList"/>
    <dgm:cxn modelId="{9A07886B-E369-4E23-A111-E1D336238705}" type="presOf" srcId="{574B5C1C-3156-4F70-91A3-812D3E34778F}" destId="{31AACEE9-7F48-427B-A6D0-AAC92C931FF9}" srcOrd="0" destOrd="0" presId="urn:microsoft.com/office/officeart/2008/layout/LinedList"/>
    <dgm:cxn modelId="{46DB486D-6B9E-460F-9C0E-518A94241049}" type="presOf" srcId="{86D70DA5-4184-4D97-8EBF-B6E0083C8D45}" destId="{714493CD-F58F-43D5-8580-7946DC3A68D4}" srcOrd="0" destOrd="0" presId="urn:microsoft.com/office/officeart/2008/layout/LinedList"/>
    <dgm:cxn modelId="{EEFA1684-E5F0-4284-914F-D447015F1BD4}" type="presOf" srcId="{75E86E4F-E3B9-4F40-9700-BDF701819DCD}" destId="{22EEE6A3-48F7-4FEF-9F89-2C87E27A4686}" srcOrd="0" destOrd="0" presId="urn:microsoft.com/office/officeart/2008/layout/LinedList"/>
    <dgm:cxn modelId="{038AD68A-740E-4313-9F66-F2A3505325E4}" srcId="{75E86E4F-E3B9-4F40-9700-BDF701819DCD}" destId="{574B5C1C-3156-4F70-91A3-812D3E34778F}" srcOrd="0" destOrd="0" parTransId="{BF2B62DB-03DE-429E-B108-EA17A8281408}" sibTransId="{AF813929-1FEE-4BB3-BEF6-CCA394A4C00F}"/>
    <dgm:cxn modelId="{1C61068B-38CB-4A98-8944-21576CAE2793}" type="presOf" srcId="{3A7E5F9C-9F2F-4503-82FB-EB94C1320548}" destId="{E46EEF5C-D1B9-41C3-AA7C-2A0C7C129AA5}" srcOrd="0" destOrd="0" presId="urn:microsoft.com/office/officeart/2008/layout/LinedList"/>
    <dgm:cxn modelId="{9D3B20AE-2B8F-4652-81FD-B31552FDDB75}" srcId="{75E86E4F-E3B9-4F40-9700-BDF701819DCD}" destId="{1D3AA2E7-014A-4C69-AA51-12523F4DB8AD}" srcOrd="2" destOrd="0" parTransId="{8E71CB67-1B8A-4E5F-B4F3-12F145CC7019}" sibTransId="{B1416092-248D-4866-B34F-85B02C86841B}"/>
    <dgm:cxn modelId="{3A3E12B3-FB7E-4262-96E9-1030BDE1D126}" type="presOf" srcId="{9B1AE853-DC15-455F-B2C3-B1E948821843}" destId="{F17096CA-5A0C-4875-9BA0-79A1CF30EA82}" srcOrd="0" destOrd="0" presId="urn:microsoft.com/office/officeart/2008/layout/LinedList"/>
    <dgm:cxn modelId="{0D9313C3-0FB9-4098-BB05-BB9B36F47094}" type="presOf" srcId="{1D3AA2E7-014A-4C69-AA51-12523F4DB8AD}" destId="{7CA2F962-2D8A-4D43-B68F-BCBBF17A4454}" srcOrd="0" destOrd="0" presId="urn:microsoft.com/office/officeart/2008/layout/LinedList"/>
    <dgm:cxn modelId="{AB0850E1-35D8-408F-A0AC-8CA3D859DB94}" srcId="{75E86E4F-E3B9-4F40-9700-BDF701819DCD}" destId="{3A7E5F9C-9F2F-4503-82FB-EB94C1320548}" srcOrd="5" destOrd="0" parTransId="{8EA5B6D5-B39A-4F92-92ED-7CFDF098E797}" sibTransId="{F761D7AA-A585-4A8A-A0B9-0D3F42C740BC}"/>
    <dgm:cxn modelId="{221A71B8-8636-4924-86F7-618ABEE99CD8}" type="presParOf" srcId="{22EEE6A3-48F7-4FEF-9F89-2C87E27A4686}" destId="{4A1A27A2-1F38-481D-9397-B96F2E728037}" srcOrd="0" destOrd="0" presId="urn:microsoft.com/office/officeart/2008/layout/LinedList"/>
    <dgm:cxn modelId="{96F5BE0F-2945-4C3D-A741-58AB070C0D96}" type="presParOf" srcId="{22EEE6A3-48F7-4FEF-9F89-2C87E27A4686}" destId="{796029D7-0DB0-4FDA-9ECC-06AE5DF50BE8}" srcOrd="1" destOrd="0" presId="urn:microsoft.com/office/officeart/2008/layout/LinedList"/>
    <dgm:cxn modelId="{D5FD40E3-BF27-4DBD-A78E-B5EE5B41006F}" type="presParOf" srcId="{796029D7-0DB0-4FDA-9ECC-06AE5DF50BE8}" destId="{31AACEE9-7F48-427B-A6D0-AAC92C931FF9}" srcOrd="0" destOrd="0" presId="urn:microsoft.com/office/officeart/2008/layout/LinedList"/>
    <dgm:cxn modelId="{4F3987F1-2570-4FCF-A508-173BB715C27F}" type="presParOf" srcId="{796029D7-0DB0-4FDA-9ECC-06AE5DF50BE8}" destId="{4FC7DF0B-E28E-46FD-8B01-F5272023CB3F}" srcOrd="1" destOrd="0" presId="urn:microsoft.com/office/officeart/2008/layout/LinedList"/>
    <dgm:cxn modelId="{7FF51407-DDA3-48C6-BFCF-E1B188B3F6DE}" type="presParOf" srcId="{22EEE6A3-48F7-4FEF-9F89-2C87E27A4686}" destId="{F863407E-5FE1-4AAF-85DC-ABD4D0F14BE9}" srcOrd="2" destOrd="0" presId="urn:microsoft.com/office/officeart/2008/layout/LinedList"/>
    <dgm:cxn modelId="{F5525CB7-A692-4F14-A25E-9BC104DEC11A}" type="presParOf" srcId="{22EEE6A3-48F7-4FEF-9F89-2C87E27A4686}" destId="{B8AD80B2-E938-4A8F-BF8B-F3A714F33FB3}" srcOrd="3" destOrd="0" presId="urn:microsoft.com/office/officeart/2008/layout/LinedList"/>
    <dgm:cxn modelId="{873682C3-E419-48BD-A116-A4AC883ABA9A}" type="presParOf" srcId="{B8AD80B2-E938-4A8F-BF8B-F3A714F33FB3}" destId="{7E430CA4-82FD-446D-AC14-135225D0499D}" srcOrd="0" destOrd="0" presId="urn:microsoft.com/office/officeart/2008/layout/LinedList"/>
    <dgm:cxn modelId="{2C9E2E4F-4125-41E5-B69F-AE96966558CC}" type="presParOf" srcId="{B8AD80B2-E938-4A8F-BF8B-F3A714F33FB3}" destId="{4BCB4B88-C88A-452B-97EC-5A2EAC2DCF28}" srcOrd="1" destOrd="0" presId="urn:microsoft.com/office/officeart/2008/layout/LinedList"/>
    <dgm:cxn modelId="{B74F1920-003E-4554-9793-21677FBCE296}" type="presParOf" srcId="{22EEE6A3-48F7-4FEF-9F89-2C87E27A4686}" destId="{F070EF89-E2D9-4897-B49E-6FFE41CECCC0}" srcOrd="4" destOrd="0" presId="urn:microsoft.com/office/officeart/2008/layout/LinedList"/>
    <dgm:cxn modelId="{D6897CCE-1293-43A6-AFF6-09527B0C5B7B}" type="presParOf" srcId="{22EEE6A3-48F7-4FEF-9F89-2C87E27A4686}" destId="{4BB74103-C2FF-453E-88F6-FE3FA171E3D0}" srcOrd="5" destOrd="0" presId="urn:microsoft.com/office/officeart/2008/layout/LinedList"/>
    <dgm:cxn modelId="{60BC4E67-6CAE-491D-8CD9-27025B739EF3}" type="presParOf" srcId="{4BB74103-C2FF-453E-88F6-FE3FA171E3D0}" destId="{7CA2F962-2D8A-4D43-B68F-BCBBF17A4454}" srcOrd="0" destOrd="0" presId="urn:microsoft.com/office/officeart/2008/layout/LinedList"/>
    <dgm:cxn modelId="{DD57F4CF-CA18-4844-B1D7-6BB2ADBFC8DD}" type="presParOf" srcId="{4BB74103-C2FF-453E-88F6-FE3FA171E3D0}" destId="{7C753813-E67E-4C35-A604-2925125CDBC3}" srcOrd="1" destOrd="0" presId="urn:microsoft.com/office/officeart/2008/layout/LinedList"/>
    <dgm:cxn modelId="{D8F7C996-AF6A-4D31-96EA-95C6C5121CC3}" type="presParOf" srcId="{22EEE6A3-48F7-4FEF-9F89-2C87E27A4686}" destId="{E1865F21-A709-4794-9A9C-20C00C2BC040}" srcOrd="6" destOrd="0" presId="urn:microsoft.com/office/officeart/2008/layout/LinedList"/>
    <dgm:cxn modelId="{9C7D603E-73E6-4237-9539-27B56C4B20FC}" type="presParOf" srcId="{22EEE6A3-48F7-4FEF-9F89-2C87E27A4686}" destId="{58BF92D5-9639-434D-84C9-7AE13DB2A811}" srcOrd="7" destOrd="0" presId="urn:microsoft.com/office/officeart/2008/layout/LinedList"/>
    <dgm:cxn modelId="{92C908FC-2C78-4B83-B766-3727DDDCFDA2}" type="presParOf" srcId="{58BF92D5-9639-434D-84C9-7AE13DB2A811}" destId="{714493CD-F58F-43D5-8580-7946DC3A68D4}" srcOrd="0" destOrd="0" presId="urn:microsoft.com/office/officeart/2008/layout/LinedList"/>
    <dgm:cxn modelId="{118AAB99-1772-4270-81AD-3C29CCD746BF}" type="presParOf" srcId="{58BF92D5-9639-434D-84C9-7AE13DB2A811}" destId="{1E1D14CE-2C37-4533-B545-6FE89EA44327}" srcOrd="1" destOrd="0" presId="urn:microsoft.com/office/officeart/2008/layout/LinedList"/>
    <dgm:cxn modelId="{B07D6DF8-2750-48B8-828A-D6399EAA7C9C}" type="presParOf" srcId="{22EEE6A3-48F7-4FEF-9F89-2C87E27A4686}" destId="{4A51EF6A-5C32-43FB-AB4E-209B91B46B79}" srcOrd="8" destOrd="0" presId="urn:microsoft.com/office/officeart/2008/layout/LinedList"/>
    <dgm:cxn modelId="{89E82262-B309-413B-97D1-EC7986462AAB}" type="presParOf" srcId="{22EEE6A3-48F7-4FEF-9F89-2C87E27A4686}" destId="{64A972DB-C579-425D-A1BA-9E484F9486E8}" srcOrd="9" destOrd="0" presId="urn:microsoft.com/office/officeart/2008/layout/LinedList"/>
    <dgm:cxn modelId="{542C4266-9131-45BE-BB2C-0DBD07078C07}" type="presParOf" srcId="{64A972DB-C579-425D-A1BA-9E484F9486E8}" destId="{F17096CA-5A0C-4875-9BA0-79A1CF30EA82}" srcOrd="0" destOrd="0" presId="urn:microsoft.com/office/officeart/2008/layout/LinedList"/>
    <dgm:cxn modelId="{8B808763-EFB5-4591-BACD-F865ADAF62B8}" type="presParOf" srcId="{64A972DB-C579-425D-A1BA-9E484F9486E8}" destId="{1A7E4112-9665-4F4F-90D7-44086D3C5060}" srcOrd="1" destOrd="0" presId="urn:microsoft.com/office/officeart/2008/layout/LinedList"/>
    <dgm:cxn modelId="{DD4AEB2C-E5D7-42AA-A18E-F4D21373EF76}" type="presParOf" srcId="{22EEE6A3-48F7-4FEF-9F89-2C87E27A4686}" destId="{A1024083-A7F1-4BE2-BF1E-B417348A3742}" srcOrd="10" destOrd="0" presId="urn:microsoft.com/office/officeart/2008/layout/LinedList"/>
    <dgm:cxn modelId="{2084987D-A369-4879-AC77-47B2E5D9504E}" type="presParOf" srcId="{22EEE6A3-48F7-4FEF-9F89-2C87E27A4686}" destId="{B2B11A81-234E-42D9-B9A9-983BAB93BCD4}" srcOrd="11" destOrd="0" presId="urn:microsoft.com/office/officeart/2008/layout/LinedList"/>
    <dgm:cxn modelId="{B16D26F8-FB2B-4635-BF42-32A1CB5F34D4}" type="presParOf" srcId="{B2B11A81-234E-42D9-B9A9-983BAB93BCD4}" destId="{E46EEF5C-D1B9-41C3-AA7C-2A0C7C129AA5}" srcOrd="0" destOrd="0" presId="urn:microsoft.com/office/officeart/2008/layout/LinedList"/>
    <dgm:cxn modelId="{0D36C5C7-D885-4D59-A078-76530808D59D}" type="presParOf" srcId="{B2B11A81-234E-42D9-B9A9-983BAB93BCD4}" destId="{904A8798-E9CA-4BDF-AA39-1D66A4293EB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406C3F-4D23-4FA9-B0AB-233E2251DEB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15C57F-A662-4E20-8599-12A24263BD44}">
      <dgm:prSet/>
      <dgm:spPr/>
      <dgm:t>
        <a:bodyPr/>
        <a:lstStyle/>
        <a:p>
          <a:r>
            <a:rPr lang="en-US" b="1" dirty="0"/>
            <a:t>Pain or discomfort centered in the upper abdomen</a:t>
          </a:r>
        </a:p>
      </dgm:t>
    </dgm:pt>
    <dgm:pt modelId="{FF1DD9DC-9341-4D39-8BAE-D59F8F8A4309}" type="parTrans" cxnId="{7F85DF4A-6643-4A5E-A708-51B10923D1C9}">
      <dgm:prSet/>
      <dgm:spPr/>
      <dgm:t>
        <a:bodyPr/>
        <a:lstStyle/>
        <a:p>
          <a:endParaRPr lang="en-US"/>
        </a:p>
      </dgm:t>
    </dgm:pt>
    <dgm:pt modelId="{F9FD020A-712A-430F-88A2-62BCDBBEB96B}" type="sibTrans" cxnId="{7F85DF4A-6643-4A5E-A708-51B10923D1C9}">
      <dgm:prSet/>
      <dgm:spPr/>
      <dgm:t>
        <a:bodyPr/>
        <a:lstStyle/>
        <a:p>
          <a:endParaRPr lang="en-US"/>
        </a:p>
      </dgm:t>
    </dgm:pt>
    <dgm:pt modelId="{D46515AB-F139-44A7-9F95-29E964D384A5}">
      <dgm:prSet/>
      <dgm:spPr/>
      <dgm:t>
        <a:bodyPr/>
        <a:lstStyle/>
        <a:p>
          <a:r>
            <a:rPr lang="en-US" b="1" dirty="0"/>
            <a:t>In contrast, ‘indigestion’ is a term commonly used by patients for ill-defined symptoms from the upper gastrointestinal tract.</a:t>
          </a:r>
        </a:p>
      </dgm:t>
    </dgm:pt>
    <dgm:pt modelId="{5B4B6FC7-8F6E-4DE3-BAB7-6B0F72415552}" type="parTrans" cxnId="{429BD0BB-97BA-40EF-8DF8-8EDC93A634E7}">
      <dgm:prSet/>
      <dgm:spPr/>
      <dgm:t>
        <a:bodyPr/>
        <a:lstStyle/>
        <a:p>
          <a:endParaRPr lang="en-US"/>
        </a:p>
      </dgm:t>
    </dgm:pt>
    <dgm:pt modelId="{4A897DFB-3B79-44D2-BE5F-9014AF54CA36}" type="sibTrans" cxnId="{429BD0BB-97BA-40EF-8DF8-8EDC93A634E7}">
      <dgm:prSet/>
      <dgm:spPr/>
      <dgm:t>
        <a:bodyPr/>
        <a:lstStyle/>
        <a:p>
          <a:endParaRPr lang="en-US"/>
        </a:p>
      </dgm:t>
    </dgm:pt>
    <dgm:pt modelId="{53D7446A-3823-4F81-ABD5-D45B5BEDCEFE}" type="pres">
      <dgm:prSet presAssocID="{93406C3F-4D23-4FA9-B0AB-233E2251DEB5}" presName="vert0" presStyleCnt="0">
        <dgm:presLayoutVars>
          <dgm:dir/>
          <dgm:animOne val="branch"/>
          <dgm:animLvl val="lvl"/>
        </dgm:presLayoutVars>
      </dgm:prSet>
      <dgm:spPr/>
    </dgm:pt>
    <dgm:pt modelId="{058E7D83-4D1A-4F63-B5B8-7B0339AEE84F}" type="pres">
      <dgm:prSet presAssocID="{6915C57F-A662-4E20-8599-12A24263BD44}" presName="thickLine" presStyleLbl="alignNode1" presStyleIdx="0" presStyleCnt="2"/>
      <dgm:spPr/>
    </dgm:pt>
    <dgm:pt modelId="{F52ABC9A-1E91-47A3-8EA1-B9F7A2B91351}" type="pres">
      <dgm:prSet presAssocID="{6915C57F-A662-4E20-8599-12A24263BD44}" presName="horz1" presStyleCnt="0"/>
      <dgm:spPr/>
    </dgm:pt>
    <dgm:pt modelId="{18CF3281-B49E-47EB-B40C-CF3A94E1A8DF}" type="pres">
      <dgm:prSet presAssocID="{6915C57F-A662-4E20-8599-12A24263BD44}" presName="tx1" presStyleLbl="revTx" presStyleIdx="0" presStyleCnt="2"/>
      <dgm:spPr/>
    </dgm:pt>
    <dgm:pt modelId="{B87B6C78-32C6-4B97-A69A-0FA2004708CC}" type="pres">
      <dgm:prSet presAssocID="{6915C57F-A662-4E20-8599-12A24263BD44}" presName="vert1" presStyleCnt="0"/>
      <dgm:spPr/>
    </dgm:pt>
    <dgm:pt modelId="{0585C5BC-A09A-4019-A6B5-CC6EB0E9C7A9}" type="pres">
      <dgm:prSet presAssocID="{D46515AB-F139-44A7-9F95-29E964D384A5}" presName="thickLine" presStyleLbl="alignNode1" presStyleIdx="1" presStyleCnt="2"/>
      <dgm:spPr/>
    </dgm:pt>
    <dgm:pt modelId="{64C59AB1-DD99-49F7-B59E-D36A4AD080B9}" type="pres">
      <dgm:prSet presAssocID="{D46515AB-F139-44A7-9F95-29E964D384A5}" presName="horz1" presStyleCnt="0"/>
      <dgm:spPr/>
    </dgm:pt>
    <dgm:pt modelId="{D652D2DA-2B1D-4199-B239-4EB123E0E320}" type="pres">
      <dgm:prSet presAssocID="{D46515AB-F139-44A7-9F95-29E964D384A5}" presName="tx1" presStyleLbl="revTx" presStyleIdx="1" presStyleCnt="2"/>
      <dgm:spPr/>
    </dgm:pt>
    <dgm:pt modelId="{54D0F8C8-4C2D-4F0B-B930-A70BEF4DAFF1}" type="pres">
      <dgm:prSet presAssocID="{D46515AB-F139-44A7-9F95-29E964D384A5}" presName="vert1" presStyleCnt="0"/>
      <dgm:spPr/>
    </dgm:pt>
  </dgm:ptLst>
  <dgm:cxnLst>
    <dgm:cxn modelId="{7F85DF4A-6643-4A5E-A708-51B10923D1C9}" srcId="{93406C3F-4D23-4FA9-B0AB-233E2251DEB5}" destId="{6915C57F-A662-4E20-8599-12A24263BD44}" srcOrd="0" destOrd="0" parTransId="{FF1DD9DC-9341-4D39-8BAE-D59F8F8A4309}" sibTransId="{F9FD020A-712A-430F-88A2-62BCDBBEB96B}"/>
    <dgm:cxn modelId="{63A0F5A3-970C-4541-A146-5938389490A0}" type="presOf" srcId="{6915C57F-A662-4E20-8599-12A24263BD44}" destId="{18CF3281-B49E-47EB-B40C-CF3A94E1A8DF}" srcOrd="0" destOrd="0" presId="urn:microsoft.com/office/officeart/2008/layout/LinedList"/>
    <dgm:cxn modelId="{429BD0BB-97BA-40EF-8DF8-8EDC93A634E7}" srcId="{93406C3F-4D23-4FA9-B0AB-233E2251DEB5}" destId="{D46515AB-F139-44A7-9F95-29E964D384A5}" srcOrd="1" destOrd="0" parTransId="{5B4B6FC7-8F6E-4DE3-BAB7-6B0F72415552}" sibTransId="{4A897DFB-3B79-44D2-BE5F-9014AF54CA36}"/>
    <dgm:cxn modelId="{75B50DD3-6E42-472A-9C6E-1FDCA80A2CC8}" type="presOf" srcId="{D46515AB-F139-44A7-9F95-29E964D384A5}" destId="{D652D2DA-2B1D-4199-B239-4EB123E0E320}" srcOrd="0" destOrd="0" presId="urn:microsoft.com/office/officeart/2008/layout/LinedList"/>
    <dgm:cxn modelId="{8289E3E7-5DC7-473E-8894-ECEE25080688}" type="presOf" srcId="{93406C3F-4D23-4FA9-B0AB-233E2251DEB5}" destId="{53D7446A-3823-4F81-ABD5-D45B5BEDCEFE}" srcOrd="0" destOrd="0" presId="urn:microsoft.com/office/officeart/2008/layout/LinedList"/>
    <dgm:cxn modelId="{509D6723-B35E-4510-85AB-118C88654AF6}" type="presParOf" srcId="{53D7446A-3823-4F81-ABD5-D45B5BEDCEFE}" destId="{058E7D83-4D1A-4F63-B5B8-7B0339AEE84F}" srcOrd="0" destOrd="0" presId="urn:microsoft.com/office/officeart/2008/layout/LinedList"/>
    <dgm:cxn modelId="{0E1140CA-1F4C-42CE-A90D-5DED700E7A38}" type="presParOf" srcId="{53D7446A-3823-4F81-ABD5-D45B5BEDCEFE}" destId="{F52ABC9A-1E91-47A3-8EA1-B9F7A2B91351}" srcOrd="1" destOrd="0" presId="urn:microsoft.com/office/officeart/2008/layout/LinedList"/>
    <dgm:cxn modelId="{094CC302-CFD1-4CA1-BFEF-04CA81C90784}" type="presParOf" srcId="{F52ABC9A-1E91-47A3-8EA1-B9F7A2B91351}" destId="{18CF3281-B49E-47EB-B40C-CF3A94E1A8DF}" srcOrd="0" destOrd="0" presId="urn:microsoft.com/office/officeart/2008/layout/LinedList"/>
    <dgm:cxn modelId="{D053159F-7FF4-4302-AA5B-A360F33FF402}" type="presParOf" srcId="{F52ABC9A-1E91-47A3-8EA1-B9F7A2B91351}" destId="{B87B6C78-32C6-4B97-A69A-0FA2004708CC}" srcOrd="1" destOrd="0" presId="urn:microsoft.com/office/officeart/2008/layout/LinedList"/>
    <dgm:cxn modelId="{D833D2D3-0176-42D2-8EB5-2C379FE29EE2}" type="presParOf" srcId="{53D7446A-3823-4F81-ABD5-D45B5BEDCEFE}" destId="{0585C5BC-A09A-4019-A6B5-CC6EB0E9C7A9}" srcOrd="2" destOrd="0" presId="urn:microsoft.com/office/officeart/2008/layout/LinedList"/>
    <dgm:cxn modelId="{501ED06C-4B9E-4027-8455-109F6AE80F59}" type="presParOf" srcId="{53D7446A-3823-4F81-ABD5-D45B5BEDCEFE}" destId="{64C59AB1-DD99-49F7-B59E-D36A4AD080B9}" srcOrd="3" destOrd="0" presId="urn:microsoft.com/office/officeart/2008/layout/LinedList"/>
    <dgm:cxn modelId="{8DEA24FE-1916-41BB-9D4B-3651485193C3}" type="presParOf" srcId="{64C59AB1-DD99-49F7-B59E-D36A4AD080B9}" destId="{D652D2DA-2B1D-4199-B239-4EB123E0E320}" srcOrd="0" destOrd="0" presId="urn:microsoft.com/office/officeart/2008/layout/LinedList"/>
    <dgm:cxn modelId="{36F87336-6DD5-4DEB-8818-D0166CD8AF06}" type="presParOf" srcId="{64C59AB1-DD99-49F7-B59E-D36A4AD080B9}" destId="{54D0F8C8-4C2D-4F0B-B930-A70BEF4DAFF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6DBFF4-230E-4E3D-8AA5-D5E0AEDE7B8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032071F-CF69-4B6C-B916-637AA61FA2A5}">
      <dgm:prSet/>
      <dgm:spPr/>
      <dgm:t>
        <a:bodyPr/>
        <a:lstStyle/>
        <a:p>
          <a:r>
            <a:rPr lang="en-US" b="1"/>
            <a:t>Oral</a:t>
          </a:r>
          <a:r>
            <a:rPr lang="en-US"/>
            <a:t>: Tonsillitis, tonsillar abscess, painful mouth ulcer</a:t>
          </a:r>
        </a:p>
      </dgm:t>
    </dgm:pt>
    <dgm:pt modelId="{10AAB67F-3605-492E-A6D9-05A73DE822F7}" type="parTrans" cxnId="{00121760-A9A4-431A-864F-6C886E225972}">
      <dgm:prSet/>
      <dgm:spPr/>
      <dgm:t>
        <a:bodyPr/>
        <a:lstStyle/>
        <a:p>
          <a:endParaRPr lang="en-US"/>
        </a:p>
      </dgm:t>
    </dgm:pt>
    <dgm:pt modelId="{78007D78-B1D5-40B3-8419-118338274F09}" type="sibTrans" cxnId="{00121760-A9A4-431A-864F-6C886E225972}">
      <dgm:prSet/>
      <dgm:spPr/>
      <dgm:t>
        <a:bodyPr/>
        <a:lstStyle/>
        <a:p>
          <a:endParaRPr lang="en-US"/>
        </a:p>
      </dgm:t>
    </dgm:pt>
    <dgm:pt modelId="{87372B7C-919B-43CB-8829-81427F265982}">
      <dgm:prSet/>
      <dgm:spPr/>
      <dgm:t>
        <a:bodyPr/>
        <a:lstStyle/>
        <a:p>
          <a:r>
            <a:rPr lang="en-US" b="1"/>
            <a:t>Neurological</a:t>
          </a:r>
          <a:r>
            <a:rPr lang="en-US"/>
            <a:t>: Bulbar or pseudobulbar palsy, CVA</a:t>
          </a:r>
        </a:p>
      </dgm:t>
    </dgm:pt>
    <dgm:pt modelId="{AD7B2343-7C89-48B2-9C8F-7100790E0312}" type="parTrans" cxnId="{D052C790-D376-4FC3-B007-6636E0285081}">
      <dgm:prSet/>
      <dgm:spPr/>
      <dgm:t>
        <a:bodyPr/>
        <a:lstStyle/>
        <a:p>
          <a:endParaRPr lang="en-US"/>
        </a:p>
      </dgm:t>
    </dgm:pt>
    <dgm:pt modelId="{F5222A2E-1A4E-4FC8-9676-03A21D6786F0}" type="sibTrans" cxnId="{D052C790-D376-4FC3-B007-6636E0285081}">
      <dgm:prSet/>
      <dgm:spPr/>
      <dgm:t>
        <a:bodyPr/>
        <a:lstStyle/>
        <a:p>
          <a:endParaRPr lang="en-US"/>
        </a:p>
      </dgm:t>
    </dgm:pt>
    <dgm:pt modelId="{1E7C1329-1402-4B5D-A28C-73A5D54075F4}">
      <dgm:prSet/>
      <dgm:spPr/>
      <dgm:t>
        <a:bodyPr/>
        <a:lstStyle/>
        <a:p>
          <a:r>
            <a:rPr lang="en-US" b="1"/>
            <a:t>Neuromuscular</a:t>
          </a:r>
          <a:r>
            <a:rPr lang="en-US"/>
            <a:t>: Achalasia, myasthenia gravis, pharyngeal pouch, esophageal dysmotility</a:t>
          </a:r>
        </a:p>
      </dgm:t>
    </dgm:pt>
    <dgm:pt modelId="{14E2D896-F8DD-4D4B-B4E7-150736F2F744}" type="parTrans" cxnId="{DBD2B69E-50FF-4994-AAAA-16F900BAC687}">
      <dgm:prSet/>
      <dgm:spPr/>
      <dgm:t>
        <a:bodyPr/>
        <a:lstStyle/>
        <a:p>
          <a:endParaRPr lang="en-US"/>
        </a:p>
      </dgm:t>
    </dgm:pt>
    <dgm:pt modelId="{CDE765D3-FB8B-4891-AE3A-65BB4839D122}" type="sibTrans" cxnId="{DBD2B69E-50FF-4994-AAAA-16F900BAC687}">
      <dgm:prSet/>
      <dgm:spPr/>
      <dgm:t>
        <a:bodyPr/>
        <a:lstStyle/>
        <a:p>
          <a:endParaRPr lang="en-US"/>
        </a:p>
      </dgm:t>
    </dgm:pt>
    <dgm:pt modelId="{8A57C9FF-5C8C-4D26-80DF-54977C2D7323}">
      <dgm:prSet/>
      <dgm:spPr/>
      <dgm:t>
        <a:bodyPr/>
        <a:lstStyle/>
        <a:p>
          <a:r>
            <a:rPr lang="en-US" b="1"/>
            <a:t>Mechanical</a:t>
          </a:r>
          <a:r>
            <a:rPr lang="en-US"/>
            <a:t>: Esophageal cancer, peptic esophagitis, other benign strictures, extrinsic compression, systemic sclerosis</a:t>
          </a:r>
        </a:p>
      </dgm:t>
    </dgm:pt>
    <dgm:pt modelId="{E998AFB5-2EC8-471F-A7B8-FB2DEAC2580D}" type="parTrans" cxnId="{0CAAB816-5F09-4066-A775-1851EB714BFD}">
      <dgm:prSet/>
      <dgm:spPr/>
      <dgm:t>
        <a:bodyPr/>
        <a:lstStyle/>
        <a:p>
          <a:endParaRPr lang="en-US"/>
        </a:p>
      </dgm:t>
    </dgm:pt>
    <dgm:pt modelId="{11E03BF9-1B67-4C24-B6AF-41245B292811}" type="sibTrans" cxnId="{0CAAB816-5F09-4066-A775-1851EB714BFD}">
      <dgm:prSet/>
      <dgm:spPr/>
      <dgm:t>
        <a:bodyPr/>
        <a:lstStyle/>
        <a:p>
          <a:endParaRPr lang="en-US"/>
        </a:p>
      </dgm:t>
    </dgm:pt>
    <dgm:pt modelId="{98B7E998-ADAB-48FC-8A31-4C6C40F1C970}" type="pres">
      <dgm:prSet presAssocID="{3E6DBFF4-230E-4E3D-8AA5-D5E0AEDE7B80}" presName="vert0" presStyleCnt="0">
        <dgm:presLayoutVars>
          <dgm:dir/>
          <dgm:animOne val="branch"/>
          <dgm:animLvl val="lvl"/>
        </dgm:presLayoutVars>
      </dgm:prSet>
      <dgm:spPr/>
    </dgm:pt>
    <dgm:pt modelId="{DDB2BC03-F02F-4C61-8273-E49C2E9430D6}" type="pres">
      <dgm:prSet presAssocID="{5032071F-CF69-4B6C-B916-637AA61FA2A5}" presName="thickLine" presStyleLbl="alignNode1" presStyleIdx="0" presStyleCnt="4"/>
      <dgm:spPr/>
    </dgm:pt>
    <dgm:pt modelId="{21BDB928-F19A-4BD6-9491-C52E9D711293}" type="pres">
      <dgm:prSet presAssocID="{5032071F-CF69-4B6C-B916-637AA61FA2A5}" presName="horz1" presStyleCnt="0"/>
      <dgm:spPr/>
    </dgm:pt>
    <dgm:pt modelId="{333E3BA5-A41F-42EB-A614-4CF821F726D5}" type="pres">
      <dgm:prSet presAssocID="{5032071F-CF69-4B6C-B916-637AA61FA2A5}" presName="tx1" presStyleLbl="revTx" presStyleIdx="0" presStyleCnt="4"/>
      <dgm:spPr/>
    </dgm:pt>
    <dgm:pt modelId="{4AD366C0-0875-49FF-9285-B65EA2FBD6A0}" type="pres">
      <dgm:prSet presAssocID="{5032071F-CF69-4B6C-B916-637AA61FA2A5}" presName="vert1" presStyleCnt="0"/>
      <dgm:spPr/>
    </dgm:pt>
    <dgm:pt modelId="{39BB1748-8D67-4FCB-AA1F-BA502BDF8798}" type="pres">
      <dgm:prSet presAssocID="{87372B7C-919B-43CB-8829-81427F265982}" presName="thickLine" presStyleLbl="alignNode1" presStyleIdx="1" presStyleCnt="4"/>
      <dgm:spPr/>
    </dgm:pt>
    <dgm:pt modelId="{9BF6398D-8190-4FDF-ABDA-42E5D7A56EA7}" type="pres">
      <dgm:prSet presAssocID="{87372B7C-919B-43CB-8829-81427F265982}" presName="horz1" presStyleCnt="0"/>
      <dgm:spPr/>
    </dgm:pt>
    <dgm:pt modelId="{354DAD80-18EF-40C8-9E12-AF0DB82EFCC5}" type="pres">
      <dgm:prSet presAssocID="{87372B7C-919B-43CB-8829-81427F265982}" presName="tx1" presStyleLbl="revTx" presStyleIdx="1" presStyleCnt="4"/>
      <dgm:spPr/>
    </dgm:pt>
    <dgm:pt modelId="{780D31EA-8CA2-44CC-B276-72A08E358DBF}" type="pres">
      <dgm:prSet presAssocID="{87372B7C-919B-43CB-8829-81427F265982}" presName="vert1" presStyleCnt="0"/>
      <dgm:spPr/>
    </dgm:pt>
    <dgm:pt modelId="{623279FE-45E1-4911-BD88-C5DE6E129150}" type="pres">
      <dgm:prSet presAssocID="{1E7C1329-1402-4B5D-A28C-73A5D54075F4}" presName="thickLine" presStyleLbl="alignNode1" presStyleIdx="2" presStyleCnt="4"/>
      <dgm:spPr/>
    </dgm:pt>
    <dgm:pt modelId="{CA69F090-DCF8-4C4B-93D4-75BFABD7CDFB}" type="pres">
      <dgm:prSet presAssocID="{1E7C1329-1402-4B5D-A28C-73A5D54075F4}" presName="horz1" presStyleCnt="0"/>
      <dgm:spPr/>
    </dgm:pt>
    <dgm:pt modelId="{1DF65EEB-369F-4B5F-838B-68C1298727C8}" type="pres">
      <dgm:prSet presAssocID="{1E7C1329-1402-4B5D-A28C-73A5D54075F4}" presName="tx1" presStyleLbl="revTx" presStyleIdx="2" presStyleCnt="4"/>
      <dgm:spPr/>
    </dgm:pt>
    <dgm:pt modelId="{91698413-DCC9-45B7-8C16-B003A16839E9}" type="pres">
      <dgm:prSet presAssocID="{1E7C1329-1402-4B5D-A28C-73A5D54075F4}" presName="vert1" presStyleCnt="0"/>
      <dgm:spPr/>
    </dgm:pt>
    <dgm:pt modelId="{0ED03A79-EFFB-4A8A-8E57-097066A8367D}" type="pres">
      <dgm:prSet presAssocID="{8A57C9FF-5C8C-4D26-80DF-54977C2D7323}" presName="thickLine" presStyleLbl="alignNode1" presStyleIdx="3" presStyleCnt="4"/>
      <dgm:spPr/>
    </dgm:pt>
    <dgm:pt modelId="{2C479087-7BF6-4085-A6EE-779C20B57917}" type="pres">
      <dgm:prSet presAssocID="{8A57C9FF-5C8C-4D26-80DF-54977C2D7323}" presName="horz1" presStyleCnt="0"/>
      <dgm:spPr/>
    </dgm:pt>
    <dgm:pt modelId="{AC5CB608-FA0A-4D2F-8019-0ADEEB871F90}" type="pres">
      <dgm:prSet presAssocID="{8A57C9FF-5C8C-4D26-80DF-54977C2D7323}" presName="tx1" presStyleLbl="revTx" presStyleIdx="3" presStyleCnt="4"/>
      <dgm:spPr/>
    </dgm:pt>
    <dgm:pt modelId="{3CFAE1FD-FC66-43DE-ABC3-2E6E0DD610AB}" type="pres">
      <dgm:prSet presAssocID="{8A57C9FF-5C8C-4D26-80DF-54977C2D7323}" presName="vert1" presStyleCnt="0"/>
      <dgm:spPr/>
    </dgm:pt>
  </dgm:ptLst>
  <dgm:cxnLst>
    <dgm:cxn modelId="{E2B25812-435B-46B2-90EF-28FFD2446AEB}" type="presOf" srcId="{1E7C1329-1402-4B5D-A28C-73A5D54075F4}" destId="{1DF65EEB-369F-4B5F-838B-68C1298727C8}" srcOrd="0" destOrd="0" presId="urn:microsoft.com/office/officeart/2008/layout/LinedList"/>
    <dgm:cxn modelId="{0CAAB816-5F09-4066-A775-1851EB714BFD}" srcId="{3E6DBFF4-230E-4E3D-8AA5-D5E0AEDE7B80}" destId="{8A57C9FF-5C8C-4D26-80DF-54977C2D7323}" srcOrd="3" destOrd="0" parTransId="{E998AFB5-2EC8-471F-A7B8-FB2DEAC2580D}" sibTransId="{11E03BF9-1B67-4C24-B6AF-41245B292811}"/>
    <dgm:cxn modelId="{8A6EA239-9F36-4F64-84EF-7CA160296D76}" type="presOf" srcId="{5032071F-CF69-4B6C-B916-637AA61FA2A5}" destId="{333E3BA5-A41F-42EB-A614-4CF821F726D5}" srcOrd="0" destOrd="0" presId="urn:microsoft.com/office/officeart/2008/layout/LinedList"/>
    <dgm:cxn modelId="{00121760-A9A4-431A-864F-6C886E225972}" srcId="{3E6DBFF4-230E-4E3D-8AA5-D5E0AEDE7B80}" destId="{5032071F-CF69-4B6C-B916-637AA61FA2A5}" srcOrd="0" destOrd="0" parTransId="{10AAB67F-3605-492E-A6D9-05A73DE822F7}" sibTransId="{78007D78-B1D5-40B3-8419-118338274F09}"/>
    <dgm:cxn modelId="{D052C790-D376-4FC3-B007-6636E0285081}" srcId="{3E6DBFF4-230E-4E3D-8AA5-D5E0AEDE7B80}" destId="{87372B7C-919B-43CB-8829-81427F265982}" srcOrd="1" destOrd="0" parTransId="{AD7B2343-7C89-48B2-9C8F-7100790E0312}" sibTransId="{F5222A2E-1A4E-4FC8-9676-03A21D6786F0}"/>
    <dgm:cxn modelId="{52484B9A-2D1F-48EF-9CEB-BC24918229B9}" type="presOf" srcId="{3E6DBFF4-230E-4E3D-8AA5-D5E0AEDE7B80}" destId="{98B7E998-ADAB-48FC-8A31-4C6C40F1C970}" srcOrd="0" destOrd="0" presId="urn:microsoft.com/office/officeart/2008/layout/LinedList"/>
    <dgm:cxn modelId="{DBD2B69E-50FF-4994-AAAA-16F900BAC687}" srcId="{3E6DBFF4-230E-4E3D-8AA5-D5E0AEDE7B80}" destId="{1E7C1329-1402-4B5D-A28C-73A5D54075F4}" srcOrd="2" destOrd="0" parTransId="{14E2D896-F8DD-4D4B-B4E7-150736F2F744}" sibTransId="{CDE765D3-FB8B-4891-AE3A-65BB4839D122}"/>
    <dgm:cxn modelId="{AC2DA6AD-F00C-43CE-856B-3372258B3ED0}" type="presOf" srcId="{87372B7C-919B-43CB-8829-81427F265982}" destId="{354DAD80-18EF-40C8-9E12-AF0DB82EFCC5}" srcOrd="0" destOrd="0" presId="urn:microsoft.com/office/officeart/2008/layout/LinedList"/>
    <dgm:cxn modelId="{833AD1AF-7B56-4C13-8C02-F2BDEDAB6C8F}" type="presOf" srcId="{8A57C9FF-5C8C-4D26-80DF-54977C2D7323}" destId="{AC5CB608-FA0A-4D2F-8019-0ADEEB871F90}" srcOrd="0" destOrd="0" presId="urn:microsoft.com/office/officeart/2008/layout/LinedList"/>
    <dgm:cxn modelId="{B04D6CF7-61BC-4AE5-8D8D-311EE373A30A}" type="presParOf" srcId="{98B7E998-ADAB-48FC-8A31-4C6C40F1C970}" destId="{DDB2BC03-F02F-4C61-8273-E49C2E9430D6}" srcOrd="0" destOrd="0" presId="urn:microsoft.com/office/officeart/2008/layout/LinedList"/>
    <dgm:cxn modelId="{B0F37E44-E997-44A3-80C9-28AFBC4EC1B3}" type="presParOf" srcId="{98B7E998-ADAB-48FC-8A31-4C6C40F1C970}" destId="{21BDB928-F19A-4BD6-9491-C52E9D711293}" srcOrd="1" destOrd="0" presId="urn:microsoft.com/office/officeart/2008/layout/LinedList"/>
    <dgm:cxn modelId="{346C9533-636F-42B5-87BA-F2E72CF51D2C}" type="presParOf" srcId="{21BDB928-F19A-4BD6-9491-C52E9D711293}" destId="{333E3BA5-A41F-42EB-A614-4CF821F726D5}" srcOrd="0" destOrd="0" presId="urn:microsoft.com/office/officeart/2008/layout/LinedList"/>
    <dgm:cxn modelId="{4408C14D-38AB-4F22-89AA-CC209B454648}" type="presParOf" srcId="{21BDB928-F19A-4BD6-9491-C52E9D711293}" destId="{4AD366C0-0875-49FF-9285-B65EA2FBD6A0}" srcOrd="1" destOrd="0" presId="urn:microsoft.com/office/officeart/2008/layout/LinedList"/>
    <dgm:cxn modelId="{181E1CDA-E8F2-4F67-B634-D5B300485708}" type="presParOf" srcId="{98B7E998-ADAB-48FC-8A31-4C6C40F1C970}" destId="{39BB1748-8D67-4FCB-AA1F-BA502BDF8798}" srcOrd="2" destOrd="0" presId="urn:microsoft.com/office/officeart/2008/layout/LinedList"/>
    <dgm:cxn modelId="{39600E9E-89AF-43A2-8900-02B7A3F24697}" type="presParOf" srcId="{98B7E998-ADAB-48FC-8A31-4C6C40F1C970}" destId="{9BF6398D-8190-4FDF-ABDA-42E5D7A56EA7}" srcOrd="3" destOrd="0" presId="urn:microsoft.com/office/officeart/2008/layout/LinedList"/>
    <dgm:cxn modelId="{C6B2CB40-3CE3-456F-B16B-5C2DDEF88873}" type="presParOf" srcId="{9BF6398D-8190-4FDF-ABDA-42E5D7A56EA7}" destId="{354DAD80-18EF-40C8-9E12-AF0DB82EFCC5}" srcOrd="0" destOrd="0" presId="urn:microsoft.com/office/officeart/2008/layout/LinedList"/>
    <dgm:cxn modelId="{92D3FF71-337A-464C-B0D2-90A82956D201}" type="presParOf" srcId="{9BF6398D-8190-4FDF-ABDA-42E5D7A56EA7}" destId="{780D31EA-8CA2-44CC-B276-72A08E358DBF}" srcOrd="1" destOrd="0" presId="urn:microsoft.com/office/officeart/2008/layout/LinedList"/>
    <dgm:cxn modelId="{1D8EDD50-710D-48C6-8241-3181A384C297}" type="presParOf" srcId="{98B7E998-ADAB-48FC-8A31-4C6C40F1C970}" destId="{623279FE-45E1-4911-BD88-C5DE6E129150}" srcOrd="4" destOrd="0" presId="urn:microsoft.com/office/officeart/2008/layout/LinedList"/>
    <dgm:cxn modelId="{9C106180-0CF7-4E6A-98AC-3CADD8013347}" type="presParOf" srcId="{98B7E998-ADAB-48FC-8A31-4C6C40F1C970}" destId="{CA69F090-DCF8-4C4B-93D4-75BFABD7CDFB}" srcOrd="5" destOrd="0" presId="urn:microsoft.com/office/officeart/2008/layout/LinedList"/>
    <dgm:cxn modelId="{7E78E741-E7E3-46E9-976D-B39F90070A6E}" type="presParOf" srcId="{CA69F090-DCF8-4C4B-93D4-75BFABD7CDFB}" destId="{1DF65EEB-369F-4B5F-838B-68C1298727C8}" srcOrd="0" destOrd="0" presId="urn:microsoft.com/office/officeart/2008/layout/LinedList"/>
    <dgm:cxn modelId="{61549786-2400-4A92-BAE9-F5857513948D}" type="presParOf" srcId="{CA69F090-DCF8-4C4B-93D4-75BFABD7CDFB}" destId="{91698413-DCC9-45B7-8C16-B003A16839E9}" srcOrd="1" destOrd="0" presId="urn:microsoft.com/office/officeart/2008/layout/LinedList"/>
    <dgm:cxn modelId="{31B57119-C7CB-4670-92AF-EFDF8131FE24}" type="presParOf" srcId="{98B7E998-ADAB-48FC-8A31-4C6C40F1C970}" destId="{0ED03A79-EFFB-4A8A-8E57-097066A8367D}" srcOrd="6" destOrd="0" presId="urn:microsoft.com/office/officeart/2008/layout/LinedList"/>
    <dgm:cxn modelId="{72E61218-D2DE-49D8-AC7B-56A8CECBFC6D}" type="presParOf" srcId="{98B7E998-ADAB-48FC-8A31-4C6C40F1C970}" destId="{2C479087-7BF6-4085-A6EE-779C20B57917}" srcOrd="7" destOrd="0" presId="urn:microsoft.com/office/officeart/2008/layout/LinedList"/>
    <dgm:cxn modelId="{55370FBA-9FC4-43CC-95FD-6FAF903D849A}" type="presParOf" srcId="{2C479087-7BF6-4085-A6EE-779C20B57917}" destId="{AC5CB608-FA0A-4D2F-8019-0ADEEB871F90}" srcOrd="0" destOrd="0" presId="urn:microsoft.com/office/officeart/2008/layout/LinedList"/>
    <dgm:cxn modelId="{61ED8D5C-DA0D-484D-A367-1E48FB9FAA81}" type="presParOf" srcId="{2C479087-7BF6-4085-A6EE-779C20B57917}" destId="{3CFAE1FD-FC66-43DE-ABC3-2E6E0DD610A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A66CEE-41CB-405C-8FEC-3DABA7B3823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1271E26-1E33-415D-B011-455BB2E718C2}">
      <dgm:prSet/>
      <dgm:spPr/>
      <dgm:t>
        <a:bodyPr/>
        <a:lstStyle/>
        <a:p>
          <a:r>
            <a:rPr lang="en-US"/>
            <a:t>Typically preceded by nausea, but in increased intracranial pressure may occur without warning.</a:t>
          </a:r>
        </a:p>
      </dgm:t>
    </dgm:pt>
    <dgm:pt modelId="{B0671634-7BFA-47FC-A4A3-D90AAAEF15DA}" type="parTrans" cxnId="{B2A286FD-54F3-4757-B388-E0358D5D1AE7}">
      <dgm:prSet/>
      <dgm:spPr/>
      <dgm:t>
        <a:bodyPr/>
        <a:lstStyle/>
        <a:p>
          <a:endParaRPr lang="en-US"/>
        </a:p>
      </dgm:t>
    </dgm:pt>
    <dgm:pt modelId="{A7EAC119-D365-48A6-BD4D-1CD1CA191F68}" type="sibTrans" cxnId="{B2A286FD-54F3-4757-B388-E0358D5D1AE7}">
      <dgm:prSet/>
      <dgm:spPr/>
      <dgm:t>
        <a:bodyPr/>
        <a:lstStyle/>
        <a:p>
          <a:endParaRPr lang="en-US"/>
        </a:p>
      </dgm:t>
    </dgm:pt>
    <dgm:pt modelId="{EA067F04-0EB8-4FA2-89BB-7DA66E8286A1}">
      <dgm:prSet/>
      <dgm:spPr/>
      <dgm:t>
        <a:bodyPr/>
        <a:lstStyle/>
        <a:p>
          <a:r>
            <a:rPr lang="en-US"/>
            <a:t>Suggests upper gastrointestinal disorders</a:t>
          </a:r>
        </a:p>
      </dgm:t>
    </dgm:pt>
    <dgm:pt modelId="{D3F87696-956A-4590-BE71-DB3EAD7D052E}" type="parTrans" cxnId="{A6604D78-B4AE-4E01-8D9B-CD4ED4E770CB}">
      <dgm:prSet/>
      <dgm:spPr/>
      <dgm:t>
        <a:bodyPr/>
        <a:lstStyle/>
        <a:p>
          <a:endParaRPr lang="en-US"/>
        </a:p>
      </dgm:t>
    </dgm:pt>
    <dgm:pt modelId="{41472C37-BFBF-4934-B7E9-C14B10D72B0F}" type="sibTrans" cxnId="{A6604D78-B4AE-4E01-8D9B-CD4ED4E770CB}">
      <dgm:prSet/>
      <dgm:spPr/>
      <dgm:t>
        <a:bodyPr/>
        <a:lstStyle/>
        <a:p>
          <a:endParaRPr lang="en-US"/>
        </a:p>
      </dgm:t>
    </dgm:pt>
    <dgm:pt modelId="{F0E4A572-1BDA-4A6E-A711-99938DBD0773}">
      <dgm:prSet/>
      <dgm:spPr/>
      <dgm:t>
        <a:bodyPr/>
        <a:lstStyle/>
        <a:p>
          <a:r>
            <a:rPr lang="en-US"/>
            <a:t>Obstruction distal to the pylorus produces </a:t>
          </a:r>
          <a:r>
            <a:rPr lang="en-US" b="1"/>
            <a:t>bile-stained</a:t>
          </a:r>
          <a:r>
            <a:rPr lang="en-US"/>
            <a:t> vomit while gastric outlet obstruction causes projectile </a:t>
          </a:r>
          <a:r>
            <a:rPr lang="en-US" b="1"/>
            <a:t>non- bile-stained </a:t>
          </a:r>
          <a:r>
            <a:rPr lang="en-US"/>
            <a:t>vomit.</a:t>
          </a:r>
        </a:p>
      </dgm:t>
    </dgm:pt>
    <dgm:pt modelId="{3CCCBFB8-54C8-455F-98E0-6E9E34CC3D5D}" type="parTrans" cxnId="{C999890C-05DD-4BA2-9ABF-88185578F105}">
      <dgm:prSet/>
      <dgm:spPr/>
      <dgm:t>
        <a:bodyPr/>
        <a:lstStyle/>
        <a:p>
          <a:endParaRPr lang="en-US"/>
        </a:p>
      </dgm:t>
    </dgm:pt>
    <dgm:pt modelId="{D7F6CF6F-88AC-4621-985E-C63B660239CB}" type="sibTrans" cxnId="{C999890C-05DD-4BA2-9ABF-88185578F105}">
      <dgm:prSet/>
      <dgm:spPr/>
      <dgm:t>
        <a:bodyPr/>
        <a:lstStyle/>
        <a:p>
          <a:endParaRPr lang="en-US"/>
        </a:p>
      </dgm:t>
    </dgm:pt>
    <dgm:pt modelId="{595A3AA1-9FA0-4B1D-9A4E-7F84F1A40C7E}">
      <dgm:prSet/>
      <dgm:spPr/>
      <dgm:t>
        <a:bodyPr/>
        <a:lstStyle/>
        <a:p>
          <a:r>
            <a:rPr lang="en-US"/>
            <a:t>Common in gastroenteritis, cholecystitis, pancreatitis and hepatitis.</a:t>
          </a:r>
        </a:p>
      </dgm:t>
    </dgm:pt>
    <dgm:pt modelId="{5624A064-8C66-4A1E-8215-12726A5ED2D0}" type="parTrans" cxnId="{0DB2EF7D-1E1A-4BC0-BD39-D58BD9CCD343}">
      <dgm:prSet/>
      <dgm:spPr/>
      <dgm:t>
        <a:bodyPr/>
        <a:lstStyle/>
        <a:p>
          <a:endParaRPr lang="en-US"/>
        </a:p>
      </dgm:t>
    </dgm:pt>
    <dgm:pt modelId="{71B9C393-61DD-4233-9E60-2040C1F1E338}" type="sibTrans" cxnId="{0DB2EF7D-1E1A-4BC0-BD39-D58BD9CCD343}">
      <dgm:prSet/>
      <dgm:spPr/>
      <dgm:t>
        <a:bodyPr/>
        <a:lstStyle/>
        <a:p>
          <a:endParaRPr lang="en-US"/>
        </a:p>
      </dgm:t>
    </dgm:pt>
    <dgm:pt modelId="{BFF3FC18-B100-4FB7-9B85-5E2A6567C1C7}">
      <dgm:prSet/>
      <dgm:spPr/>
      <dgm:t>
        <a:bodyPr/>
        <a:lstStyle/>
        <a:p>
          <a:r>
            <a:rPr lang="en-US"/>
            <a:t>Non- alimentary causes: severe pain as renal or biliary colic, myocardial infarction, systemic disease, metabolic disorders, drug therapy and psychological causes.  </a:t>
          </a:r>
        </a:p>
      </dgm:t>
    </dgm:pt>
    <dgm:pt modelId="{A26DCE55-F404-4E16-BE8A-53C0B2050476}" type="parTrans" cxnId="{E912BA3E-B6E9-488D-BBCB-15E334621F3F}">
      <dgm:prSet/>
      <dgm:spPr/>
      <dgm:t>
        <a:bodyPr/>
        <a:lstStyle/>
        <a:p>
          <a:endParaRPr lang="en-US"/>
        </a:p>
      </dgm:t>
    </dgm:pt>
    <dgm:pt modelId="{F3E2D889-E362-414E-873F-C78F762E0BAB}" type="sibTrans" cxnId="{E912BA3E-B6E9-488D-BBCB-15E334621F3F}">
      <dgm:prSet/>
      <dgm:spPr/>
      <dgm:t>
        <a:bodyPr/>
        <a:lstStyle/>
        <a:p>
          <a:endParaRPr lang="en-US"/>
        </a:p>
      </dgm:t>
    </dgm:pt>
    <dgm:pt modelId="{9191A059-FC34-4F7D-BC9C-50C368AFAEC5}" type="pres">
      <dgm:prSet presAssocID="{B9A66CEE-41CB-405C-8FEC-3DABA7B3823C}" presName="vert0" presStyleCnt="0">
        <dgm:presLayoutVars>
          <dgm:dir/>
          <dgm:animOne val="branch"/>
          <dgm:animLvl val="lvl"/>
        </dgm:presLayoutVars>
      </dgm:prSet>
      <dgm:spPr/>
    </dgm:pt>
    <dgm:pt modelId="{27E4CEB0-1E3A-4ABA-9F9C-A3F3ED5C2675}" type="pres">
      <dgm:prSet presAssocID="{21271E26-1E33-415D-B011-455BB2E718C2}" presName="thickLine" presStyleLbl="alignNode1" presStyleIdx="0" presStyleCnt="5"/>
      <dgm:spPr/>
    </dgm:pt>
    <dgm:pt modelId="{0EFB41E1-1693-4DC0-8AEB-56D8B62D7CA7}" type="pres">
      <dgm:prSet presAssocID="{21271E26-1E33-415D-B011-455BB2E718C2}" presName="horz1" presStyleCnt="0"/>
      <dgm:spPr/>
    </dgm:pt>
    <dgm:pt modelId="{8FE67D09-6EC8-44DB-8EC0-A68DC4300610}" type="pres">
      <dgm:prSet presAssocID="{21271E26-1E33-415D-B011-455BB2E718C2}" presName="tx1" presStyleLbl="revTx" presStyleIdx="0" presStyleCnt="5"/>
      <dgm:spPr/>
    </dgm:pt>
    <dgm:pt modelId="{B68F4534-8531-4172-9639-244CA0F3573F}" type="pres">
      <dgm:prSet presAssocID="{21271E26-1E33-415D-B011-455BB2E718C2}" presName="vert1" presStyleCnt="0"/>
      <dgm:spPr/>
    </dgm:pt>
    <dgm:pt modelId="{189B1DF5-04CC-41FA-98E4-787909E4FAA8}" type="pres">
      <dgm:prSet presAssocID="{EA067F04-0EB8-4FA2-89BB-7DA66E8286A1}" presName="thickLine" presStyleLbl="alignNode1" presStyleIdx="1" presStyleCnt="5"/>
      <dgm:spPr/>
    </dgm:pt>
    <dgm:pt modelId="{4F805D8C-DD8B-4CFD-BE7E-046864095258}" type="pres">
      <dgm:prSet presAssocID="{EA067F04-0EB8-4FA2-89BB-7DA66E8286A1}" presName="horz1" presStyleCnt="0"/>
      <dgm:spPr/>
    </dgm:pt>
    <dgm:pt modelId="{FFD72DA3-D346-41B5-8FF6-21AE6C464AAC}" type="pres">
      <dgm:prSet presAssocID="{EA067F04-0EB8-4FA2-89BB-7DA66E8286A1}" presName="tx1" presStyleLbl="revTx" presStyleIdx="1" presStyleCnt="5"/>
      <dgm:spPr/>
    </dgm:pt>
    <dgm:pt modelId="{06A4293B-0CDE-4AB2-B6F3-A0C5B929362B}" type="pres">
      <dgm:prSet presAssocID="{EA067F04-0EB8-4FA2-89BB-7DA66E8286A1}" presName="vert1" presStyleCnt="0"/>
      <dgm:spPr/>
    </dgm:pt>
    <dgm:pt modelId="{07EE2D70-41BE-4450-82F4-64CE6F449758}" type="pres">
      <dgm:prSet presAssocID="{F0E4A572-1BDA-4A6E-A711-99938DBD0773}" presName="thickLine" presStyleLbl="alignNode1" presStyleIdx="2" presStyleCnt="5"/>
      <dgm:spPr/>
    </dgm:pt>
    <dgm:pt modelId="{C40FFDBA-5A1A-4613-B6D2-CFA8895CFB48}" type="pres">
      <dgm:prSet presAssocID="{F0E4A572-1BDA-4A6E-A711-99938DBD0773}" presName="horz1" presStyleCnt="0"/>
      <dgm:spPr/>
    </dgm:pt>
    <dgm:pt modelId="{A3EF4E52-8574-4598-831F-7355DE20420C}" type="pres">
      <dgm:prSet presAssocID="{F0E4A572-1BDA-4A6E-A711-99938DBD0773}" presName="tx1" presStyleLbl="revTx" presStyleIdx="2" presStyleCnt="5"/>
      <dgm:spPr/>
    </dgm:pt>
    <dgm:pt modelId="{3C43B126-A58D-4977-8D8D-B6C60F94FFF8}" type="pres">
      <dgm:prSet presAssocID="{F0E4A572-1BDA-4A6E-A711-99938DBD0773}" presName="vert1" presStyleCnt="0"/>
      <dgm:spPr/>
    </dgm:pt>
    <dgm:pt modelId="{53DC73D1-B320-4A9B-ADB6-53800FF723D8}" type="pres">
      <dgm:prSet presAssocID="{595A3AA1-9FA0-4B1D-9A4E-7F84F1A40C7E}" presName="thickLine" presStyleLbl="alignNode1" presStyleIdx="3" presStyleCnt="5"/>
      <dgm:spPr/>
    </dgm:pt>
    <dgm:pt modelId="{272466D9-6B28-4FC7-9EEF-F6EA5AB2B41A}" type="pres">
      <dgm:prSet presAssocID="{595A3AA1-9FA0-4B1D-9A4E-7F84F1A40C7E}" presName="horz1" presStyleCnt="0"/>
      <dgm:spPr/>
    </dgm:pt>
    <dgm:pt modelId="{EAF25655-CB16-4A76-BFE2-F236C566743F}" type="pres">
      <dgm:prSet presAssocID="{595A3AA1-9FA0-4B1D-9A4E-7F84F1A40C7E}" presName="tx1" presStyleLbl="revTx" presStyleIdx="3" presStyleCnt="5"/>
      <dgm:spPr/>
    </dgm:pt>
    <dgm:pt modelId="{62584549-6D3A-4992-B7E6-ECC89A81E1DD}" type="pres">
      <dgm:prSet presAssocID="{595A3AA1-9FA0-4B1D-9A4E-7F84F1A40C7E}" presName="vert1" presStyleCnt="0"/>
      <dgm:spPr/>
    </dgm:pt>
    <dgm:pt modelId="{24B18E95-48E2-4799-8B71-A5456BE61875}" type="pres">
      <dgm:prSet presAssocID="{BFF3FC18-B100-4FB7-9B85-5E2A6567C1C7}" presName="thickLine" presStyleLbl="alignNode1" presStyleIdx="4" presStyleCnt="5"/>
      <dgm:spPr/>
    </dgm:pt>
    <dgm:pt modelId="{720CE2AD-7FA5-4820-8D5A-C416F1DA5436}" type="pres">
      <dgm:prSet presAssocID="{BFF3FC18-B100-4FB7-9B85-5E2A6567C1C7}" presName="horz1" presStyleCnt="0"/>
      <dgm:spPr/>
    </dgm:pt>
    <dgm:pt modelId="{1B62F7A8-E860-4AFE-B24E-8AD5263513FF}" type="pres">
      <dgm:prSet presAssocID="{BFF3FC18-B100-4FB7-9B85-5E2A6567C1C7}" presName="tx1" presStyleLbl="revTx" presStyleIdx="4" presStyleCnt="5"/>
      <dgm:spPr/>
    </dgm:pt>
    <dgm:pt modelId="{2881F7E3-06A1-4C7B-95A3-B8A3289B20EA}" type="pres">
      <dgm:prSet presAssocID="{BFF3FC18-B100-4FB7-9B85-5E2A6567C1C7}" presName="vert1" presStyleCnt="0"/>
      <dgm:spPr/>
    </dgm:pt>
  </dgm:ptLst>
  <dgm:cxnLst>
    <dgm:cxn modelId="{73563B0A-EDDE-411C-8507-C153C3A45CC9}" type="presOf" srcId="{BFF3FC18-B100-4FB7-9B85-5E2A6567C1C7}" destId="{1B62F7A8-E860-4AFE-B24E-8AD5263513FF}" srcOrd="0" destOrd="0" presId="urn:microsoft.com/office/officeart/2008/layout/LinedList"/>
    <dgm:cxn modelId="{C999890C-05DD-4BA2-9ABF-88185578F105}" srcId="{B9A66CEE-41CB-405C-8FEC-3DABA7B3823C}" destId="{F0E4A572-1BDA-4A6E-A711-99938DBD0773}" srcOrd="2" destOrd="0" parTransId="{3CCCBFB8-54C8-455F-98E0-6E9E34CC3D5D}" sibTransId="{D7F6CF6F-88AC-4621-985E-C63B660239CB}"/>
    <dgm:cxn modelId="{05406B13-ED4F-43E3-AB09-5D95DFBC0ACD}" type="presOf" srcId="{F0E4A572-1BDA-4A6E-A711-99938DBD0773}" destId="{A3EF4E52-8574-4598-831F-7355DE20420C}" srcOrd="0" destOrd="0" presId="urn:microsoft.com/office/officeart/2008/layout/LinedList"/>
    <dgm:cxn modelId="{E912BA3E-B6E9-488D-BBCB-15E334621F3F}" srcId="{B9A66CEE-41CB-405C-8FEC-3DABA7B3823C}" destId="{BFF3FC18-B100-4FB7-9B85-5E2A6567C1C7}" srcOrd="4" destOrd="0" parTransId="{A26DCE55-F404-4E16-BE8A-53C0B2050476}" sibTransId="{F3E2D889-E362-414E-873F-C78F762E0BAB}"/>
    <dgm:cxn modelId="{DAD7C157-ECFC-42C7-85F5-29D4819D18D0}" type="presOf" srcId="{B9A66CEE-41CB-405C-8FEC-3DABA7B3823C}" destId="{9191A059-FC34-4F7D-BC9C-50C368AFAEC5}" srcOrd="0" destOrd="0" presId="urn:microsoft.com/office/officeart/2008/layout/LinedList"/>
    <dgm:cxn modelId="{A6604D78-B4AE-4E01-8D9B-CD4ED4E770CB}" srcId="{B9A66CEE-41CB-405C-8FEC-3DABA7B3823C}" destId="{EA067F04-0EB8-4FA2-89BB-7DA66E8286A1}" srcOrd="1" destOrd="0" parTransId="{D3F87696-956A-4590-BE71-DB3EAD7D052E}" sibTransId="{41472C37-BFBF-4934-B7E9-C14B10D72B0F}"/>
    <dgm:cxn modelId="{0DB2EF7D-1E1A-4BC0-BD39-D58BD9CCD343}" srcId="{B9A66CEE-41CB-405C-8FEC-3DABA7B3823C}" destId="{595A3AA1-9FA0-4B1D-9A4E-7F84F1A40C7E}" srcOrd="3" destOrd="0" parTransId="{5624A064-8C66-4A1E-8215-12726A5ED2D0}" sibTransId="{71B9C393-61DD-4233-9E60-2040C1F1E338}"/>
    <dgm:cxn modelId="{9338F8AE-2EB1-4AC7-B344-CF0C4D5B9471}" type="presOf" srcId="{EA067F04-0EB8-4FA2-89BB-7DA66E8286A1}" destId="{FFD72DA3-D346-41B5-8FF6-21AE6C464AAC}" srcOrd="0" destOrd="0" presId="urn:microsoft.com/office/officeart/2008/layout/LinedList"/>
    <dgm:cxn modelId="{ADC117B3-D9FF-45F8-B959-CA9935808C82}" type="presOf" srcId="{21271E26-1E33-415D-B011-455BB2E718C2}" destId="{8FE67D09-6EC8-44DB-8EC0-A68DC4300610}" srcOrd="0" destOrd="0" presId="urn:microsoft.com/office/officeart/2008/layout/LinedList"/>
    <dgm:cxn modelId="{72767EBF-4A55-4D66-B811-CC7FE307CBE9}" type="presOf" srcId="{595A3AA1-9FA0-4B1D-9A4E-7F84F1A40C7E}" destId="{EAF25655-CB16-4A76-BFE2-F236C566743F}" srcOrd="0" destOrd="0" presId="urn:microsoft.com/office/officeart/2008/layout/LinedList"/>
    <dgm:cxn modelId="{B2A286FD-54F3-4757-B388-E0358D5D1AE7}" srcId="{B9A66CEE-41CB-405C-8FEC-3DABA7B3823C}" destId="{21271E26-1E33-415D-B011-455BB2E718C2}" srcOrd="0" destOrd="0" parTransId="{B0671634-7BFA-47FC-A4A3-D90AAAEF15DA}" sibTransId="{A7EAC119-D365-48A6-BD4D-1CD1CA191F68}"/>
    <dgm:cxn modelId="{95300A79-BB9C-41BC-960B-4F030EB982D5}" type="presParOf" srcId="{9191A059-FC34-4F7D-BC9C-50C368AFAEC5}" destId="{27E4CEB0-1E3A-4ABA-9F9C-A3F3ED5C2675}" srcOrd="0" destOrd="0" presId="urn:microsoft.com/office/officeart/2008/layout/LinedList"/>
    <dgm:cxn modelId="{B515DB76-8DBD-413C-A14A-EA99A127C6E9}" type="presParOf" srcId="{9191A059-FC34-4F7D-BC9C-50C368AFAEC5}" destId="{0EFB41E1-1693-4DC0-8AEB-56D8B62D7CA7}" srcOrd="1" destOrd="0" presId="urn:microsoft.com/office/officeart/2008/layout/LinedList"/>
    <dgm:cxn modelId="{06F18D0E-3A56-459B-BE53-2B4D54105559}" type="presParOf" srcId="{0EFB41E1-1693-4DC0-8AEB-56D8B62D7CA7}" destId="{8FE67D09-6EC8-44DB-8EC0-A68DC4300610}" srcOrd="0" destOrd="0" presId="urn:microsoft.com/office/officeart/2008/layout/LinedList"/>
    <dgm:cxn modelId="{A4367236-7E06-46B9-B223-1777F7108948}" type="presParOf" srcId="{0EFB41E1-1693-4DC0-8AEB-56D8B62D7CA7}" destId="{B68F4534-8531-4172-9639-244CA0F3573F}" srcOrd="1" destOrd="0" presId="urn:microsoft.com/office/officeart/2008/layout/LinedList"/>
    <dgm:cxn modelId="{8F7F619C-D797-40C6-91B9-5FC8569D0E82}" type="presParOf" srcId="{9191A059-FC34-4F7D-BC9C-50C368AFAEC5}" destId="{189B1DF5-04CC-41FA-98E4-787909E4FAA8}" srcOrd="2" destOrd="0" presId="urn:microsoft.com/office/officeart/2008/layout/LinedList"/>
    <dgm:cxn modelId="{CD3DCD04-0A8D-4ECD-984E-69A0AA2BD8B2}" type="presParOf" srcId="{9191A059-FC34-4F7D-BC9C-50C368AFAEC5}" destId="{4F805D8C-DD8B-4CFD-BE7E-046864095258}" srcOrd="3" destOrd="0" presId="urn:microsoft.com/office/officeart/2008/layout/LinedList"/>
    <dgm:cxn modelId="{37151334-2243-48F1-9BFE-79CAC715CA5E}" type="presParOf" srcId="{4F805D8C-DD8B-4CFD-BE7E-046864095258}" destId="{FFD72DA3-D346-41B5-8FF6-21AE6C464AAC}" srcOrd="0" destOrd="0" presId="urn:microsoft.com/office/officeart/2008/layout/LinedList"/>
    <dgm:cxn modelId="{56B97A2D-DE1F-43E6-A1FB-08D370FBE85E}" type="presParOf" srcId="{4F805D8C-DD8B-4CFD-BE7E-046864095258}" destId="{06A4293B-0CDE-4AB2-B6F3-A0C5B929362B}" srcOrd="1" destOrd="0" presId="urn:microsoft.com/office/officeart/2008/layout/LinedList"/>
    <dgm:cxn modelId="{08BF304C-77C2-4EDE-87CB-29867F75A8A0}" type="presParOf" srcId="{9191A059-FC34-4F7D-BC9C-50C368AFAEC5}" destId="{07EE2D70-41BE-4450-82F4-64CE6F449758}" srcOrd="4" destOrd="0" presId="urn:microsoft.com/office/officeart/2008/layout/LinedList"/>
    <dgm:cxn modelId="{13BD783C-C7C3-427B-8415-235D0BCC4243}" type="presParOf" srcId="{9191A059-FC34-4F7D-BC9C-50C368AFAEC5}" destId="{C40FFDBA-5A1A-4613-B6D2-CFA8895CFB48}" srcOrd="5" destOrd="0" presId="urn:microsoft.com/office/officeart/2008/layout/LinedList"/>
    <dgm:cxn modelId="{67F867AD-3E8F-4C88-B173-BFE182C7BC33}" type="presParOf" srcId="{C40FFDBA-5A1A-4613-B6D2-CFA8895CFB48}" destId="{A3EF4E52-8574-4598-831F-7355DE20420C}" srcOrd="0" destOrd="0" presId="urn:microsoft.com/office/officeart/2008/layout/LinedList"/>
    <dgm:cxn modelId="{CC2118D8-495F-44C2-A7AA-B301006C4514}" type="presParOf" srcId="{C40FFDBA-5A1A-4613-B6D2-CFA8895CFB48}" destId="{3C43B126-A58D-4977-8D8D-B6C60F94FFF8}" srcOrd="1" destOrd="0" presId="urn:microsoft.com/office/officeart/2008/layout/LinedList"/>
    <dgm:cxn modelId="{26125DA4-A3F1-4E4F-953D-8D2F45D4D393}" type="presParOf" srcId="{9191A059-FC34-4F7D-BC9C-50C368AFAEC5}" destId="{53DC73D1-B320-4A9B-ADB6-53800FF723D8}" srcOrd="6" destOrd="0" presId="urn:microsoft.com/office/officeart/2008/layout/LinedList"/>
    <dgm:cxn modelId="{2629DD49-90BF-4022-BA5A-BA2DFCB63383}" type="presParOf" srcId="{9191A059-FC34-4F7D-BC9C-50C368AFAEC5}" destId="{272466D9-6B28-4FC7-9EEF-F6EA5AB2B41A}" srcOrd="7" destOrd="0" presId="urn:microsoft.com/office/officeart/2008/layout/LinedList"/>
    <dgm:cxn modelId="{1565966C-1610-4906-9E43-DBB88935DC09}" type="presParOf" srcId="{272466D9-6B28-4FC7-9EEF-F6EA5AB2B41A}" destId="{EAF25655-CB16-4A76-BFE2-F236C566743F}" srcOrd="0" destOrd="0" presId="urn:microsoft.com/office/officeart/2008/layout/LinedList"/>
    <dgm:cxn modelId="{08ECED4F-23D8-4C3F-8A0A-5ECCB389EABE}" type="presParOf" srcId="{272466D9-6B28-4FC7-9EEF-F6EA5AB2B41A}" destId="{62584549-6D3A-4992-B7E6-ECC89A81E1DD}" srcOrd="1" destOrd="0" presId="urn:microsoft.com/office/officeart/2008/layout/LinedList"/>
    <dgm:cxn modelId="{E864AA01-FF12-4F88-BA0A-30985E25B603}" type="presParOf" srcId="{9191A059-FC34-4F7D-BC9C-50C368AFAEC5}" destId="{24B18E95-48E2-4799-8B71-A5456BE61875}" srcOrd="8" destOrd="0" presId="urn:microsoft.com/office/officeart/2008/layout/LinedList"/>
    <dgm:cxn modelId="{DFF987D7-B497-4EA5-9BC8-7D290553808D}" type="presParOf" srcId="{9191A059-FC34-4F7D-BC9C-50C368AFAEC5}" destId="{720CE2AD-7FA5-4820-8D5A-C416F1DA5436}" srcOrd="9" destOrd="0" presId="urn:microsoft.com/office/officeart/2008/layout/LinedList"/>
    <dgm:cxn modelId="{54910FE9-2597-4357-A5D6-7BE06A98602C}" type="presParOf" srcId="{720CE2AD-7FA5-4820-8D5A-C416F1DA5436}" destId="{1B62F7A8-E860-4AFE-B24E-8AD5263513FF}" srcOrd="0" destOrd="0" presId="urn:microsoft.com/office/officeart/2008/layout/LinedList"/>
    <dgm:cxn modelId="{13C2577E-2DC6-42EC-97E3-2DCFDE9D7255}" type="presParOf" srcId="{720CE2AD-7FA5-4820-8D5A-C416F1DA5436}" destId="{2881F7E3-06A1-4C7B-95A3-B8A3289B20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F0151F-C809-466C-86B5-98A93374D6A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B41BA93-8EDD-4EA9-829F-D8237F9019C2}">
      <dgm:prSet/>
      <dgm:spPr/>
      <dgm:t>
        <a:bodyPr/>
        <a:lstStyle/>
        <a:p>
          <a:r>
            <a:rPr lang="en-US"/>
            <a:t>Proceeded by nausea</a:t>
          </a:r>
        </a:p>
      </dgm:t>
    </dgm:pt>
    <dgm:pt modelId="{F39EAB28-DABC-490C-83F6-C3065158E464}" type="parTrans" cxnId="{44334AB2-BD65-488A-8214-8A6BC1A020E1}">
      <dgm:prSet/>
      <dgm:spPr/>
      <dgm:t>
        <a:bodyPr/>
        <a:lstStyle/>
        <a:p>
          <a:endParaRPr lang="en-US"/>
        </a:p>
      </dgm:t>
    </dgm:pt>
    <dgm:pt modelId="{7802A753-C925-4713-8D29-7B513665D16B}" type="sibTrans" cxnId="{44334AB2-BD65-488A-8214-8A6BC1A020E1}">
      <dgm:prSet/>
      <dgm:spPr/>
      <dgm:t>
        <a:bodyPr/>
        <a:lstStyle/>
        <a:p>
          <a:endParaRPr lang="en-US"/>
        </a:p>
      </dgm:t>
    </dgm:pt>
    <dgm:pt modelId="{63073D91-A964-4245-A704-CBC56C3142F3}">
      <dgm:prSet/>
      <dgm:spPr/>
      <dgm:t>
        <a:bodyPr/>
        <a:lstStyle/>
        <a:p>
          <a:r>
            <a:rPr lang="en-US"/>
            <a:t>Bile-stained, blood- stained, feculent</a:t>
          </a:r>
        </a:p>
      </dgm:t>
    </dgm:pt>
    <dgm:pt modelId="{7F70727D-BBFD-49E6-9BF3-85626A94153D}" type="parTrans" cxnId="{3B908577-7DAE-4524-BBA0-942058885F3F}">
      <dgm:prSet/>
      <dgm:spPr/>
      <dgm:t>
        <a:bodyPr/>
        <a:lstStyle/>
        <a:p>
          <a:endParaRPr lang="en-US"/>
        </a:p>
      </dgm:t>
    </dgm:pt>
    <dgm:pt modelId="{85E34E0F-4FB7-4CF5-85E1-B169FA9B46DE}" type="sibTrans" cxnId="{3B908577-7DAE-4524-BBA0-942058885F3F}">
      <dgm:prSet/>
      <dgm:spPr/>
      <dgm:t>
        <a:bodyPr/>
        <a:lstStyle/>
        <a:p>
          <a:endParaRPr lang="en-US"/>
        </a:p>
      </dgm:t>
    </dgm:pt>
    <dgm:pt modelId="{7A6CD7CD-D5DE-4F1D-87FD-B572F38BCB17}">
      <dgm:prSet/>
      <dgm:spPr/>
      <dgm:t>
        <a:bodyPr/>
        <a:lstStyle/>
        <a:p>
          <a:r>
            <a:rPr lang="en-US"/>
            <a:t>Associated with abdominal pain or dyspepsia</a:t>
          </a:r>
        </a:p>
      </dgm:t>
    </dgm:pt>
    <dgm:pt modelId="{D8DDB083-7264-4520-876D-617042100095}" type="parTrans" cxnId="{0A7F451F-D4AB-490F-93F2-98629FDC582A}">
      <dgm:prSet/>
      <dgm:spPr/>
      <dgm:t>
        <a:bodyPr/>
        <a:lstStyle/>
        <a:p>
          <a:endParaRPr lang="en-US"/>
        </a:p>
      </dgm:t>
    </dgm:pt>
    <dgm:pt modelId="{698A35B2-966F-4B7C-8718-26C4FB2D2EA0}" type="sibTrans" cxnId="{0A7F451F-D4AB-490F-93F2-98629FDC582A}">
      <dgm:prSet/>
      <dgm:spPr/>
      <dgm:t>
        <a:bodyPr/>
        <a:lstStyle/>
        <a:p>
          <a:endParaRPr lang="en-US"/>
        </a:p>
      </dgm:t>
    </dgm:pt>
    <dgm:pt modelId="{EB929E01-D0B7-4EF0-B0B6-C39664E57E46}">
      <dgm:prSet/>
      <dgm:spPr/>
      <dgm:t>
        <a:bodyPr/>
        <a:lstStyle/>
        <a:p>
          <a:r>
            <a:rPr lang="en-US"/>
            <a:t>Relieving abdominal pain or dyspepsia</a:t>
          </a:r>
        </a:p>
      </dgm:t>
    </dgm:pt>
    <dgm:pt modelId="{79245EE3-91EF-4617-8EE0-1A2E4C41DEEA}" type="parTrans" cxnId="{05EC800B-30FA-4FAE-82BD-4BEA914C9BA8}">
      <dgm:prSet/>
      <dgm:spPr/>
      <dgm:t>
        <a:bodyPr/>
        <a:lstStyle/>
        <a:p>
          <a:endParaRPr lang="en-US"/>
        </a:p>
      </dgm:t>
    </dgm:pt>
    <dgm:pt modelId="{30F92A1B-1AB2-416B-8B7C-0BC6C2FFAEAA}" type="sibTrans" cxnId="{05EC800B-30FA-4FAE-82BD-4BEA914C9BA8}">
      <dgm:prSet/>
      <dgm:spPr/>
      <dgm:t>
        <a:bodyPr/>
        <a:lstStyle/>
        <a:p>
          <a:endParaRPr lang="en-US"/>
        </a:p>
      </dgm:t>
    </dgm:pt>
    <dgm:pt modelId="{669D714B-DD4B-47C9-AC71-CBFB0231E3B7}">
      <dgm:prSet/>
      <dgm:spPr/>
      <dgm:t>
        <a:bodyPr/>
        <a:lstStyle/>
        <a:p>
          <a:r>
            <a:rPr lang="en-US"/>
            <a:t>Related to mealtimes, early morning, late evening </a:t>
          </a:r>
        </a:p>
      </dgm:t>
    </dgm:pt>
    <dgm:pt modelId="{A6F35E48-F3DE-4E30-BD98-7198B06609D3}" type="parTrans" cxnId="{5BDBDD04-C4DD-4FAB-8BFF-F8C5C5A86FB2}">
      <dgm:prSet/>
      <dgm:spPr/>
      <dgm:t>
        <a:bodyPr/>
        <a:lstStyle/>
        <a:p>
          <a:endParaRPr lang="en-US"/>
        </a:p>
      </dgm:t>
    </dgm:pt>
    <dgm:pt modelId="{8A9E153A-7E18-4B1A-8028-2A9234D43258}" type="sibTrans" cxnId="{5BDBDD04-C4DD-4FAB-8BFF-F8C5C5A86FB2}">
      <dgm:prSet/>
      <dgm:spPr/>
      <dgm:t>
        <a:bodyPr/>
        <a:lstStyle/>
        <a:p>
          <a:endParaRPr lang="en-US"/>
        </a:p>
      </dgm:t>
    </dgm:pt>
    <dgm:pt modelId="{9DF186CF-23D6-4D4A-A2EF-4EFB04EB36B4}" type="pres">
      <dgm:prSet presAssocID="{7AF0151F-C809-466C-86B5-98A93374D6A2}" presName="vert0" presStyleCnt="0">
        <dgm:presLayoutVars>
          <dgm:dir/>
          <dgm:animOne val="branch"/>
          <dgm:animLvl val="lvl"/>
        </dgm:presLayoutVars>
      </dgm:prSet>
      <dgm:spPr/>
    </dgm:pt>
    <dgm:pt modelId="{5A8FDAAB-DF55-4344-9119-B5563A24EB7A}" type="pres">
      <dgm:prSet presAssocID="{CB41BA93-8EDD-4EA9-829F-D8237F9019C2}" presName="thickLine" presStyleLbl="alignNode1" presStyleIdx="0" presStyleCnt="5"/>
      <dgm:spPr/>
    </dgm:pt>
    <dgm:pt modelId="{D345C119-D691-4C47-A5BA-7DAE6B6AF40E}" type="pres">
      <dgm:prSet presAssocID="{CB41BA93-8EDD-4EA9-829F-D8237F9019C2}" presName="horz1" presStyleCnt="0"/>
      <dgm:spPr/>
    </dgm:pt>
    <dgm:pt modelId="{07EC4D37-D6C6-4696-A24E-4D14B5D95FED}" type="pres">
      <dgm:prSet presAssocID="{CB41BA93-8EDD-4EA9-829F-D8237F9019C2}" presName="tx1" presStyleLbl="revTx" presStyleIdx="0" presStyleCnt="5"/>
      <dgm:spPr/>
    </dgm:pt>
    <dgm:pt modelId="{C58C9DD2-A85A-4EEE-AC4B-132F701DB710}" type="pres">
      <dgm:prSet presAssocID="{CB41BA93-8EDD-4EA9-829F-D8237F9019C2}" presName="vert1" presStyleCnt="0"/>
      <dgm:spPr/>
    </dgm:pt>
    <dgm:pt modelId="{FAF9550A-8A37-409A-B408-E23F4504DF0E}" type="pres">
      <dgm:prSet presAssocID="{63073D91-A964-4245-A704-CBC56C3142F3}" presName="thickLine" presStyleLbl="alignNode1" presStyleIdx="1" presStyleCnt="5"/>
      <dgm:spPr/>
    </dgm:pt>
    <dgm:pt modelId="{D6893171-9C96-44A5-A7A8-7B7F087A66CB}" type="pres">
      <dgm:prSet presAssocID="{63073D91-A964-4245-A704-CBC56C3142F3}" presName="horz1" presStyleCnt="0"/>
      <dgm:spPr/>
    </dgm:pt>
    <dgm:pt modelId="{D968059A-B725-4FCD-BBAF-78B75B23D364}" type="pres">
      <dgm:prSet presAssocID="{63073D91-A964-4245-A704-CBC56C3142F3}" presName="tx1" presStyleLbl="revTx" presStyleIdx="1" presStyleCnt="5"/>
      <dgm:spPr/>
    </dgm:pt>
    <dgm:pt modelId="{17EBB26A-8133-45F7-A9B6-ABA3EA5C5DE5}" type="pres">
      <dgm:prSet presAssocID="{63073D91-A964-4245-A704-CBC56C3142F3}" presName="vert1" presStyleCnt="0"/>
      <dgm:spPr/>
    </dgm:pt>
    <dgm:pt modelId="{2944815E-755C-44AD-9C73-D4B8BA068C9D}" type="pres">
      <dgm:prSet presAssocID="{7A6CD7CD-D5DE-4F1D-87FD-B572F38BCB17}" presName="thickLine" presStyleLbl="alignNode1" presStyleIdx="2" presStyleCnt="5"/>
      <dgm:spPr/>
    </dgm:pt>
    <dgm:pt modelId="{4DA8E1DD-E215-4DDE-A907-BE09B5B942C4}" type="pres">
      <dgm:prSet presAssocID="{7A6CD7CD-D5DE-4F1D-87FD-B572F38BCB17}" presName="horz1" presStyleCnt="0"/>
      <dgm:spPr/>
    </dgm:pt>
    <dgm:pt modelId="{AFE60D3B-5835-4181-A761-A710AF9FAE15}" type="pres">
      <dgm:prSet presAssocID="{7A6CD7CD-D5DE-4F1D-87FD-B572F38BCB17}" presName="tx1" presStyleLbl="revTx" presStyleIdx="2" presStyleCnt="5"/>
      <dgm:spPr/>
    </dgm:pt>
    <dgm:pt modelId="{09D1B0F8-C1F1-4AB8-A3CF-98338FFB4D4D}" type="pres">
      <dgm:prSet presAssocID="{7A6CD7CD-D5DE-4F1D-87FD-B572F38BCB17}" presName="vert1" presStyleCnt="0"/>
      <dgm:spPr/>
    </dgm:pt>
    <dgm:pt modelId="{9BAB0F21-41DA-4BDA-A87B-33B41579D123}" type="pres">
      <dgm:prSet presAssocID="{EB929E01-D0B7-4EF0-B0B6-C39664E57E46}" presName="thickLine" presStyleLbl="alignNode1" presStyleIdx="3" presStyleCnt="5"/>
      <dgm:spPr/>
    </dgm:pt>
    <dgm:pt modelId="{8801F445-A1C0-424D-B751-5BDB80E21B82}" type="pres">
      <dgm:prSet presAssocID="{EB929E01-D0B7-4EF0-B0B6-C39664E57E46}" presName="horz1" presStyleCnt="0"/>
      <dgm:spPr/>
    </dgm:pt>
    <dgm:pt modelId="{571CA32E-67CD-4FB8-88A8-442D624E3896}" type="pres">
      <dgm:prSet presAssocID="{EB929E01-D0B7-4EF0-B0B6-C39664E57E46}" presName="tx1" presStyleLbl="revTx" presStyleIdx="3" presStyleCnt="5"/>
      <dgm:spPr/>
    </dgm:pt>
    <dgm:pt modelId="{D2A22350-4791-483B-839A-D4B6685070F3}" type="pres">
      <dgm:prSet presAssocID="{EB929E01-D0B7-4EF0-B0B6-C39664E57E46}" presName="vert1" presStyleCnt="0"/>
      <dgm:spPr/>
    </dgm:pt>
    <dgm:pt modelId="{B6C0FA02-56B3-441E-8818-3E7DF4F5FAA8}" type="pres">
      <dgm:prSet presAssocID="{669D714B-DD4B-47C9-AC71-CBFB0231E3B7}" presName="thickLine" presStyleLbl="alignNode1" presStyleIdx="4" presStyleCnt="5"/>
      <dgm:spPr/>
    </dgm:pt>
    <dgm:pt modelId="{0A5EC093-A417-495C-BCBC-5CEE427E8121}" type="pres">
      <dgm:prSet presAssocID="{669D714B-DD4B-47C9-AC71-CBFB0231E3B7}" presName="horz1" presStyleCnt="0"/>
      <dgm:spPr/>
    </dgm:pt>
    <dgm:pt modelId="{B07C2743-4575-4182-9813-60F804610067}" type="pres">
      <dgm:prSet presAssocID="{669D714B-DD4B-47C9-AC71-CBFB0231E3B7}" presName="tx1" presStyleLbl="revTx" presStyleIdx="4" presStyleCnt="5"/>
      <dgm:spPr/>
    </dgm:pt>
    <dgm:pt modelId="{CE81F267-55AF-4D9F-BF08-BF9F2189C720}" type="pres">
      <dgm:prSet presAssocID="{669D714B-DD4B-47C9-AC71-CBFB0231E3B7}" presName="vert1" presStyleCnt="0"/>
      <dgm:spPr/>
    </dgm:pt>
  </dgm:ptLst>
  <dgm:cxnLst>
    <dgm:cxn modelId="{5BDBDD04-C4DD-4FAB-8BFF-F8C5C5A86FB2}" srcId="{7AF0151F-C809-466C-86B5-98A93374D6A2}" destId="{669D714B-DD4B-47C9-AC71-CBFB0231E3B7}" srcOrd="4" destOrd="0" parTransId="{A6F35E48-F3DE-4E30-BD98-7198B06609D3}" sibTransId="{8A9E153A-7E18-4B1A-8028-2A9234D43258}"/>
    <dgm:cxn modelId="{05EC800B-30FA-4FAE-82BD-4BEA914C9BA8}" srcId="{7AF0151F-C809-466C-86B5-98A93374D6A2}" destId="{EB929E01-D0B7-4EF0-B0B6-C39664E57E46}" srcOrd="3" destOrd="0" parTransId="{79245EE3-91EF-4617-8EE0-1A2E4C41DEEA}" sibTransId="{30F92A1B-1AB2-416B-8B7C-0BC6C2FFAEAA}"/>
    <dgm:cxn modelId="{4C1E5112-3F0A-44E1-B9FC-32443BB22E55}" type="presOf" srcId="{7A6CD7CD-D5DE-4F1D-87FD-B572F38BCB17}" destId="{AFE60D3B-5835-4181-A761-A710AF9FAE15}" srcOrd="0" destOrd="0" presId="urn:microsoft.com/office/officeart/2008/layout/LinedList"/>
    <dgm:cxn modelId="{0A7F451F-D4AB-490F-93F2-98629FDC582A}" srcId="{7AF0151F-C809-466C-86B5-98A93374D6A2}" destId="{7A6CD7CD-D5DE-4F1D-87FD-B572F38BCB17}" srcOrd="2" destOrd="0" parTransId="{D8DDB083-7264-4520-876D-617042100095}" sibTransId="{698A35B2-966F-4B7C-8718-26C4FB2D2EA0}"/>
    <dgm:cxn modelId="{2019C020-7F3E-4C29-8B9D-1C29BBE1D42B}" type="presOf" srcId="{CB41BA93-8EDD-4EA9-829F-D8237F9019C2}" destId="{07EC4D37-D6C6-4696-A24E-4D14B5D95FED}" srcOrd="0" destOrd="0" presId="urn:microsoft.com/office/officeart/2008/layout/LinedList"/>
    <dgm:cxn modelId="{1FA0BF40-49C6-445B-9480-752E943CD26F}" type="presOf" srcId="{63073D91-A964-4245-A704-CBC56C3142F3}" destId="{D968059A-B725-4FCD-BBAF-78B75B23D364}" srcOrd="0" destOrd="0" presId="urn:microsoft.com/office/officeart/2008/layout/LinedList"/>
    <dgm:cxn modelId="{61D0F066-C7C8-41DA-BD81-5B9970BF4B4A}" type="presOf" srcId="{669D714B-DD4B-47C9-AC71-CBFB0231E3B7}" destId="{B07C2743-4575-4182-9813-60F804610067}" srcOrd="0" destOrd="0" presId="urn:microsoft.com/office/officeart/2008/layout/LinedList"/>
    <dgm:cxn modelId="{BDF1244D-38FD-4ACD-9BD8-8302A77D30DB}" type="presOf" srcId="{EB929E01-D0B7-4EF0-B0B6-C39664E57E46}" destId="{571CA32E-67CD-4FB8-88A8-442D624E3896}" srcOrd="0" destOrd="0" presId="urn:microsoft.com/office/officeart/2008/layout/LinedList"/>
    <dgm:cxn modelId="{3B908577-7DAE-4524-BBA0-942058885F3F}" srcId="{7AF0151F-C809-466C-86B5-98A93374D6A2}" destId="{63073D91-A964-4245-A704-CBC56C3142F3}" srcOrd="1" destOrd="0" parTransId="{7F70727D-BBFD-49E6-9BF3-85626A94153D}" sibTransId="{85E34E0F-4FB7-4CF5-85E1-B169FA9B46DE}"/>
    <dgm:cxn modelId="{44334AB2-BD65-488A-8214-8A6BC1A020E1}" srcId="{7AF0151F-C809-466C-86B5-98A93374D6A2}" destId="{CB41BA93-8EDD-4EA9-829F-D8237F9019C2}" srcOrd="0" destOrd="0" parTransId="{F39EAB28-DABC-490C-83F6-C3065158E464}" sibTransId="{7802A753-C925-4713-8D29-7B513665D16B}"/>
    <dgm:cxn modelId="{E24521DC-6556-4220-B3BC-EABDE9A0E50A}" type="presOf" srcId="{7AF0151F-C809-466C-86B5-98A93374D6A2}" destId="{9DF186CF-23D6-4D4A-A2EF-4EFB04EB36B4}" srcOrd="0" destOrd="0" presId="urn:microsoft.com/office/officeart/2008/layout/LinedList"/>
    <dgm:cxn modelId="{2BE6E863-0383-435C-A509-FC9ACF445469}" type="presParOf" srcId="{9DF186CF-23D6-4D4A-A2EF-4EFB04EB36B4}" destId="{5A8FDAAB-DF55-4344-9119-B5563A24EB7A}" srcOrd="0" destOrd="0" presId="urn:microsoft.com/office/officeart/2008/layout/LinedList"/>
    <dgm:cxn modelId="{175E011D-21B4-4496-ADA0-D8153CD864BA}" type="presParOf" srcId="{9DF186CF-23D6-4D4A-A2EF-4EFB04EB36B4}" destId="{D345C119-D691-4C47-A5BA-7DAE6B6AF40E}" srcOrd="1" destOrd="0" presId="urn:microsoft.com/office/officeart/2008/layout/LinedList"/>
    <dgm:cxn modelId="{389C1913-A916-4E81-9359-DC654A85C776}" type="presParOf" srcId="{D345C119-D691-4C47-A5BA-7DAE6B6AF40E}" destId="{07EC4D37-D6C6-4696-A24E-4D14B5D95FED}" srcOrd="0" destOrd="0" presId="urn:microsoft.com/office/officeart/2008/layout/LinedList"/>
    <dgm:cxn modelId="{EA8D2541-C0CA-41E0-9CB1-81326836196A}" type="presParOf" srcId="{D345C119-D691-4C47-A5BA-7DAE6B6AF40E}" destId="{C58C9DD2-A85A-4EEE-AC4B-132F701DB710}" srcOrd="1" destOrd="0" presId="urn:microsoft.com/office/officeart/2008/layout/LinedList"/>
    <dgm:cxn modelId="{81BFB934-396D-499F-8468-A91A7B791F39}" type="presParOf" srcId="{9DF186CF-23D6-4D4A-A2EF-4EFB04EB36B4}" destId="{FAF9550A-8A37-409A-B408-E23F4504DF0E}" srcOrd="2" destOrd="0" presId="urn:microsoft.com/office/officeart/2008/layout/LinedList"/>
    <dgm:cxn modelId="{FB6229CD-1C21-454F-8F5C-8D6346BC7B44}" type="presParOf" srcId="{9DF186CF-23D6-4D4A-A2EF-4EFB04EB36B4}" destId="{D6893171-9C96-44A5-A7A8-7B7F087A66CB}" srcOrd="3" destOrd="0" presId="urn:microsoft.com/office/officeart/2008/layout/LinedList"/>
    <dgm:cxn modelId="{FBD1D56C-803C-4829-8551-9B900619EB4C}" type="presParOf" srcId="{D6893171-9C96-44A5-A7A8-7B7F087A66CB}" destId="{D968059A-B725-4FCD-BBAF-78B75B23D364}" srcOrd="0" destOrd="0" presId="urn:microsoft.com/office/officeart/2008/layout/LinedList"/>
    <dgm:cxn modelId="{97A1ED2A-9F5F-4ABE-8E24-105772716175}" type="presParOf" srcId="{D6893171-9C96-44A5-A7A8-7B7F087A66CB}" destId="{17EBB26A-8133-45F7-A9B6-ABA3EA5C5DE5}" srcOrd="1" destOrd="0" presId="urn:microsoft.com/office/officeart/2008/layout/LinedList"/>
    <dgm:cxn modelId="{7C403822-CF78-4230-94F3-6F6D3FE09BE2}" type="presParOf" srcId="{9DF186CF-23D6-4D4A-A2EF-4EFB04EB36B4}" destId="{2944815E-755C-44AD-9C73-D4B8BA068C9D}" srcOrd="4" destOrd="0" presId="urn:microsoft.com/office/officeart/2008/layout/LinedList"/>
    <dgm:cxn modelId="{C80B9537-EE77-4C74-BB92-043E2F6C77C8}" type="presParOf" srcId="{9DF186CF-23D6-4D4A-A2EF-4EFB04EB36B4}" destId="{4DA8E1DD-E215-4DDE-A907-BE09B5B942C4}" srcOrd="5" destOrd="0" presId="urn:microsoft.com/office/officeart/2008/layout/LinedList"/>
    <dgm:cxn modelId="{4398AF66-4FEC-4B9E-A73C-43158F01572A}" type="presParOf" srcId="{4DA8E1DD-E215-4DDE-A907-BE09B5B942C4}" destId="{AFE60D3B-5835-4181-A761-A710AF9FAE15}" srcOrd="0" destOrd="0" presId="urn:microsoft.com/office/officeart/2008/layout/LinedList"/>
    <dgm:cxn modelId="{9D7260DF-528F-495D-A089-5DA420A8FD62}" type="presParOf" srcId="{4DA8E1DD-E215-4DDE-A907-BE09B5B942C4}" destId="{09D1B0F8-C1F1-4AB8-A3CF-98338FFB4D4D}" srcOrd="1" destOrd="0" presId="urn:microsoft.com/office/officeart/2008/layout/LinedList"/>
    <dgm:cxn modelId="{D44D974B-1E80-4A44-950D-91782D86F320}" type="presParOf" srcId="{9DF186CF-23D6-4D4A-A2EF-4EFB04EB36B4}" destId="{9BAB0F21-41DA-4BDA-A87B-33B41579D123}" srcOrd="6" destOrd="0" presId="urn:microsoft.com/office/officeart/2008/layout/LinedList"/>
    <dgm:cxn modelId="{E8227AF1-10F6-4ACB-A3C7-7FB5F9486C74}" type="presParOf" srcId="{9DF186CF-23D6-4D4A-A2EF-4EFB04EB36B4}" destId="{8801F445-A1C0-424D-B751-5BDB80E21B82}" srcOrd="7" destOrd="0" presId="urn:microsoft.com/office/officeart/2008/layout/LinedList"/>
    <dgm:cxn modelId="{D954AAFF-F8EA-4798-9483-10F3F1B12324}" type="presParOf" srcId="{8801F445-A1C0-424D-B751-5BDB80E21B82}" destId="{571CA32E-67CD-4FB8-88A8-442D624E3896}" srcOrd="0" destOrd="0" presId="urn:microsoft.com/office/officeart/2008/layout/LinedList"/>
    <dgm:cxn modelId="{2F09D748-AF56-4EAD-BCDB-F26EFECFBAB4}" type="presParOf" srcId="{8801F445-A1C0-424D-B751-5BDB80E21B82}" destId="{D2A22350-4791-483B-839A-D4B6685070F3}" srcOrd="1" destOrd="0" presId="urn:microsoft.com/office/officeart/2008/layout/LinedList"/>
    <dgm:cxn modelId="{3B6AF05C-6EB3-44EF-A78F-AA9A6D3BC44A}" type="presParOf" srcId="{9DF186CF-23D6-4D4A-A2EF-4EFB04EB36B4}" destId="{B6C0FA02-56B3-441E-8818-3E7DF4F5FAA8}" srcOrd="8" destOrd="0" presId="urn:microsoft.com/office/officeart/2008/layout/LinedList"/>
    <dgm:cxn modelId="{45AA7A71-5C83-442A-9C46-50CAC160C7B9}" type="presParOf" srcId="{9DF186CF-23D6-4D4A-A2EF-4EFB04EB36B4}" destId="{0A5EC093-A417-495C-BCBC-5CEE427E8121}" srcOrd="9" destOrd="0" presId="urn:microsoft.com/office/officeart/2008/layout/LinedList"/>
    <dgm:cxn modelId="{F58000EC-8F30-4A8C-850A-6309DB8BE2FE}" type="presParOf" srcId="{0A5EC093-A417-495C-BCBC-5CEE427E8121}" destId="{B07C2743-4575-4182-9813-60F804610067}" srcOrd="0" destOrd="0" presId="urn:microsoft.com/office/officeart/2008/layout/LinedList"/>
    <dgm:cxn modelId="{E1D5DFBE-AFDB-4799-A9C8-6E0DDC44B7E5}" type="presParOf" srcId="{0A5EC093-A417-495C-BCBC-5CEE427E8121}" destId="{CE81F267-55AF-4D9F-BF08-BF9F2189C72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07A83-BAB9-4643-9ED4-83505F277471}">
      <dsp:nvSpPr>
        <dsp:cNvPr id="0" name=""/>
        <dsp:cNvSpPr/>
      </dsp:nvSpPr>
      <dsp:spPr>
        <a:xfrm>
          <a:off x="0" y="0"/>
          <a:ext cx="67354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EC72F-B7F7-4109-8215-DC4C04709700}">
      <dsp:nvSpPr>
        <dsp:cNvPr id="0" name=""/>
        <dsp:cNvSpPr/>
      </dsp:nvSpPr>
      <dsp:spPr>
        <a:xfrm>
          <a:off x="0" y="0"/>
          <a:ext cx="6735443" cy="139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Alimentary tract: from the mouth to the anus</a:t>
          </a:r>
        </a:p>
      </dsp:txBody>
      <dsp:txXfrm>
        <a:off x="0" y="0"/>
        <a:ext cx="6735443" cy="1391150"/>
      </dsp:txXfrm>
    </dsp:sp>
    <dsp:sp modelId="{0A72F4D6-DDC5-46AC-ACB4-D23D40F99693}">
      <dsp:nvSpPr>
        <dsp:cNvPr id="0" name=""/>
        <dsp:cNvSpPr/>
      </dsp:nvSpPr>
      <dsp:spPr>
        <a:xfrm>
          <a:off x="0" y="1391150"/>
          <a:ext cx="6735443" cy="0"/>
        </a:xfrm>
        <a:prstGeom prst="line">
          <a:avLst/>
        </a:prstGeom>
        <a:solidFill>
          <a:schemeClr val="accent2">
            <a:hueOff val="-2185134"/>
            <a:satOff val="-2592"/>
            <a:lumOff val="-1372"/>
            <a:alphaOff val="0"/>
          </a:schemeClr>
        </a:solidFill>
        <a:ln w="12700" cap="flat" cmpd="sng" algn="ctr">
          <a:solidFill>
            <a:schemeClr val="accent2">
              <a:hueOff val="-2185134"/>
              <a:satOff val="-2592"/>
              <a:lumOff val="-1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0AD49-7E6D-47B9-885F-5AD7FB8233E6}">
      <dsp:nvSpPr>
        <dsp:cNvPr id="0" name=""/>
        <dsp:cNvSpPr/>
      </dsp:nvSpPr>
      <dsp:spPr>
        <a:xfrm>
          <a:off x="0" y="1391150"/>
          <a:ext cx="6735443" cy="139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Liver and biliary system (including the gallbladder)</a:t>
          </a:r>
        </a:p>
      </dsp:txBody>
      <dsp:txXfrm>
        <a:off x="0" y="1391150"/>
        <a:ext cx="6735443" cy="1391150"/>
      </dsp:txXfrm>
    </dsp:sp>
    <dsp:sp modelId="{47DC7874-709C-4B6F-A963-BA5E450E7695}">
      <dsp:nvSpPr>
        <dsp:cNvPr id="0" name=""/>
        <dsp:cNvSpPr/>
      </dsp:nvSpPr>
      <dsp:spPr>
        <a:xfrm>
          <a:off x="0" y="2782301"/>
          <a:ext cx="6735443" cy="0"/>
        </a:xfrm>
        <a:prstGeom prst="line">
          <a:avLst/>
        </a:prstGeom>
        <a:solidFill>
          <a:schemeClr val="accent2">
            <a:hueOff val="-4370269"/>
            <a:satOff val="-5184"/>
            <a:lumOff val="-2745"/>
            <a:alphaOff val="0"/>
          </a:schemeClr>
        </a:solidFill>
        <a:ln w="12700" cap="flat" cmpd="sng" algn="ctr">
          <a:solidFill>
            <a:schemeClr val="accent2">
              <a:hueOff val="-4370269"/>
              <a:satOff val="-5184"/>
              <a:lumOff val="-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FB89E-83E0-48D2-BF80-6C0E2E445296}">
      <dsp:nvSpPr>
        <dsp:cNvPr id="0" name=""/>
        <dsp:cNvSpPr/>
      </dsp:nvSpPr>
      <dsp:spPr>
        <a:xfrm>
          <a:off x="0" y="2782301"/>
          <a:ext cx="6735443" cy="139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Pancreas</a:t>
          </a:r>
        </a:p>
      </dsp:txBody>
      <dsp:txXfrm>
        <a:off x="0" y="2782301"/>
        <a:ext cx="6735443" cy="1391150"/>
      </dsp:txXfrm>
    </dsp:sp>
    <dsp:sp modelId="{D6EF3974-AECE-4E5F-B4D0-71BDE77C7ACD}">
      <dsp:nvSpPr>
        <dsp:cNvPr id="0" name=""/>
        <dsp:cNvSpPr/>
      </dsp:nvSpPr>
      <dsp:spPr>
        <a:xfrm>
          <a:off x="0" y="4173451"/>
          <a:ext cx="6735443" cy="0"/>
        </a:xfrm>
        <a:prstGeom prst="line">
          <a:avLst/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 w="12700" cap="flat" cmpd="sng" algn="ctr">
          <a:solidFill>
            <a:schemeClr val="accent2">
              <a:hueOff val="-6555403"/>
              <a:satOff val="-7776"/>
              <a:lumOff val="-41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E4CC2-8DBB-41AB-A803-85C652689177}">
      <dsp:nvSpPr>
        <dsp:cNvPr id="0" name=""/>
        <dsp:cNvSpPr/>
      </dsp:nvSpPr>
      <dsp:spPr>
        <a:xfrm>
          <a:off x="0" y="4173451"/>
          <a:ext cx="6735443" cy="1391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Spleen</a:t>
          </a:r>
        </a:p>
      </dsp:txBody>
      <dsp:txXfrm>
        <a:off x="0" y="4173451"/>
        <a:ext cx="6735443" cy="13911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7AD41-CCA5-458A-838F-DE4411175A04}">
      <dsp:nvSpPr>
        <dsp:cNvPr id="0" name=""/>
        <dsp:cNvSpPr/>
      </dsp:nvSpPr>
      <dsp:spPr>
        <a:xfrm>
          <a:off x="3286" y="42666"/>
          <a:ext cx="3203971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Prehepatic</a:t>
          </a:r>
        </a:p>
      </dsp:txBody>
      <dsp:txXfrm>
        <a:off x="3286" y="42666"/>
        <a:ext cx="3203971" cy="633600"/>
      </dsp:txXfrm>
    </dsp:sp>
    <dsp:sp modelId="{FF20C06E-6CD1-4CBB-9E0E-2D09C7BF15AA}">
      <dsp:nvSpPr>
        <dsp:cNvPr id="0" name=""/>
        <dsp:cNvSpPr/>
      </dsp:nvSpPr>
      <dsp:spPr>
        <a:xfrm>
          <a:off x="3286" y="676266"/>
          <a:ext cx="3203971" cy="3140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unconjugated hyperbilirubinemia.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hemolytic </a:t>
          </a:r>
          <a:r>
            <a:rPr lang="en-US" sz="2200" kern="1200" dirty="0"/>
            <a:t>disorders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The stools and urine are normal in color</a:t>
          </a:r>
        </a:p>
      </dsp:txBody>
      <dsp:txXfrm>
        <a:off x="3286" y="676266"/>
        <a:ext cx="3203971" cy="3140280"/>
      </dsp:txXfrm>
    </dsp:sp>
    <dsp:sp modelId="{8EA4F19A-3439-411A-90CB-6C5ADA0667AD}">
      <dsp:nvSpPr>
        <dsp:cNvPr id="0" name=""/>
        <dsp:cNvSpPr/>
      </dsp:nvSpPr>
      <dsp:spPr>
        <a:xfrm>
          <a:off x="3655814" y="42666"/>
          <a:ext cx="3203971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Hepatic</a:t>
          </a:r>
        </a:p>
      </dsp:txBody>
      <dsp:txXfrm>
        <a:off x="3655814" y="42666"/>
        <a:ext cx="3203971" cy="633600"/>
      </dsp:txXfrm>
    </dsp:sp>
    <dsp:sp modelId="{0872252A-EB25-45C0-B8BF-7E09A3CDEDE0}">
      <dsp:nvSpPr>
        <dsp:cNvPr id="0" name=""/>
        <dsp:cNvSpPr/>
      </dsp:nvSpPr>
      <dsp:spPr>
        <a:xfrm>
          <a:off x="3655814" y="676266"/>
          <a:ext cx="3203971" cy="3140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hyperbilirubinemia that is both unconjugated and conjugated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Conjugated bilirubin leads to dark brown urine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The stools are normal in color</a:t>
          </a:r>
        </a:p>
      </dsp:txBody>
      <dsp:txXfrm>
        <a:off x="3655814" y="676266"/>
        <a:ext cx="3203971" cy="3140280"/>
      </dsp:txXfrm>
    </dsp:sp>
    <dsp:sp modelId="{783FF477-BBE8-4E7A-A193-F27B8C1E884B}">
      <dsp:nvSpPr>
        <dsp:cNvPr id="0" name=""/>
        <dsp:cNvSpPr/>
      </dsp:nvSpPr>
      <dsp:spPr>
        <a:xfrm>
          <a:off x="7308342" y="42666"/>
          <a:ext cx="3203971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Posthepatic</a:t>
          </a:r>
          <a:endParaRPr lang="en-US" sz="2200" kern="1200" dirty="0"/>
        </a:p>
      </dsp:txBody>
      <dsp:txXfrm>
        <a:off x="7308342" y="42666"/>
        <a:ext cx="3203971" cy="633600"/>
      </dsp:txXfrm>
    </dsp:sp>
    <dsp:sp modelId="{0DAC8ED6-9D6C-441D-908D-951F56750E1C}">
      <dsp:nvSpPr>
        <dsp:cNvPr id="0" name=""/>
        <dsp:cNvSpPr/>
      </dsp:nvSpPr>
      <dsp:spPr>
        <a:xfrm>
          <a:off x="7308342" y="676266"/>
          <a:ext cx="3203971" cy="3140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Conjugated hyperbilirubinemia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Impaired excretion of bile due to stasis or mechanical obstruction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Dark urine and pale stool</a:t>
          </a:r>
        </a:p>
      </dsp:txBody>
      <dsp:txXfrm>
        <a:off x="7308342" y="676266"/>
        <a:ext cx="3203971" cy="31402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DD26F-4A2C-4170-969E-544E6024F5C4}">
      <dsp:nvSpPr>
        <dsp:cNvPr id="0" name=""/>
        <dsp:cNvSpPr/>
      </dsp:nvSpPr>
      <dsp:spPr>
        <a:xfrm>
          <a:off x="0" y="47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8D211-BDC3-4E42-8FDB-7A37F872D467}">
      <dsp:nvSpPr>
        <dsp:cNvPr id="0" name=""/>
        <dsp:cNvSpPr/>
      </dsp:nvSpPr>
      <dsp:spPr>
        <a:xfrm>
          <a:off x="0" y="471"/>
          <a:ext cx="10515600" cy="428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Associated symptoms: abdominal pain, fever, weight loss,</a:t>
          </a:r>
        </a:p>
      </dsp:txBody>
      <dsp:txXfrm>
        <a:off x="0" y="471"/>
        <a:ext cx="10515600" cy="428755"/>
      </dsp:txXfrm>
    </dsp:sp>
    <dsp:sp modelId="{F595B269-AEF9-4108-97F6-6694001BD741}">
      <dsp:nvSpPr>
        <dsp:cNvPr id="0" name=""/>
        <dsp:cNvSpPr/>
      </dsp:nvSpPr>
      <dsp:spPr>
        <a:xfrm>
          <a:off x="0" y="42922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45664-86D0-4DFD-A758-69B57B35BA5F}">
      <dsp:nvSpPr>
        <dsp:cNvPr id="0" name=""/>
        <dsp:cNvSpPr/>
      </dsp:nvSpPr>
      <dsp:spPr>
        <a:xfrm>
          <a:off x="0" y="429226"/>
          <a:ext cx="10515600" cy="428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Itching</a:t>
          </a:r>
        </a:p>
      </dsp:txBody>
      <dsp:txXfrm>
        <a:off x="0" y="429226"/>
        <a:ext cx="10515600" cy="428755"/>
      </dsp:txXfrm>
    </dsp:sp>
    <dsp:sp modelId="{257668DA-996E-452D-AA25-9007D8BA2A40}">
      <dsp:nvSpPr>
        <dsp:cNvPr id="0" name=""/>
        <dsp:cNvSpPr/>
      </dsp:nvSpPr>
      <dsp:spPr>
        <a:xfrm>
          <a:off x="0" y="85798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F2F3C-00CF-4B70-ABAE-945A2EE3DB8A}">
      <dsp:nvSpPr>
        <dsp:cNvPr id="0" name=""/>
        <dsp:cNvSpPr/>
      </dsp:nvSpPr>
      <dsp:spPr>
        <a:xfrm>
          <a:off x="0" y="857982"/>
          <a:ext cx="10515600" cy="428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Color of stools (normal or pale) and urine (normal or dark)</a:t>
          </a:r>
        </a:p>
      </dsp:txBody>
      <dsp:txXfrm>
        <a:off x="0" y="857982"/>
        <a:ext cx="10515600" cy="428755"/>
      </dsp:txXfrm>
    </dsp:sp>
    <dsp:sp modelId="{EE06CCBF-7D60-488B-8CC3-7B5B8C33D912}">
      <dsp:nvSpPr>
        <dsp:cNvPr id="0" name=""/>
        <dsp:cNvSpPr/>
      </dsp:nvSpPr>
      <dsp:spPr>
        <a:xfrm>
          <a:off x="0" y="128673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6C44A-14FF-4C9F-967A-DBC0A1204434}">
      <dsp:nvSpPr>
        <dsp:cNvPr id="0" name=""/>
        <dsp:cNvSpPr/>
      </dsp:nvSpPr>
      <dsp:spPr>
        <a:xfrm>
          <a:off x="0" y="1286737"/>
          <a:ext cx="10515600" cy="428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Alcohol intake</a:t>
          </a:r>
        </a:p>
      </dsp:txBody>
      <dsp:txXfrm>
        <a:off x="0" y="1286737"/>
        <a:ext cx="10515600" cy="428755"/>
      </dsp:txXfrm>
    </dsp:sp>
    <dsp:sp modelId="{1D19D900-E905-454A-9C1C-11F31AFB5BBC}">
      <dsp:nvSpPr>
        <dsp:cNvPr id="0" name=""/>
        <dsp:cNvSpPr/>
      </dsp:nvSpPr>
      <dsp:spPr>
        <a:xfrm>
          <a:off x="0" y="171549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B0561-2617-41F4-A4D4-AFE180FB750F}">
      <dsp:nvSpPr>
        <dsp:cNvPr id="0" name=""/>
        <dsp:cNvSpPr/>
      </dsp:nvSpPr>
      <dsp:spPr>
        <a:xfrm>
          <a:off x="0" y="1715493"/>
          <a:ext cx="10515600" cy="428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Travel history and immunizations</a:t>
          </a:r>
        </a:p>
      </dsp:txBody>
      <dsp:txXfrm>
        <a:off x="0" y="1715493"/>
        <a:ext cx="10515600" cy="428755"/>
      </dsp:txXfrm>
    </dsp:sp>
    <dsp:sp modelId="{D57A3E2D-623F-4CC6-B68E-C82C8802F199}">
      <dsp:nvSpPr>
        <dsp:cNvPr id="0" name=""/>
        <dsp:cNvSpPr/>
      </dsp:nvSpPr>
      <dsp:spPr>
        <a:xfrm>
          <a:off x="0" y="214424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F7183-B058-486F-B647-AC5ED9E2F6B4}">
      <dsp:nvSpPr>
        <dsp:cNvPr id="0" name=""/>
        <dsp:cNvSpPr/>
      </dsp:nvSpPr>
      <dsp:spPr>
        <a:xfrm>
          <a:off x="0" y="2144248"/>
          <a:ext cx="10515600" cy="428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Use of illicit or intravenous drugs</a:t>
          </a:r>
        </a:p>
      </dsp:txBody>
      <dsp:txXfrm>
        <a:off x="0" y="2144248"/>
        <a:ext cx="10515600" cy="428755"/>
      </dsp:txXfrm>
    </dsp:sp>
    <dsp:sp modelId="{55D1E619-3AE2-4ED9-9729-5A51B7BEFB59}">
      <dsp:nvSpPr>
        <dsp:cNvPr id="0" name=""/>
        <dsp:cNvSpPr/>
      </dsp:nvSpPr>
      <dsp:spPr>
        <a:xfrm>
          <a:off x="0" y="257300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D65A9-E328-45FF-A7BE-A5B9AFD880A5}">
      <dsp:nvSpPr>
        <dsp:cNvPr id="0" name=""/>
        <dsp:cNvSpPr/>
      </dsp:nvSpPr>
      <dsp:spPr>
        <a:xfrm>
          <a:off x="0" y="2573004"/>
          <a:ext cx="10515600" cy="428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Sexual history</a:t>
          </a:r>
        </a:p>
      </dsp:txBody>
      <dsp:txXfrm>
        <a:off x="0" y="2573004"/>
        <a:ext cx="10515600" cy="428755"/>
      </dsp:txXfrm>
    </dsp:sp>
    <dsp:sp modelId="{912E3754-2CC8-4750-B134-A6FA2EDD575B}">
      <dsp:nvSpPr>
        <dsp:cNvPr id="0" name=""/>
        <dsp:cNvSpPr/>
      </dsp:nvSpPr>
      <dsp:spPr>
        <a:xfrm>
          <a:off x="0" y="300175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F81DC-ACFC-428E-8295-2FEC2023E5F5}">
      <dsp:nvSpPr>
        <dsp:cNvPr id="0" name=""/>
        <dsp:cNvSpPr/>
      </dsp:nvSpPr>
      <dsp:spPr>
        <a:xfrm>
          <a:off x="0" y="3001759"/>
          <a:ext cx="10515600" cy="428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Previous blood transfusions</a:t>
          </a:r>
        </a:p>
      </dsp:txBody>
      <dsp:txXfrm>
        <a:off x="0" y="3001759"/>
        <a:ext cx="10515600" cy="428755"/>
      </dsp:txXfrm>
    </dsp:sp>
    <dsp:sp modelId="{1BDF5673-2B89-4306-BC84-6ADD6769121C}">
      <dsp:nvSpPr>
        <dsp:cNvPr id="0" name=""/>
        <dsp:cNvSpPr/>
      </dsp:nvSpPr>
      <dsp:spPr>
        <a:xfrm>
          <a:off x="0" y="343051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CF5721-7A2F-4643-A9EF-BD8D8982A347}">
      <dsp:nvSpPr>
        <dsp:cNvPr id="0" name=""/>
        <dsp:cNvSpPr/>
      </dsp:nvSpPr>
      <dsp:spPr>
        <a:xfrm>
          <a:off x="0" y="3430515"/>
          <a:ext cx="10515600" cy="428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Recently prescribed drugs.</a:t>
          </a:r>
        </a:p>
      </dsp:txBody>
      <dsp:txXfrm>
        <a:off x="0" y="3430515"/>
        <a:ext cx="10515600" cy="42875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C3D03-12FE-47D3-94B9-4AADEF755F4D}">
      <dsp:nvSpPr>
        <dsp:cNvPr id="0" name=""/>
        <dsp:cNvSpPr/>
      </dsp:nvSpPr>
      <dsp:spPr>
        <a:xfrm>
          <a:off x="0" y="188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4F3AA-DE08-4749-A940-54B7075E8B6F}">
      <dsp:nvSpPr>
        <dsp:cNvPr id="0" name=""/>
        <dsp:cNvSpPr/>
      </dsp:nvSpPr>
      <dsp:spPr>
        <a:xfrm>
          <a:off x="0" y="1884"/>
          <a:ext cx="10515600" cy="642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Inflammatory bowel disease</a:t>
          </a:r>
        </a:p>
      </dsp:txBody>
      <dsp:txXfrm>
        <a:off x="0" y="1884"/>
        <a:ext cx="10515600" cy="642662"/>
      </dsp:txXfrm>
    </dsp:sp>
    <dsp:sp modelId="{88439572-2251-494A-90C1-13596836B69E}">
      <dsp:nvSpPr>
        <dsp:cNvPr id="0" name=""/>
        <dsp:cNvSpPr/>
      </dsp:nvSpPr>
      <dsp:spPr>
        <a:xfrm>
          <a:off x="0" y="64454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E3EF7-771E-420D-B961-16870C4D0C4D}">
      <dsp:nvSpPr>
        <dsp:cNvPr id="0" name=""/>
        <dsp:cNvSpPr/>
      </dsp:nvSpPr>
      <dsp:spPr>
        <a:xfrm>
          <a:off x="0" y="644546"/>
          <a:ext cx="10515600" cy="642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Colorectal cancer</a:t>
          </a:r>
        </a:p>
      </dsp:txBody>
      <dsp:txXfrm>
        <a:off x="0" y="644546"/>
        <a:ext cx="10515600" cy="642662"/>
      </dsp:txXfrm>
    </dsp:sp>
    <dsp:sp modelId="{DAF6ECB5-DB4D-4CEE-BF38-A07C03A1ABAE}">
      <dsp:nvSpPr>
        <dsp:cNvPr id="0" name=""/>
        <dsp:cNvSpPr/>
      </dsp:nvSpPr>
      <dsp:spPr>
        <a:xfrm>
          <a:off x="0" y="128720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AFFE6-99DF-4A1F-B30C-5C07C445B53A}">
      <dsp:nvSpPr>
        <dsp:cNvPr id="0" name=""/>
        <dsp:cNvSpPr/>
      </dsp:nvSpPr>
      <dsp:spPr>
        <a:xfrm>
          <a:off x="0" y="1287208"/>
          <a:ext cx="10515600" cy="642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Peptic ulcer disease</a:t>
          </a:r>
        </a:p>
      </dsp:txBody>
      <dsp:txXfrm>
        <a:off x="0" y="1287208"/>
        <a:ext cx="10515600" cy="642662"/>
      </dsp:txXfrm>
    </dsp:sp>
    <dsp:sp modelId="{93E4FE2E-F26F-48FF-9F7E-CD596C03346B}">
      <dsp:nvSpPr>
        <dsp:cNvPr id="0" name=""/>
        <dsp:cNvSpPr/>
      </dsp:nvSpPr>
      <dsp:spPr>
        <a:xfrm>
          <a:off x="0" y="192987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B66E6-DC6E-49CC-8B06-B39CA1396A9A}">
      <dsp:nvSpPr>
        <dsp:cNvPr id="0" name=""/>
        <dsp:cNvSpPr/>
      </dsp:nvSpPr>
      <dsp:spPr>
        <a:xfrm>
          <a:off x="0" y="1929871"/>
          <a:ext cx="10515600" cy="642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Gilbert’s syndrome</a:t>
          </a:r>
        </a:p>
      </dsp:txBody>
      <dsp:txXfrm>
        <a:off x="0" y="1929871"/>
        <a:ext cx="10515600" cy="642662"/>
      </dsp:txXfrm>
    </dsp:sp>
    <dsp:sp modelId="{AE40F6CB-F798-46A1-BAB5-DC77A684F751}">
      <dsp:nvSpPr>
        <dsp:cNvPr id="0" name=""/>
        <dsp:cNvSpPr/>
      </dsp:nvSpPr>
      <dsp:spPr>
        <a:xfrm>
          <a:off x="0" y="257253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4A0F8-CA91-48BC-9559-D7A29E3E60AA}">
      <dsp:nvSpPr>
        <dsp:cNvPr id="0" name=""/>
        <dsp:cNvSpPr/>
      </dsp:nvSpPr>
      <dsp:spPr>
        <a:xfrm>
          <a:off x="0" y="2572533"/>
          <a:ext cx="10515600" cy="642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Autoimmune diseases</a:t>
          </a:r>
        </a:p>
      </dsp:txBody>
      <dsp:txXfrm>
        <a:off x="0" y="2572533"/>
        <a:ext cx="10515600" cy="642662"/>
      </dsp:txXfrm>
    </dsp:sp>
    <dsp:sp modelId="{485A375F-BE78-43D6-AE73-C0C8AEFCD8A2}">
      <dsp:nvSpPr>
        <dsp:cNvPr id="0" name=""/>
        <dsp:cNvSpPr/>
      </dsp:nvSpPr>
      <dsp:spPr>
        <a:xfrm>
          <a:off x="0" y="321519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E2EE4-76C6-4BA3-86CB-D8E5E3B0A134}">
      <dsp:nvSpPr>
        <dsp:cNvPr id="0" name=""/>
        <dsp:cNvSpPr/>
      </dsp:nvSpPr>
      <dsp:spPr>
        <a:xfrm>
          <a:off x="0" y="3215195"/>
          <a:ext cx="10515600" cy="642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Diabetes is frequently seen in the context of NAFLD(nonalcoholic fatty liver disease)</a:t>
          </a:r>
        </a:p>
      </dsp:txBody>
      <dsp:txXfrm>
        <a:off x="0" y="3215195"/>
        <a:ext cx="10515600" cy="6426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11834-A03A-4733-BFAF-223C9BB88699}">
      <dsp:nvSpPr>
        <dsp:cNvPr id="0" name=""/>
        <dsp:cNvSpPr/>
      </dsp:nvSpPr>
      <dsp:spPr>
        <a:xfrm>
          <a:off x="0" y="47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02860-C5E8-42E0-BE09-182503C031C4}">
      <dsp:nvSpPr>
        <dsp:cNvPr id="0" name=""/>
        <dsp:cNvSpPr/>
      </dsp:nvSpPr>
      <dsp:spPr>
        <a:xfrm>
          <a:off x="0" y="471"/>
          <a:ext cx="10515600" cy="55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Dietary history</a:t>
          </a:r>
        </a:p>
      </dsp:txBody>
      <dsp:txXfrm>
        <a:off x="0" y="471"/>
        <a:ext cx="10515600" cy="551257"/>
      </dsp:txXfrm>
    </dsp:sp>
    <dsp:sp modelId="{AC5209BF-9191-420C-90DA-63C2C4D456C2}">
      <dsp:nvSpPr>
        <dsp:cNvPr id="0" name=""/>
        <dsp:cNvSpPr/>
      </dsp:nvSpPr>
      <dsp:spPr>
        <a:xfrm>
          <a:off x="0" y="55172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18845-3091-4192-8A56-497B66106D76}">
      <dsp:nvSpPr>
        <dsp:cNvPr id="0" name=""/>
        <dsp:cNvSpPr/>
      </dsp:nvSpPr>
      <dsp:spPr>
        <a:xfrm>
          <a:off x="0" y="551728"/>
          <a:ext cx="10515600" cy="55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Food intolerances</a:t>
          </a:r>
        </a:p>
      </dsp:txBody>
      <dsp:txXfrm>
        <a:off x="0" y="551728"/>
        <a:ext cx="10515600" cy="551257"/>
      </dsp:txXfrm>
    </dsp:sp>
    <dsp:sp modelId="{A1E7957D-C63E-40B0-B181-3175812A320A}">
      <dsp:nvSpPr>
        <dsp:cNvPr id="0" name=""/>
        <dsp:cNvSpPr/>
      </dsp:nvSpPr>
      <dsp:spPr>
        <a:xfrm>
          <a:off x="0" y="110298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FFA88-AD92-4F94-B009-82D94E363388}">
      <dsp:nvSpPr>
        <dsp:cNvPr id="0" name=""/>
        <dsp:cNvSpPr/>
      </dsp:nvSpPr>
      <dsp:spPr>
        <a:xfrm>
          <a:off x="0" y="1102985"/>
          <a:ext cx="10515600" cy="55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Alcohol consumption</a:t>
          </a:r>
        </a:p>
      </dsp:txBody>
      <dsp:txXfrm>
        <a:off x="0" y="1102985"/>
        <a:ext cx="10515600" cy="551257"/>
      </dsp:txXfrm>
    </dsp:sp>
    <dsp:sp modelId="{1BED2032-87D8-4A8C-B115-C371EEA95B17}">
      <dsp:nvSpPr>
        <dsp:cNvPr id="0" name=""/>
        <dsp:cNvSpPr/>
      </dsp:nvSpPr>
      <dsp:spPr>
        <a:xfrm>
          <a:off x="0" y="165424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ADD62-8D70-4311-8349-2C75F1B825B4}">
      <dsp:nvSpPr>
        <dsp:cNvPr id="0" name=""/>
        <dsp:cNvSpPr/>
      </dsp:nvSpPr>
      <dsp:spPr>
        <a:xfrm>
          <a:off x="0" y="1654242"/>
          <a:ext cx="10515600" cy="55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Smoking</a:t>
          </a:r>
        </a:p>
      </dsp:txBody>
      <dsp:txXfrm>
        <a:off x="0" y="1654242"/>
        <a:ext cx="10515600" cy="551257"/>
      </dsp:txXfrm>
    </dsp:sp>
    <dsp:sp modelId="{411A7586-253E-4498-BCAD-0FB7101E2108}">
      <dsp:nvSpPr>
        <dsp:cNvPr id="0" name=""/>
        <dsp:cNvSpPr/>
      </dsp:nvSpPr>
      <dsp:spPr>
        <a:xfrm>
          <a:off x="0" y="220549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BB5C3-4603-4797-922F-CFE7ED609682}">
      <dsp:nvSpPr>
        <dsp:cNvPr id="0" name=""/>
        <dsp:cNvSpPr/>
      </dsp:nvSpPr>
      <dsp:spPr>
        <a:xfrm>
          <a:off x="0" y="2205499"/>
          <a:ext cx="10515600" cy="55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Stress</a:t>
          </a:r>
        </a:p>
      </dsp:txBody>
      <dsp:txXfrm>
        <a:off x="0" y="2205499"/>
        <a:ext cx="10515600" cy="551257"/>
      </dsp:txXfrm>
    </dsp:sp>
    <dsp:sp modelId="{62D9B880-6A04-4BE8-98A5-5B388B4D798A}">
      <dsp:nvSpPr>
        <dsp:cNvPr id="0" name=""/>
        <dsp:cNvSpPr/>
      </dsp:nvSpPr>
      <dsp:spPr>
        <a:xfrm>
          <a:off x="0" y="275675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3BB58-41AF-4DEF-9AB6-FC1DB8C02F29}">
      <dsp:nvSpPr>
        <dsp:cNvPr id="0" name=""/>
        <dsp:cNvSpPr/>
      </dsp:nvSpPr>
      <dsp:spPr>
        <a:xfrm>
          <a:off x="0" y="2756756"/>
          <a:ext cx="10515600" cy="55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Travel</a:t>
          </a:r>
        </a:p>
      </dsp:txBody>
      <dsp:txXfrm>
        <a:off x="0" y="2756756"/>
        <a:ext cx="10515600" cy="551257"/>
      </dsp:txXfrm>
    </dsp:sp>
    <dsp:sp modelId="{32B9F10E-60F3-44EB-83FA-0F4353A42F11}">
      <dsp:nvSpPr>
        <dsp:cNvPr id="0" name=""/>
        <dsp:cNvSpPr/>
      </dsp:nvSpPr>
      <dsp:spPr>
        <a:xfrm>
          <a:off x="0" y="330801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7475E-8C9C-42A5-A453-55508437C7D7}">
      <dsp:nvSpPr>
        <dsp:cNvPr id="0" name=""/>
        <dsp:cNvSpPr/>
      </dsp:nvSpPr>
      <dsp:spPr>
        <a:xfrm>
          <a:off x="0" y="3308013"/>
          <a:ext cx="10515600" cy="55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Risk factors for liver disease</a:t>
          </a:r>
        </a:p>
      </dsp:txBody>
      <dsp:txXfrm>
        <a:off x="0" y="3308013"/>
        <a:ext cx="10515600" cy="551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3051F-D736-48CD-8858-2769F3703A1B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74C3E-42DF-4716-BD69-BBED258FC924}">
      <dsp:nvSpPr>
        <dsp:cNvPr id="0" name=""/>
        <dsp:cNvSpPr/>
      </dsp:nvSpPr>
      <dsp:spPr>
        <a:xfrm>
          <a:off x="0" y="0"/>
          <a:ext cx="10515600" cy="1929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Gastrointestinal symptoms are common</a:t>
          </a:r>
        </a:p>
      </dsp:txBody>
      <dsp:txXfrm>
        <a:off x="0" y="0"/>
        <a:ext cx="10515600" cy="1929870"/>
      </dsp:txXfrm>
    </dsp:sp>
    <dsp:sp modelId="{4EB795D5-0671-459D-8DFC-6DD1852107AE}">
      <dsp:nvSpPr>
        <dsp:cNvPr id="0" name=""/>
        <dsp:cNvSpPr/>
      </dsp:nvSpPr>
      <dsp:spPr>
        <a:xfrm>
          <a:off x="0" y="192987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C75D3-D36B-4762-9FFD-2E34EB52E21C}">
      <dsp:nvSpPr>
        <dsp:cNvPr id="0" name=""/>
        <dsp:cNvSpPr/>
      </dsp:nvSpPr>
      <dsp:spPr>
        <a:xfrm>
          <a:off x="0" y="1929870"/>
          <a:ext cx="10515600" cy="1929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often caused by functional dyspepsia and irritable bowel syndrome</a:t>
          </a:r>
        </a:p>
      </dsp:txBody>
      <dsp:txXfrm>
        <a:off x="0" y="1929870"/>
        <a:ext cx="10515600" cy="19298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EB5A2-988F-4F75-826E-2B8E7C5F9577}">
      <dsp:nvSpPr>
        <dsp:cNvPr id="0" name=""/>
        <dsp:cNvSpPr/>
      </dsp:nvSpPr>
      <dsp:spPr>
        <a:xfrm>
          <a:off x="0" y="21326"/>
          <a:ext cx="6735443" cy="139229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Symptoms suggesting  serious conditions:</a:t>
          </a:r>
        </a:p>
      </dsp:txBody>
      <dsp:txXfrm>
        <a:off x="67966" y="89292"/>
        <a:ext cx="6599511" cy="1256367"/>
      </dsp:txXfrm>
    </dsp:sp>
    <dsp:sp modelId="{03B78FC8-91F9-486B-8A60-CF83E2C6DE91}">
      <dsp:nvSpPr>
        <dsp:cNvPr id="0" name=""/>
        <dsp:cNvSpPr/>
      </dsp:nvSpPr>
      <dsp:spPr>
        <a:xfrm>
          <a:off x="0" y="1413626"/>
          <a:ext cx="6735443" cy="4129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85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Persistent vomiting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Dysphagia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Gastrointestinal bleeding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Weight loss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Painless, watery, high-volume diarrhea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Nocturnal symptoms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Fever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Anemia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*Old age</a:t>
          </a:r>
        </a:p>
      </dsp:txBody>
      <dsp:txXfrm>
        <a:off x="0" y="1413626"/>
        <a:ext cx="6735443" cy="41296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EECBA-B444-4C68-9EA2-B0E0E51C9E2C}">
      <dsp:nvSpPr>
        <dsp:cNvPr id="0" name=""/>
        <dsp:cNvSpPr/>
      </dsp:nvSpPr>
      <dsp:spPr>
        <a:xfrm>
          <a:off x="0" y="0"/>
          <a:ext cx="62917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5937D-34C5-4BF6-9D11-72BF2D71D1A2}">
      <dsp:nvSpPr>
        <dsp:cNvPr id="0" name=""/>
        <dsp:cNvSpPr/>
      </dsp:nvSpPr>
      <dsp:spPr>
        <a:xfrm>
          <a:off x="0" y="0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Halitosis</a:t>
          </a:r>
          <a:r>
            <a:rPr lang="en-US" sz="3300" kern="1200" dirty="0"/>
            <a:t>: Bad breath/ gingival, dental or pharyngeal infection</a:t>
          </a:r>
        </a:p>
      </dsp:txBody>
      <dsp:txXfrm>
        <a:off x="0" y="0"/>
        <a:ext cx="6291714" cy="1382683"/>
      </dsp:txXfrm>
    </dsp:sp>
    <dsp:sp modelId="{9CC47797-3E83-4B42-BC15-86DA30752F4D}">
      <dsp:nvSpPr>
        <dsp:cNvPr id="0" name=""/>
        <dsp:cNvSpPr/>
      </dsp:nvSpPr>
      <dsp:spPr>
        <a:xfrm>
          <a:off x="0" y="1382683"/>
          <a:ext cx="6291714" cy="0"/>
        </a:xfrm>
        <a:prstGeom prst="line">
          <a:avLst/>
        </a:prstGeom>
        <a:solidFill>
          <a:schemeClr val="accent2">
            <a:hueOff val="-2185134"/>
            <a:satOff val="-2592"/>
            <a:lumOff val="-1372"/>
            <a:alphaOff val="0"/>
          </a:schemeClr>
        </a:solidFill>
        <a:ln w="12700" cap="flat" cmpd="sng" algn="ctr">
          <a:solidFill>
            <a:schemeClr val="accent2">
              <a:hueOff val="-2185134"/>
              <a:satOff val="-2592"/>
              <a:lumOff val="-1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30989-1BDF-4AEE-84CB-BB41E8BB7726}">
      <dsp:nvSpPr>
        <dsp:cNvPr id="0" name=""/>
        <dsp:cNvSpPr/>
      </dsp:nvSpPr>
      <dsp:spPr>
        <a:xfrm>
          <a:off x="0" y="1382683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Xerostomia</a:t>
          </a:r>
          <a:r>
            <a:rPr lang="en-US" sz="3300" kern="1200" dirty="0"/>
            <a:t>: Dry mouth</a:t>
          </a:r>
        </a:p>
      </dsp:txBody>
      <dsp:txXfrm>
        <a:off x="0" y="1382683"/>
        <a:ext cx="6291714" cy="1382683"/>
      </dsp:txXfrm>
    </dsp:sp>
    <dsp:sp modelId="{B4D7C543-CD36-4242-982D-B9B9F38C485B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accent2">
            <a:hueOff val="-4370269"/>
            <a:satOff val="-5184"/>
            <a:lumOff val="-2745"/>
            <a:alphaOff val="0"/>
          </a:schemeClr>
        </a:solidFill>
        <a:ln w="12700" cap="flat" cmpd="sng" algn="ctr">
          <a:solidFill>
            <a:schemeClr val="accent2">
              <a:hueOff val="-4370269"/>
              <a:satOff val="-5184"/>
              <a:lumOff val="-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90956-1FC4-413F-8EC8-7A83C87A2D53}">
      <dsp:nvSpPr>
        <dsp:cNvPr id="0" name=""/>
        <dsp:cNvSpPr/>
      </dsp:nvSpPr>
      <dsp:spPr>
        <a:xfrm>
          <a:off x="0" y="2765367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/>
            <a:t>Dysgeusia</a:t>
          </a:r>
          <a:r>
            <a:rPr lang="en-US" sz="3300" kern="1200" dirty="0"/>
            <a:t>: Altered taste sensation</a:t>
          </a:r>
        </a:p>
      </dsp:txBody>
      <dsp:txXfrm>
        <a:off x="0" y="2765367"/>
        <a:ext cx="6291714" cy="1382683"/>
      </dsp:txXfrm>
    </dsp:sp>
    <dsp:sp modelId="{FE447091-F2BE-4B50-8EA1-FEDB8FB82C99}">
      <dsp:nvSpPr>
        <dsp:cNvPr id="0" name=""/>
        <dsp:cNvSpPr/>
      </dsp:nvSpPr>
      <dsp:spPr>
        <a:xfrm>
          <a:off x="0" y="4148051"/>
          <a:ext cx="6291714" cy="0"/>
        </a:xfrm>
        <a:prstGeom prst="line">
          <a:avLst/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 w="12700" cap="flat" cmpd="sng" algn="ctr">
          <a:solidFill>
            <a:schemeClr val="accent2">
              <a:hueOff val="-6555403"/>
              <a:satOff val="-7776"/>
              <a:lumOff val="-41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B14C0-E0C3-43BC-8703-E80A896ECF85}">
      <dsp:nvSpPr>
        <dsp:cNvPr id="0" name=""/>
        <dsp:cNvSpPr/>
      </dsp:nvSpPr>
      <dsp:spPr>
        <a:xfrm>
          <a:off x="0" y="4148051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Cacogeusia: A foul taste in the mouth</a:t>
          </a:r>
        </a:p>
      </dsp:txBody>
      <dsp:txXfrm>
        <a:off x="0" y="4148051"/>
        <a:ext cx="6291714" cy="13826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A27A2-1F38-481D-9397-B96F2E728037}">
      <dsp:nvSpPr>
        <dsp:cNvPr id="0" name=""/>
        <dsp:cNvSpPr/>
      </dsp:nvSpPr>
      <dsp:spPr>
        <a:xfrm>
          <a:off x="0" y="188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ACEE9-7F48-427B-A6D0-AAC92C931FF9}">
      <dsp:nvSpPr>
        <dsp:cNvPr id="0" name=""/>
        <dsp:cNvSpPr/>
      </dsp:nvSpPr>
      <dsp:spPr>
        <a:xfrm>
          <a:off x="0" y="1884"/>
          <a:ext cx="10515600" cy="642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Deficiencies, including iron, folate, vitamin B12 or C</a:t>
          </a:r>
        </a:p>
      </dsp:txBody>
      <dsp:txXfrm>
        <a:off x="0" y="1884"/>
        <a:ext cx="10515600" cy="642662"/>
      </dsp:txXfrm>
    </dsp:sp>
    <dsp:sp modelId="{F863407E-5FE1-4AAF-85DC-ABD4D0F14BE9}">
      <dsp:nvSpPr>
        <dsp:cNvPr id="0" name=""/>
        <dsp:cNvSpPr/>
      </dsp:nvSpPr>
      <dsp:spPr>
        <a:xfrm>
          <a:off x="0" y="64454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30CA4-82FD-446D-AC14-135225D0499D}">
      <dsp:nvSpPr>
        <dsp:cNvPr id="0" name=""/>
        <dsp:cNvSpPr/>
      </dsp:nvSpPr>
      <dsp:spPr>
        <a:xfrm>
          <a:off x="0" y="644546"/>
          <a:ext cx="10515600" cy="642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Dermatological disorders, including lichen planus</a:t>
          </a:r>
        </a:p>
      </dsp:txBody>
      <dsp:txXfrm>
        <a:off x="0" y="644546"/>
        <a:ext cx="10515600" cy="642662"/>
      </dsp:txXfrm>
    </dsp:sp>
    <dsp:sp modelId="{F070EF89-E2D9-4897-B49E-6FFE41CECCC0}">
      <dsp:nvSpPr>
        <dsp:cNvPr id="0" name=""/>
        <dsp:cNvSpPr/>
      </dsp:nvSpPr>
      <dsp:spPr>
        <a:xfrm>
          <a:off x="0" y="128720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2F962-2D8A-4D43-B68F-BCBBF17A4454}">
      <dsp:nvSpPr>
        <dsp:cNvPr id="0" name=""/>
        <dsp:cNvSpPr/>
      </dsp:nvSpPr>
      <dsp:spPr>
        <a:xfrm>
          <a:off x="0" y="1287208"/>
          <a:ext cx="10515600" cy="642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Chemotherapy</a:t>
          </a:r>
        </a:p>
      </dsp:txBody>
      <dsp:txXfrm>
        <a:off x="0" y="1287208"/>
        <a:ext cx="10515600" cy="642662"/>
      </dsp:txXfrm>
    </dsp:sp>
    <dsp:sp modelId="{E1865F21-A709-4794-9A9C-20C00C2BC040}">
      <dsp:nvSpPr>
        <dsp:cNvPr id="0" name=""/>
        <dsp:cNvSpPr/>
      </dsp:nvSpPr>
      <dsp:spPr>
        <a:xfrm>
          <a:off x="0" y="192987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493CD-F58F-43D5-8580-7946DC3A68D4}">
      <dsp:nvSpPr>
        <dsp:cNvPr id="0" name=""/>
        <dsp:cNvSpPr/>
      </dsp:nvSpPr>
      <dsp:spPr>
        <a:xfrm>
          <a:off x="0" y="1929871"/>
          <a:ext cx="10515600" cy="642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Aphthous Ulcers</a:t>
          </a:r>
        </a:p>
      </dsp:txBody>
      <dsp:txXfrm>
        <a:off x="0" y="1929871"/>
        <a:ext cx="10515600" cy="642662"/>
      </dsp:txXfrm>
    </dsp:sp>
    <dsp:sp modelId="{4A51EF6A-5C32-43FB-AB4E-209B91B46B79}">
      <dsp:nvSpPr>
        <dsp:cNvPr id="0" name=""/>
        <dsp:cNvSpPr/>
      </dsp:nvSpPr>
      <dsp:spPr>
        <a:xfrm>
          <a:off x="0" y="257253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096CA-5A0C-4875-9BA0-79A1CF30EA82}">
      <dsp:nvSpPr>
        <dsp:cNvPr id="0" name=""/>
        <dsp:cNvSpPr/>
      </dsp:nvSpPr>
      <dsp:spPr>
        <a:xfrm>
          <a:off x="0" y="2572533"/>
          <a:ext cx="10515600" cy="642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Infective Stomatitis</a:t>
          </a:r>
        </a:p>
      </dsp:txBody>
      <dsp:txXfrm>
        <a:off x="0" y="2572533"/>
        <a:ext cx="10515600" cy="642662"/>
      </dsp:txXfrm>
    </dsp:sp>
    <dsp:sp modelId="{A1024083-A7F1-4BE2-BF1E-B417348A3742}">
      <dsp:nvSpPr>
        <dsp:cNvPr id="0" name=""/>
        <dsp:cNvSpPr/>
      </dsp:nvSpPr>
      <dsp:spPr>
        <a:xfrm>
          <a:off x="0" y="321519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EEF5C-D1B9-41C3-AA7C-2A0C7C129AA5}">
      <dsp:nvSpPr>
        <dsp:cNvPr id="0" name=""/>
        <dsp:cNvSpPr/>
      </dsp:nvSpPr>
      <dsp:spPr>
        <a:xfrm>
          <a:off x="0" y="3215195"/>
          <a:ext cx="10515600" cy="642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Inflammatory bowel disease and coeliac disease</a:t>
          </a:r>
        </a:p>
      </dsp:txBody>
      <dsp:txXfrm>
        <a:off x="0" y="3215195"/>
        <a:ext cx="10515600" cy="6426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E7D83-4D1A-4F63-B5B8-7B0339AEE84F}">
      <dsp:nvSpPr>
        <dsp:cNvPr id="0" name=""/>
        <dsp:cNvSpPr/>
      </dsp:nvSpPr>
      <dsp:spPr>
        <a:xfrm>
          <a:off x="0" y="0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F3281-B49E-47EB-B40C-CF3A94E1A8DF}">
      <dsp:nvSpPr>
        <dsp:cNvPr id="0" name=""/>
        <dsp:cNvSpPr/>
      </dsp:nvSpPr>
      <dsp:spPr>
        <a:xfrm>
          <a:off x="0" y="0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Pain or discomfort centered in the upper abdomen</a:t>
          </a:r>
        </a:p>
      </dsp:txBody>
      <dsp:txXfrm>
        <a:off x="0" y="0"/>
        <a:ext cx="5181600" cy="2175669"/>
      </dsp:txXfrm>
    </dsp:sp>
    <dsp:sp modelId="{0585C5BC-A09A-4019-A6B5-CC6EB0E9C7A9}">
      <dsp:nvSpPr>
        <dsp:cNvPr id="0" name=""/>
        <dsp:cNvSpPr/>
      </dsp:nvSpPr>
      <dsp:spPr>
        <a:xfrm>
          <a:off x="0" y="2175669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2D2DA-2B1D-4199-B239-4EB123E0E320}">
      <dsp:nvSpPr>
        <dsp:cNvPr id="0" name=""/>
        <dsp:cNvSpPr/>
      </dsp:nvSpPr>
      <dsp:spPr>
        <a:xfrm>
          <a:off x="0" y="2175669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In contrast, ‘indigestion’ is a term commonly used by patients for ill-defined symptoms from the upper gastrointestinal tract.</a:t>
          </a:r>
        </a:p>
      </dsp:txBody>
      <dsp:txXfrm>
        <a:off x="0" y="2175669"/>
        <a:ext cx="5181600" cy="21756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2BC03-F02F-4C61-8273-E49C2E9430D6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E3BA5-A41F-42EB-A614-4CF821F726D5}">
      <dsp:nvSpPr>
        <dsp:cNvPr id="0" name=""/>
        <dsp:cNvSpPr/>
      </dsp:nvSpPr>
      <dsp:spPr>
        <a:xfrm>
          <a:off x="0" y="0"/>
          <a:ext cx="10515600" cy="964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Oral</a:t>
          </a:r>
          <a:r>
            <a:rPr lang="en-US" sz="2700" kern="1200"/>
            <a:t>: Tonsillitis, tonsillar abscess, painful mouth ulcer</a:t>
          </a:r>
        </a:p>
      </dsp:txBody>
      <dsp:txXfrm>
        <a:off x="0" y="0"/>
        <a:ext cx="10515600" cy="964935"/>
      </dsp:txXfrm>
    </dsp:sp>
    <dsp:sp modelId="{39BB1748-8D67-4FCB-AA1F-BA502BDF8798}">
      <dsp:nvSpPr>
        <dsp:cNvPr id="0" name=""/>
        <dsp:cNvSpPr/>
      </dsp:nvSpPr>
      <dsp:spPr>
        <a:xfrm>
          <a:off x="0" y="96493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DAD80-18EF-40C8-9E12-AF0DB82EFCC5}">
      <dsp:nvSpPr>
        <dsp:cNvPr id="0" name=""/>
        <dsp:cNvSpPr/>
      </dsp:nvSpPr>
      <dsp:spPr>
        <a:xfrm>
          <a:off x="0" y="964935"/>
          <a:ext cx="10515600" cy="964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Neurological</a:t>
          </a:r>
          <a:r>
            <a:rPr lang="en-US" sz="2700" kern="1200"/>
            <a:t>: Bulbar or pseudobulbar palsy, CVA</a:t>
          </a:r>
        </a:p>
      </dsp:txBody>
      <dsp:txXfrm>
        <a:off x="0" y="964935"/>
        <a:ext cx="10515600" cy="964935"/>
      </dsp:txXfrm>
    </dsp:sp>
    <dsp:sp modelId="{623279FE-45E1-4911-BD88-C5DE6E129150}">
      <dsp:nvSpPr>
        <dsp:cNvPr id="0" name=""/>
        <dsp:cNvSpPr/>
      </dsp:nvSpPr>
      <dsp:spPr>
        <a:xfrm>
          <a:off x="0" y="192987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65EEB-369F-4B5F-838B-68C1298727C8}">
      <dsp:nvSpPr>
        <dsp:cNvPr id="0" name=""/>
        <dsp:cNvSpPr/>
      </dsp:nvSpPr>
      <dsp:spPr>
        <a:xfrm>
          <a:off x="0" y="1929870"/>
          <a:ext cx="10515600" cy="964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Neuromuscular</a:t>
          </a:r>
          <a:r>
            <a:rPr lang="en-US" sz="2700" kern="1200"/>
            <a:t>: Achalasia, myasthenia gravis, pharyngeal pouch, esophageal dysmotility</a:t>
          </a:r>
        </a:p>
      </dsp:txBody>
      <dsp:txXfrm>
        <a:off x="0" y="1929870"/>
        <a:ext cx="10515600" cy="964935"/>
      </dsp:txXfrm>
    </dsp:sp>
    <dsp:sp modelId="{0ED03A79-EFFB-4A8A-8E57-097066A8367D}">
      <dsp:nvSpPr>
        <dsp:cNvPr id="0" name=""/>
        <dsp:cNvSpPr/>
      </dsp:nvSpPr>
      <dsp:spPr>
        <a:xfrm>
          <a:off x="0" y="289480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CB608-FA0A-4D2F-8019-0ADEEB871F90}">
      <dsp:nvSpPr>
        <dsp:cNvPr id="0" name=""/>
        <dsp:cNvSpPr/>
      </dsp:nvSpPr>
      <dsp:spPr>
        <a:xfrm>
          <a:off x="0" y="2894806"/>
          <a:ext cx="10515600" cy="964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Mechanical</a:t>
          </a:r>
          <a:r>
            <a:rPr lang="en-US" sz="2700" kern="1200"/>
            <a:t>: Esophageal cancer, peptic esophagitis, other benign strictures, extrinsic compression, systemic sclerosis</a:t>
          </a:r>
        </a:p>
      </dsp:txBody>
      <dsp:txXfrm>
        <a:off x="0" y="2894806"/>
        <a:ext cx="10515600" cy="9649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4CEB0-1E3A-4ABA-9F9C-A3F3ED5C2675}">
      <dsp:nvSpPr>
        <dsp:cNvPr id="0" name=""/>
        <dsp:cNvSpPr/>
      </dsp:nvSpPr>
      <dsp:spPr>
        <a:xfrm>
          <a:off x="0" y="47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67D09-6EC8-44DB-8EC0-A68DC4300610}">
      <dsp:nvSpPr>
        <dsp:cNvPr id="0" name=""/>
        <dsp:cNvSpPr/>
      </dsp:nvSpPr>
      <dsp:spPr>
        <a:xfrm>
          <a:off x="0" y="471"/>
          <a:ext cx="10515600" cy="771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Typically preceded by nausea, but in increased intracranial pressure may occur without warning.</a:t>
          </a:r>
        </a:p>
      </dsp:txBody>
      <dsp:txXfrm>
        <a:off x="0" y="471"/>
        <a:ext cx="10515600" cy="771759"/>
      </dsp:txXfrm>
    </dsp:sp>
    <dsp:sp modelId="{189B1DF5-04CC-41FA-98E4-787909E4FAA8}">
      <dsp:nvSpPr>
        <dsp:cNvPr id="0" name=""/>
        <dsp:cNvSpPr/>
      </dsp:nvSpPr>
      <dsp:spPr>
        <a:xfrm>
          <a:off x="0" y="7722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72DA3-D346-41B5-8FF6-21AE6C464AAC}">
      <dsp:nvSpPr>
        <dsp:cNvPr id="0" name=""/>
        <dsp:cNvSpPr/>
      </dsp:nvSpPr>
      <dsp:spPr>
        <a:xfrm>
          <a:off x="0" y="772231"/>
          <a:ext cx="10515600" cy="771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Suggests upper gastrointestinal disorders</a:t>
          </a:r>
        </a:p>
      </dsp:txBody>
      <dsp:txXfrm>
        <a:off x="0" y="772231"/>
        <a:ext cx="10515600" cy="771759"/>
      </dsp:txXfrm>
    </dsp:sp>
    <dsp:sp modelId="{07EE2D70-41BE-4450-82F4-64CE6F449758}">
      <dsp:nvSpPr>
        <dsp:cNvPr id="0" name=""/>
        <dsp:cNvSpPr/>
      </dsp:nvSpPr>
      <dsp:spPr>
        <a:xfrm>
          <a:off x="0" y="154399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F4E52-8574-4598-831F-7355DE20420C}">
      <dsp:nvSpPr>
        <dsp:cNvPr id="0" name=""/>
        <dsp:cNvSpPr/>
      </dsp:nvSpPr>
      <dsp:spPr>
        <a:xfrm>
          <a:off x="0" y="1543991"/>
          <a:ext cx="10515600" cy="771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Obstruction distal to the pylorus produces </a:t>
          </a:r>
          <a:r>
            <a:rPr lang="en-US" sz="2100" b="1" kern="1200"/>
            <a:t>bile-stained</a:t>
          </a:r>
          <a:r>
            <a:rPr lang="en-US" sz="2100" kern="1200"/>
            <a:t> vomit while gastric outlet obstruction causes projectile </a:t>
          </a:r>
          <a:r>
            <a:rPr lang="en-US" sz="2100" b="1" kern="1200"/>
            <a:t>non- bile-stained </a:t>
          </a:r>
          <a:r>
            <a:rPr lang="en-US" sz="2100" kern="1200"/>
            <a:t>vomit.</a:t>
          </a:r>
        </a:p>
      </dsp:txBody>
      <dsp:txXfrm>
        <a:off x="0" y="1543991"/>
        <a:ext cx="10515600" cy="771759"/>
      </dsp:txXfrm>
    </dsp:sp>
    <dsp:sp modelId="{53DC73D1-B320-4A9B-ADB6-53800FF723D8}">
      <dsp:nvSpPr>
        <dsp:cNvPr id="0" name=""/>
        <dsp:cNvSpPr/>
      </dsp:nvSpPr>
      <dsp:spPr>
        <a:xfrm>
          <a:off x="0" y="231575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25655-CB16-4A76-BFE2-F236C566743F}">
      <dsp:nvSpPr>
        <dsp:cNvPr id="0" name=""/>
        <dsp:cNvSpPr/>
      </dsp:nvSpPr>
      <dsp:spPr>
        <a:xfrm>
          <a:off x="0" y="2315750"/>
          <a:ext cx="10515600" cy="771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Common in gastroenteritis, cholecystitis, pancreatitis and hepatitis.</a:t>
          </a:r>
        </a:p>
      </dsp:txBody>
      <dsp:txXfrm>
        <a:off x="0" y="2315750"/>
        <a:ext cx="10515600" cy="771759"/>
      </dsp:txXfrm>
    </dsp:sp>
    <dsp:sp modelId="{24B18E95-48E2-4799-8B71-A5456BE61875}">
      <dsp:nvSpPr>
        <dsp:cNvPr id="0" name=""/>
        <dsp:cNvSpPr/>
      </dsp:nvSpPr>
      <dsp:spPr>
        <a:xfrm>
          <a:off x="0" y="308751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2F7A8-E860-4AFE-B24E-8AD5263513FF}">
      <dsp:nvSpPr>
        <dsp:cNvPr id="0" name=""/>
        <dsp:cNvSpPr/>
      </dsp:nvSpPr>
      <dsp:spPr>
        <a:xfrm>
          <a:off x="0" y="3087510"/>
          <a:ext cx="10515600" cy="771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Non- alimentary causes: severe pain as renal or biliary colic, myocardial infarction, systemic disease, metabolic disorders, drug therapy and psychological causes.  </a:t>
          </a:r>
        </a:p>
      </dsp:txBody>
      <dsp:txXfrm>
        <a:off x="0" y="3087510"/>
        <a:ext cx="10515600" cy="7717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FDAAB-DF55-4344-9119-B5563A24EB7A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C4D37-D6C6-4696-A24E-4D14B5D95FED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Proceeded by nausea</a:t>
          </a:r>
        </a:p>
      </dsp:txBody>
      <dsp:txXfrm>
        <a:off x="0" y="531"/>
        <a:ext cx="10515600" cy="870055"/>
      </dsp:txXfrm>
    </dsp:sp>
    <dsp:sp modelId="{FAF9550A-8A37-409A-B408-E23F4504DF0E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8059A-B725-4FCD-BBAF-78B75B23D364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Bile-stained, blood- stained, feculent</a:t>
          </a:r>
        </a:p>
      </dsp:txBody>
      <dsp:txXfrm>
        <a:off x="0" y="870586"/>
        <a:ext cx="10515600" cy="870055"/>
      </dsp:txXfrm>
    </dsp:sp>
    <dsp:sp modelId="{2944815E-755C-44AD-9C73-D4B8BA068C9D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E60D3B-5835-4181-A761-A710AF9FAE15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Associated with abdominal pain or dyspepsia</a:t>
          </a:r>
        </a:p>
      </dsp:txBody>
      <dsp:txXfrm>
        <a:off x="0" y="1740641"/>
        <a:ext cx="10515600" cy="870055"/>
      </dsp:txXfrm>
    </dsp:sp>
    <dsp:sp modelId="{9BAB0F21-41DA-4BDA-A87B-33B41579D123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CA32E-67CD-4FB8-88A8-442D624E3896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Relieving abdominal pain or dyspepsia</a:t>
          </a:r>
        </a:p>
      </dsp:txBody>
      <dsp:txXfrm>
        <a:off x="0" y="2610696"/>
        <a:ext cx="10515600" cy="870055"/>
      </dsp:txXfrm>
    </dsp:sp>
    <dsp:sp modelId="{B6C0FA02-56B3-441E-8818-3E7DF4F5FAA8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C2743-4575-4182-9813-60F804610067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Related to mealtimes, early morning, late evening </a:t>
          </a:r>
        </a:p>
      </dsp:txBody>
      <dsp:txXfrm>
        <a:off x="0" y="3480751"/>
        <a:ext cx="10515600" cy="870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60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78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01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36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78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62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23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59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94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98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75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8/3/2021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7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54E0E6-1166-43B7-8EE5-8D4509C6E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742" y="1124988"/>
            <a:ext cx="4425962" cy="2387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GI Symptoms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C30DC3-3E4A-4781-8230-DCA18A50F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742" y="3633691"/>
            <a:ext cx="4425962" cy="16557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Dr. Ali </a:t>
            </a:r>
            <a:r>
              <a:rPr lang="en-US" dirty="0" err="1"/>
              <a:t>Jad</a:t>
            </a:r>
            <a:r>
              <a:rPr lang="en-US" dirty="0"/>
              <a:t> </a:t>
            </a:r>
            <a:r>
              <a:rPr lang="en-US" dirty="0" err="1"/>
              <a:t>Abdelwahab</a:t>
            </a:r>
            <a:endParaRPr lang="en-US" dirty="0"/>
          </a:p>
          <a:p>
            <a:pPr algn="l"/>
            <a:r>
              <a:rPr lang="en-US" dirty="0"/>
              <a:t>Introductory Course </a:t>
            </a:r>
          </a:p>
          <a:p>
            <a:pPr algn="l"/>
            <a:r>
              <a:rPr lang="en-US"/>
              <a:t>2020-2021</a:t>
            </a:r>
            <a:endParaRPr lang="en-US" dirty="0"/>
          </a:p>
        </p:txBody>
      </p:sp>
      <p:pic>
        <p:nvPicPr>
          <p:cNvPr id="4" name="Picture 3" descr="Desk with stethoscope and computer keyboard">
            <a:extLst>
              <a:ext uri="{FF2B5EF4-FFF2-40B4-BE49-F238E27FC236}">
                <a16:creationId xmlns:a16="http://schemas.microsoft.com/office/drawing/2014/main" id="{07AEF5A0-21BB-477E-9A54-5C75877E5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42" r="-2" b="-2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15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986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65E116-E398-4A9F-99B7-EB5454304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42" y="1124988"/>
            <a:ext cx="44259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PAIN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2EA084-7920-4413-A94C-7788C3EB3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0742" y="3633691"/>
            <a:ext cx="4425962" cy="1655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Painful mouth</a:t>
            </a:r>
          </a:p>
          <a:p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Heartburn and reflux</a:t>
            </a:r>
          </a:p>
          <a:p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Dyspepsia</a:t>
            </a:r>
          </a:p>
          <a:p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Odynophagia</a:t>
            </a:r>
          </a:p>
          <a:p>
            <a:r>
              <a: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Abdominal pain</a:t>
            </a:r>
          </a:p>
          <a:p>
            <a:endParaRPr lang="en-US" sz="15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4" name="Picture 23" descr="Close-up unopened pill packets">
            <a:extLst>
              <a:ext uri="{FF2B5EF4-FFF2-40B4-BE49-F238E27FC236}">
                <a16:creationId xmlns:a16="http://schemas.microsoft.com/office/drawing/2014/main" id="{45A37B42-4217-40EB-81CB-99B79CB71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67" r="16015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38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348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3B397-0CEC-4254-9C60-79C67975C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Painful mouth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29A98A-0090-49F4-B5CB-653B1A9A29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708956"/>
              </p:ext>
            </p:extLst>
          </p:nvPr>
        </p:nvGraphicFramePr>
        <p:xfrm>
          <a:off x="838200" y="1825625"/>
          <a:ext cx="10515600" cy="385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090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A9D59-A2DA-402A-8327-68A7D5A5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Heartburn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59F40AB-00E3-4BFA-A0E5-C69BCB060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A hot, burning retrosternal discomfort which radiates upwards</a:t>
            </a:r>
          </a:p>
          <a:p>
            <a:r>
              <a:rPr lang="en-US" dirty="0"/>
              <a:t>Precipitated by lying flat or bending forward</a:t>
            </a:r>
          </a:p>
          <a:p>
            <a:r>
              <a:rPr lang="en-US" dirty="0"/>
              <a:t>Associated symptoms: water brash/ acid brash</a:t>
            </a:r>
          </a:p>
          <a:p>
            <a:r>
              <a:rPr lang="en-US" dirty="0"/>
              <a:t>D Dx: cardiac pain</a:t>
            </a:r>
          </a:p>
        </p:txBody>
      </p:sp>
      <p:sp>
        <p:nvSpPr>
          <p:cNvPr id="2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1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153233-A8F7-4C37-8C90-25C770706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Reflux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E7C7C-E450-4B75-8913-DFAC3C583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sour taste in the mouth from regurgitating gastric acid 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2">
                <a:lumMod val="75000"/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079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267CD-FE85-4DED-B01A-540B166FA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Water brash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F7A1A-E80A-4751-806F-D3794EE58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US" b="1" dirty="0"/>
              <a:t>is the sudden appearance of fluid in the mouth due to reflex salivation as a result of GERD or, rarely, peptic ulcer disease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49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3799D-BBCC-4E64-9203-05E38A72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1220919"/>
            <a:ext cx="542578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Acid brash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2F796-7BC7-4637-80DD-8389C58EA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908" y="3700594"/>
            <a:ext cx="5425781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taste of acid appearing in the mouth due to reflux/ regurgitation.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361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6443B-4426-4776-859B-C68A0D32C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Dyspepsia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BCC8CCA-04E0-47C1-8A92-91C4046BED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244369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102CDD-DB32-4E99-AD23-27CDBE2B6C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Clusters of symptoms are used to classify dyspepsia:</a:t>
            </a:r>
          </a:p>
          <a:p>
            <a:pPr marL="0" indent="0">
              <a:buNone/>
            </a:pPr>
            <a:r>
              <a:rPr lang="en-US" b="1" dirty="0"/>
              <a:t>1. Reflux-like dyspepsia (heartburn-predominant dyspepsia)</a:t>
            </a:r>
          </a:p>
          <a:p>
            <a:pPr marL="0" indent="0">
              <a:buNone/>
            </a:pPr>
            <a:r>
              <a:rPr lang="en-US" b="1" dirty="0"/>
              <a:t>2. Ulcer-like dyspepsia (epigastric pain relieved by food or antacids)</a:t>
            </a:r>
          </a:p>
          <a:p>
            <a:pPr marL="0" indent="0">
              <a:buNone/>
            </a:pPr>
            <a:r>
              <a:rPr lang="en-US" b="1" dirty="0"/>
              <a:t>3.Dysmotility-like dyspepsia (nausea, belching, bloating and premature satiety)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57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EE785-B366-4AEF-A209-36C4414A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Odynophagia</a:t>
            </a:r>
            <a:br>
              <a:rPr lang="en-US" sz="3400" dirty="0">
                <a:solidFill>
                  <a:srgbClr val="FFFFFF"/>
                </a:solidFill>
              </a:rPr>
            </a:br>
            <a:endParaRPr lang="en-US" sz="3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F9164-FBDD-4B5F-B2D9-B8A516A3C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US" b="1" dirty="0"/>
              <a:t>Pain on swallowing , it can be present with or without dysphagia</a:t>
            </a:r>
          </a:p>
          <a:p>
            <a:r>
              <a:rPr lang="en-US" b="1" dirty="0"/>
              <a:t>Indicates active esophageal ulceration from peptic esophagitis or esophageal candidiasis.</a:t>
            </a:r>
          </a:p>
        </p:txBody>
      </p:sp>
      <p:sp>
        <p:nvSpPr>
          <p:cNvPr id="26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209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0B68B7F5-ECD2-4D6F-B155-CD0738C145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40" r="-1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9F120-F51E-476F-A039-606F34704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 dirty="0"/>
              <a:t>Abdominal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306E1-560E-4576-98FD-C1B8DED37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/>
              <a:t>SOCRATES</a:t>
            </a:r>
          </a:p>
          <a:p>
            <a:pPr marL="0" indent="0">
              <a:buNone/>
            </a:pPr>
            <a:r>
              <a:rPr lang="en-US" sz="2600" b="1"/>
              <a:t>S: </a:t>
            </a:r>
            <a:r>
              <a:rPr lang="en-US" sz="2600"/>
              <a:t>Site</a:t>
            </a:r>
          </a:p>
          <a:p>
            <a:pPr marL="0" indent="0">
              <a:buNone/>
            </a:pPr>
            <a:r>
              <a:rPr lang="en-US" sz="2600" b="1"/>
              <a:t>O: </a:t>
            </a:r>
            <a:r>
              <a:rPr lang="en-US" sz="2600"/>
              <a:t>Onset</a:t>
            </a:r>
          </a:p>
          <a:p>
            <a:pPr marL="0" indent="0">
              <a:buNone/>
            </a:pPr>
            <a:r>
              <a:rPr lang="en-US" sz="2600" b="1"/>
              <a:t>C: </a:t>
            </a:r>
            <a:r>
              <a:rPr lang="en-US" sz="2600"/>
              <a:t>Character</a:t>
            </a:r>
          </a:p>
          <a:p>
            <a:pPr marL="0" indent="0">
              <a:buNone/>
            </a:pPr>
            <a:r>
              <a:rPr lang="en-US" sz="2600" b="1"/>
              <a:t>R: </a:t>
            </a:r>
            <a:r>
              <a:rPr lang="en-US" sz="2600"/>
              <a:t>Radiation</a:t>
            </a:r>
          </a:p>
          <a:p>
            <a:pPr marL="0" indent="0">
              <a:buNone/>
            </a:pPr>
            <a:r>
              <a:rPr lang="en-US" sz="2600" b="1"/>
              <a:t>A: </a:t>
            </a:r>
            <a:r>
              <a:rPr lang="en-US" sz="2600"/>
              <a:t>Associated symptoms</a:t>
            </a:r>
          </a:p>
          <a:p>
            <a:pPr marL="0" indent="0">
              <a:buNone/>
            </a:pPr>
            <a:r>
              <a:rPr lang="en-US" sz="2600" b="1"/>
              <a:t>T: </a:t>
            </a:r>
            <a:r>
              <a:rPr lang="en-US" sz="2600"/>
              <a:t>Timing</a:t>
            </a:r>
          </a:p>
          <a:p>
            <a:pPr marL="0" indent="0">
              <a:buNone/>
            </a:pPr>
            <a:r>
              <a:rPr lang="en-US" sz="2600" b="1"/>
              <a:t>E: </a:t>
            </a:r>
            <a:r>
              <a:rPr lang="en-US" sz="2600" b="0" i="0" u="none" strike="noStrike" baseline="0">
                <a:latin typeface="HelveticaNeue-MediumCond"/>
              </a:rPr>
              <a:t>Exacerbating and relieving factors</a:t>
            </a:r>
          </a:p>
          <a:p>
            <a:pPr marL="0" indent="0">
              <a:buNone/>
            </a:pPr>
            <a:r>
              <a:rPr lang="en-US" sz="2600" b="1">
                <a:latin typeface="HelveticaNeue-MediumCond"/>
              </a:rPr>
              <a:t>S:</a:t>
            </a:r>
            <a:r>
              <a:rPr lang="en-US" sz="2600">
                <a:latin typeface="HelveticaNeue-MediumCond"/>
              </a:rPr>
              <a:t> Severity</a:t>
            </a:r>
            <a:endParaRPr lang="en-US" sz="2600" b="1"/>
          </a:p>
        </p:txBody>
      </p:sp>
    </p:spTree>
    <p:extLst>
      <p:ext uri="{BB962C8B-B14F-4D97-AF65-F5344CB8AC3E}">
        <p14:creationId xmlns:p14="http://schemas.microsoft.com/office/powerpoint/2010/main" val="1238392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531EC-7E77-486E-8373-B3328880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74348-BBD9-4165-A869-3391DB6B3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Visceral abdominal pain:</a:t>
            </a:r>
            <a:r>
              <a:rPr lang="en-US" dirty="0"/>
              <a:t> deep and poorly localized in the midline</a:t>
            </a:r>
          </a:p>
          <a:p>
            <a:r>
              <a:rPr lang="en-US" b="1" dirty="0"/>
              <a:t>Somatic pain </a:t>
            </a:r>
            <a:r>
              <a:rPr lang="en-US" dirty="0"/>
              <a:t>from the parietal peritoneum and abdominal wall localized to the area of inflammation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84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3ACBD-F562-4BFE-9AD5-9BB6FA1D1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The Gastrointestinal System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98356502-71BA-4762-A1B2-8E4D8C98A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043428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6393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D9A12-EABB-42E5-BD10-49149BF12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2" y="136525"/>
            <a:ext cx="10515600" cy="1325563"/>
          </a:xfrm>
        </p:spPr>
        <p:txBody>
          <a:bodyPr/>
          <a:lstStyle/>
          <a:p>
            <a:r>
              <a:rPr lang="en-US" dirty="0"/>
              <a:t>Site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DCBADA-FF78-4C21-A0D2-838C2FF2C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76" y="1169894"/>
            <a:ext cx="12084425" cy="5230905"/>
          </a:xfrm>
        </p:spPr>
      </p:pic>
    </p:spTree>
    <p:extLst>
      <p:ext uri="{BB962C8B-B14F-4D97-AF65-F5344CB8AC3E}">
        <p14:creationId xmlns:p14="http://schemas.microsoft.com/office/powerpoint/2010/main" val="1916260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12A8-930C-40F9-A3A1-BC06123CE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D4CBC-C44B-4105-9AEA-578CD096F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Sudden</a:t>
            </a:r>
            <a:r>
              <a:rPr lang="en-US" dirty="0"/>
              <a:t> onset of severe abdominal pain, rapidly progressing to become generalized and constant, suggests a hollow viscus perforation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36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846F0-3E5D-46D4-B09F-FBD547006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D69E4-CCBB-4767-84F0-1B4D065B0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Constant</a:t>
            </a:r>
            <a:r>
              <a:rPr lang="en-US" dirty="0"/>
              <a:t> pain : usually due to inflammation</a:t>
            </a:r>
          </a:p>
          <a:p>
            <a:r>
              <a:rPr lang="en-US" b="1" dirty="0"/>
              <a:t>Colicky</a:t>
            </a:r>
            <a:r>
              <a:rPr lang="en-US" dirty="0"/>
              <a:t> pain: arises from hollow structures, e.g., small or large bowel obstruction, or the uterus during labor. It lasts for a short period of time (seconds or minutes), eases off and then returns.</a:t>
            </a:r>
          </a:p>
          <a:p>
            <a:r>
              <a:rPr lang="en-US" b="1" dirty="0"/>
              <a:t>Dull, vague </a:t>
            </a:r>
            <a:r>
              <a:rPr lang="en-US" dirty="0"/>
              <a:t>and poorly localized pain is more typical of an inflammatory process or low-grade infection, e.g., salpingitis, appendicitis or diverticulitis.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454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DC55F-1186-4AB1-8159-EBF9E0672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22581"/>
          </a:xfrm>
        </p:spPr>
        <p:txBody>
          <a:bodyPr>
            <a:normAutofit fontScale="90000"/>
          </a:bodyPr>
          <a:lstStyle/>
          <a:p>
            <a:r>
              <a:rPr lang="en-US" dirty="0"/>
              <a:t>Radiation</a:t>
            </a:r>
            <a:br>
              <a:rPr lang="en-US" dirty="0"/>
            </a:br>
            <a:r>
              <a:rPr lang="en-US" dirty="0"/>
              <a:t>Referral</a:t>
            </a:r>
            <a:br>
              <a:rPr lang="en-US" dirty="0"/>
            </a:br>
            <a:r>
              <a:rPr lang="en-US" dirty="0"/>
              <a:t>Shifting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0E7184-6AB2-455C-8D07-6DC0CB7DE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1536" y="484094"/>
            <a:ext cx="6112393" cy="6129638"/>
          </a:xfrm>
        </p:spPr>
      </p:pic>
    </p:spTree>
    <p:extLst>
      <p:ext uri="{BB962C8B-B14F-4D97-AF65-F5344CB8AC3E}">
        <p14:creationId xmlns:p14="http://schemas.microsoft.com/office/powerpoint/2010/main" val="2593784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FD1C4-26D6-4853-A539-FAB48B87D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Associated symptoms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56693-A210-42DC-82F4-D1C96C8FE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Anorexia, nausea and vomiting</a:t>
            </a:r>
          </a:p>
          <a:p>
            <a:r>
              <a:rPr lang="en-US" dirty="0"/>
              <a:t>Common but nonspecific</a:t>
            </a:r>
          </a:p>
          <a:p>
            <a:r>
              <a:rPr lang="en-US" dirty="0"/>
              <a:t>May be absent, even in advanced intra abdominal disease</a:t>
            </a:r>
          </a:p>
          <a:p>
            <a:r>
              <a:rPr lang="en-US" dirty="0"/>
              <a:t>Altered bowel habit</a:t>
            </a:r>
          </a:p>
          <a:p>
            <a:r>
              <a:rPr lang="en-US" dirty="0"/>
              <a:t>Breathlessness or palpitation may suggest non-alimentary causes</a:t>
            </a:r>
          </a:p>
          <a:p>
            <a:r>
              <a:rPr lang="en-US" dirty="0"/>
              <a:t>Hypotension and tachycardia following the onset of pain suggest intra-abdominal sepsis or bleeding</a:t>
            </a:r>
          </a:p>
        </p:txBody>
      </p:sp>
    </p:spTree>
    <p:extLst>
      <p:ext uri="{BB962C8B-B14F-4D97-AF65-F5344CB8AC3E}">
        <p14:creationId xmlns:p14="http://schemas.microsoft.com/office/powerpoint/2010/main" val="3449165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F8330-0C98-4C43-9EE9-59F6549A4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A220D-0591-42E6-8EEB-92BE5DFFF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Silent interval during the first hour or two after perforation.</a:t>
            </a:r>
          </a:p>
          <a:p>
            <a:r>
              <a:rPr lang="en-US" dirty="0"/>
              <a:t>Change in the pattern of symptoms suggests either that the initial diagnosis was wrong or that complications have developed</a:t>
            </a:r>
          </a:p>
          <a:p>
            <a:r>
              <a:rPr lang="en-US" dirty="0"/>
              <a:t>Pain persisting for hours, or days suggests an inflammatory disorder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75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D641C-9D8E-4085-8F25-86C90DCF9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Exacerbating and relieving factors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12CCF-107F-42C3-9558-EDEDE819F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Pain exacerbated by movement or coughing suggests inflammation: lie still</a:t>
            </a:r>
          </a:p>
          <a:p>
            <a:r>
              <a:rPr lang="en-US" dirty="0"/>
              <a:t>Colicky pain:  typically move around or draw their knees up towards the chest during spasms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97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2AD3C-D684-4F6D-B715-CB9375E0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562D9-DC5F-4613-9D97-03319CE36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Excruciating</a:t>
            </a:r>
            <a:r>
              <a:rPr lang="en-US" dirty="0"/>
              <a:t> pain: poorly relieved by opioid analgesia/ ischemic vascular event or ruptured aortic aneurysm</a:t>
            </a:r>
          </a:p>
          <a:p>
            <a:r>
              <a:rPr lang="en-US" b="1" dirty="0"/>
              <a:t>Severe</a:t>
            </a:r>
            <a:r>
              <a:rPr lang="en-US" dirty="0"/>
              <a:t> pain rapidly eased by potent analgesia is more typical of acute pancreatitis or peritonitis secondary to a ruptured viscus</a:t>
            </a:r>
          </a:p>
          <a:p>
            <a:r>
              <a:rPr lang="en-US" dirty="0"/>
              <a:t>Scale 1 to 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351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3D5CE3-E3A5-4852-8C0D-509CEE669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Dysphagia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3179CA-3854-4840-8778-8A269657D4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Difficult swallowing 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9D6221-8CDD-49FF-A499-78311C1955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Onset: recent or longstanding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Nature: intermittent or progressive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Difficulty swallowing solids, liquids or both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Level the patient feels food sticks 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Any regurgitation or reflux of food or fluid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Any associated pain (odynophagia), heartburn or weight loss.</a:t>
            </a:r>
          </a:p>
        </p:txBody>
      </p:sp>
    </p:spTree>
    <p:extLst>
      <p:ext uri="{BB962C8B-B14F-4D97-AF65-F5344CB8AC3E}">
        <p14:creationId xmlns:p14="http://schemas.microsoft.com/office/powerpoint/2010/main" val="458638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1EB73-27E6-4070-9B8A-13AAB6603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Dysphagia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8DE468-93A6-40D7-BBB0-931FCB715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Neurological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03ADF-25C3-4FBF-B6D1-8574074154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Neurological dysphagia is worse for liquids than for solids and may be accompanied by choking</a:t>
            </a:r>
          </a:p>
          <a:p>
            <a:r>
              <a:rPr lang="en-US" dirty="0"/>
              <a:t>Neuromuscular dysphagia, or esophageal dysmotility, presents in middle age, is worse for solids and may be helped by liquids and sitting upright.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8C369A-1603-4778-81E1-9F5F36657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Mechanical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3BDE5-9039-44A2-9B8F-E583807795B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Mechanical dysphagia is often due to esophageal stricture.</a:t>
            </a:r>
          </a:p>
          <a:p>
            <a:r>
              <a:rPr lang="en-US" dirty="0"/>
              <a:t>With weight loss, a short history and no reflux symptoms, suspect esophageal cancer.</a:t>
            </a:r>
          </a:p>
          <a:p>
            <a:r>
              <a:rPr lang="en-US" dirty="0"/>
              <a:t>Longstanding dysphagia without weight loss but accompanied by heartburn is more likely to be due to benign peptic stricture.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67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03D83-26A9-44D2-821D-979FBE8F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Gastrointestinal System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B6DD3A-765F-4D28-A0CB-84E5C78CB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2452" y="1307246"/>
            <a:ext cx="10515600" cy="5412275"/>
          </a:xfrm>
        </p:spPr>
      </p:pic>
    </p:spTree>
    <p:extLst>
      <p:ext uri="{BB962C8B-B14F-4D97-AF65-F5344CB8AC3E}">
        <p14:creationId xmlns:p14="http://schemas.microsoft.com/office/powerpoint/2010/main" val="520073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C6180D-A0A2-4B34-AA6F-318A82824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Dysphagia/ Causes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64356022-CC3D-4909-AE1A-15FC6787A9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85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6232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712E3-561F-41AF-99E5-7FB9CB163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Nausea and vomiting (N/V)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32E70-58A6-410B-9FB3-F17AC8ED3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Nausea is the unpleasant sensation of being about to vomit .</a:t>
            </a:r>
          </a:p>
          <a:p>
            <a:r>
              <a:rPr lang="en-US" dirty="0"/>
              <a:t>Vomiting is the forceful expulsion of gastric contents via the mouth. (D.DX: Regurgitation: effortless)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24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FDC7F-C436-4D1C-85C3-D2BCC64CB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Vomiting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C49A76-8AA5-43A5-BC25-4292C6B663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85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6165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F216A2-FB69-4F79-8AEA-523807DEE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Vomiting/ Checklist</a:t>
            </a: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E6FA7C05-1739-4372-92C7-062A6C6D34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440091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7411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5917D1-2955-44C0-B3BC-A34818D1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Wind and Flatulence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BACDC-6300-455E-BE30-E7332E1C5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US" sz="2200" dirty="0"/>
              <a:t>200–2000 ml /day of flatus is passed normally.</a:t>
            </a:r>
          </a:p>
          <a:p>
            <a:r>
              <a:rPr lang="en-US" sz="2200" dirty="0"/>
              <a:t>Excessive flatus occurs in lactase deficiency and intestinal malabsorption.</a:t>
            </a:r>
          </a:p>
          <a:p>
            <a:r>
              <a:rPr lang="en-US" sz="2200" dirty="0"/>
              <a:t>No flatus is passed with intestinal obstruction.</a:t>
            </a:r>
          </a:p>
          <a:p>
            <a:r>
              <a:rPr lang="en-US" sz="2200" dirty="0"/>
              <a:t>Belching is due to air swallowing and has no medical significance.</a:t>
            </a:r>
          </a:p>
          <a:p>
            <a:r>
              <a:rPr lang="en-US" sz="2200" dirty="0"/>
              <a:t>Belching may indicate anxiety, or an attempt to relieve abdominal pain or discomfort, and accompanies GERD.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014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D63F4-FC50-442F-8898-76F6C5C09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Abdominal distension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9BC096-C60A-4B5D-8081-10CED4C93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Fat</a:t>
            </a:r>
            <a:r>
              <a:rPr lang="en-US" dirty="0"/>
              <a:t>: Obesity</a:t>
            </a:r>
          </a:p>
          <a:p>
            <a:r>
              <a:rPr lang="en-US" b="1" dirty="0"/>
              <a:t>Flatus</a:t>
            </a:r>
            <a:r>
              <a:rPr lang="en-US" dirty="0"/>
              <a:t>: Pseudo-obstruction, obstruction</a:t>
            </a:r>
          </a:p>
          <a:p>
            <a:r>
              <a:rPr lang="en-US" b="1" dirty="0"/>
              <a:t>Feces</a:t>
            </a:r>
            <a:r>
              <a:rPr lang="en-US" dirty="0"/>
              <a:t>: Subacute obstruction, constipation</a:t>
            </a:r>
          </a:p>
          <a:p>
            <a:r>
              <a:rPr lang="en-US" b="1" dirty="0"/>
              <a:t>Fluid</a:t>
            </a:r>
            <a:r>
              <a:rPr lang="en-US" dirty="0"/>
              <a:t>: Ascites, distended urinary bladder, tumors (ovarian)</a:t>
            </a:r>
          </a:p>
          <a:p>
            <a:r>
              <a:rPr lang="en-US" b="1" dirty="0"/>
              <a:t>Fetus</a:t>
            </a:r>
            <a:r>
              <a:rPr lang="en-US" dirty="0"/>
              <a:t>: LMP</a:t>
            </a:r>
          </a:p>
          <a:p>
            <a:r>
              <a:rPr lang="en-US" b="1" dirty="0"/>
              <a:t>Functional</a:t>
            </a:r>
            <a:r>
              <a:rPr lang="en-US" dirty="0"/>
              <a:t>: Bloating (IBS)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223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C3B2A-2268-4726-8A80-4E1EB968C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Diarrhea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142AB-3DE6-49CA-9965-91D192274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frequent passage of loose stools.</a:t>
            </a:r>
          </a:p>
          <a:p>
            <a:r>
              <a:rPr lang="en-US" dirty="0"/>
              <a:t>Normal bowel movement frequency ranges from three times daily to once every 3 days.</a:t>
            </a:r>
          </a:p>
          <a:p>
            <a:r>
              <a:rPr lang="en-US" dirty="0"/>
              <a:t>Bloody diarrhea may be due to inflammatory bowel disease, colonic ischemia or infective gastroenteritis.</a:t>
            </a:r>
          </a:p>
        </p:txBody>
      </p:sp>
    </p:spTree>
    <p:extLst>
      <p:ext uri="{BB962C8B-B14F-4D97-AF65-F5344CB8AC3E}">
        <p14:creationId xmlns:p14="http://schemas.microsoft.com/office/powerpoint/2010/main" val="521174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28E43-15DC-4E19-BD22-51CFF804E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Diarrhea/ Causes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7AA78F-9A33-4D3F-A193-1AC55F0D13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Acute: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4FC8F-14C0-4E10-B3C6-35A75F9FA9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Infective GE</a:t>
            </a:r>
          </a:p>
          <a:p>
            <a:r>
              <a:rPr lang="en-US" dirty="0"/>
              <a:t>Drugs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B87728-EE1B-4BEE-BAC8-17B958B18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Chronic (&gt;4 weeks):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908816-D208-4BE4-881A-E31AC20635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IBS</a:t>
            </a:r>
          </a:p>
          <a:p>
            <a:r>
              <a:rPr lang="en-US" dirty="0"/>
              <a:t>IBD</a:t>
            </a:r>
          </a:p>
          <a:p>
            <a:r>
              <a:rPr lang="en-US" dirty="0"/>
              <a:t>Parasitic infestations</a:t>
            </a:r>
          </a:p>
          <a:p>
            <a:r>
              <a:rPr lang="en-US" dirty="0"/>
              <a:t>Colorectal cancer</a:t>
            </a:r>
          </a:p>
          <a:p>
            <a:r>
              <a:rPr lang="en-US" dirty="0"/>
              <a:t>Autonomic neuropathy</a:t>
            </a:r>
          </a:p>
          <a:p>
            <a:r>
              <a:rPr lang="en-US" dirty="0"/>
              <a:t>Laxative abuse</a:t>
            </a:r>
          </a:p>
          <a:p>
            <a:r>
              <a:rPr lang="en-US" dirty="0"/>
              <a:t>Hyperthyroidism</a:t>
            </a:r>
          </a:p>
          <a:p>
            <a:r>
              <a:rPr lang="en-US" dirty="0"/>
              <a:t>Bowel resection</a:t>
            </a:r>
          </a:p>
          <a:p>
            <a:r>
              <a:rPr lang="en-US" dirty="0"/>
              <a:t>Malabsorption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84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7BC10-C0A5-4A9C-9560-577B8CBA2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Diarrhea/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88AE0-B29F-4299-92FB-27587FF32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Onset: acute, chronic or intermittent</a:t>
            </a:r>
          </a:p>
          <a:p>
            <a:r>
              <a:rPr lang="en-US" dirty="0"/>
              <a:t>Stool:  Frequency, </a:t>
            </a:r>
          </a:p>
          <a:p>
            <a:pPr marL="0" indent="0">
              <a:buNone/>
            </a:pPr>
            <a:r>
              <a:rPr lang="en-US" dirty="0"/>
              <a:t>               Volume,</a:t>
            </a:r>
          </a:p>
          <a:p>
            <a:pPr marL="0" indent="0">
              <a:buNone/>
            </a:pPr>
            <a:r>
              <a:rPr lang="en-US" dirty="0"/>
              <a:t>               Color,</a:t>
            </a:r>
          </a:p>
          <a:p>
            <a:pPr marL="0" indent="0">
              <a:buNone/>
            </a:pPr>
            <a:r>
              <a:rPr lang="en-US" dirty="0"/>
              <a:t>               Consistency: watery, unformed or semisolid </a:t>
            </a:r>
          </a:p>
          <a:p>
            <a:pPr marL="0" indent="0">
              <a:buNone/>
            </a:pPr>
            <a:r>
              <a:rPr lang="en-US" dirty="0"/>
              <a:t>               Contents: red blood, mucus or pus</a:t>
            </a:r>
          </a:p>
          <a:p>
            <a:r>
              <a:rPr lang="en-US" dirty="0"/>
              <a:t>Associated symptoms</a:t>
            </a:r>
          </a:p>
          <a:p>
            <a:r>
              <a:rPr lang="en-US" dirty="0"/>
              <a:t>Recent travel</a:t>
            </a:r>
          </a:p>
          <a:p>
            <a:r>
              <a:rPr lang="en-US" dirty="0"/>
              <a:t>Drugs</a:t>
            </a:r>
          </a:p>
        </p:txBody>
      </p:sp>
    </p:spTree>
    <p:extLst>
      <p:ext uri="{BB962C8B-B14F-4D97-AF65-F5344CB8AC3E}">
        <p14:creationId xmlns:p14="http://schemas.microsoft.com/office/powerpoint/2010/main" val="42220640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90F2-5666-4B00-AAEA-F73C53BA7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B4874-8375-4283-A462-F55AA6467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Infrequent passage of hard stools and may be due to impaired colonic motility, physical obstruction, impaired rectal sensation or anorectal dysfunction causing anismus (impaired process of evacuation)</a:t>
            </a:r>
          </a:p>
          <a:p>
            <a:r>
              <a:rPr lang="en-US" dirty="0"/>
              <a:t>Absolute constipation (no gas or bowel movements) suggests intestinal obstruction and is likely to be associated with pain, vomiting and distension.</a:t>
            </a:r>
          </a:p>
          <a:p>
            <a:r>
              <a:rPr lang="en-US" dirty="0"/>
              <a:t>Tenesmus the sensation of needing to defecate although the rectum is empty, suggests rectal inflammation or tumor.</a:t>
            </a:r>
          </a:p>
        </p:txBody>
      </p:sp>
    </p:spTree>
    <p:extLst>
      <p:ext uri="{BB962C8B-B14F-4D97-AF65-F5344CB8AC3E}">
        <p14:creationId xmlns:p14="http://schemas.microsoft.com/office/powerpoint/2010/main" val="220881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: Shape 60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Arc 62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64">
            <a:extLst>
              <a:ext uri="{FF2B5EF4-FFF2-40B4-BE49-F238E27FC236}">
                <a16:creationId xmlns:a16="http://schemas.microsoft.com/office/drawing/2014/main" id="{3F138222-D274-4866-96E7-C3B1D6DA8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Arc 66">
            <a:extLst>
              <a:ext uri="{FF2B5EF4-FFF2-40B4-BE49-F238E27FC236}">
                <a16:creationId xmlns:a16="http://schemas.microsoft.com/office/drawing/2014/main" id="{5888E255-D20B-4F26-B9DA-3DF036797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6DD2F-FA72-46A9-9941-AA5F3660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12" y="1122363"/>
            <a:ext cx="508763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Regions of the Abdomen</a:t>
            </a:r>
          </a:p>
        </p:txBody>
      </p:sp>
      <p:sp>
        <p:nvSpPr>
          <p:cNvPr id="83" name="Oval 68">
            <a:extLst>
              <a:ext uri="{FF2B5EF4-FFF2-40B4-BE49-F238E27FC236}">
                <a16:creationId xmlns:a16="http://schemas.microsoft.com/office/drawing/2014/main" id="{02AD46D6-02D6-45B3-921C-F4033826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2790" y="5367348"/>
            <a:ext cx="616353" cy="59963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B3FDCD-6075-465B-B539-504486B3A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6" r="1671"/>
          <a:stretch/>
        </p:blipFill>
        <p:spPr>
          <a:xfrm>
            <a:off x="6492678" y="739271"/>
            <a:ext cx="5051479" cy="5364145"/>
          </a:xfrm>
          <a:custGeom>
            <a:avLst/>
            <a:gdLst/>
            <a:ahLst/>
            <a:cxnLst/>
            <a:rect l="l" t="t" r="r" b="b"/>
            <a:pathLst>
              <a:path w="5051479" h="5503900">
                <a:moveTo>
                  <a:pt x="151948" y="0"/>
                </a:moveTo>
                <a:lnTo>
                  <a:pt x="4899531" y="0"/>
                </a:lnTo>
                <a:cubicBezTo>
                  <a:pt x="4983450" y="0"/>
                  <a:pt x="5051479" y="68029"/>
                  <a:pt x="5051479" y="151948"/>
                </a:cubicBezTo>
                <a:lnTo>
                  <a:pt x="5051479" y="5351952"/>
                </a:lnTo>
                <a:cubicBezTo>
                  <a:pt x="5051479" y="5435871"/>
                  <a:pt x="4983450" y="5503900"/>
                  <a:pt x="4899531" y="5503900"/>
                </a:cubicBezTo>
                <a:lnTo>
                  <a:pt x="151948" y="5503900"/>
                </a:lnTo>
                <a:cubicBezTo>
                  <a:pt x="68029" y="5503900"/>
                  <a:pt x="0" y="5435871"/>
                  <a:pt x="0" y="5351952"/>
                </a:cubicBezTo>
                <a:lnTo>
                  <a:pt x="0" y="151948"/>
                </a:lnTo>
                <a:cubicBezTo>
                  <a:pt x="0" y="68029"/>
                  <a:pt x="68029" y="0"/>
                  <a:pt x="15194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1981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88030-6637-419C-B589-75DBA6455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Constipation/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0AC4B-F7D1-470C-902D-F27DF8430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fiber in diet</a:t>
            </a:r>
          </a:p>
          <a:p>
            <a:r>
              <a:rPr lang="en-US" dirty="0"/>
              <a:t>IBS</a:t>
            </a:r>
          </a:p>
          <a:p>
            <a:r>
              <a:rPr lang="en-US" dirty="0"/>
              <a:t>Intestinal obstruction</a:t>
            </a:r>
          </a:p>
          <a:p>
            <a:r>
              <a:rPr lang="en-US" dirty="0"/>
              <a:t>Drugs</a:t>
            </a:r>
          </a:p>
          <a:p>
            <a:r>
              <a:rPr lang="en-US" dirty="0"/>
              <a:t>Metabolic/Endocrine : hypothyroidism, hypercalcemia</a:t>
            </a:r>
          </a:p>
          <a:p>
            <a:r>
              <a:rPr lang="en-US" dirty="0"/>
              <a:t>Immobility: stroke, Parkinson’s disease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08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160AD-D8F2-41A2-A00B-BF05AA158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Constipation/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DD688-5AF7-470E-BAB4-B0E56C1F3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Onset: lifelong or of recent onset</a:t>
            </a:r>
          </a:p>
          <a:p>
            <a:r>
              <a:rPr lang="en-US" dirty="0"/>
              <a:t>Stool frequency: how often the patient moves their bowels each week and how much time is spent straining at stool</a:t>
            </a:r>
          </a:p>
          <a:p>
            <a:r>
              <a:rPr lang="en-US" dirty="0"/>
              <a:t>Shape of the stool: for example, pellet-like</a:t>
            </a:r>
          </a:p>
          <a:p>
            <a:r>
              <a:rPr lang="en-US" dirty="0"/>
              <a:t>Associated symptoms, such as abdominal pain, anal pain on defecation or rectal bleeding</a:t>
            </a:r>
          </a:p>
          <a:p>
            <a:r>
              <a:rPr lang="en-US" dirty="0"/>
              <a:t>Drugs.</a:t>
            </a:r>
          </a:p>
        </p:txBody>
      </p:sp>
    </p:spTree>
    <p:extLst>
      <p:ext uri="{BB962C8B-B14F-4D97-AF65-F5344CB8AC3E}">
        <p14:creationId xmlns:p14="http://schemas.microsoft.com/office/powerpoint/2010/main" val="2382405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731F4-D6D9-48C9-A39D-7CA20EBF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Hematemesis&amp; Melaena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C5FF6-9991-4B97-988A-A95C53127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Hematemesis</a:t>
            </a:r>
            <a:r>
              <a:rPr lang="ar-JO" dirty="0"/>
              <a:t> </a:t>
            </a:r>
            <a:r>
              <a:rPr lang="en-US" dirty="0"/>
              <a:t>is vomiting blood</a:t>
            </a:r>
          </a:p>
          <a:p>
            <a:r>
              <a:rPr lang="en-US" dirty="0"/>
              <a:t>Fresh and red</a:t>
            </a:r>
          </a:p>
          <a:p>
            <a:r>
              <a:rPr lang="en-US" dirty="0"/>
              <a:t>Coffee grounds- like dark brown</a:t>
            </a:r>
          </a:p>
          <a:p>
            <a:r>
              <a:rPr lang="en-US" dirty="0"/>
              <a:t>Melaena</a:t>
            </a:r>
            <a:r>
              <a:rPr lang="ar-JO" dirty="0"/>
              <a:t> </a:t>
            </a:r>
            <a:r>
              <a:rPr lang="en-US" dirty="0"/>
              <a:t>is the passage of tarry, shiny black stools with a characteristic odor.</a:t>
            </a:r>
          </a:p>
        </p:txBody>
      </p:sp>
    </p:spTree>
    <p:extLst>
      <p:ext uri="{BB962C8B-B14F-4D97-AF65-F5344CB8AC3E}">
        <p14:creationId xmlns:p14="http://schemas.microsoft.com/office/powerpoint/2010/main" val="30183577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84BA9-EF01-487A-B21A-DE4CF6D44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Hematemesis&amp; Melena/ Checklist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1B19D5-FDB8-4291-B34A-F53240FA8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history of dyspepsia, peptic ulceration, GI bleeding, or liver disease</a:t>
            </a:r>
          </a:p>
          <a:p>
            <a:r>
              <a:rPr lang="en-US" dirty="0"/>
              <a:t>Alcohol, NSAIDs or steroids ingestion</a:t>
            </a:r>
          </a:p>
          <a:p>
            <a:r>
              <a:rPr lang="en-US" dirty="0"/>
              <a:t>Fresh blood or coffee-ground like blood</a:t>
            </a:r>
          </a:p>
          <a:p>
            <a:r>
              <a:rPr lang="en-US" dirty="0"/>
              <a:t>Preceded by intense retching</a:t>
            </a:r>
          </a:p>
          <a:p>
            <a:r>
              <a:rPr lang="en-US" dirty="0"/>
              <a:t>  Blood from the first vomitus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54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2E037-E580-4F56-B53B-D6FB13D0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Upper GI Bleeding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9C603-3F54-446E-8AF9-A5BBB973A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Gastric or duodenal ulcer</a:t>
            </a:r>
          </a:p>
          <a:p>
            <a:r>
              <a:rPr lang="en-US" dirty="0"/>
              <a:t>Mallory- Weiss esophageal tear</a:t>
            </a:r>
          </a:p>
          <a:p>
            <a:r>
              <a:rPr lang="en-US" dirty="0"/>
              <a:t>Esophagitis, gastritis, duodenitis</a:t>
            </a:r>
          </a:p>
          <a:p>
            <a:r>
              <a:rPr lang="en-US" dirty="0"/>
              <a:t>Esophageal varices</a:t>
            </a:r>
          </a:p>
          <a:p>
            <a:r>
              <a:rPr lang="en-US" dirty="0"/>
              <a:t>Esophageal or gastric cancer</a:t>
            </a:r>
          </a:p>
          <a:p>
            <a:r>
              <a:rPr lang="en-US" dirty="0"/>
              <a:t>Vascular malformation</a:t>
            </a:r>
          </a:p>
        </p:txBody>
      </p:sp>
    </p:spTree>
    <p:extLst>
      <p:ext uri="{BB962C8B-B14F-4D97-AF65-F5344CB8AC3E}">
        <p14:creationId xmlns:p14="http://schemas.microsoft.com/office/powerpoint/2010/main" val="41764261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4B414-E554-4CAC-9CC3-D3AFF8E6F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Rectal Bleeding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A383B-90B2-46A8-8B6A-8229A9108C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Fresh rectal bleeding indicates a disorder in the anal canal, rectum or colon</a:t>
            </a:r>
          </a:p>
          <a:p>
            <a:r>
              <a:rPr lang="en-US" dirty="0"/>
              <a:t>Blood may be mixed with stool, coat the surface of otherwise normal stool, or be seen on the toilet paper.</a:t>
            </a:r>
          </a:p>
          <a:p>
            <a:r>
              <a:rPr lang="en-US" dirty="0"/>
              <a:t>Severe upper GI can cause fresh rectal bleeding.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A5C18-9316-4FC1-AE26-84B0A9BF8B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Hemorrhoids</a:t>
            </a:r>
          </a:p>
          <a:p>
            <a:r>
              <a:rPr lang="en-US" dirty="0"/>
              <a:t>Anal fissure</a:t>
            </a:r>
          </a:p>
          <a:p>
            <a:r>
              <a:rPr lang="en-US" dirty="0"/>
              <a:t>Colorectal polyps</a:t>
            </a:r>
          </a:p>
          <a:p>
            <a:r>
              <a:rPr lang="en-US" dirty="0"/>
              <a:t>Colorectal cancer</a:t>
            </a:r>
          </a:p>
          <a:p>
            <a:r>
              <a:rPr lang="en-US" dirty="0"/>
              <a:t>Inflammatory bowel disease</a:t>
            </a:r>
          </a:p>
          <a:p>
            <a:r>
              <a:rPr lang="en-US" dirty="0"/>
              <a:t>Ischemic colitis</a:t>
            </a:r>
          </a:p>
          <a:p>
            <a:r>
              <a:rPr lang="en-US" dirty="0"/>
              <a:t>Diverticular disease</a:t>
            </a:r>
          </a:p>
          <a:p>
            <a:r>
              <a:rPr lang="en-US" dirty="0"/>
              <a:t>Vascular malformation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66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B46867-BA09-4383-8061-6D4BB7B8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Jaundice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459AA5-C863-440B-ABEF-4F06D1BB7C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3182" y="1880262"/>
            <a:ext cx="4777381" cy="292773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7A232-033B-4822-8E25-5442F7F45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Yellow discoloration of the sclera, mucus membranes &amp; skin from increased serum bilirubin concentration in the body fluids</a:t>
            </a:r>
          </a:p>
          <a:p>
            <a:r>
              <a:rPr lang="en-US" sz="2400"/>
              <a:t>Normal limits 5-17 mmol/L  (0.3 –1.0mg/dl)</a:t>
            </a:r>
          </a:p>
          <a:p>
            <a:r>
              <a:rPr lang="en-US" sz="2400"/>
              <a:t>Level about 50 mmol/L (3mg/dl) →clinical jaundice</a:t>
            </a:r>
          </a:p>
          <a:p>
            <a:r>
              <a:rPr lang="en-US" sz="2400"/>
              <a:t>Total bile flow: 600ml/day (500-1000ml/day)</a:t>
            </a:r>
          </a:p>
        </p:txBody>
      </p:sp>
    </p:spTree>
    <p:extLst>
      <p:ext uri="{BB962C8B-B14F-4D97-AF65-F5344CB8AC3E}">
        <p14:creationId xmlns:p14="http://schemas.microsoft.com/office/powerpoint/2010/main" val="40815052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14F5D-7BF7-4A84-9BBB-FDAEF99F8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12D6C1-02A4-4047-9E2E-D1E25FCE4C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30820"/>
              </p:ext>
            </p:extLst>
          </p:nvPr>
        </p:nvGraphicFramePr>
        <p:xfrm>
          <a:off x="838200" y="1825625"/>
          <a:ext cx="10515600" cy="3859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02910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65076-AE63-43FB-AC36-19E1A67DD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Jaundice Checklist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285C25-DD30-4BD5-BF5A-B69BCBA63D9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85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75010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1ABF6-200B-4155-9F7A-C92EEEB46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Causes of Jaundice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894C4-45F8-49A9-A5F5-AA3406A4E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  Increased bilirubin production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Hemolysis</a:t>
            </a:r>
          </a:p>
          <a:p>
            <a:pPr marL="0" indent="0">
              <a:buNone/>
            </a:pPr>
            <a:r>
              <a:rPr lang="en-US" b="1" dirty="0"/>
              <a:t> Impaired bilirubin excretion:</a:t>
            </a:r>
          </a:p>
          <a:p>
            <a:r>
              <a:rPr lang="en-US" dirty="0"/>
              <a:t>Congenital : Gilbert's syndrome</a:t>
            </a:r>
          </a:p>
          <a:p>
            <a:r>
              <a:rPr lang="en-US" dirty="0"/>
              <a:t>Hepatocellular: viral , autoimmune</a:t>
            </a:r>
          </a:p>
          <a:p>
            <a:r>
              <a:rPr lang="en-US" dirty="0"/>
              <a:t>Intrahepatic cholestasis: drugs, primary biliary cirrhosis</a:t>
            </a:r>
          </a:p>
          <a:p>
            <a:r>
              <a:rPr lang="en-US" dirty="0"/>
              <a:t>Extrahepatic cholestasis: Stones, tumor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3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79624-03E5-4B16-8F88-B10695985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history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3794F3-351A-4A09-84C0-132696B318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85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53201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23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25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Rectangle 27">
            <a:extLst>
              <a:ext uri="{FF2B5EF4-FFF2-40B4-BE49-F238E27FC236}">
                <a16:creationId xmlns:a16="http://schemas.microsoft.com/office/drawing/2014/main" id="{BCC81228-CEA3-402B-B8E5-688F5BFA7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Arc 29">
            <a:extLst>
              <a:ext uri="{FF2B5EF4-FFF2-40B4-BE49-F238E27FC236}">
                <a16:creationId xmlns:a16="http://schemas.microsoft.com/office/drawing/2014/main" id="{BC0916B8-FF7A-4ECB-9FD7-C7668658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011959" flipH="1">
            <a:off x="548353" y="314719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DFBED6-E0D1-4EB0-A0FC-19ED6797B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8153" y="446220"/>
            <a:ext cx="9261156" cy="4702042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38" name="Rectangle 31">
            <a:extLst>
              <a:ext uri="{FF2B5EF4-FFF2-40B4-BE49-F238E27FC236}">
                <a16:creationId xmlns:a16="http://schemas.microsoft.com/office/drawing/2014/main" id="{9DC011D4-C95F-4B2E-9A3C-A46DCDE95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584" y="447363"/>
            <a:ext cx="734141" cy="734141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930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8A220-1951-494F-A938-8995F3B3D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C4D14-448C-4735-B187-61CD42814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a similar problem may suggest the diagnosis.</a:t>
            </a:r>
          </a:p>
          <a:p>
            <a:r>
              <a:rPr lang="en-US" dirty="0"/>
              <a:t>Previous abdominal surgery and radiological and other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27324825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46A91-981D-47B7-AEED-B659C661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Drug History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ACFD7E1-2235-4395-B899-86F601F67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8247" y="147997"/>
            <a:ext cx="7225553" cy="6344878"/>
          </a:xfrm>
        </p:spPr>
      </p:pic>
    </p:spTree>
    <p:extLst>
      <p:ext uri="{BB962C8B-B14F-4D97-AF65-F5344CB8AC3E}">
        <p14:creationId xmlns:p14="http://schemas.microsoft.com/office/powerpoint/2010/main" val="11832834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0EA4-B6F9-476A-8F8B-9F78A3FE5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Family History</a:t>
            </a:r>
            <a:br>
              <a:rPr lang="en-US"/>
            </a:br>
            <a:endParaRPr lang="en-US" dirty="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3AF9D60F-EBEA-4CF4-858F-C3DD58D1CC0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85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82293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93BA7-8025-4686-AF70-48A47CE10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History</a:t>
            </a:r>
            <a:endParaRPr lang="en-US" dirty="0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443D65CF-AA1D-4BC9-AB24-E8DDCF9EC86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85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7649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06D26F-8326-43C8-820A-76F691578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42" y="1124988"/>
            <a:ext cx="44259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Have A Nice Day !</a:t>
            </a:r>
          </a:p>
        </p:txBody>
      </p:sp>
      <p:pic>
        <p:nvPicPr>
          <p:cNvPr id="5" name="Content Placeholder 4" descr="A picture containing tree, grass, flower, outdoor&#10;&#10;Description automatically generated">
            <a:extLst>
              <a:ext uri="{FF2B5EF4-FFF2-40B4-BE49-F238E27FC236}">
                <a16:creationId xmlns:a16="http://schemas.microsoft.com/office/drawing/2014/main" id="{23C8F8D4-9CC0-4B87-8B21-F97B8608E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9" r="17241" b="-2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20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592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37C09-5A88-4A4B-A77F-5F9F06C9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Red Flags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3494D1-8C3D-49F3-B3E4-E41676C70A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26052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0106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038C8E-BB7E-457D-8A40-583BD81D8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Mouth Symptoms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0A9599-E073-459D-BB41-F4048A8D73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65238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1911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03B9D-C5DB-43E6-A749-B28B3399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Anorexia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49761-4282-4826-B81F-1BEED4C5B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loss of appetite and/or a lack of interest in food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2">
                <a:lumMod val="75000"/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65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umbbell rack at gym">
            <a:extLst>
              <a:ext uri="{FF2B5EF4-FFF2-40B4-BE49-F238E27FC236}">
                <a16:creationId xmlns:a16="http://schemas.microsoft.com/office/drawing/2014/main" id="{A08E1FD8-15C5-45DA-995D-F400E5CDC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09" r="41194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667DC-024F-48B4-8EF9-19F885CDA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/>
              <a:t>Weight Loss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72CFB88-5357-4CA4-88A7-7CF87DF15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r>
              <a:rPr lang="en-US" sz="2200" dirty="0"/>
              <a:t>Unintentional weight loss</a:t>
            </a:r>
          </a:p>
          <a:p>
            <a:r>
              <a:rPr lang="en-US" sz="2200" dirty="0"/>
              <a:t>clinically important weight loss is loss of more than 5 percent of usual body weight over 6 to 12 months.</a:t>
            </a:r>
          </a:p>
          <a:p>
            <a:pPr marL="0" indent="0">
              <a:buNone/>
            </a:pPr>
            <a:r>
              <a:rPr lang="en-US" sz="2200" u="sng" dirty="0"/>
              <a:t>Causes</a:t>
            </a:r>
          </a:p>
          <a:p>
            <a:r>
              <a:rPr lang="en-US" sz="2200" dirty="0"/>
              <a:t>Increased energy expenditure: hyperthyroidism, fever or the adoption of a more energetic lifestyle.</a:t>
            </a:r>
          </a:p>
          <a:p>
            <a:r>
              <a:rPr lang="en-US" sz="2200" dirty="0"/>
              <a:t>Reduced energy intake: dieting, loss of appetite or malabsorption and malnutrition</a:t>
            </a:r>
          </a:p>
        </p:txBody>
      </p:sp>
    </p:spTree>
    <p:extLst>
      <p:ext uri="{BB962C8B-B14F-4D97-AF65-F5344CB8AC3E}">
        <p14:creationId xmlns:p14="http://schemas.microsoft.com/office/powerpoint/2010/main" val="2160821874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1873</Words>
  <Application>Microsoft Office PowerPoint</Application>
  <PresentationFormat>Widescreen</PresentationFormat>
  <Paragraphs>301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Aharoni</vt:lpstr>
      <vt:lpstr>Arial</vt:lpstr>
      <vt:lpstr>Avenir Next LT Pro</vt:lpstr>
      <vt:lpstr>Calibri</vt:lpstr>
      <vt:lpstr>HelveticaNeue-MediumCond</vt:lpstr>
      <vt:lpstr>Wingdings</vt:lpstr>
      <vt:lpstr>ShapesVTI</vt:lpstr>
      <vt:lpstr>GI Symptoms</vt:lpstr>
      <vt:lpstr>The Gastrointestinal System</vt:lpstr>
      <vt:lpstr>The Gastrointestinal System</vt:lpstr>
      <vt:lpstr>Regions of the Abdomen</vt:lpstr>
      <vt:lpstr>The history</vt:lpstr>
      <vt:lpstr>Red Flags</vt:lpstr>
      <vt:lpstr>Mouth Symptoms</vt:lpstr>
      <vt:lpstr>Anorexia</vt:lpstr>
      <vt:lpstr>Weight Loss</vt:lpstr>
      <vt:lpstr>PAIN </vt:lpstr>
      <vt:lpstr>Painful mouth</vt:lpstr>
      <vt:lpstr>Heartburn</vt:lpstr>
      <vt:lpstr>Reflux</vt:lpstr>
      <vt:lpstr>Water brash</vt:lpstr>
      <vt:lpstr>Acid brash</vt:lpstr>
      <vt:lpstr>Dyspepsia</vt:lpstr>
      <vt:lpstr>Odynophagia </vt:lpstr>
      <vt:lpstr>Abdominal Pain</vt:lpstr>
      <vt:lpstr>Site</vt:lpstr>
      <vt:lpstr>Site</vt:lpstr>
      <vt:lpstr>Onset</vt:lpstr>
      <vt:lpstr>Character </vt:lpstr>
      <vt:lpstr>Radiation Referral Shifting </vt:lpstr>
      <vt:lpstr>Associated symptoms </vt:lpstr>
      <vt:lpstr>Timing </vt:lpstr>
      <vt:lpstr>Exacerbating and relieving factors </vt:lpstr>
      <vt:lpstr>Severity </vt:lpstr>
      <vt:lpstr>Dysphagia</vt:lpstr>
      <vt:lpstr>Dysphagia</vt:lpstr>
      <vt:lpstr>Dysphagia/ Causes</vt:lpstr>
      <vt:lpstr>Nausea and vomiting (N/V)</vt:lpstr>
      <vt:lpstr>Vomiting</vt:lpstr>
      <vt:lpstr>Vomiting/ Checklist</vt:lpstr>
      <vt:lpstr>Wind and Flatulence</vt:lpstr>
      <vt:lpstr>Abdominal distension</vt:lpstr>
      <vt:lpstr>Diarrhea</vt:lpstr>
      <vt:lpstr>Diarrhea/ Causes</vt:lpstr>
      <vt:lpstr>Diarrhea/ Checklist</vt:lpstr>
      <vt:lpstr>Constipation</vt:lpstr>
      <vt:lpstr>Constipation/ Causes</vt:lpstr>
      <vt:lpstr>Constipation/ Checklist</vt:lpstr>
      <vt:lpstr>Hematemesis&amp; Melaena</vt:lpstr>
      <vt:lpstr>Hematemesis&amp; Melena/ Checklist</vt:lpstr>
      <vt:lpstr>Causes of Upper GI Bleeding </vt:lpstr>
      <vt:lpstr>Rectal Bleeding</vt:lpstr>
      <vt:lpstr>Jaundice</vt:lpstr>
      <vt:lpstr>Types</vt:lpstr>
      <vt:lpstr>Jaundice Checklist</vt:lpstr>
      <vt:lpstr>Common Causes of Jaundice</vt:lpstr>
      <vt:lpstr>PowerPoint Presentation</vt:lpstr>
      <vt:lpstr>Past History</vt:lpstr>
      <vt:lpstr>Drug History</vt:lpstr>
      <vt:lpstr>Family History </vt:lpstr>
      <vt:lpstr>Social History</vt:lpstr>
      <vt:lpstr>Have A Nice Day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 Symptoms</dc:title>
  <dc:creator>Ali Abdel Wahab</dc:creator>
  <cp:lastModifiedBy>Ali Abdel Wahab</cp:lastModifiedBy>
  <cp:revision>3</cp:revision>
  <dcterms:created xsi:type="dcterms:W3CDTF">2021-08-02T21:35:24Z</dcterms:created>
  <dcterms:modified xsi:type="dcterms:W3CDTF">2021-08-02T22:24:54Z</dcterms:modified>
</cp:coreProperties>
</file>