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51000"/>
            <a:ext cx="75565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942" y="1838835"/>
            <a:ext cx="7334657" cy="4053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38300"/>
            <a:ext cx="7556500" cy="427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9028" y="1701800"/>
            <a:ext cx="7253216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9626" y="1676400"/>
            <a:ext cx="6861444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63700"/>
            <a:ext cx="7556500" cy="424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51000"/>
            <a:ext cx="75565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251" y="1717078"/>
            <a:ext cx="6686789" cy="399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51000"/>
            <a:ext cx="75565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63700"/>
            <a:ext cx="755650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63700"/>
            <a:ext cx="7556500" cy="424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450" y="1269244"/>
            <a:ext cx="7048499" cy="4311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highlight>
                <a:srgbClr val="C0C0C0"/>
              </a:highlight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8FEBB-9852-42EF-8A00-6F19450F88B1}"/>
              </a:ext>
            </a:extLst>
          </p:cNvPr>
          <p:cNvSpPr txBox="1"/>
          <p:nvPr/>
        </p:nvSpPr>
        <p:spPr>
          <a:xfrm>
            <a:off x="4892040" y="33179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ABAEC-5D65-4A13-A284-98B5B1E9536C}"/>
              </a:ext>
            </a:extLst>
          </p:cNvPr>
          <p:cNvSpPr/>
          <p:nvPr/>
        </p:nvSpPr>
        <p:spPr>
          <a:xfrm>
            <a:off x="7556500" y="4540250"/>
            <a:ext cx="12954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892300"/>
            <a:ext cx="755650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76400"/>
            <a:ext cx="75565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2400300"/>
            <a:ext cx="7556500" cy="276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63700"/>
            <a:ext cx="7556500" cy="408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51000"/>
            <a:ext cx="7556500" cy="404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89100"/>
            <a:ext cx="7556500" cy="408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63700"/>
            <a:ext cx="7556500" cy="415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7938" y="1663700"/>
            <a:ext cx="7150661" cy="3842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76400"/>
            <a:ext cx="75565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51000"/>
            <a:ext cx="75565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38300"/>
            <a:ext cx="7556500" cy="427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638300"/>
            <a:ext cx="7556500" cy="429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728241"/>
            <a:ext cx="7556500" cy="416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1882530"/>
            <a:ext cx="7233879" cy="3743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3861" y="1803400"/>
            <a:ext cx="7394265" cy="334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6040" y="7077860"/>
            <a:ext cx="3194426" cy="32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CamScanner 02-24-2021 13.49</dc:title>
  <dc:subject>CamScanner 02-24-2021 13.49</dc:subject>
  <dc:creator>CamScanner</dc:creator>
  <cp:lastModifiedBy>AYAH NAYEF JARADAT</cp:lastModifiedBy>
  <cp:revision>1</cp:revision>
  <dcterms:created xsi:type="dcterms:W3CDTF">2021-02-24T11:58:17Z</dcterms:created>
  <dcterms:modified xsi:type="dcterms:W3CDTF">2021-02-24T12:05:39Z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2021-02-24T00:00:00Z</vt:filetime>
  </property>
</Properties>
</file>