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5" Type="http://schemas.openxmlformats.org/officeDocument/2006/relationships/custom-properties" Target="docProps/custom.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 id="2147483672" r:id="rId6"/>
    <p:sldMasterId id="2147483684" r:id="rId7"/>
    <p:sldMasterId id="2147483696" r:id="rId8"/>
  </p:sldMasterIdLst>
  <p:notesMasterIdLst>
    <p:notesMasterId r:id="rId35"/>
  </p:notesMasterIdLst>
  <p:sldIdLst>
    <p:sldId id="256" r:id="rId9"/>
    <p:sldId id="360" r:id="rId10"/>
    <p:sldId id="340" r:id="rId11"/>
    <p:sldId id="342" r:id="rId12"/>
    <p:sldId id="257" r:id="rId13"/>
    <p:sldId id="258" r:id="rId14"/>
    <p:sldId id="259" r:id="rId15"/>
    <p:sldId id="351" r:id="rId16"/>
    <p:sldId id="261" r:id="rId17"/>
    <p:sldId id="345" r:id="rId18"/>
    <p:sldId id="262" r:id="rId19"/>
    <p:sldId id="302" r:id="rId20"/>
    <p:sldId id="263" r:id="rId21"/>
    <p:sldId id="264" r:id="rId22"/>
    <p:sldId id="265" r:id="rId23"/>
    <p:sldId id="326" r:id="rId24"/>
    <p:sldId id="352" r:id="rId25"/>
    <p:sldId id="353" r:id="rId26"/>
    <p:sldId id="362" r:id="rId27"/>
    <p:sldId id="354" r:id="rId28"/>
    <p:sldId id="355" r:id="rId29"/>
    <p:sldId id="356" r:id="rId30"/>
    <p:sldId id="357" r:id="rId31"/>
    <p:sldId id="359" r:id="rId32"/>
    <p:sldId id="358" r:id="rId33"/>
    <p:sldId id="325"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59" d="100"/>
          <a:sy n="59" d="100"/>
        </p:scale>
        <p:origin x="1686" y="29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 /><Relationship Id="rId13" Type="http://schemas.openxmlformats.org/officeDocument/2006/relationships/slide" Target="slides/slide5.xml" /><Relationship Id="rId18" Type="http://schemas.openxmlformats.org/officeDocument/2006/relationships/slide" Target="slides/slide10.xml" /><Relationship Id="rId26" Type="http://schemas.openxmlformats.org/officeDocument/2006/relationships/slide" Target="slides/slide18.xml" /><Relationship Id="rId39" Type="http://schemas.openxmlformats.org/officeDocument/2006/relationships/tableStyles" Target="tableStyles.xml" /><Relationship Id="rId3" Type="http://schemas.openxmlformats.org/officeDocument/2006/relationships/customXml" Target="../customXml/item3.xml" /><Relationship Id="rId21" Type="http://schemas.openxmlformats.org/officeDocument/2006/relationships/slide" Target="slides/slide13.xml" /><Relationship Id="rId34" Type="http://schemas.openxmlformats.org/officeDocument/2006/relationships/slide" Target="slides/slide26.xml" /><Relationship Id="rId7" Type="http://schemas.openxmlformats.org/officeDocument/2006/relationships/slideMaster" Target="slideMasters/slideMaster4.xml" /><Relationship Id="rId12" Type="http://schemas.openxmlformats.org/officeDocument/2006/relationships/slide" Target="slides/slide4.xml" /><Relationship Id="rId17" Type="http://schemas.openxmlformats.org/officeDocument/2006/relationships/slide" Target="slides/slide9.xml" /><Relationship Id="rId25" Type="http://schemas.openxmlformats.org/officeDocument/2006/relationships/slide" Target="slides/slide17.xml" /><Relationship Id="rId33" Type="http://schemas.openxmlformats.org/officeDocument/2006/relationships/slide" Target="slides/slide25.xml" /><Relationship Id="rId38" Type="http://schemas.openxmlformats.org/officeDocument/2006/relationships/theme" Target="theme/theme1.xml" /><Relationship Id="rId2" Type="http://schemas.openxmlformats.org/officeDocument/2006/relationships/customXml" Target="../customXml/item2.xml" /><Relationship Id="rId16" Type="http://schemas.openxmlformats.org/officeDocument/2006/relationships/slide" Target="slides/slide8.xml" /><Relationship Id="rId20" Type="http://schemas.openxmlformats.org/officeDocument/2006/relationships/slide" Target="slides/slide12.xml" /><Relationship Id="rId29" Type="http://schemas.openxmlformats.org/officeDocument/2006/relationships/slide" Target="slides/slide21.xml" /><Relationship Id="rId1" Type="http://schemas.openxmlformats.org/officeDocument/2006/relationships/customXml" Target="../customXml/item1.xml" /><Relationship Id="rId6" Type="http://schemas.openxmlformats.org/officeDocument/2006/relationships/slideMaster" Target="slideMasters/slideMaster3.xml" /><Relationship Id="rId11" Type="http://schemas.openxmlformats.org/officeDocument/2006/relationships/slide" Target="slides/slide3.xml" /><Relationship Id="rId24" Type="http://schemas.openxmlformats.org/officeDocument/2006/relationships/slide" Target="slides/slide16.xml" /><Relationship Id="rId32" Type="http://schemas.openxmlformats.org/officeDocument/2006/relationships/slide" Target="slides/slide24.xml" /><Relationship Id="rId37" Type="http://schemas.openxmlformats.org/officeDocument/2006/relationships/viewProps" Target="viewProps.xml" /><Relationship Id="rId5" Type="http://schemas.openxmlformats.org/officeDocument/2006/relationships/slideMaster" Target="slideMasters/slideMaster2.xml" /><Relationship Id="rId15" Type="http://schemas.openxmlformats.org/officeDocument/2006/relationships/slide" Target="slides/slide7.xml" /><Relationship Id="rId23" Type="http://schemas.openxmlformats.org/officeDocument/2006/relationships/slide" Target="slides/slide15.xml" /><Relationship Id="rId28" Type="http://schemas.openxmlformats.org/officeDocument/2006/relationships/slide" Target="slides/slide20.xml" /><Relationship Id="rId36" Type="http://schemas.openxmlformats.org/officeDocument/2006/relationships/presProps" Target="presProps.xml" /><Relationship Id="rId10" Type="http://schemas.openxmlformats.org/officeDocument/2006/relationships/slide" Target="slides/slide2.xml" /><Relationship Id="rId19" Type="http://schemas.openxmlformats.org/officeDocument/2006/relationships/slide" Target="slides/slide11.xml" /><Relationship Id="rId31" Type="http://schemas.openxmlformats.org/officeDocument/2006/relationships/slide" Target="slides/slide23.xml" /><Relationship Id="rId4" Type="http://schemas.openxmlformats.org/officeDocument/2006/relationships/slideMaster" Target="slideMasters/slideMaster1.xml" /><Relationship Id="rId9" Type="http://schemas.openxmlformats.org/officeDocument/2006/relationships/slide" Target="slides/slide1.xml" /><Relationship Id="rId14" Type="http://schemas.openxmlformats.org/officeDocument/2006/relationships/slide" Target="slides/slide6.xml" /><Relationship Id="rId22" Type="http://schemas.openxmlformats.org/officeDocument/2006/relationships/slide" Target="slides/slide14.xml" /><Relationship Id="rId27" Type="http://schemas.openxmlformats.org/officeDocument/2006/relationships/slide" Target="slides/slide19.xml" /><Relationship Id="rId30" Type="http://schemas.openxmlformats.org/officeDocument/2006/relationships/slide" Target="slides/slide22.xml" /><Relationship Id="rId35" Type="http://schemas.openxmlformats.org/officeDocument/2006/relationships/notesMaster" Target="notesMasters/notesMaster1.xml"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9216B6-E963-4DFF-B056-D67B1C1271B4}" type="datetimeFigureOut">
              <a:rPr lang="en-US" smtClean="0"/>
              <a:t>12/15/2021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81DBC99-FE8C-49C6-95E9-CB37B420B3A8}" type="slidenum">
              <a:rPr lang="en-US" smtClean="0"/>
              <a:t>‹#›</a:t>
            </a:fld>
            <a:endParaRPr lang="en-US"/>
          </a:p>
        </p:txBody>
      </p:sp>
    </p:spTree>
    <p:extLst>
      <p:ext uri="{BB962C8B-B14F-4D97-AF65-F5344CB8AC3E}">
        <p14:creationId xmlns:p14="http://schemas.microsoft.com/office/powerpoint/2010/main" val="35066669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 /><Relationship Id="rId1" Type="http://schemas.openxmlformats.org/officeDocument/2006/relationships/notesMaster" Target="../notesMasters/notesMaster1.xml" /></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 /><Relationship Id="rId1" Type="http://schemas.openxmlformats.org/officeDocument/2006/relationships/notesMaster" Target="../notesMasters/notesMaster1.xml" /></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 /><Relationship Id="rId1" Type="http://schemas.openxmlformats.org/officeDocument/2006/relationships/notesMaster" Target="../notesMasters/notesMaster1.xml" /></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a:extLst>
              <a:ext uri="{FF2B5EF4-FFF2-40B4-BE49-F238E27FC236}">
                <a16:creationId xmlns:a16="http://schemas.microsoft.com/office/drawing/2014/main" id="{A5BC4BAB-73E1-4CC1-ADCA-72066F1DFD3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a:extLst>
              <a:ext uri="{FF2B5EF4-FFF2-40B4-BE49-F238E27FC236}">
                <a16:creationId xmlns:a16="http://schemas.microsoft.com/office/drawing/2014/main" id="{079F5E11-AFB8-4AE8-B466-B4DCEF2D922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ar-EG" altLang="ar-EG"/>
          </a:p>
        </p:txBody>
      </p:sp>
      <p:sp>
        <p:nvSpPr>
          <p:cNvPr id="24580" name="Slide Number Placeholder 3">
            <a:extLst>
              <a:ext uri="{FF2B5EF4-FFF2-40B4-BE49-F238E27FC236}">
                <a16:creationId xmlns:a16="http://schemas.microsoft.com/office/drawing/2014/main" id="{96928F29-341B-45A7-9AA8-6F7BB42D973E}"/>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1676E07A-D4BE-47AA-8E2C-29044FF33404}" type="slidenum">
              <a:rPr lang="en-US" altLang="ar-EG">
                <a:latin typeface="Calibri" panose="020F0502020204030204" pitchFamily="34" charset="0"/>
              </a:rPr>
              <a:pPr eaLnBrk="1" hangingPunct="1"/>
              <a:t>3</a:t>
            </a:fld>
            <a:endParaRPr lang="en-US" altLang="ar-EG">
              <a:latin typeface="Calibri" panose="020F0502020204030204" pitchFamily="34" charset="0"/>
            </a:endParaRPr>
          </a:p>
        </p:txBody>
      </p:sp>
    </p:spTree>
    <p:extLst>
      <p:ext uri="{BB962C8B-B14F-4D97-AF65-F5344CB8AC3E}">
        <p14:creationId xmlns:p14="http://schemas.microsoft.com/office/powerpoint/2010/main" val="33250896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Slide Image Placeholder 1"/>
          <p:cNvSpPr>
            <a:spLocks noGrp="1" noRot="1" noChangeAspect="1" noTextEdit="1"/>
          </p:cNvSpPr>
          <p:nvPr>
            <p:ph type="sldImg"/>
          </p:nvPr>
        </p:nvSpPr>
        <p:spPr>
          <a:ln/>
        </p:spPr>
      </p:sp>
      <p:sp>
        <p:nvSpPr>
          <p:cNvPr id="159747" name="Notes Placeholder 2"/>
          <p:cNvSpPr>
            <a:spLocks noGrp="1"/>
          </p:cNvSpPr>
          <p:nvPr>
            <p:ph type="body" idx="1"/>
          </p:nvPr>
        </p:nvSpPr>
        <p:spPr>
          <a:noFill/>
          <a:ln/>
        </p:spPr>
        <p:txBody>
          <a:bodyPr/>
          <a:lstStyle/>
          <a:p>
            <a:endParaRPr lang="ar-SA"/>
          </a:p>
        </p:txBody>
      </p:sp>
      <p:sp>
        <p:nvSpPr>
          <p:cNvPr id="159748" name="Slide Number Placeholder 3"/>
          <p:cNvSpPr>
            <a:spLocks noGrp="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B26C12-6289-405A-B00C-4B151115563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777085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200" dirty="0"/>
              <a:t>.</a:t>
            </a:r>
            <a:endParaRPr lang="en-US" altLang="zh-CN" sz="1200" b="1" dirty="0">
              <a:ln w="11430"/>
              <a:solidFill>
                <a:srgbClr val="0000FF"/>
              </a:solidFill>
              <a:ea typeface="SimSun" pitchFamily="2" charset="-122"/>
            </a:endParaRPr>
          </a:p>
          <a:p>
            <a:pPr algn="just" rtl="0"/>
            <a:endParaRPr lang="ar-SA" dirty="0"/>
          </a:p>
        </p:txBody>
      </p:sp>
      <p:sp>
        <p:nvSpPr>
          <p:cNvPr id="4" name="Slide Number Placeholder 3"/>
          <p:cNvSpPr>
            <a:spLocks noGrp="1"/>
          </p:cNvSpPr>
          <p:nvPr>
            <p:ph type="sldNum" sz="quarter" idx="10"/>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49E15D40-9779-481B-8F5B-7F675AB96890}" type="slidenum">
              <a:rPr kumimoji="0" lang="ar-SA" sz="1200" b="0" i="0" u="none" strike="noStrike" kern="1200" cap="none" spc="0" normalizeH="0" baseline="0" noProof="0" smtClean="0">
                <a:ln>
                  <a:noFill/>
                </a:ln>
                <a:solidFill>
                  <a:prstClr val="black"/>
                </a:solidFill>
                <a:effectLst/>
                <a:uLnTx/>
                <a:uFillTx/>
                <a:latin typeface="Calibri"/>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20</a:t>
            </a:fld>
            <a:endParaRPr kumimoji="0" lang="ar-SA" sz="12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34855540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a:ln/>
        </p:spPr>
      </p:sp>
      <p:sp>
        <p:nvSpPr>
          <p:cNvPr id="92163" name="Notes Placeholder 2"/>
          <p:cNvSpPr>
            <a:spLocks noGrp="1"/>
          </p:cNvSpPr>
          <p:nvPr>
            <p:ph type="body" idx="1"/>
          </p:nvPr>
        </p:nvSpPr>
        <p:spPr>
          <a:noFill/>
          <a:ln/>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The posterior surface of the inferior half of the medulla is continuous with the posterior aspect of the spinal cord and possesses a posterior median sulcus. On each side of the median sulcus, there is an elongated swelling, the </a:t>
            </a:r>
            <a:r>
              <a:rPr lang="en-US" sz="1200" kern="1200" dirty="0" err="1">
                <a:solidFill>
                  <a:schemeClr val="tx1"/>
                </a:solidFill>
                <a:latin typeface="+mn-lt"/>
                <a:ea typeface="+mn-ea"/>
                <a:cs typeface="+mn-cs"/>
              </a:rPr>
              <a:t>gracile</a:t>
            </a:r>
            <a:r>
              <a:rPr lang="en-US" sz="1200" kern="1200" dirty="0">
                <a:solidFill>
                  <a:schemeClr val="tx1"/>
                </a:solidFill>
                <a:latin typeface="+mn-lt"/>
                <a:ea typeface="+mn-ea"/>
                <a:cs typeface="+mn-cs"/>
              </a:rPr>
              <a:t> tubercle, produced by the underlying </a:t>
            </a:r>
            <a:r>
              <a:rPr lang="en-US" sz="1200" kern="1200" dirty="0" err="1">
                <a:solidFill>
                  <a:schemeClr val="tx1"/>
                </a:solidFill>
                <a:latin typeface="+mn-lt"/>
                <a:ea typeface="+mn-ea"/>
                <a:cs typeface="+mn-cs"/>
              </a:rPr>
              <a:t>gracile</a:t>
            </a:r>
            <a:r>
              <a:rPr lang="en-US" sz="1200" kern="1200" dirty="0">
                <a:solidFill>
                  <a:schemeClr val="tx1"/>
                </a:solidFill>
                <a:latin typeface="+mn-lt"/>
                <a:ea typeface="+mn-ea"/>
                <a:cs typeface="+mn-cs"/>
              </a:rPr>
              <a:t> nucleus (Fig. 5-9). Lateral to the </a:t>
            </a:r>
            <a:r>
              <a:rPr lang="en-US" sz="1200" kern="1200" dirty="0" err="1">
                <a:solidFill>
                  <a:schemeClr val="tx1"/>
                </a:solidFill>
                <a:latin typeface="+mn-lt"/>
                <a:ea typeface="+mn-ea"/>
                <a:cs typeface="+mn-cs"/>
              </a:rPr>
              <a:t>gracile</a:t>
            </a:r>
            <a:r>
              <a:rPr lang="en-US" sz="1200" kern="1200" dirty="0">
                <a:solidFill>
                  <a:schemeClr val="tx1"/>
                </a:solidFill>
                <a:latin typeface="+mn-lt"/>
                <a:ea typeface="+mn-ea"/>
                <a:cs typeface="+mn-cs"/>
              </a:rPr>
              <a:t> tubercle is a similar swelling, the </a:t>
            </a:r>
            <a:r>
              <a:rPr lang="en-US" sz="1200" kern="1200" dirty="0" err="1">
                <a:solidFill>
                  <a:schemeClr val="tx1"/>
                </a:solidFill>
                <a:latin typeface="+mn-lt"/>
                <a:ea typeface="+mn-ea"/>
                <a:cs typeface="+mn-cs"/>
              </a:rPr>
              <a:t>cuneate</a:t>
            </a:r>
            <a:r>
              <a:rPr lang="en-US" sz="1200" kern="1200" dirty="0">
                <a:solidFill>
                  <a:schemeClr val="tx1"/>
                </a:solidFill>
                <a:latin typeface="+mn-lt"/>
                <a:ea typeface="+mn-ea"/>
                <a:cs typeface="+mn-cs"/>
              </a:rPr>
              <a:t> tubercle, produced by the underlying </a:t>
            </a:r>
            <a:r>
              <a:rPr lang="en-US" sz="1200" kern="1200" dirty="0" err="1">
                <a:solidFill>
                  <a:schemeClr val="tx1"/>
                </a:solidFill>
                <a:latin typeface="+mn-lt"/>
                <a:ea typeface="+mn-ea"/>
                <a:cs typeface="+mn-cs"/>
              </a:rPr>
              <a:t>cuneate</a:t>
            </a:r>
            <a:r>
              <a:rPr lang="en-US" sz="1200" kern="1200" dirty="0">
                <a:solidFill>
                  <a:schemeClr val="tx1"/>
                </a:solidFill>
                <a:latin typeface="+mn-lt"/>
                <a:ea typeface="+mn-ea"/>
                <a:cs typeface="+mn-cs"/>
              </a:rPr>
              <a:t> nucleus.</a:t>
            </a:r>
            <a:endParaRPr lang="ar-SA" sz="1200" kern="1200" dirty="0">
              <a:solidFill>
                <a:schemeClr val="tx1"/>
              </a:solidFill>
              <a:latin typeface="+mn-lt"/>
              <a:ea typeface="+mn-ea"/>
              <a:cs typeface="+mn-cs"/>
            </a:endParaRPr>
          </a:p>
          <a:p>
            <a:endParaRPr lang="en-US" dirty="0">
              <a:latin typeface="Arial" charset="0"/>
              <a:cs typeface="Arial" charset="0"/>
            </a:endParaRPr>
          </a:p>
        </p:txBody>
      </p:sp>
      <p:sp>
        <p:nvSpPr>
          <p:cNvPr id="92164" name="Slide Number Placeholder 3"/>
          <p:cNvSpPr>
            <a:spLocks noGrp="1"/>
          </p:cNvSpPr>
          <p:nvPr>
            <p:ph type="sldNum" sz="quarter" idx="5"/>
          </p:nvPr>
        </p:nvSpPr>
        <p:spPr>
          <a:noFill/>
        </p:spPr>
        <p:txBody>
          <a:bodyPr/>
          <a:lstStyle/>
          <a:p>
            <a:pPr>
              <a:defRPr/>
            </a:pPr>
            <a:fld id="{695F8D96-8B32-4A16-8D70-066F8209AB6B}" type="slidenum">
              <a:rPr lang="en-US" smtClean="0">
                <a:solidFill>
                  <a:prstClr val="black"/>
                </a:solidFill>
                <a:latin typeface="Arial" charset="0"/>
                <a:cs typeface="Arial" charset="0"/>
              </a:rPr>
              <a:pPr>
                <a:defRPr/>
              </a:pPr>
              <a:t>21</a:t>
            </a:fld>
            <a:endParaRPr lang="en-US">
              <a:solidFill>
                <a:prstClr val="black"/>
              </a:solidFill>
              <a:latin typeface="Arial" charset="0"/>
              <a:cs typeface="Arial" charset="0"/>
            </a:endParaRPr>
          </a:p>
        </p:txBody>
      </p:sp>
    </p:spTree>
    <p:extLst>
      <p:ext uri="{BB962C8B-B14F-4D97-AF65-F5344CB8AC3E}">
        <p14:creationId xmlns:p14="http://schemas.microsoft.com/office/powerpoint/2010/main" val="4517950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 /></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 /></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 /></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 /></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 /></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 /></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 /></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 /></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 /></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p>
        </p:txBody>
      </p:sp>
      <p:sp>
        <p:nvSpPr>
          <p:cNvPr id="3" name="Subtitle 2"/>
          <p:cNvSpPr>
            <a:spLocks noGrp="1"/>
          </p:cNvSpPr>
          <p:nvPr>
            <p:ph type="subTitle" idx="1"/>
          </p:nvPr>
        </p:nvSpPr>
        <p:spPr>
          <a:xfrm>
            <a:off x="1371601" y="3886200"/>
            <a:ext cx="6400800" cy="1752600"/>
          </a:xfrm>
        </p:spPr>
        <p:txBody>
          <a:bodyPr/>
          <a:lstStyle>
            <a:lvl1pPr marL="0" indent="0" algn="ctr">
              <a:buNone/>
              <a:defRPr>
                <a:solidFill>
                  <a:schemeClr val="tx1">
                    <a:tint val="75000"/>
                  </a:schemeClr>
                </a:solidFill>
              </a:defRPr>
            </a:lvl1pPr>
            <a:lvl2pPr marL="343769" indent="0" algn="ctr">
              <a:buNone/>
              <a:defRPr>
                <a:solidFill>
                  <a:schemeClr val="tx1">
                    <a:tint val="75000"/>
                  </a:schemeClr>
                </a:solidFill>
              </a:defRPr>
            </a:lvl2pPr>
            <a:lvl3pPr marL="687537" indent="0" algn="ctr">
              <a:buNone/>
              <a:defRPr>
                <a:solidFill>
                  <a:schemeClr val="tx1">
                    <a:tint val="75000"/>
                  </a:schemeClr>
                </a:solidFill>
              </a:defRPr>
            </a:lvl3pPr>
            <a:lvl4pPr marL="1031306" indent="0" algn="ctr">
              <a:buNone/>
              <a:defRPr>
                <a:solidFill>
                  <a:schemeClr val="tx1">
                    <a:tint val="75000"/>
                  </a:schemeClr>
                </a:solidFill>
              </a:defRPr>
            </a:lvl4pPr>
            <a:lvl5pPr marL="1375075" indent="0" algn="ctr">
              <a:buNone/>
              <a:defRPr>
                <a:solidFill>
                  <a:schemeClr val="tx1">
                    <a:tint val="75000"/>
                  </a:schemeClr>
                </a:solidFill>
              </a:defRPr>
            </a:lvl5pPr>
            <a:lvl6pPr marL="1718843" indent="0" algn="ctr">
              <a:buNone/>
              <a:defRPr>
                <a:solidFill>
                  <a:schemeClr val="tx1">
                    <a:tint val="75000"/>
                  </a:schemeClr>
                </a:solidFill>
              </a:defRPr>
            </a:lvl6pPr>
            <a:lvl7pPr marL="2062612" indent="0" algn="ctr">
              <a:buNone/>
              <a:defRPr>
                <a:solidFill>
                  <a:schemeClr val="tx1">
                    <a:tint val="75000"/>
                  </a:schemeClr>
                </a:solidFill>
              </a:defRPr>
            </a:lvl7pPr>
            <a:lvl8pPr marL="2406381" indent="0" algn="ctr">
              <a:buNone/>
              <a:defRPr>
                <a:solidFill>
                  <a:schemeClr val="tx1">
                    <a:tint val="75000"/>
                  </a:schemeClr>
                </a:solidFill>
              </a:defRPr>
            </a:lvl8pPr>
            <a:lvl9pPr marL="2750149"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1CAF305-F9F3-42AA-9436-F34EF88E39CC}" type="datetimeFigureOut">
              <a:rPr lang="en-US" smtClean="0">
                <a:solidFill>
                  <a:prstClr val="black">
                    <a:tint val="75000"/>
                  </a:prstClr>
                </a:solidFill>
              </a:rPr>
              <a:pPr/>
              <a:t>12/15/2021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D993F36-48BD-4382-BADF-B1675B25178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51364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1CAF305-F9F3-42AA-9436-F34EF88E39CC}" type="datetimeFigureOut">
              <a:rPr lang="en-US" smtClean="0">
                <a:solidFill>
                  <a:prstClr val="black">
                    <a:tint val="75000"/>
                  </a:prstClr>
                </a:solidFill>
              </a:rPr>
              <a:pPr/>
              <a:t>12/15/2021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D993F36-48BD-4382-BADF-B1675B25178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30335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3008"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4">
                <a:solidFill>
                  <a:schemeClr val="tx1">
                    <a:tint val="75000"/>
                  </a:schemeClr>
                </a:solidFill>
              </a:defRPr>
            </a:lvl1pPr>
            <a:lvl2pPr marL="343769" indent="0">
              <a:buNone/>
              <a:defRPr sz="1353">
                <a:solidFill>
                  <a:schemeClr val="tx1">
                    <a:tint val="75000"/>
                  </a:schemeClr>
                </a:solidFill>
              </a:defRPr>
            </a:lvl2pPr>
            <a:lvl3pPr marL="687537" indent="0">
              <a:buNone/>
              <a:defRPr sz="1203">
                <a:solidFill>
                  <a:schemeClr val="tx1">
                    <a:tint val="75000"/>
                  </a:schemeClr>
                </a:solidFill>
              </a:defRPr>
            </a:lvl3pPr>
            <a:lvl4pPr marL="1031306" indent="0">
              <a:buNone/>
              <a:defRPr sz="1053">
                <a:solidFill>
                  <a:schemeClr val="tx1">
                    <a:tint val="75000"/>
                  </a:schemeClr>
                </a:solidFill>
              </a:defRPr>
            </a:lvl4pPr>
            <a:lvl5pPr marL="1375075" indent="0">
              <a:buNone/>
              <a:defRPr sz="1053">
                <a:solidFill>
                  <a:schemeClr val="tx1">
                    <a:tint val="75000"/>
                  </a:schemeClr>
                </a:solidFill>
              </a:defRPr>
            </a:lvl5pPr>
            <a:lvl6pPr marL="1718843" indent="0">
              <a:buNone/>
              <a:defRPr sz="1053">
                <a:solidFill>
                  <a:schemeClr val="tx1">
                    <a:tint val="75000"/>
                  </a:schemeClr>
                </a:solidFill>
              </a:defRPr>
            </a:lvl6pPr>
            <a:lvl7pPr marL="2062612" indent="0">
              <a:buNone/>
              <a:defRPr sz="1053">
                <a:solidFill>
                  <a:schemeClr val="tx1">
                    <a:tint val="75000"/>
                  </a:schemeClr>
                </a:solidFill>
              </a:defRPr>
            </a:lvl7pPr>
            <a:lvl8pPr marL="2406381" indent="0">
              <a:buNone/>
              <a:defRPr sz="1053">
                <a:solidFill>
                  <a:schemeClr val="tx1">
                    <a:tint val="75000"/>
                  </a:schemeClr>
                </a:solidFill>
              </a:defRPr>
            </a:lvl8pPr>
            <a:lvl9pPr marL="2750149" indent="0">
              <a:buNone/>
              <a:defRPr sz="105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1CAF305-F9F3-42AA-9436-F34EF88E39CC}" type="datetimeFigureOut">
              <a:rPr lang="en-US" smtClean="0">
                <a:solidFill>
                  <a:prstClr val="black">
                    <a:tint val="75000"/>
                  </a:prstClr>
                </a:solidFill>
              </a:rPr>
              <a:pPr/>
              <a:t>12/15/2021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D993F36-48BD-4382-BADF-B1675B25178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292447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p:spPr>
        <p:txBody>
          <a:bodyPr/>
          <a:lstStyle>
            <a:lvl1pPr>
              <a:defRPr sz="2105"/>
            </a:lvl1pPr>
            <a:lvl2pPr>
              <a:defRPr sz="1805"/>
            </a:lvl2pPr>
            <a:lvl3pPr>
              <a:defRPr sz="1504"/>
            </a:lvl3pPr>
            <a:lvl4pPr>
              <a:defRPr sz="1353"/>
            </a:lvl4pPr>
            <a:lvl5pPr>
              <a:defRPr sz="1353"/>
            </a:lvl5pPr>
            <a:lvl6pPr>
              <a:defRPr sz="1353"/>
            </a:lvl6pPr>
            <a:lvl7pPr>
              <a:defRPr sz="1353"/>
            </a:lvl7pPr>
            <a:lvl8pPr>
              <a:defRPr sz="1353"/>
            </a:lvl8pPr>
            <a:lvl9pPr>
              <a:defRPr sz="135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p:spPr>
        <p:txBody>
          <a:bodyPr/>
          <a:lstStyle>
            <a:lvl1pPr>
              <a:defRPr sz="2105"/>
            </a:lvl1pPr>
            <a:lvl2pPr>
              <a:defRPr sz="1805"/>
            </a:lvl2pPr>
            <a:lvl3pPr>
              <a:defRPr sz="1504"/>
            </a:lvl3pPr>
            <a:lvl4pPr>
              <a:defRPr sz="1353"/>
            </a:lvl4pPr>
            <a:lvl5pPr>
              <a:defRPr sz="1353"/>
            </a:lvl5pPr>
            <a:lvl6pPr>
              <a:defRPr sz="1353"/>
            </a:lvl6pPr>
            <a:lvl7pPr>
              <a:defRPr sz="1353"/>
            </a:lvl7pPr>
            <a:lvl8pPr>
              <a:defRPr sz="1353"/>
            </a:lvl8pPr>
            <a:lvl9pPr>
              <a:defRPr sz="135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1CAF305-F9F3-42AA-9436-F34EF88E39CC}" type="datetimeFigureOut">
              <a:rPr lang="en-US" smtClean="0">
                <a:solidFill>
                  <a:prstClr val="black">
                    <a:tint val="75000"/>
                  </a:prstClr>
                </a:solidFill>
              </a:rPr>
              <a:pPr/>
              <a:t>12/15/2021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D993F36-48BD-4382-BADF-B1675B25178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960817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535113"/>
            <a:ext cx="4040188" cy="639762"/>
          </a:xfrm>
        </p:spPr>
        <p:txBody>
          <a:bodyPr anchor="b"/>
          <a:lstStyle>
            <a:lvl1pPr marL="0" indent="0">
              <a:buNone/>
              <a:defRPr sz="1805" b="1"/>
            </a:lvl1pPr>
            <a:lvl2pPr marL="343769" indent="0">
              <a:buNone/>
              <a:defRPr sz="1504" b="1"/>
            </a:lvl2pPr>
            <a:lvl3pPr marL="687537" indent="0">
              <a:buNone/>
              <a:defRPr sz="1353" b="1"/>
            </a:lvl3pPr>
            <a:lvl4pPr marL="1031306" indent="0">
              <a:buNone/>
              <a:defRPr sz="1203" b="1"/>
            </a:lvl4pPr>
            <a:lvl5pPr marL="1375075" indent="0">
              <a:buNone/>
              <a:defRPr sz="1203" b="1"/>
            </a:lvl5pPr>
            <a:lvl6pPr marL="1718843" indent="0">
              <a:buNone/>
              <a:defRPr sz="1203" b="1"/>
            </a:lvl6pPr>
            <a:lvl7pPr marL="2062612" indent="0">
              <a:buNone/>
              <a:defRPr sz="1203" b="1"/>
            </a:lvl7pPr>
            <a:lvl8pPr marL="2406381" indent="0">
              <a:buNone/>
              <a:defRPr sz="1203" b="1"/>
            </a:lvl8pPr>
            <a:lvl9pPr marL="2750149" indent="0">
              <a:buNone/>
              <a:defRPr sz="1203" b="1"/>
            </a:lvl9pPr>
          </a:lstStyle>
          <a:p>
            <a:pPr lvl="0"/>
            <a:r>
              <a:rPr lang="en-US"/>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1805"/>
            </a:lvl1pPr>
            <a:lvl2pPr>
              <a:defRPr sz="1504"/>
            </a:lvl2pPr>
            <a:lvl3pPr>
              <a:defRPr sz="1353"/>
            </a:lvl3pPr>
            <a:lvl4pPr>
              <a:defRPr sz="1203"/>
            </a:lvl4pPr>
            <a:lvl5pPr>
              <a:defRPr sz="1203"/>
            </a:lvl5pPr>
            <a:lvl6pPr>
              <a:defRPr sz="1203"/>
            </a:lvl6pPr>
            <a:lvl7pPr>
              <a:defRPr sz="1203"/>
            </a:lvl7pPr>
            <a:lvl8pPr>
              <a:defRPr sz="1203"/>
            </a:lvl8pPr>
            <a:lvl9pPr>
              <a:defRPr sz="120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1805" b="1"/>
            </a:lvl1pPr>
            <a:lvl2pPr marL="343769" indent="0">
              <a:buNone/>
              <a:defRPr sz="1504" b="1"/>
            </a:lvl2pPr>
            <a:lvl3pPr marL="687537" indent="0">
              <a:buNone/>
              <a:defRPr sz="1353" b="1"/>
            </a:lvl3pPr>
            <a:lvl4pPr marL="1031306" indent="0">
              <a:buNone/>
              <a:defRPr sz="1203" b="1"/>
            </a:lvl4pPr>
            <a:lvl5pPr marL="1375075" indent="0">
              <a:buNone/>
              <a:defRPr sz="1203" b="1"/>
            </a:lvl5pPr>
            <a:lvl6pPr marL="1718843" indent="0">
              <a:buNone/>
              <a:defRPr sz="1203" b="1"/>
            </a:lvl6pPr>
            <a:lvl7pPr marL="2062612" indent="0">
              <a:buNone/>
              <a:defRPr sz="1203" b="1"/>
            </a:lvl7pPr>
            <a:lvl8pPr marL="2406381" indent="0">
              <a:buNone/>
              <a:defRPr sz="1203" b="1"/>
            </a:lvl8pPr>
            <a:lvl9pPr marL="2750149" indent="0">
              <a:buNone/>
              <a:defRPr sz="1203"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1805"/>
            </a:lvl1pPr>
            <a:lvl2pPr>
              <a:defRPr sz="1504"/>
            </a:lvl2pPr>
            <a:lvl3pPr>
              <a:defRPr sz="1353"/>
            </a:lvl3pPr>
            <a:lvl4pPr>
              <a:defRPr sz="1203"/>
            </a:lvl4pPr>
            <a:lvl5pPr>
              <a:defRPr sz="1203"/>
            </a:lvl5pPr>
            <a:lvl6pPr>
              <a:defRPr sz="1203"/>
            </a:lvl6pPr>
            <a:lvl7pPr>
              <a:defRPr sz="1203"/>
            </a:lvl7pPr>
            <a:lvl8pPr>
              <a:defRPr sz="1203"/>
            </a:lvl8pPr>
            <a:lvl9pPr>
              <a:defRPr sz="120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1CAF305-F9F3-42AA-9436-F34EF88E39CC}" type="datetimeFigureOut">
              <a:rPr lang="en-US" smtClean="0">
                <a:solidFill>
                  <a:prstClr val="black">
                    <a:tint val="75000"/>
                  </a:prstClr>
                </a:solidFill>
              </a:rPr>
              <a:pPr/>
              <a:t>12/15/2021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2D993F36-48BD-4382-BADF-B1675B25178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346580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1CAF305-F9F3-42AA-9436-F34EF88E39CC}" type="datetimeFigureOut">
              <a:rPr lang="en-US" smtClean="0">
                <a:solidFill>
                  <a:prstClr val="black">
                    <a:tint val="75000"/>
                  </a:prstClr>
                </a:solidFill>
              </a:rPr>
              <a:pPr/>
              <a:t>12/15/2021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D993F36-48BD-4382-BADF-B1675B25178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64848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CAF305-F9F3-42AA-9436-F34EF88E39CC}" type="datetimeFigureOut">
              <a:rPr lang="en-US" smtClean="0">
                <a:solidFill>
                  <a:prstClr val="black">
                    <a:tint val="75000"/>
                  </a:prstClr>
                </a:solidFill>
              </a:rPr>
              <a:pPr/>
              <a:t>12/15/2021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D993F36-48BD-4382-BADF-B1675B25178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20754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1504"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2406"/>
            </a:lvl1pPr>
            <a:lvl2pPr>
              <a:defRPr sz="2105"/>
            </a:lvl2pPr>
            <a:lvl3pPr>
              <a:defRPr sz="1805"/>
            </a:lvl3pPr>
            <a:lvl4pPr>
              <a:defRPr sz="1504"/>
            </a:lvl4pPr>
            <a:lvl5pPr>
              <a:defRPr sz="1504"/>
            </a:lvl5pPr>
            <a:lvl6pPr>
              <a:defRPr sz="1504"/>
            </a:lvl6pPr>
            <a:lvl7pPr>
              <a:defRPr sz="1504"/>
            </a:lvl7pPr>
            <a:lvl8pPr>
              <a:defRPr sz="1504"/>
            </a:lvl8pPr>
            <a:lvl9pPr>
              <a:defRPr sz="150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053"/>
            </a:lvl1pPr>
            <a:lvl2pPr marL="343769" indent="0">
              <a:buNone/>
              <a:defRPr sz="902"/>
            </a:lvl2pPr>
            <a:lvl3pPr marL="687537" indent="0">
              <a:buNone/>
              <a:defRPr sz="752"/>
            </a:lvl3pPr>
            <a:lvl4pPr marL="1031306" indent="0">
              <a:buNone/>
              <a:defRPr sz="677"/>
            </a:lvl4pPr>
            <a:lvl5pPr marL="1375075" indent="0">
              <a:buNone/>
              <a:defRPr sz="677"/>
            </a:lvl5pPr>
            <a:lvl6pPr marL="1718843" indent="0">
              <a:buNone/>
              <a:defRPr sz="677"/>
            </a:lvl6pPr>
            <a:lvl7pPr marL="2062612" indent="0">
              <a:buNone/>
              <a:defRPr sz="677"/>
            </a:lvl7pPr>
            <a:lvl8pPr marL="2406381" indent="0">
              <a:buNone/>
              <a:defRPr sz="677"/>
            </a:lvl8pPr>
            <a:lvl9pPr marL="2750149" indent="0">
              <a:buNone/>
              <a:defRPr sz="677"/>
            </a:lvl9pPr>
          </a:lstStyle>
          <a:p>
            <a:pPr lvl="0"/>
            <a:r>
              <a:rPr lang="en-US"/>
              <a:t>Click to edit Master text styles</a:t>
            </a:r>
          </a:p>
        </p:txBody>
      </p:sp>
      <p:sp>
        <p:nvSpPr>
          <p:cNvPr id="5" name="Date Placeholder 4"/>
          <p:cNvSpPr>
            <a:spLocks noGrp="1"/>
          </p:cNvSpPr>
          <p:nvPr>
            <p:ph type="dt" sz="half" idx="10"/>
          </p:nvPr>
        </p:nvSpPr>
        <p:spPr/>
        <p:txBody>
          <a:bodyPr/>
          <a:lstStyle/>
          <a:p>
            <a:fld id="{D1CAF305-F9F3-42AA-9436-F34EF88E39CC}" type="datetimeFigureOut">
              <a:rPr lang="en-US" smtClean="0">
                <a:solidFill>
                  <a:prstClr val="black">
                    <a:tint val="75000"/>
                  </a:prstClr>
                </a:solidFill>
              </a:rPr>
              <a:pPr/>
              <a:t>12/15/2021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D993F36-48BD-4382-BADF-B1675B25178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345284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4"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2406"/>
            </a:lvl1pPr>
            <a:lvl2pPr marL="343769" indent="0">
              <a:buNone/>
              <a:defRPr sz="2105"/>
            </a:lvl2pPr>
            <a:lvl3pPr marL="687537" indent="0">
              <a:buNone/>
              <a:defRPr sz="1805"/>
            </a:lvl3pPr>
            <a:lvl4pPr marL="1031306" indent="0">
              <a:buNone/>
              <a:defRPr sz="1504"/>
            </a:lvl4pPr>
            <a:lvl5pPr marL="1375075" indent="0">
              <a:buNone/>
              <a:defRPr sz="1504"/>
            </a:lvl5pPr>
            <a:lvl6pPr marL="1718843" indent="0">
              <a:buNone/>
              <a:defRPr sz="1504"/>
            </a:lvl6pPr>
            <a:lvl7pPr marL="2062612" indent="0">
              <a:buNone/>
              <a:defRPr sz="1504"/>
            </a:lvl7pPr>
            <a:lvl8pPr marL="2406381" indent="0">
              <a:buNone/>
              <a:defRPr sz="1504"/>
            </a:lvl8pPr>
            <a:lvl9pPr marL="2750149" indent="0">
              <a:buNone/>
              <a:defRPr sz="1504"/>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3"/>
            </a:lvl1pPr>
            <a:lvl2pPr marL="343769" indent="0">
              <a:buNone/>
              <a:defRPr sz="902"/>
            </a:lvl2pPr>
            <a:lvl3pPr marL="687537" indent="0">
              <a:buNone/>
              <a:defRPr sz="752"/>
            </a:lvl3pPr>
            <a:lvl4pPr marL="1031306" indent="0">
              <a:buNone/>
              <a:defRPr sz="677"/>
            </a:lvl4pPr>
            <a:lvl5pPr marL="1375075" indent="0">
              <a:buNone/>
              <a:defRPr sz="677"/>
            </a:lvl5pPr>
            <a:lvl6pPr marL="1718843" indent="0">
              <a:buNone/>
              <a:defRPr sz="677"/>
            </a:lvl6pPr>
            <a:lvl7pPr marL="2062612" indent="0">
              <a:buNone/>
              <a:defRPr sz="677"/>
            </a:lvl7pPr>
            <a:lvl8pPr marL="2406381" indent="0">
              <a:buNone/>
              <a:defRPr sz="677"/>
            </a:lvl8pPr>
            <a:lvl9pPr marL="2750149" indent="0">
              <a:buNone/>
              <a:defRPr sz="677"/>
            </a:lvl9pPr>
          </a:lstStyle>
          <a:p>
            <a:pPr lvl="0"/>
            <a:r>
              <a:rPr lang="en-US"/>
              <a:t>Click to edit Master text styles</a:t>
            </a:r>
          </a:p>
        </p:txBody>
      </p:sp>
      <p:sp>
        <p:nvSpPr>
          <p:cNvPr id="5" name="Date Placeholder 4"/>
          <p:cNvSpPr>
            <a:spLocks noGrp="1"/>
          </p:cNvSpPr>
          <p:nvPr>
            <p:ph type="dt" sz="half" idx="10"/>
          </p:nvPr>
        </p:nvSpPr>
        <p:spPr/>
        <p:txBody>
          <a:bodyPr/>
          <a:lstStyle/>
          <a:p>
            <a:fld id="{D1CAF305-F9F3-42AA-9436-F34EF88E39CC}" type="datetimeFigureOut">
              <a:rPr lang="en-US" smtClean="0">
                <a:solidFill>
                  <a:prstClr val="black">
                    <a:tint val="75000"/>
                  </a:prstClr>
                </a:solidFill>
              </a:rPr>
              <a:pPr/>
              <a:t>12/15/2021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D993F36-48BD-4382-BADF-B1675B25178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42833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1CAF305-F9F3-42AA-9436-F34EF88E39CC}" type="datetimeFigureOut">
              <a:rPr lang="en-US" smtClean="0">
                <a:solidFill>
                  <a:prstClr val="black">
                    <a:tint val="75000"/>
                  </a:prstClr>
                </a:solidFill>
              </a:rPr>
              <a:pPr/>
              <a:t>12/15/2021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D993F36-48BD-4382-BADF-B1675B25178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99595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1CAF305-F9F3-42AA-9436-F34EF88E39CC}" type="datetimeFigureOut">
              <a:rPr lang="en-US" smtClean="0">
                <a:solidFill>
                  <a:prstClr val="black">
                    <a:tint val="75000"/>
                  </a:prstClr>
                </a:solidFill>
              </a:rPr>
              <a:pPr/>
              <a:t>12/15/2021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D993F36-48BD-4382-BADF-B1675B25178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716873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p>
        </p:txBody>
      </p:sp>
      <p:sp>
        <p:nvSpPr>
          <p:cNvPr id="3" name="Subtitle 2"/>
          <p:cNvSpPr>
            <a:spLocks noGrp="1"/>
          </p:cNvSpPr>
          <p:nvPr>
            <p:ph type="subTitle" idx="1"/>
          </p:nvPr>
        </p:nvSpPr>
        <p:spPr>
          <a:xfrm>
            <a:off x="1371601" y="3886200"/>
            <a:ext cx="6400800" cy="1752600"/>
          </a:xfrm>
        </p:spPr>
        <p:txBody>
          <a:bodyPr/>
          <a:lstStyle>
            <a:lvl1pPr marL="0" indent="0" algn="ctr">
              <a:buNone/>
              <a:defRPr>
                <a:solidFill>
                  <a:schemeClr val="tx1">
                    <a:tint val="75000"/>
                  </a:schemeClr>
                </a:solidFill>
              </a:defRPr>
            </a:lvl1pPr>
            <a:lvl2pPr marL="343769" indent="0" algn="ctr">
              <a:buNone/>
              <a:defRPr>
                <a:solidFill>
                  <a:schemeClr val="tx1">
                    <a:tint val="75000"/>
                  </a:schemeClr>
                </a:solidFill>
              </a:defRPr>
            </a:lvl2pPr>
            <a:lvl3pPr marL="687537" indent="0" algn="ctr">
              <a:buNone/>
              <a:defRPr>
                <a:solidFill>
                  <a:schemeClr val="tx1">
                    <a:tint val="75000"/>
                  </a:schemeClr>
                </a:solidFill>
              </a:defRPr>
            </a:lvl3pPr>
            <a:lvl4pPr marL="1031306" indent="0" algn="ctr">
              <a:buNone/>
              <a:defRPr>
                <a:solidFill>
                  <a:schemeClr val="tx1">
                    <a:tint val="75000"/>
                  </a:schemeClr>
                </a:solidFill>
              </a:defRPr>
            </a:lvl4pPr>
            <a:lvl5pPr marL="1375075" indent="0" algn="ctr">
              <a:buNone/>
              <a:defRPr>
                <a:solidFill>
                  <a:schemeClr val="tx1">
                    <a:tint val="75000"/>
                  </a:schemeClr>
                </a:solidFill>
              </a:defRPr>
            </a:lvl5pPr>
            <a:lvl6pPr marL="1718843" indent="0" algn="ctr">
              <a:buNone/>
              <a:defRPr>
                <a:solidFill>
                  <a:schemeClr val="tx1">
                    <a:tint val="75000"/>
                  </a:schemeClr>
                </a:solidFill>
              </a:defRPr>
            </a:lvl6pPr>
            <a:lvl7pPr marL="2062612" indent="0" algn="ctr">
              <a:buNone/>
              <a:defRPr>
                <a:solidFill>
                  <a:schemeClr val="tx1">
                    <a:tint val="75000"/>
                  </a:schemeClr>
                </a:solidFill>
              </a:defRPr>
            </a:lvl7pPr>
            <a:lvl8pPr marL="2406381" indent="0" algn="ctr">
              <a:buNone/>
              <a:defRPr>
                <a:solidFill>
                  <a:schemeClr val="tx1">
                    <a:tint val="75000"/>
                  </a:schemeClr>
                </a:solidFill>
              </a:defRPr>
            </a:lvl8pPr>
            <a:lvl9pPr marL="2750149"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1CAF305-F9F3-42AA-9436-F34EF88E39CC}" type="datetimeFigureOut">
              <a:rPr lang="en-US" smtClean="0">
                <a:solidFill>
                  <a:prstClr val="black">
                    <a:tint val="75000"/>
                  </a:prstClr>
                </a:solidFill>
              </a:rPr>
              <a:pPr/>
              <a:t>12/15/2021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D993F36-48BD-4382-BADF-B1675B25178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886425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1CAF305-F9F3-42AA-9436-F34EF88E39CC}" type="datetimeFigureOut">
              <a:rPr lang="en-US" smtClean="0">
                <a:solidFill>
                  <a:prstClr val="black">
                    <a:tint val="75000"/>
                  </a:prstClr>
                </a:solidFill>
              </a:rPr>
              <a:pPr/>
              <a:t>12/15/2021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D993F36-48BD-4382-BADF-B1675B25178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4533359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3008"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4">
                <a:solidFill>
                  <a:schemeClr val="tx1">
                    <a:tint val="75000"/>
                  </a:schemeClr>
                </a:solidFill>
              </a:defRPr>
            </a:lvl1pPr>
            <a:lvl2pPr marL="343769" indent="0">
              <a:buNone/>
              <a:defRPr sz="1353">
                <a:solidFill>
                  <a:schemeClr val="tx1">
                    <a:tint val="75000"/>
                  </a:schemeClr>
                </a:solidFill>
              </a:defRPr>
            </a:lvl2pPr>
            <a:lvl3pPr marL="687537" indent="0">
              <a:buNone/>
              <a:defRPr sz="1203">
                <a:solidFill>
                  <a:schemeClr val="tx1">
                    <a:tint val="75000"/>
                  </a:schemeClr>
                </a:solidFill>
              </a:defRPr>
            </a:lvl3pPr>
            <a:lvl4pPr marL="1031306" indent="0">
              <a:buNone/>
              <a:defRPr sz="1053">
                <a:solidFill>
                  <a:schemeClr val="tx1">
                    <a:tint val="75000"/>
                  </a:schemeClr>
                </a:solidFill>
              </a:defRPr>
            </a:lvl4pPr>
            <a:lvl5pPr marL="1375075" indent="0">
              <a:buNone/>
              <a:defRPr sz="1053">
                <a:solidFill>
                  <a:schemeClr val="tx1">
                    <a:tint val="75000"/>
                  </a:schemeClr>
                </a:solidFill>
              </a:defRPr>
            </a:lvl5pPr>
            <a:lvl6pPr marL="1718843" indent="0">
              <a:buNone/>
              <a:defRPr sz="1053">
                <a:solidFill>
                  <a:schemeClr val="tx1">
                    <a:tint val="75000"/>
                  </a:schemeClr>
                </a:solidFill>
              </a:defRPr>
            </a:lvl6pPr>
            <a:lvl7pPr marL="2062612" indent="0">
              <a:buNone/>
              <a:defRPr sz="1053">
                <a:solidFill>
                  <a:schemeClr val="tx1">
                    <a:tint val="75000"/>
                  </a:schemeClr>
                </a:solidFill>
              </a:defRPr>
            </a:lvl7pPr>
            <a:lvl8pPr marL="2406381" indent="0">
              <a:buNone/>
              <a:defRPr sz="1053">
                <a:solidFill>
                  <a:schemeClr val="tx1">
                    <a:tint val="75000"/>
                  </a:schemeClr>
                </a:solidFill>
              </a:defRPr>
            </a:lvl8pPr>
            <a:lvl9pPr marL="2750149" indent="0">
              <a:buNone/>
              <a:defRPr sz="105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1CAF305-F9F3-42AA-9436-F34EF88E39CC}" type="datetimeFigureOut">
              <a:rPr lang="en-US" smtClean="0">
                <a:solidFill>
                  <a:prstClr val="black">
                    <a:tint val="75000"/>
                  </a:prstClr>
                </a:solidFill>
              </a:rPr>
              <a:pPr/>
              <a:t>12/15/2021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D993F36-48BD-4382-BADF-B1675B25178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0390757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p:spPr>
        <p:txBody>
          <a:bodyPr/>
          <a:lstStyle>
            <a:lvl1pPr>
              <a:defRPr sz="2105"/>
            </a:lvl1pPr>
            <a:lvl2pPr>
              <a:defRPr sz="1805"/>
            </a:lvl2pPr>
            <a:lvl3pPr>
              <a:defRPr sz="1504"/>
            </a:lvl3pPr>
            <a:lvl4pPr>
              <a:defRPr sz="1353"/>
            </a:lvl4pPr>
            <a:lvl5pPr>
              <a:defRPr sz="1353"/>
            </a:lvl5pPr>
            <a:lvl6pPr>
              <a:defRPr sz="1353"/>
            </a:lvl6pPr>
            <a:lvl7pPr>
              <a:defRPr sz="1353"/>
            </a:lvl7pPr>
            <a:lvl8pPr>
              <a:defRPr sz="1353"/>
            </a:lvl8pPr>
            <a:lvl9pPr>
              <a:defRPr sz="135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p:spPr>
        <p:txBody>
          <a:bodyPr/>
          <a:lstStyle>
            <a:lvl1pPr>
              <a:defRPr sz="2105"/>
            </a:lvl1pPr>
            <a:lvl2pPr>
              <a:defRPr sz="1805"/>
            </a:lvl2pPr>
            <a:lvl3pPr>
              <a:defRPr sz="1504"/>
            </a:lvl3pPr>
            <a:lvl4pPr>
              <a:defRPr sz="1353"/>
            </a:lvl4pPr>
            <a:lvl5pPr>
              <a:defRPr sz="1353"/>
            </a:lvl5pPr>
            <a:lvl6pPr>
              <a:defRPr sz="1353"/>
            </a:lvl6pPr>
            <a:lvl7pPr>
              <a:defRPr sz="1353"/>
            </a:lvl7pPr>
            <a:lvl8pPr>
              <a:defRPr sz="1353"/>
            </a:lvl8pPr>
            <a:lvl9pPr>
              <a:defRPr sz="135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1CAF305-F9F3-42AA-9436-F34EF88E39CC}" type="datetimeFigureOut">
              <a:rPr lang="en-US" smtClean="0">
                <a:solidFill>
                  <a:prstClr val="black">
                    <a:tint val="75000"/>
                  </a:prstClr>
                </a:solidFill>
              </a:rPr>
              <a:pPr/>
              <a:t>12/15/2021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D993F36-48BD-4382-BADF-B1675B25178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217292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535113"/>
            <a:ext cx="4040188" cy="639762"/>
          </a:xfrm>
        </p:spPr>
        <p:txBody>
          <a:bodyPr anchor="b"/>
          <a:lstStyle>
            <a:lvl1pPr marL="0" indent="0">
              <a:buNone/>
              <a:defRPr sz="1805" b="1"/>
            </a:lvl1pPr>
            <a:lvl2pPr marL="343769" indent="0">
              <a:buNone/>
              <a:defRPr sz="1504" b="1"/>
            </a:lvl2pPr>
            <a:lvl3pPr marL="687537" indent="0">
              <a:buNone/>
              <a:defRPr sz="1353" b="1"/>
            </a:lvl3pPr>
            <a:lvl4pPr marL="1031306" indent="0">
              <a:buNone/>
              <a:defRPr sz="1203" b="1"/>
            </a:lvl4pPr>
            <a:lvl5pPr marL="1375075" indent="0">
              <a:buNone/>
              <a:defRPr sz="1203" b="1"/>
            </a:lvl5pPr>
            <a:lvl6pPr marL="1718843" indent="0">
              <a:buNone/>
              <a:defRPr sz="1203" b="1"/>
            </a:lvl6pPr>
            <a:lvl7pPr marL="2062612" indent="0">
              <a:buNone/>
              <a:defRPr sz="1203" b="1"/>
            </a:lvl7pPr>
            <a:lvl8pPr marL="2406381" indent="0">
              <a:buNone/>
              <a:defRPr sz="1203" b="1"/>
            </a:lvl8pPr>
            <a:lvl9pPr marL="2750149" indent="0">
              <a:buNone/>
              <a:defRPr sz="1203" b="1"/>
            </a:lvl9pPr>
          </a:lstStyle>
          <a:p>
            <a:pPr lvl="0"/>
            <a:r>
              <a:rPr lang="en-US"/>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1805"/>
            </a:lvl1pPr>
            <a:lvl2pPr>
              <a:defRPr sz="1504"/>
            </a:lvl2pPr>
            <a:lvl3pPr>
              <a:defRPr sz="1353"/>
            </a:lvl3pPr>
            <a:lvl4pPr>
              <a:defRPr sz="1203"/>
            </a:lvl4pPr>
            <a:lvl5pPr>
              <a:defRPr sz="1203"/>
            </a:lvl5pPr>
            <a:lvl6pPr>
              <a:defRPr sz="1203"/>
            </a:lvl6pPr>
            <a:lvl7pPr>
              <a:defRPr sz="1203"/>
            </a:lvl7pPr>
            <a:lvl8pPr>
              <a:defRPr sz="1203"/>
            </a:lvl8pPr>
            <a:lvl9pPr>
              <a:defRPr sz="120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1805" b="1"/>
            </a:lvl1pPr>
            <a:lvl2pPr marL="343769" indent="0">
              <a:buNone/>
              <a:defRPr sz="1504" b="1"/>
            </a:lvl2pPr>
            <a:lvl3pPr marL="687537" indent="0">
              <a:buNone/>
              <a:defRPr sz="1353" b="1"/>
            </a:lvl3pPr>
            <a:lvl4pPr marL="1031306" indent="0">
              <a:buNone/>
              <a:defRPr sz="1203" b="1"/>
            </a:lvl4pPr>
            <a:lvl5pPr marL="1375075" indent="0">
              <a:buNone/>
              <a:defRPr sz="1203" b="1"/>
            </a:lvl5pPr>
            <a:lvl6pPr marL="1718843" indent="0">
              <a:buNone/>
              <a:defRPr sz="1203" b="1"/>
            </a:lvl6pPr>
            <a:lvl7pPr marL="2062612" indent="0">
              <a:buNone/>
              <a:defRPr sz="1203" b="1"/>
            </a:lvl7pPr>
            <a:lvl8pPr marL="2406381" indent="0">
              <a:buNone/>
              <a:defRPr sz="1203" b="1"/>
            </a:lvl8pPr>
            <a:lvl9pPr marL="2750149" indent="0">
              <a:buNone/>
              <a:defRPr sz="1203"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1805"/>
            </a:lvl1pPr>
            <a:lvl2pPr>
              <a:defRPr sz="1504"/>
            </a:lvl2pPr>
            <a:lvl3pPr>
              <a:defRPr sz="1353"/>
            </a:lvl3pPr>
            <a:lvl4pPr>
              <a:defRPr sz="1203"/>
            </a:lvl4pPr>
            <a:lvl5pPr>
              <a:defRPr sz="1203"/>
            </a:lvl5pPr>
            <a:lvl6pPr>
              <a:defRPr sz="1203"/>
            </a:lvl6pPr>
            <a:lvl7pPr>
              <a:defRPr sz="1203"/>
            </a:lvl7pPr>
            <a:lvl8pPr>
              <a:defRPr sz="1203"/>
            </a:lvl8pPr>
            <a:lvl9pPr>
              <a:defRPr sz="120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1CAF305-F9F3-42AA-9436-F34EF88E39CC}" type="datetimeFigureOut">
              <a:rPr lang="en-US" smtClean="0">
                <a:solidFill>
                  <a:prstClr val="black">
                    <a:tint val="75000"/>
                  </a:prstClr>
                </a:solidFill>
              </a:rPr>
              <a:pPr/>
              <a:t>12/15/2021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2D993F36-48BD-4382-BADF-B1675B25178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364261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1CAF305-F9F3-42AA-9436-F34EF88E39CC}" type="datetimeFigureOut">
              <a:rPr lang="en-US" smtClean="0">
                <a:solidFill>
                  <a:prstClr val="black">
                    <a:tint val="75000"/>
                  </a:prstClr>
                </a:solidFill>
              </a:rPr>
              <a:pPr/>
              <a:t>12/15/2021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D993F36-48BD-4382-BADF-B1675B25178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6911659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CAF305-F9F3-42AA-9436-F34EF88E39CC}" type="datetimeFigureOut">
              <a:rPr lang="en-US" smtClean="0">
                <a:solidFill>
                  <a:prstClr val="black">
                    <a:tint val="75000"/>
                  </a:prstClr>
                </a:solidFill>
              </a:rPr>
              <a:pPr/>
              <a:t>12/15/2021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D993F36-48BD-4382-BADF-B1675B25178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678543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1504"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2406"/>
            </a:lvl1pPr>
            <a:lvl2pPr>
              <a:defRPr sz="2105"/>
            </a:lvl2pPr>
            <a:lvl3pPr>
              <a:defRPr sz="1805"/>
            </a:lvl3pPr>
            <a:lvl4pPr>
              <a:defRPr sz="1504"/>
            </a:lvl4pPr>
            <a:lvl5pPr>
              <a:defRPr sz="1504"/>
            </a:lvl5pPr>
            <a:lvl6pPr>
              <a:defRPr sz="1504"/>
            </a:lvl6pPr>
            <a:lvl7pPr>
              <a:defRPr sz="1504"/>
            </a:lvl7pPr>
            <a:lvl8pPr>
              <a:defRPr sz="1504"/>
            </a:lvl8pPr>
            <a:lvl9pPr>
              <a:defRPr sz="150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053"/>
            </a:lvl1pPr>
            <a:lvl2pPr marL="343769" indent="0">
              <a:buNone/>
              <a:defRPr sz="902"/>
            </a:lvl2pPr>
            <a:lvl3pPr marL="687537" indent="0">
              <a:buNone/>
              <a:defRPr sz="752"/>
            </a:lvl3pPr>
            <a:lvl4pPr marL="1031306" indent="0">
              <a:buNone/>
              <a:defRPr sz="677"/>
            </a:lvl4pPr>
            <a:lvl5pPr marL="1375075" indent="0">
              <a:buNone/>
              <a:defRPr sz="677"/>
            </a:lvl5pPr>
            <a:lvl6pPr marL="1718843" indent="0">
              <a:buNone/>
              <a:defRPr sz="677"/>
            </a:lvl6pPr>
            <a:lvl7pPr marL="2062612" indent="0">
              <a:buNone/>
              <a:defRPr sz="677"/>
            </a:lvl7pPr>
            <a:lvl8pPr marL="2406381" indent="0">
              <a:buNone/>
              <a:defRPr sz="677"/>
            </a:lvl8pPr>
            <a:lvl9pPr marL="2750149" indent="0">
              <a:buNone/>
              <a:defRPr sz="677"/>
            </a:lvl9pPr>
          </a:lstStyle>
          <a:p>
            <a:pPr lvl="0"/>
            <a:r>
              <a:rPr lang="en-US"/>
              <a:t>Click to edit Master text styles</a:t>
            </a:r>
          </a:p>
        </p:txBody>
      </p:sp>
      <p:sp>
        <p:nvSpPr>
          <p:cNvPr id="5" name="Date Placeholder 4"/>
          <p:cNvSpPr>
            <a:spLocks noGrp="1"/>
          </p:cNvSpPr>
          <p:nvPr>
            <p:ph type="dt" sz="half" idx="10"/>
          </p:nvPr>
        </p:nvSpPr>
        <p:spPr/>
        <p:txBody>
          <a:bodyPr/>
          <a:lstStyle/>
          <a:p>
            <a:fld id="{D1CAF305-F9F3-42AA-9436-F34EF88E39CC}" type="datetimeFigureOut">
              <a:rPr lang="en-US" smtClean="0">
                <a:solidFill>
                  <a:prstClr val="black">
                    <a:tint val="75000"/>
                  </a:prstClr>
                </a:solidFill>
              </a:rPr>
              <a:pPr/>
              <a:t>12/15/2021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D993F36-48BD-4382-BADF-B1675B25178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0624862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4"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2406"/>
            </a:lvl1pPr>
            <a:lvl2pPr marL="343769" indent="0">
              <a:buNone/>
              <a:defRPr sz="2105"/>
            </a:lvl2pPr>
            <a:lvl3pPr marL="687537" indent="0">
              <a:buNone/>
              <a:defRPr sz="1805"/>
            </a:lvl3pPr>
            <a:lvl4pPr marL="1031306" indent="0">
              <a:buNone/>
              <a:defRPr sz="1504"/>
            </a:lvl4pPr>
            <a:lvl5pPr marL="1375075" indent="0">
              <a:buNone/>
              <a:defRPr sz="1504"/>
            </a:lvl5pPr>
            <a:lvl6pPr marL="1718843" indent="0">
              <a:buNone/>
              <a:defRPr sz="1504"/>
            </a:lvl6pPr>
            <a:lvl7pPr marL="2062612" indent="0">
              <a:buNone/>
              <a:defRPr sz="1504"/>
            </a:lvl7pPr>
            <a:lvl8pPr marL="2406381" indent="0">
              <a:buNone/>
              <a:defRPr sz="1504"/>
            </a:lvl8pPr>
            <a:lvl9pPr marL="2750149" indent="0">
              <a:buNone/>
              <a:defRPr sz="1504"/>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3"/>
            </a:lvl1pPr>
            <a:lvl2pPr marL="343769" indent="0">
              <a:buNone/>
              <a:defRPr sz="902"/>
            </a:lvl2pPr>
            <a:lvl3pPr marL="687537" indent="0">
              <a:buNone/>
              <a:defRPr sz="752"/>
            </a:lvl3pPr>
            <a:lvl4pPr marL="1031306" indent="0">
              <a:buNone/>
              <a:defRPr sz="677"/>
            </a:lvl4pPr>
            <a:lvl5pPr marL="1375075" indent="0">
              <a:buNone/>
              <a:defRPr sz="677"/>
            </a:lvl5pPr>
            <a:lvl6pPr marL="1718843" indent="0">
              <a:buNone/>
              <a:defRPr sz="677"/>
            </a:lvl6pPr>
            <a:lvl7pPr marL="2062612" indent="0">
              <a:buNone/>
              <a:defRPr sz="677"/>
            </a:lvl7pPr>
            <a:lvl8pPr marL="2406381" indent="0">
              <a:buNone/>
              <a:defRPr sz="677"/>
            </a:lvl8pPr>
            <a:lvl9pPr marL="2750149" indent="0">
              <a:buNone/>
              <a:defRPr sz="677"/>
            </a:lvl9pPr>
          </a:lstStyle>
          <a:p>
            <a:pPr lvl="0"/>
            <a:r>
              <a:rPr lang="en-US"/>
              <a:t>Click to edit Master text styles</a:t>
            </a:r>
          </a:p>
        </p:txBody>
      </p:sp>
      <p:sp>
        <p:nvSpPr>
          <p:cNvPr id="5" name="Date Placeholder 4"/>
          <p:cNvSpPr>
            <a:spLocks noGrp="1"/>
          </p:cNvSpPr>
          <p:nvPr>
            <p:ph type="dt" sz="half" idx="10"/>
          </p:nvPr>
        </p:nvSpPr>
        <p:spPr/>
        <p:txBody>
          <a:bodyPr/>
          <a:lstStyle/>
          <a:p>
            <a:fld id="{D1CAF305-F9F3-42AA-9436-F34EF88E39CC}" type="datetimeFigureOut">
              <a:rPr lang="en-US" smtClean="0">
                <a:solidFill>
                  <a:prstClr val="black">
                    <a:tint val="75000"/>
                  </a:prstClr>
                </a:solidFill>
              </a:rPr>
              <a:pPr/>
              <a:t>12/15/2021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D993F36-48BD-4382-BADF-B1675B25178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679730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1CAF305-F9F3-42AA-9436-F34EF88E39CC}" type="datetimeFigureOut">
              <a:rPr lang="en-US" smtClean="0">
                <a:solidFill>
                  <a:prstClr val="black">
                    <a:tint val="75000"/>
                  </a:prstClr>
                </a:solidFill>
              </a:rPr>
              <a:pPr/>
              <a:t>12/15/2021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D993F36-48BD-4382-BADF-B1675B25178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729970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1CAF305-F9F3-42AA-9436-F34EF88E39CC}" type="datetimeFigureOut">
              <a:rPr lang="en-US" smtClean="0">
                <a:solidFill>
                  <a:prstClr val="black">
                    <a:tint val="75000"/>
                  </a:prstClr>
                </a:solidFill>
              </a:rPr>
              <a:pPr/>
              <a:t>12/15/2021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D993F36-48BD-4382-BADF-B1675B25178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1785304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p>
        </p:txBody>
      </p:sp>
      <p:sp>
        <p:nvSpPr>
          <p:cNvPr id="3" name="Subtitle 2"/>
          <p:cNvSpPr>
            <a:spLocks noGrp="1"/>
          </p:cNvSpPr>
          <p:nvPr>
            <p:ph type="subTitle" idx="1"/>
          </p:nvPr>
        </p:nvSpPr>
        <p:spPr>
          <a:xfrm>
            <a:off x="1371601" y="3886200"/>
            <a:ext cx="6400800" cy="1752600"/>
          </a:xfrm>
        </p:spPr>
        <p:txBody>
          <a:bodyPr/>
          <a:lstStyle>
            <a:lvl1pPr marL="0" indent="0" algn="ctr">
              <a:buNone/>
              <a:defRPr>
                <a:solidFill>
                  <a:schemeClr val="tx1">
                    <a:tint val="75000"/>
                  </a:schemeClr>
                </a:solidFill>
              </a:defRPr>
            </a:lvl1pPr>
            <a:lvl2pPr marL="343769" indent="0" algn="ctr">
              <a:buNone/>
              <a:defRPr>
                <a:solidFill>
                  <a:schemeClr val="tx1">
                    <a:tint val="75000"/>
                  </a:schemeClr>
                </a:solidFill>
              </a:defRPr>
            </a:lvl2pPr>
            <a:lvl3pPr marL="687537" indent="0" algn="ctr">
              <a:buNone/>
              <a:defRPr>
                <a:solidFill>
                  <a:schemeClr val="tx1">
                    <a:tint val="75000"/>
                  </a:schemeClr>
                </a:solidFill>
              </a:defRPr>
            </a:lvl3pPr>
            <a:lvl4pPr marL="1031306" indent="0" algn="ctr">
              <a:buNone/>
              <a:defRPr>
                <a:solidFill>
                  <a:schemeClr val="tx1">
                    <a:tint val="75000"/>
                  </a:schemeClr>
                </a:solidFill>
              </a:defRPr>
            </a:lvl4pPr>
            <a:lvl5pPr marL="1375075" indent="0" algn="ctr">
              <a:buNone/>
              <a:defRPr>
                <a:solidFill>
                  <a:schemeClr val="tx1">
                    <a:tint val="75000"/>
                  </a:schemeClr>
                </a:solidFill>
              </a:defRPr>
            </a:lvl5pPr>
            <a:lvl6pPr marL="1718843" indent="0" algn="ctr">
              <a:buNone/>
              <a:defRPr>
                <a:solidFill>
                  <a:schemeClr val="tx1">
                    <a:tint val="75000"/>
                  </a:schemeClr>
                </a:solidFill>
              </a:defRPr>
            </a:lvl6pPr>
            <a:lvl7pPr marL="2062612" indent="0" algn="ctr">
              <a:buNone/>
              <a:defRPr>
                <a:solidFill>
                  <a:schemeClr val="tx1">
                    <a:tint val="75000"/>
                  </a:schemeClr>
                </a:solidFill>
              </a:defRPr>
            </a:lvl7pPr>
            <a:lvl8pPr marL="2406381" indent="0" algn="ctr">
              <a:buNone/>
              <a:defRPr>
                <a:solidFill>
                  <a:schemeClr val="tx1">
                    <a:tint val="75000"/>
                  </a:schemeClr>
                </a:solidFill>
              </a:defRPr>
            </a:lvl8pPr>
            <a:lvl9pPr marL="2750149"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1CAF305-F9F3-42AA-9436-F34EF88E39CC}" type="datetimeFigureOut">
              <a:rPr lang="en-US" smtClean="0">
                <a:solidFill>
                  <a:prstClr val="black">
                    <a:tint val="75000"/>
                  </a:prstClr>
                </a:solidFill>
              </a:rPr>
              <a:pPr/>
              <a:t>12/15/2021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D993F36-48BD-4382-BADF-B1675B25178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4899331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1CAF305-F9F3-42AA-9436-F34EF88E39CC}" type="datetimeFigureOut">
              <a:rPr lang="en-US" smtClean="0">
                <a:solidFill>
                  <a:prstClr val="black">
                    <a:tint val="75000"/>
                  </a:prstClr>
                </a:solidFill>
              </a:rPr>
              <a:pPr/>
              <a:t>12/15/2021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D993F36-48BD-4382-BADF-B1675B25178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6191953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3008"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4">
                <a:solidFill>
                  <a:schemeClr val="tx1">
                    <a:tint val="75000"/>
                  </a:schemeClr>
                </a:solidFill>
              </a:defRPr>
            </a:lvl1pPr>
            <a:lvl2pPr marL="343769" indent="0">
              <a:buNone/>
              <a:defRPr sz="1353">
                <a:solidFill>
                  <a:schemeClr val="tx1">
                    <a:tint val="75000"/>
                  </a:schemeClr>
                </a:solidFill>
              </a:defRPr>
            </a:lvl2pPr>
            <a:lvl3pPr marL="687537" indent="0">
              <a:buNone/>
              <a:defRPr sz="1203">
                <a:solidFill>
                  <a:schemeClr val="tx1">
                    <a:tint val="75000"/>
                  </a:schemeClr>
                </a:solidFill>
              </a:defRPr>
            </a:lvl3pPr>
            <a:lvl4pPr marL="1031306" indent="0">
              <a:buNone/>
              <a:defRPr sz="1053">
                <a:solidFill>
                  <a:schemeClr val="tx1">
                    <a:tint val="75000"/>
                  </a:schemeClr>
                </a:solidFill>
              </a:defRPr>
            </a:lvl4pPr>
            <a:lvl5pPr marL="1375075" indent="0">
              <a:buNone/>
              <a:defRPr sz="1053">
                <a:solidFill>
                  <a:schemeClr val="tx1">
                    <a:tint val="75000"/>
                  </a:schemeClr>
                </a:solidFill>
              </a:defRPr>
            </a:lvl5pPr>
            <a:lvl6pPr marL="1718843" indent="0">
              <a:buNone/>
              <a:defRPr sz="1053">
                <a:solidFill>
                  <a:schemeClr val="tx1">
                    <a:tint val="75000"/>
                  </a:schemeClr>
                </a:solidFill>
              </a:defRPr>
            </a:lvl6pPr>
            <a:lvl7pPr marL="2062612" indent="0">
              <a:buNone/>
              <a:defRPr sz="1053">
                <a:solidFill>
                  <a:schemeClr val="tx1">
                    <a:tint val="75000"/>
                  </a:schemeClr>
                </a:solidFill>
              </a:defRPr>
            </a:lvl7pPr>
            <a:lvl8pPr marL="2406381" indent="0">
              <a:buNone/>
              <a:defRPr sz="1053">
                <a:solidFill>
                  <a:schemeClr val="tx1">
                    <a:tint val="75000"/>
                  </a:schemeClr>
                </a:solidFill>
              </a:defRPr>
            </a:lvl8pPr>
            <a:lvl9pPr marL="2750149" indent="0">
              <a:buNone/>
              <a:defRPr sz="105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1CAF305-F9F3-42AA-9436-F34EF88E39CC}" type="datetimeFigureOut">
              <a:rPr lang="en-US" smtClean="0">
                <a:solidFill>
                  <a:prstClr val="black">
                    <a:tint val="75000"/>
                  </a:prstClr>
                </a:solidFill>
              </a:rPr>
              <a:pPr/>
              <a:t>12/15/2021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D993F36-48BD-4382-BADF-B1675B25178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9630724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p:spPr>
        <p:txBody>
          <a:bodyPr/>
          <a:lstStyle>
            <a:lvl1pPr>
              <a:defRPr sz="2105"/>
            </a:lvl1pPr>
            <a:lvl2pPr>
              <a:defRPr sz="1805"/>
            </a:lvl2pPr>
            <a:lvl3pPr>
              <a:defRPr sz="1504"/>
            </a:lvl3pPr>
            <a:lvl4pPr>
              <a:defRPr sz="1353"/>
            </a:lvl4pPr>
            <a:lvl5pPr>
              <a:defRPr sz="1353"/>
            </a:lvl5pPr>
            <a:lvl6pPr>
              <a:defRPr sz="1353"/>
            </a:lvl6pPr>
            <a:lvl7pPr>
              <a:defRPr sz="1353"/>
            </a:lvl7pPr>
            <a:lvl8pPr>
              <a:defRPr sz="1353"/>
            </a:lvl8pPr>
            <a:lvl9pPr>
              <a:defRPr sz="135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p:spPr>
        <p:txBody>
          <a:bodyPr/>
          <a:lstStyle>
            <a:lvl1pPr>
              <a:defRPr sz="2105"/>
            </a:lvl1pPr>
            <a:lvl2pPr>
              <a:defRPr sz="1805"/>
            </a:lvl2pPr>
            <a:lvl3pPr>
              <a:defRPr sz="1504"/>
            </a:lvl3pPr>
            <a:lvl4pPr>
              <a:defRPr sz="1353"/>
            </a:lvl4pPr>
            <a:lvl5pPr>
              <a:defRPr sz="1353"/>
            </a:lvl5pPr>
            <a:lvl6pPr>
              <a:defRPr sz="1353"/>
            </a:lvl6pPr>
            <a:lvl7pPr>
              <a:defRPr sz="1353"/>
            </a:lvl7pPr>
            <a:lvl8pPr>
              <a:defRPr sz="1353"/>
            </a:lvl8pPr>
            <a:lvl9pPr>
              <a:defRPr sz="135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1CAF305-F9F3-42AA-9436-F34EF88E39CC}" type="datetimeFigureOut">
              <a:rPr lang="en-US" smtClean="0">
                <a:solidFill>
                  <a:prstClr val="black">
                    <a:tint val="75000"/>
                  </a:prstClr>
                </a:solidFill>
              </a:rPr>
              <a:pPr/>
              <a:t>12/15/2021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D993F36-48BD-4382-BADF-B1675B25178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0401064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535113"/>
            <a:ext cx="4040188" cy="639762"/>
          </a:xfrm>
        </p:spPr>
        <p:txBody>
          <a:bodyPr anchor="b"/>
          <a:lstStyle>
            <a:lvl1pPr marL="0" indent="0">
              <a:buNone/>
              <a:defRPr sz="1805" b="1"/>
            </a:lvl1pPr>
            <a:lvl2pPr marL="343769" indent="0">
              <a:buNone/>
              <a:defRPr sz="1504" b="1"/>
            </a:lvl2pPr>
            <a:lvl3pPr marL="687537" indent="0">
              <a:buNone/>
              <a:defRPr sz="1353" b="1"/>
            </a:lvl3pPr>
            <a:lvl4pPr marL="1031306" indent="0">
              <a:buNone/>
              <a:defRPr sz="1203" b="1"/>
            </a:lvl4pPr>
            <a:lvl5pPr marL="1375075" indent="0">
              <a:buNone/>
              <a:defRPr sz="1203" b="1"/>
            </a:lvl5pPr>
            <a:lvl6pPr marL="1718843" indent="0">
              <a:buNone/>
              <a:defRPr sz="1203" b="1"/>
            </a:lvl6pPr>
            <a:lvl7pPr marL="2062612" indent="0">
              <a:buNone/>
              <a:defRPr sz="1203" b="1"/>
            </a:lvl7pPr>
            <a:lvl8pPr marL="2406381" indent="0">
              <a:buNone/>
              <a:defRPr sz="1203" b="1"/>
            </a:lvl8pPr>
            <a:lvl9pPr marL="2750149" indent="0">
              <a:buNone/>
              <a:defRPr sz="1203" b="1"/>
            </a:lvl9pPr>
          </a:lstStyle>
          <a:p>
            <a:pPr lvl="0"/>
            <a:r>
              <a:rPr lang="en-US"/>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1805"/>
            </a:lvl1pPr>
            <a:lvl2pPr>
              <a:defRPr sz="1504"/>
            </a:lvl2pPr>
            <a:lvl3pPr>
              <a:defRPr sz="1353"/>
            </a:lvl3pPr>
            <a:lvl4pPr>
              <a:defRPr sz="1203"/>
            </a:lvl4pPr>
            <a:lvl5pPr>
              <a:defRPr sz="1203"/>
            </a:lvl5pPr>
            <a:lvl6pPr>
              <a:defRPr sz="1203"/>
            </a:lvl6pPr>
            <a:lvl7pPr>
              <a:defRPr sz="1203"/>
            </a:lvl7pPr>
            <a:lvl8pPr>
              <a:defRPr sz="1203"/>
            </a:lvl8pPr>
            <a:lvl9pPr>
              <a:defRPr sz="120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1805" b="1"/>
            </a:lvl1pPr>
            <a:lvl2pPr marL="343769" indent="0">
              <a:buNone/>
              <a:defRPr sz="1504" b="1"/>
            </a:lvl2pPr>
            <a:lvl3pPr marL="687537" indent="0">
              <a:buNone/>
              <a:defRPr sz="1353" b="1"/>
            </a:lvl3pPr>
            <a:lvl4pPr marL="1031306" indent="0">
              <a:buNone/>
              <a:defRPr sz="1203" b="1"/>
            </a:lvl4pPr>
            <a:lvl5pPr marL="1375075" indent="0">
              <a:buNone/>
              <a:defRPr sz="1203" b="1"/>
            </a:lvl5pPr>
            <a:lvl6pPr marL="1718843" indent="0">
              <a:buNone/>
              <a:defRPr sz="1203" b="1"/>
            </a:lvl6pPr>
            <a:lvl7pPr marL="2062612" indent="0">
              <a:buNone/>
              <a:defRPr sz="1203" b="1"/>
            </a:lvl7pPr>
            <a:lvl8pPr marL="2406381" indent="0">
              <a:buNone/>
              <a:defRPr sz="1203" b="1"/>
            </a:lvl8pPr>
            <a:lvl9pPr marL="2750149" indent="0">
              <a:buNone/>
              <a:defRPr sz="1203"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1805"/>
            </a:lvl1pPr>
            <a:lvl2pPr>
              <a:defRPr sz="1504"/>
            </a:lvl2pPr>
            <a:lvl3pPr>
              <a:defRPr sz="1353"/>
            </a:lvl3pPr>
            <a:lvl4pPr>
              <a:defRPr sz="1203"/>
            </a:lvl4pPr>
            <a:lvl5pPr>
              <a:defRPr sz="1203"/>
            </a:lvl5pPr>
            <a:lvl6pPr>
              <a:defRPr sz="1203"/>
            </a:lvl6pPr>
            <a:lvl7pPr>
              <a:defRPr sz="1203"/>
            </a:lvl7pPr>
            <a:lvl8pPr>
              <a:defRPr sz="1203"/>
            </a:lvl8pPr>
            <a:lvl9pPr>
              <a:defRPr sz="120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1CAF305-F9F3-42AA-9436-F34EF88E39CC}" type="datetimeFigureOut">
              <a:rPr lang="en-US" smtClean="0">
                <a:solidFill>
                  <a:prstClr val="black">
                    <a:tint val="75000"/>
                  </a:prstClr>
                </a:solidFill>
              </a:rPr>
              <a:pPr/>
              <a:t>12/15/2021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2D993F36-48BD-4382-BADF-B1675B25178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9809946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1CAF305-F9F3-42AA-9436-F34EF88E39CC}" type="datetimeFigureOut">
              <a:rPr lang="en-US" smtClean="0">
                <a:solidFill>
                  <a:prstClr val="black">
                    <a:tint val="75000"/>
                  </a:prstClr>
                </a:solidFill>
              </a:rPr>
              <a:pPr/>
              <a:t>12/15/2021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D993F36-48BD-4382-BADF-B1675B25178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01907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CAF305-F9F3-42AA-9436-F34EF88E39CC}" type="datetimeFigureOut">
              <a:rPr lang="en-US" smtClean="0">
                <a:solidFill>
                  <a:prstClr val="black">
                    <a:tint val="75000"/>
                  </a:prstClr>
                </a:solidFill>
              </a:rPr>
              <a:pPr/>
              <a:t>12/15/2021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D993F36-48BD-4382-BADF-B1675B25178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0721728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1504"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2406"/>
            </a:lvl1pPr>
            <a:lvl2pPr>
              <a:defRPr sz="2105"/>
            </a:lvl2pPr>
            <a:lvl3pPr>
              <a:defRPr sz="1805"/>
            </a:lvl3pPr>
            <a:lvl4pPr>
              <a:defRPr sz="1504"/>
            </a:lvl4pPr>
            <a:lvl5pPr>
              <a:defRPr sz="1504"/>
            </a:lvl5pPr>
            <a:lvl6pPr>
              <a:defRPr sz="1504"/>
            </a:lvl6pPr>
            <a:lvl7pPr>
              <a:defRPr sz="1504"/>
            </a:lvl7pPr>
            <a:lvl8pPr>
              <a:defRPr sz="1504"/>
            </a:lvl8pPr>
            <a:lvl9pPr>
              <a:defRPr sz="150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053"/>
            </a:lvl1pPr>
            <a:lvl2pPr marL="343769" indent="0">
              <a:buNone/>
              <a:defRPr sz="902"/>
            </a:lvl2pPr>
            <a:lvl3pPr marL="687537" indent="0">
              <a:buNone/>
              <a:defRPr sz="752"/>
            </a:lvl3pPr>
            <a:lvl4pPr marL="1031306" indent="0">
              <a:buNone/>
              <a:defRPr sz="677"/>
            </a:lvl4pPr>
            <a:lvl5pPr marL="1375075" indent="0">
              <a:buNone/>
              <a:defRPr sz="677"/>
            </a:lvl5pPr>
            <a:lvl6pPr marL="1718843" indent="0">
              <a:buNone/>
              <a:defRPr sz="677"/>
            </a:lvl6pPr>
            <a:lvl7pPr marL="2062612" indent="0">
              <a:buNone/>
              <a:defRPr sz="677"/>
            </a:lvl7pPr>
            <a:lvl8pPr marL="2406381" indent="0">
              <a:buNone/>
              <a:defRPr sz="677"/>
            </a:lvl8pPr>
            <a:lvl9pPr marL="2750149" indent="0">
              <a:buNone/>
              <a:defRPr sz="677"/>
            </a:lvl9pPr>
          </a:lstStyle>
          <a:p>
            <a:pPr lvl="0"/>
            <a:r>
              <a:rPr lang="en-US"/>
              <a:t>Click to edit Master text styles</a:t>
            </a:r>
          </a:p>
        </p:txBody>
      </p:sp>
      <p:sp>
        <p:nvSpPr>
          <p:cNvPr id="5" name="Date Placeholder 4"/>
          <p:cNvSpPr>
            <a:spLocks noGrp="1"/>
          </p:cNvSpPr>
          <p:nvPr>
            <p:ph type="dt" sz="half" idx="10"/>
          </p:nvPr>
        </p:nvSpPr>
        <p:spPr/>
        <p:txBody>
          <a:bodyPr/>
          <a:lstStyle/>
          <a:p>
            <a:fld id="{D1CAF305-F9F3-42AA-9436-F34EF88E39CC}" type="datetimeFigureOut">
              <a:rPr lang="en-US" smtClean="0">
                <a:solidFill>
                  <a:prstClr val="black">
                    <a:tint val="75000"/>
                  </a:prstClr>
                </a:solidFill>
              </a:rPr>
              <a:pPr/>
              <a:t>12/15/2021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D993F36-48BD-4382-BADF-B1675B25178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1156980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4"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2406"/>
            </a:lvl1pPr>
            <a:lvl2pPr marL="343769" indent="0">
              <a:buNone/>
              <a:defRPr sz="2105"/>
            </a:lvl2pPr>
            <a:lvl3pPr marL="687537" indent="0">
              <a:buNone/>
              <a:defRPr sz="1805"/>
            </a:lvl3pPr>
            <a:lvl4pPr marL="1031306" indent="0">
              <a:buNone/>
              <a:defRPr sz="1504"/>
            </a:lvl4pPr>
            <a:lvl5pPr marL="1375075" indent="0">
              <a:buNone/>
              <a:defRPr sz="1504"/>
            </a:lvl5pPr>
            <a:lvl6pPr marL="1718843" indent="0">
              <a:buNone/>
              <a:defRPr sz="1504"/>
            </a:lvl6pPr>
            <a:lvl7pPr marL="2062612" indent="0">
              <a:buNone/>
              <a:defRPr sz="1504"/>
            </a:lvl7pPr>
            <a:lvl8pPr marL="2406381" indent="0">
              <a:buNone/>
              <a:defRPr sz="1504"/>
            </a:lvl8pPr>
            <a:lvl9pPr marL="2750149" indent="0">
              <a:buNone/>
              <a:defRPr sz="1504"/>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3"/>
            </a:lvl1pPr>
            <a:lvl2pPr marL="343769" indent="0">
              <a:buNone/>
              <a:defRPr sz="902"/>
            </a:lvl2pPr>
            <a:lvl3pPr marL="687537" indent="0">
              <a:buNone/>
              <a:defRPr sz="752"/>
            </a:lvl3pPr>
            <a:lvl4pPr marL="1031306" indent="0">
              <a:buNone/>
              <a:defRPr sz="677"/>
            </a:lvl4pPr>
            <a:lvl5pPr marL="1375075" indent="0">
              <a:buNone/>
              <a:defRPr sz="677"/>
            </a:lvl5pPr>
            <a:lvl6pPr marL="1718843" indent="0">
              <a:buNone/>
              <a:defRPr sz="677"/>
            </a:lvl6pPr>
            <a:lvl7pPr marL="2062612" indent="0">
              <a:buNone/>
              <a:defRPr sz="677"/>
            </a:lvl7pPr>
            <a:lvl8pPr marL="2406381" indent="0">
              <a:buNone/>
              <a:defRPr sz="677"/>
            </a:lvl8pPr>
            <a:lvl9pPr marL="2750149" indent="0">
              <a:buNone/>
              <a:defRPr sz="677"/>
            </a:lvl9pPr>
          </a:lstStyle>
          <a:p>
            <a:pPr lvl="0"/>
            <a:r>
              <a:rPr lang="en-US"/>
              <a:t>Click to edit Master text styles</a:t>
            </a:r>
          </a:p>
        </p:txBody>
      </p:sp>
      <p:sp>
        <p:nvSpPr>
          <p:cNvPr id="5" name="Date Placeholder 4"/>
          <p:cNvSpPr>
            <a:spLocks noGrp="1"/>
          </p:cNvSpPr>
          <p:nvPr>
            <p:ph type="dt" sz="half" idx="10"/>
          </p:nvPr>
        </p:nvSpPr>
        <p:spPr/>
        <p:txBody>
          <a:bodyPr/>
          <a:lstStyle/>
          <a:p>
            <a:fld id="{D1CAF305-F9F3-42AA-9436-F34EF88E39CC}" type="datetimeFigureOut">
              <a:rPr lang="en-US" smtClean="0">
                <a:solidFill>
                  <a:prstClr val="black">
                    <a:tint val="75000"/>
                  </a:prstClr>
                </a:solidFill>
              </a:rPr>
              <a:pPr/>
              <a:t>12/15/2021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D993F36-48BD-4382-BADF-B1675B25178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715885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1CAF305-F9F3-42AA-9436-F34EF88E39CC}" type="datetimeFigureOut">
              <a:rPr lang="en-US" smtClean="0">
                <a:solidFill>
                  <a:prstClr val="black">
                    <a:tint val="75000"/>
                  </a:prstClr>
                </a:solidFill>
              </a:rPr>
              <a:pPr/>
              <a:t>12/15/2021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D993F36-48BD-4382-BADF-B1675B25178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386152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1CAF305-F9F3-42AA-9436-F34EF88E39CC}" type="datetimeFigureOut">
              <a:rPr lang="en-US" smtClean="0">
                <a:solidFill>
                  <a:prstClr val="black">
                    <a:tint val="75000"/>
                  </a:prstClr>
                </a:solidFill>
              </a:rPr>
              <a:pPr/>
              <a:t>12/15/2021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D993F36-48BD-4382-BADF-B1675B25178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954012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p>
        </p:txBody>
      </p:sp>
      <p:sp>
        <p:nvSpPr>
          <p:cNvPr id="3" name="Subtitle 2"/>
          <p:cNvSpPr>
            <a:spLocks noGrp="1"/>
          </p:cNvSpPr>
          <p:nvPr>
            <p:ph type="subTitle" idx="1"/>
          </p:nvPr>
        </p:nvSpPr>
        <p:spPr>
          <a:xfrm>
            <a:off x="1371601" y="3886200"/>
            <a:ext cx="6400800" cy="1752600"/>
          </a:xfrm>
        </p:spPr>
        <p:txBody>
          <a:bodyPr/>
          <a:lstStyle>
            <a:lvl1pPr marL="0" indent="0" algn="ctr">
              <a:buNone/>
              <a:defRPr>
                <a:solidFill>
                  <a:schemeClr val="tx1">
                    <a:tint val="75000"/>
                  </a:schemeClr>
                </a:solidFill>
              </a:defRPr>
            </a:lvl1pPr>
            <a:lvl2pPr marL="343769" indent="0" algn="ctr">
              <a:buNone/>
              <a:defRPr>
                <a:solidFill>
                  <a:schemeClr val="tx1">
                    <a:tint val="75000"/>
                  </a:schemeClr>
                </a:solidFill>
              </a:defRPr>
            </a:lvl2pPr>
            <a:lvl3pPr marL="687537" indent="0" algn="ctr">
              <a:buNone/>
              <a:defRPr>
                <a:solidFill>
                  <a:schemeClr val="tx1">
                    <a:tint val="75000"/>
                  </a:schemeClr>
                </a:solidFill>
              </a:defRPr>
            </a:lvl3pPr>
            <a:lvl4pPr marL="1031306" indent="0" algn="ctr">
              <a:buNone/>
              <a:defRPr>
                <a:solidFill>
                  <a:schemeClr val="tx1">
                    <a:tint val="75000"/>
                  </a:schemeClr>
                </a:solidFill>
              </a:defRPr>
            </a:lvl4pPr>
            <a:lvl5pPr marL="1375075" indent="0" algn="ctr">
              <a:buNone/>
              <a:defRPr>
                <a:solidFill>
                  <a:schemeClr val="tx1">
                    <a:tint val="75000"/>
                  </a:schemeClr>
                </a:solidFill>
              </a:defRPr>
            </a:lvl5pPr>
            <a:lvl6pPr marL="1718843" indent="0" algn="ctr">
              <a:buNone/>
              <a:defRPr>
                <a:solidFill>
                  <a:schemeClr val="tx1">
                    <a:tint val="75000"/>
                  </a:schemeClr>
                </a:solidFill>
              </a:defRPr>
            </a:lvl6pPr>
            <a:lvl7pPr marL="2062612" indent="0" algn="ctr">
              <a:buNone/>
              <a:defRPr>
                <a:solidFill>
                  <a:schemeClr val="tx1">
                    <a:tint val="75000"/>
                  </a:schemeClr>
                </a:solidFill>
              </a:defRPr>
            </a:lvl7pPr>
            <a:lvl8pPr marL="2406381" indent="0" algn="ctr">
              <a:buNone/>
              <a:defRPr>
                <a:solidFill>
                  <a:schemeClr val="tx1">
                    <a:tint val="75000"/>
                  </a:schemeClr>
                </a:solidFill>
              </a:defRPr>
            </a:lvl8pPr>
            <a:lvl9pPr marL="2750149"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1CAF305-F9F3-42AA-9436-F34EF88E39CC}" type="datetimeFigureOut">
              <a:rPr lang="en-US" smtClean="0">
                <a:solidFill>
                  <a:prstClr val="black">
                    <a:tint val="75000"/>
                  </a:prstClr>
                </a:solidFill>
              </a:rPr>
              <a:pPr/>
              <a:t>12/15/2021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D993F36-48BD-4382-BADF-B1675B25178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311428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1CAF305-F9F3-42AA-9436-F34EF88E39CC}" type="datetimeFigureOut">
              <a:rPr lang="en-US" smtClean="0">
                <a:solidFill>
                  <a:prstClr val="black">
                    <a:tint val="75000"/>
                  </a:prstClr>
                </a:solidFill>
              </a:rPr>
              <a:pPr/>
              <a:t>12/15/2021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D993F36-48BD-4382-BADF-B1675B25178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664853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3008"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4">
                <a:solidFill>
                  <a:schemeClr val="tx1">
                    <a:tint val="75000"/>
                  </a:schemeClr>
                </a:solidFill>
              </a:defRPr>
            </a:lvl1pPr>
            <a:lvl2pPr marL="343769" indent="0">
              <a:buNone/>
              <a:defRPr sz="1353">
                <a:solidFill>
                  <a:schemeClr val="tx1">
                    <a:tint val="75000"/>
                  </a:schemeClr>
                </a:solidFill>
              </a:defRPr>
            </a:lvl2pPr>
            <a:lvl3pPr marL="687537" indent="0">
              <a:buNone/>
              <a:defRPr sz="1203">
                <a:solidFill>
                  <a:schemeClr val="tx1">
                    <a:tint val="75000"/>
                  </a:schemeClr>
                </a:solidFill>
              </a:defRPr>
            </a:lvl3pPr>
            <a:lvl4pPr marL="1031306" indent="0">
              <a:buNone/>
              <a:defRPr sz="1053">
                <a:solidFill>
                  <a:schemeClr val="tx1">
                    <a:tint val="75000"/>
                  </a:schemeClr>
                </a:solidFill>
              </a:defRPr>
            </a:lvl4pPr>
            <a:lvl5pPr marL="1375075" indent="0">
              <a:buNone/>
              <a:defRPr sz="1053">
                <a:solidFill>
                  <a:schemeClr val="tx1">
                    <a:tint val="75000"/>
                  </a:schemeClr>
                </a:solidFill>
              </a:defRPr>
            </a:lvl5pPr>
            <a:lvl6pPr marL="1718843" indent="0">
              <a:buNone/>
              <a:defRPr sz="1053">
                <a:solidFill>
                  <a:schemeClr val="tx1">
                    <a:tint val="75000"/>
                  </a:schemeClr>
                </a:solidFill>
              </a:defRPr>
            </a:lvl6pPr>
            <a:lvl7pPr marL="2062612" indent="0">
              <a:buNone/>
              <a:defRPr sz="1053">
                <a:solidFill>
                  <a:schemeClr val="tx1">
                    <a:tint val="75000"/>
                  </a:schemeClr>
                </a:solidFill>
              </a:defRPr>
            </a:lvl7pPr>
            <a:lvl8pPr marL="2406381" indent="0">
              <a:buNone/>
              <a:defRPr sz="1053">
                <a:solidFill>
                  <a:schemeClr val="tx1">
                    <a:tint val="75000"/>
                  </a:schemeClr>
                </a:solidFill>
              </a:defRPr>
            </a:lvl8pPr>
            <a:lvl9pPr marL="2750149" indent="0">
              <a:buNone/>
              <a:defRPr sz="105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1CAF305-F9F3-42AA-9436-F34EF88E39CC}" type="datetimeFigureOut">
              <a:rPr lang="en-US" smtClean="0">
                <a:solidFill>
                  <a:prstClr val="black">
                    <a:tint val="75000"/>
                  </a:prstClr>
                </a:solidFill>
              </a:rPr>
              <a:pPr/>
              <a:t>12/15/2021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D993F36-48BD-4382-BADF-B1675B25178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8411552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p:spPr>
        <p:txBody>
          <a:bodyPr/>
          <a:lstStyle>
            <a:lvl1pPr>
              <a:defRPr sz="2105"/>
            </a:lvl1pPr>
            <a:lvl2pPr>
              <a:defRPr sz="1805"/>
            </a:lvl2pPr>
            <a:lvl3pPr>
              <a:defRPr sz="1504"/>
            </a:lvl3pPr>
            <a:lvl4pPr>
              <a:defRPr sz="1353"/>
            </a:lvl4pPr>
            <a:lvl5pPr>
              <a:defRPr sz="1353"/>
            </a:lvl5pPr>
            <a:lvl6pPr>
              <a:defRPr sz="1353"/>
            </a:lvl6pPr>
            <a:lvl7pPr>
              <a:defRPr sz="1353"/>
            </a:lvl7pPr>
            <a:lvl8pPr>
              <a:defRPr sz="1353"/>
            </a:lvl8pPr>
            <a:lvl9pPr>
              <a:defRPr sz="135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p:spPr>
        <p:txBody>
          <a:bodyPr/>
          <a:lstStyle>
            <a:lvl1pPr>
              <a:defRPr sz="2105"/>
            </a:lvl1pPr>
            <a:lvl2pPr>
              <a:defRPr sz="1805"/>
            </a:lvl2pPr>
            <a:lvl3pPr>
              <a:defRPr sz="1504"/>
            </a:lvl3pPr>
            <a:lvl4pPr>
              <a:defRPr sz="1353"/>
            </a:lvl4pPr>
            <a:lvl5pPr>
              <a:defRPr sz="1353"/>
            </a:lvl5pPr>
            <a:lvl6pPr>
              <a:defRPr sz="1353"/>
            </a:lvl6pPr>
            <a:lvl7pPr>
              <a:defRPr sz="1353"/>
            </a:lvl7pPr>
            <a:lvl8pPr>
              <a:defRPr sz="1353"/>
            </a:lvl8pPr>
            <a:lvl9pPr>
              <a:defRPr sz="135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1CAF305-F9F3-42AA-9436-F34EF88E39CC}" type="datetimeFigureOut">
              <a:rPr lang="en-US" smtClean="0">
                <a:solidFill>
                  <a:prstClr val="black">
                    <a:tint val="75000"/>
                  </a:prstClr>
                </a:solidFill>
              </a:rPr>
              <a:pPr/>
              <a:t>12/15/2021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D993F36-48BD-4382-BADF-B1675B25178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6219074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535113"/>
            <a:ext cx="4040188" cy="639762"/>
          </a:xfrm>
        </p:spPr>
        <p:txBody>
          <a:bodyPr anchor="b"/>
          <a:lstStyle>
            <a:lvl1pPr marL="0" indent="0">
              <a:buNone/>
              <a:defRPr sz="1805" b="1"/>
            </a:lvl1pPr>
            <a:lvl2pPr marL="343769" indent="0">
              <a:buNone/>
              <a:defRPr sz="1504" b="1"/>
            </a:lvl2pPr>
            <a:lvl3pPr marL="687537" indent="0">
              <a:buNone/>
              <a:defRPr sz="1353" b="1"/>
            </a:lvl3pPr>
            <a:lvl4pPr marL="1031306" indent="0">
              <a:buNone/>
              <a:defRPr sz="1203" b="1"/>
            </a:lvl4pPr>
            <a:lvl5pPr marL="1375075" indent="0">
              <a:buNone/>
              <a:defRPr sz="1203" b="1"/>
            </a:lvl5pPr>
            <a:lvl6pPr marL="1718843" indent="0">
              <a:buNone/>
              <a:defRPr sz="1203" b="1"/>
            </a:lvl6pPr>
            <a:lvl7pPr marL="2062612" indent="0">
              <a:buNone/>
              <a:defRPr sz="1203" b="1"/>
            </a:lvl7pPr>
            <a:lvl8pPr marL="2406381" indent="0">
              <a:buNone/>
              <a:defRPr sz="1203" b="1"/>
            </a:lvl8pPr>
            <a:lvl9pPr marL="2750149" indent="0">
              <a:buNone/>
              <a:defRPr sz="1203" b="1"/>
            </a:lvl9pPr>
          </a:lstStyle>
          <a:p>
            <a:pPr lvl="0"/>
            <a:r>
              <a:rPr lang="en-US"/>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1805"/>
            </a:lvl1pPr>
            <a:lvl2pPr>
              <a:defRPr sz="1504"/>
            </a:lvl2pPr>
            <a:lvl3pPr>
              <a:defRPr sz="1353"/>
            </a:lvl3pPr>
            <a:lvl4pPr>
              <a:defRPr sz="1203"/>
            </a:lvl4pPr>
            <a:lvl5pPr>
              <a:defRPr sz="1203"/>
            </a:lvl5pPr>
            <a:lvl6pPr>
              <a:defRPr sz="1203"/>
            </a:lvl6pPr>
            <a:lvl7pPr>
              <a:defRPr sz="1203"/>
            </a:lvl7pPr>
            <a:lvl8pPr>
              <a:defRPr sz="1203"/>
            </a:lvl8pPr>
            <a:lvl9pPr>
              <a:defRPr sz="120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1805" b="1"/>
            </a:lvl1pPr>
            <a:lvl2pPr marL="343769" indent="0">
              <a:buNone/>
              <a:defRPr sz="1504" b="1"/>
            </a:lvl2pPr>
            <a:lvl3pPr marL="687537" indent="0">
              <a:buNone/>
              <a:defRPr sz="1353" b="1"/>
            </a:lvl3pPr>
            <a:lvl4pPr marL="1031306" indent="0">
              <a:buNone/>
              <a:defRPr sz="1203" b="1"/>
            </a:lvl4pPr>
            <a:lvl5pPr marL="1375075" indent="0">
              <a:buNone/>
              <a:defRPr sz="1203" b="1"/>
            </a:lvl5pPr>
            <a:lvl6pPr marL="1718843" indent="0">
              <a:buNone/>
              <a:defRPr sz="1203" b="1"/>
            </a:lvl6pPr>
            <a:lvl7pPr marL="2062612" indent="0">
              <a:buNone/>
              <a:defRPr sz="1203" b="1"/>
            </a:lvl7pPr>
            <a:lvl8pPr marL="2406381" indent="0">
              <a:buNone/>
              <a:defRPr sz="1203" b="1"/>
            </a:lvl8pPr>
            <a:lvl9pPr marL="2750149" indent="0">
              <a:buNone/>
              <a:defRPr sz="1203"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1805"/>
            </a:lvl1pPr>
            <a:lvl2pPr>
              <a:defRPr sz="1504"/>
            </a:lvl2pPr>
            <a:lvl3pPr>
              <a:defRPr sz="1353"/>
            </a:lvl3pPr>
            <a:lvl4pPr>
              <a:defRPr sz="1203"/>
            </a:lvl4pPr>
            <a:lvl5pPr>
              <a:defRPr sz="1203"/>
            </a:lvl5pPr>
            <a:lvl6pPr>
              <a:defRPr sz="1203"/>
            </a:lvl6pPr>
            <a:lvl7pPr>
              <a:defRPr sz="1203"/>
            </a:lvl7pPr>
            <a:lvl8pPr>
              <a:defRPr sz="1203"/>
            </a:lvl8pPr>
            <a:lvl9pPr>
              <a:defRPr sz="120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1CAF305-F9F3-42AA-9436-F34EF88E39CC}" type="datetimeFigureOut">
              <a:rPr lang="en-US" smtClean="0">
                <a:solidFill>
                  <a:prstClr val="black">
                    <a:tint val="75000"/>
                  </a:prstClr>
                </a:solidFill>
              </a:rPr>
              <a:pPr/>
              <a:t>12/15/2021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2D993F36-48BD-4382-BADF-B1675B25178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323242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12/15/2021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1CAF305-F9F3-42AA-9436-F34EF88E39CC}" type="datetimeFigureOut">
              <a:rPr lang="en-US" smtClean="0">
                <a:solidFill>
                  <a:prstClr val="black">
                    <a:tint val="75000"/>
                  </a:prstClr>
                </a:solidFill>
              </a:rPr>
              <a:pPr/>
              <a:t>12/15/2021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D993F36-48BD-4382-BADF-B1675B25178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9192325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CAF305-F9F3-42AA-9436-F34EF88E39CC}" type="datetimeFigureOut">
              <a:rPr lang="en-US" smtClean="0">
                <a:solidFill>
                  <a:prstClr val="black">
                    <a:tint val="75000"/>
                  </a:prstClr>
                </a:solidFill>
              </a:rPr>
              <a:pPr/>
              <a:t>12/15/2021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D993F36-48BD-4382-BADF-B1675B25178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276044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1504"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2406"/>
            </a:lvl1pPr>
            <a:lvl2pPr>
              <a:defRPr sz="2105"/>
            </a:lvl2pPr>
            <a:lvl3pPr>
              <a:defRPr sz="1805"/>
            </a:lvl3pPr>
            <a:lvl4pPr>
              <a:defRPr sz="1504"/>
            </a:lvl4pPr>
            <a:lvl5pPr>
              <a:defRPr sz="1504"/>
            </a:lvl5pPr>
            <a:lvl6pPr>
              <a:defRPr sz="1504"/>
            </a:lvl6pPr>
            <a:lvl7pPr>
              <a:defRPr sz="1504"/>
            </a:lvl7pPr>
            <a:lvl8pPr>
              <a:defRPr sz="1504"/>
            </a:lvl8pPr>
            <a:lvl9pPr>
              <a:defRPr sz="150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053"/>
            </a:lvl1pPr>
            <a:lvl2pPr marL="343769" indent="0">
              <a:buNone/>
              <a:defRPr sz="902"/>
            </a:lvl2pPr>
            <a:lvl3pPr marL="687537" indent="0">
              <a:buNone/>
              <a:defRPr sz="752"/>
            </a:lvl3pPr>
            <a:lvl4pPr marL="1031306" indent="0">
              <a:buNone/>
              <a:defRPr sz="677"/>
            </a:lvl4pPr>
            <a:lvl5pPr marL="1375075" indent="0">
              <a:buNone/>
              <a:defRPr sz="677"/>
            </a:lvl5pPr>
            <a:lvl6pPr marL="1718843" indent="0">
              <a:buNone/>
              <a:defRPr sz="677"/>
            </a:lvl6pPr>
            <a:lvl7pPr marL="2062612" indent="0">
              <a:buNone/>
              <a:defRPr sz="677"/>
            </a:lvl7pPr>
            <a:lvl8pPr marL="2406381" indent="0">
              <a:buNone/>
              <a:defRPr sz="677"/>
            </a:lvl8pPr>
            <a:lvl9pPr marL="2750149" indent="0">
              <a:buNone/>
              <a:defRPr sz="677"/>
            </a:lvl9pPr>
          </a:lstStyle>
          <a:p>
            <a:pPr lvl="0"/>
            <a:r>
              <a:rPr lang="en-US"/>
              <a:t>Click to edit Master text styles</a:t>
            </a:r>
          </a:p>
        </p:txBody>
      </p:sp>
      <p:sp>
        <p:nvSpPr>
          <p:cNvPr id="5" name="Date Placeholder 4"/>
          <p:cNvSpPr>
            <a:spLocks noGrp="1"/>
          </p:cNvSpPr>
          <p:nvPr>
            <p:ph type="dt" sz="half" idx="10"/>
          </p:nvPr>
        </p:nvSpPr>
        <p:spPr/>
        <p:txBody>
          <a:bodyPr/>
          <a:lstStyle/>
          <a:p>
            <a:fld id="{D1CAF305-F9F3-42AA-9436-F34EF88E39CC}" type="datetimeFigureOut">
              <a:rPr lang="en-US" smtClean="0">
                <a:solidFill>
                  <a:prstClr val="black">
                    <a:tint val="75000"/>
                  </a:prstClr>
                </a:solidFill>
              </a:rPr>
              <a:pPr/>
              <a:t>12/15/2021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D993F36-48BD-4382-BADF-B1675B25178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0821740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4"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2406"/>
            </a:lvl1pPr>
            <a:lvl2pPr marL="343769" indent="0">
              <a:buNone/>
              <a:defRPr sz="2105"/>
            </a:lvl2pPr>
            <a:lvl3pPr marL="687537" indent="0">
              <a:buNone/>
              <a:defRPr sz="1805"/>
            </a:lvl3pPr>
            <a:lvl4pPr marL="1031306" indent="0">
              <a:buNone/>
              <a:defRPr sz="1504"/>
            </a:lvl4pPr>
            <a:lvl5pPr marL="1375075" indent="0">
              <a:buNone/>
              <a:defRPr sz="1504"/>
            </a:lvl5pPr>
            <a:lvl6pPr marL="1718843" indent="0">
              <a:buNone/>
              <a:defRPr sz="1504"/>
            </a:lvl6pPr>
            <a:lvl7pPr marL="2062612" indent="0">
              <a:buNone/>
              <a:defRPr sz="1504"/>
            </a:lvl7pPr>
            <a:lvl8pPr marL="2406381" indent="0">
              <a:buNone/>
              <a:defRPr sz="1504"/>
            </a:lvl8pPr>
            <a:lvl9pPr marL="2750149" indent="0">
              <a:buNone/>
              <a:defRPr sz="1504"/>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3"/>
            </a:lvl1pPr>
            <a:lvl2pPr marL="343769" indent="0">
              <a:buNone/>
              <a:defRPr sz="902"/>
            </a:lvl2pPr>
            <a:lvl3pPr marL="687537" indent="0">
              <a:buNone/>
              <a:defRPr sz="752"/>
            </a:lvl3pPr>
            <a:lvl4pPr marL="1031306" indent="0">
              <a:buNone/>
              <a:defRPr sz="677"/>
            </a:lvl4pPr>
            <a:lvl5pPr marL="1375075" indent="0">
              <a:buNone/>
              <a:defRPr sz="677"/>
            </a:lvl5pPr>
            <a:lvl6pPr marL="1718843" indent="0">
              <a:buNone/>
              <a:defRPr sz="677"/>
            </a:lvl6pPr>
            <a:lvl7pPr marL="2062612" indent="0">
              <a:buNone/>
              <a:defRPr sz="677"/>
            </a:lvl7pPr>
            <a:lvl8pPr marL="2406381" indent="0">
              <a:buNone/>
              <a:defRPr sz="677"/>
            </a:lvl8pPr>
            <a:lvl9pPr marL="2750149" indent="0">
              <a:buNone/>
              <a:defRPr sz="677"/>
            </a:lvl9pPr>
          </a:lstStyle>
          <a:p>
            <a:pPr lvl="0"/>
            <a:r>
              <a:rPr lang="en-US"/>
              <a:t>Click to edit Master text styles</a:t>
            </a:r>
          </a:p>
        </p:txBody>
      </p:sp>
      <p:sp>
        <p:nvSpPr>
          <p:cNvPr id="5" name="Date Placeholder 4"/>
          <p:cNvSpPr>
            <a:spLocks noGrp="1"/>
          </p:cNvSpPr>
          <p:nvPr>
            <p:ph type="dt" sz="half" idx="10"/>
          </p:nvPr>
        </p:nvSpPr>
        <p:spPr/>
        <p:txBody>
          <a:bodyPr/>
          <a:lstStyle/>
          <a:p>
            <a:fld id="{D1CAF305-F9F3-42AA-9436-F34EF88E39CC}" type="datetimeFigureOut">
              <a:rPr lang="en-US" smtClean="0">
                <a:solidFill>
                  <a:prstClr val="black">
                    <a:tint val="75000"/>
                  </a:prstClr>
                </a:solidFill>
              </a:rPr>
              <a:pPr/>
              <a:t>12/15/2021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D993F36-48BD-4382-BADF-B1675B25178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4822048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1CAF305-F9F3-42AA-9436-F34EF88E39CC}" type="datetimeFigureOut">
              <a:rPr lang="en-US" smtClean="0">
                <a:solidFill>
                  <a:prstClr val="black">
                    <a:tint val="75000"/>
                  </a:prstClr>
                </a:solidFill>
              </a:rPr>
              <a:pPr/>
              <a:t>12/15/2021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D993F36-48BD-4382-BADF-B1675B25178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93663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1CAF305-F9F3-42AA-9436-F34EF88E39CC}" type="datetimeFigureOut">
              <a:rPr lang="en-US" smtClean="0">
                <a:solidFill>
                  <a:prstClr val="black">
                    <a:tint val="75000"/>
                  </a:prstClr>
                </a:solidFill>
              </a:rPr>
              <a:pPr/>
              <a:t>12/15/2021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D993F36-48BD-4382-BADF-B1675B25178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559508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12/15/2021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12/15/2021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 /><Relationship Id="rId3" Type="http://schemas.openxmlformats.org/officeDocument/2006/relationships/slideLayout" Target="../slideLayouts/slideLayout14.xml" /><Relationship Id="rId7" Type="http://schemas.openxmlformats.org/officeDocument/2006/relationships/slideLayout" Target="../slideLayouts/slideLayout18.xml" /><Relationship Id="rId12" Type="http://schemas.openxmlformats.org/officeDocument/2006/relationships/theme" Target="../theme/theme2.xml" /><Relationship Id="rId2" Type="http://schemas.openxmlformats.org/officeDocument/2006/relationships/slideLayout" Target="../slideLayouts/slideLayout13.xml" /><Relationship Id="rId1" Type="http://schemas.openxmlformats.org/officeDocument/2006/relationships/slideLayout" Target="../slideLayouts/slideLayout12.xml" /><Relationship Id="rId6" Type="http://schemas.openxmlformats.org/officeDocument/2006/relationships/slideLayout" Target="../slideLayouts/slideLayout17.xml" /><Relationship Id="rId11" Type="http://schemas.openxmlformats.org/officeDocument/2006/relationships/slideLayout" Target="../slideLayouts/slideLayout22.xml" /><Relationship Id="rId5" Type="http://schemas.openxmlformats.org/officeDocument/2006/relationships/slideLayout" Target="../slideLayouts/slideLayout16.xml" /><Relationship Id="rId10" Type="http://schemas.openxmlformats.org/officeDocument/2006/relationships/slideLayout" Target="../slideLayouts/slideLayout21.xml" /><Relationship Id="rId4" Type="http://schemas.openxmlformats.org/officeDocument/2006/relationships/slideLayout" Target="../slideLayouts/slideLayout15.xml" /><Relationship Id="rId9" Type="http://schemas.openxmlformats.org/officeDocument/2006/relationships/slideLayout" Target="../slideLayouts/slideLayout20.xml" /></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 /><Relationship Id="rId3" Type="http://schemas.openxmlformats.org/officeDocument/2006/relationships/slideLayout" Target="../slideLayouts/slideLayout25.xml" /><Relationship Id="rId7" Type="http://schemas.openxmlformats.org/officeDocument/2006/relationships/slideLayout" Target="../slideLayouts/slideLayout29.xml" /><Relationship Id="rId12" Type="http://schemas.openxmlformats.org/officeDocument/2006/relationships/theme" Target="../theme/theme3.xml" /><Relationship Id="rId2" Type="http://schemas.openxmlformats.org/officeDocument/2006/relationships/slideLayout" Target="../slideLayouts/slideLayout24.xml" /><Relationship Id="rId1" Type="http://schemas.openxmlformats.org/officeDocument/2006/relationships/slideLayout" Target="../slideLayouts/slideLayout23.xml" /><Relationship Id="rId6" Type="http://schemas.openxmlformats.org/officeDocument/2006/relationships/slideLayout" Target="../slideLayouts/slideLayout28.xml" /><Relationship Id="rId11" Type="http://schemas.openxmlformats.org/officeDocument/2006/relationships/slideLayout" Target="../slideLayouts/slideLayout33.xml" /><Relationship Id="rId5" Type="http://schemas.openxmlformats.org/officeDocument/2006/relationships/slideLayout" Target="../slideLayouts/slideLayout27.xml" /><Relationship Id="rId10" Type="http://schemas.openxmlformats.org/officeDocument/2006/relationships/slideLayout" Target="../slideLayouts/slideLayout32.xml" /><Relationship Id="rId4" Type="http://schemas.openxmlformats.org/officeDocument/2006/relationships/slideLayout" Target="../slideLayouts/slideLayout26.xml" /><Relationship Id="rId9" Type="http://schemas.openxmlformats.org/officeDocument/2006/relationships/slideLayout" Target="../slideLayouts/slideLayout31.xml" /></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 /><Relationship Id="rId3" Type="http://schemas.openxmlformats.org/officeDocument/2006/relationships/slideLayout" Target="../slideLayouts/slideLayout36.xml" /><Relationship Id="rId7" Type="http://schemas.openxmlformats.org/officeDocument/2006/relationships/slideLayout" Target="../slideLayouts/slideLayout40.xml" /><Relationship Id="rId12" Type="http://schemas.openxmlformats.org/officeDocument/2006/relationships/theme" Target="../theme/theme4.xml" /><Relationship Id="rId2" Type="http://schemas.openxmlformats.org/officeDocument/2006/relationships/slideLayout" Target="../slideLayouts/slideLayout35.xml" /><Relationship Id="rId1" Type="http://schemas.openxmlformats.org/officeDocument/2006/relationships/slideLayout" Target="../slideLayouts/slideLayout34.xml" /><Relationship Id="rId6" Type="http://schemas.openxmlformats.org/officeDocument/2006/relationships/slideLayout" Target="../slideLayouts/slideLayout39.xml" /><Relationship Id="rId11" Type="http://schemas.openxmlformats.org/officeDocument/2006/relationships/slideLayout" Target="../slideLayouts/slideLayout44.xml" /><Relationship Id="rId5" Type="http://schemas.openxmlformats.org/officeDocument/2006/relationships/slideLayout" Target="../slideLayouts/slideLayout38.xml" /><Relationship Id="rId10" Type="http://schemas.openxmlformats.org/officeDocument/2006/relationships/slideLayout" Target="../slideLayouts/slideLayout43.xml" /><Relationship Id="rId4" Type="http://schemas.openxmlformats.org/officeDocument/2006/relationships/slideLayout" Target="../slideLayouts/slideLayout37.xml" /><Relationship Id="rId9" Type="http://schemas.openxmlformats.org/officeDocument/2006/relationships/slideLayout" Target="../slideLayouts/slideLayout42.xml" /></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 /><Relationship Id="rId3" Type="http://schemas.openxmlformats.org/officeDocument/2006/relationships/slideLayout" Target="../slideLayouts/slideLayout47.xml" /><Relationship Id="rId7" Type="http://schemas.openxmlformats.org/officeDocument/2006/relationships/slideLayout" Target="../slideLayouts/slideLayout51.xml" /><Relationship Id="rId12" Type="http://schemas.openxmlformats.org/officeDocument/2006/relationships/theme" Target="../theme/theme5.xml" /><Relationship Id="rId2" Type="http://schemas.openxmlformats.org/officeDocument/2006/relationships/slideLayout" Target="../slideLayouts/slideLayout46.xml" /><Relationship Id="rId1" Type="http://schemas.openxmlformats.org/officeDocument/2006/relationships/slideLayout" Target="../slideLayouts/slideLayout45.xml" /><Relationship Id="rId6" Type="http://schemas.openxmlformats.org/officeDocument/2006/relationships/slideLayout" Target="../slideLayouts/slideLayout50.xml" /><Relationship Id="rId11" Type="http://schemas.openxmlformats.org/officeDocument/2006/relationships/slideLayout" Target="../slideLayouts/slideLayout55.xml" /><Relationship Id="rId5" Type="http://schemas.openxmlformats.org/officeDocument/2006/relationships/slideLayout" Target="../slideLayouts/slideLayout49.xml" /><Relationship Id="rId10" Type="http://schemas.openxmlformats.org/officeDocument/2006/relationships/slideLayout" Target="../slideLayouts/slideLayout54.xml" /><Relationship Id="rId4" Type="http://schemas.openxmlformats.org/officeDocument/2006/relationships/slideLayout" Target="../slideLayouts/slideLayout48.xml" /><Relationship Id="rId9" Type="http://schemas.openxmlformats.org/officeDocument/2006/relationships/slideLayout" Target="../slideLayouts/slideLayout53.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12/15/2021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902">
                <a:solidFill>
                  <a:schemeClr val="tx1">
                    <a:tint val="75000"/>
                  </a:schemeClr>
                </a:solidFill>
              </a:defRPr>
            </a:lvl1pPr>
          </a:lstStyle>
          <a:p>
            <a:fld id="{D1CAF305-F9F3-42AA-9436-F34EF88E39CC}" type="datetimeFigureOut">
              <a:rPr lang="en-US" smtClean="0">
                <a:solidFill>
                  <a:prstClr val="black">
                    <a:tint val="75000"/>
                  </a:prstClr>
                </a:solidFill>
              </a:rPr>
              <a:pPr/>
              <a:t>12/15/2021</a:t>
            </a:fld>
            <a:endParaRPr lang="en-US">
              <a:solidFill>
                <a:prstClr val="black">
                  <a:tint val="75000"/>
                </a:prstClr>
              </a:solidFill>
            </a:endParaRPr>
          </a:p>
        </p:txBody>
      </p:sp>
      <p:sp>
        <p:nvSpPr>
          <p:cNvPr id="5" name="Footer Placeholder 4"/>
          <p:cNvSpPr>
            <a:spLocks noGrp="1"/>
          </p:cNvSpPr>
          <p:nvPr>
            <p:ph type="ftr" sz="quarter" idx="3"/>
          </p:nvPr>
        </p:nvSpPr>
        <p:spPr>
          <a:xfrm>
            <a:off x="3124201" y="6356352"/>
            <a:ext cx="2895600" cy="365125"/>
          </a:xfrm>
          <a:prstGeom prst="rect">
            <a:avLst/>
          </a:prstGeom>
        </p:spPr>
        <p:txBody>
          <a:bodyPr vert="horz" lIns="91440" tIns="45720" rIns="91440" bIns="45720" rtlCol="0" anchor="ctr"/>
          <a:lstStyle>
            <a:lvl1pPr algn="ctr">
              <a:defRPr sz="902">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902">
                <a:solidFill>
                  <a:schemeClr val="tx1">
                    <a:tint val="75000"/>
                  </a:schemeClr>
                </a:solidFill>
              </a:defRPr>
            </a:lvl1pPr>
          </a:lstStyle>
          <a:p>
            <a:fld id="{2D993F36-48BD-4382-BADF-B1675B25178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611242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687537" rtl="0" eaLnBrk="1" latinLnBrk="0" hangingPunct="1">
        <a:spcBef>
          <a:spcPct val="0"/>
        </a:spcBef>
        <a:buNone/>
        <a:defRPr sz="3308" kern="1200">
          <a:solidFill>
            <a:schemeClr val="tx1"/>
          </a:solidFill>
          <a:latin typeface="+mj-lt"/>
          <a:ea typeface="+mj-ea"/>
          <a:cs typeface="+mj-cs"/>
        </a:defRPr>
      </a:lvl1pPr>
    </p:titleStyle>
    <p:bodyStyle>
      <a:lvl1pPr marL="257827" indent="-257827" algn="l" defTabSz="687537" rtl="0" eaLnBrk="1" latinLnBrk="0" hangingPunct="1">
        <a:spcBef>
          <a:spcPct val="20000"/>
        </a:spcBef>
        <a:buFont typeface="Arial" pitchFamily="34" charset="0"/>
        <a:buChar char="•"/>
        <a:defRPr sz="2406" kern="1200">
          <a:solidFill>
            <a:schemeClr val="tx1"/>
          </a:solidFill>
          <a:latin typeface="+mn-lt"/>
          <a:ea typeface="+mn-ea"/>
          <a:cs typeface="+mn-cs"/>
        </a:defRPr>
      </a:lvl1pPr>
      <a:lvl2pPr marL="558624" indent="-214855" algn="l" defTabSz="687537" rtl="0" eaLnBrk="1" latinLnBrk="0" hangingPunct="1">
        <a:spcBef>
          <a:spcPct val="20000"/>
        </a:spcBef>
        <a:buFont typeface="Arial" pitchFamily="34" charset="0"/>
        <a:buChar char="–"/>
        <a:defRPr sz="2105" kern="1200">
          <a:solidFill>
            <a:schemeClr val="tx1"/>
          </a:solidFill>
          <a:latin typeface="+mn-lt"/>
          <a:ea typeface="+mn-ea"/>
          <a:cs typeface="+mn-cs"/>
        </a:defRPr>
      </a:lvl2pPr>
      <a:lvl3pPr marL="859422" indent="-171884" algn="l" defTabSz="687537" rtl="0" eaLnBrk="1" latinLnBrk="0" hangingPunct="1">
        <a:spcBef>
          <a:spcPct val="20000"/>
        </a:spcBef>
        <a:buFont typeface="Arial" pitchFamily="34" charset="0"/>
        <a:buChar char="•"/>
        <a:defRPr sz="1805" kern="1200">
          <a:solidFill>
            <a:schemeClr val="tx1"/>
          </a:solidFill>
          <a:latin typeface="+mn-lt"/>
          <a:ea typeface="+mn-ea"/>
          <a:cs typeface="+mn-cs"/>
        </a:defRPr>
      </a:lvl3pPr>
      <a:lvl4pPr marL="1203190" indent="-171884" algn="l" defTabSz="687537" rtl="0" eaLnBrk="1" latinLnBrk="0" hangingPunct="1">
        <a:spcBef>
          <a:spcPct val="20000"/>
        </a:spcBef>
        <a:buFont typeface="Arial" pitchFamily="34" charset="0"/>
        <a:buChar char="–"/>
        <a:defRPr sz="1504" kern="1200">
          <a:solidFill>
            <a:schemeClr val="tx1"/>
          </a:solidFill>
          <a:latin typeface="+mn-lt"/>
          <a:ea typeface="+mn-ea"/>
          <a:cs typeface="+mn-cs"/>
        </a:defRPr>
      </a:lvl4pPr>
      <a:lvl5pPr marL="1546959" indent="-171884" algn="l" defTabSz="687537" rtl="0" eaLnBrk="1" latinLnBrk="0" hangingPunct="1">
        <a:spcBef>
          <a:spcPct val="20000"/>
        </a:spcBef>
        <a:buFont typeface="Arial" pitchFamily="34" charset="0"/>
        <a:buChar char="»"/>
        <a:defRPr sz="1504" kern="1200">
          <a:solidFill>
            <a:schemeClr val="tx1"/>
          </a:solidFill>
          <a:latin typeface="+mn-lt"/>
          <a:ea typeface="+mn-ea"/>
          <a:cs typeface="+mn-cs"/>
        </a:defRPr>
      </a:lvl5pPr>
      <a:lvl6pPr marL="1890728" indent="-171884" algn="l" defTabSz="687537" rtl="0" eaLnBrk="1" latinLnBrk="0" hangingPunct="1">
        <a:spcBef>
          <a:spcPct val="20000"/>
        </a:spcBef>
        <a:buFont typeface="Arial" pitchFamily="34" charset="0"/>
        <a:buChar char="•"/>
        <a:defRPr sz="1504" kern="1200">
          <a:solidFill>
            <a:schemeClr val="tx1"/>
          </a:solidFill>
          <a:latin typeface="+mn-lt"/>
          <a:ea typeface="+mn-ea"/>
          <a:cs typeface="+mn-cs"/>
        </a:defRPr>
      </a:lvl6pPr>
      <a:lvl7pPr marL="2234496" indent="-171884" algn="l" defTabSz="687537" rtl="0" eaLnBrk="1" latinLnBrk="0" hangingPunct="1">
        <a:spcBef>
          <a:spcPct val="20000"/>
        </a:spcBef>
        <a:buFont typeface="Arial" pitchFamily="34" charset="0"/>
        <a:buChar char="•"/>
        <a:defRPr sz="1504" kern="1200">
          <a:solidFill>
            <a:schemeClr val="tx1"/>
          </a:solidFill>
          <a:latin typeface="+mn-lt"/>
          <a:ea typeface="+mn-ea"/>
          <a:cs typeface="+mn-cs"/>
        </a:defRPr>
      </a:lvl7pPr>
      <a:lvl8pPr marL="2578265" indent="-171884" algn="l" defTabSz="687537" rtl="0" eaLnBrk="1" latinLnBrk="0" hangingPunct="1">
        <a:spcBef>
          <a:spcPct val="20000"/>
        </a:spcBef>
        <a:buFont typeface="Arial" pitchFamily="34" charset="0"/>
        <a:buChar char="•"/>
        <a:defRPr sz="1504" kern="1200">
          <a:solidFill>
            <a:schemeClr val="tx1"/>
          </a:solidFill>
          <a:latin typeface="+mn-lt"/>
          <a:ea typeface="+mn-ea"/>
          <a:cs typeface="+mn-cs"/>
        </a:defRPr>
      </a:lvl8pPr>
      <a:lvl9pPr marL="2922034" indent="-171884" algn="l" defTabSz="687537" rtl="0" eaLnBrk="1" latinLnBrk="0" hangingPunct="1">
        <a:spcBef>
          <a:spcPct val="20000"/>
        </a:spcBef>
        <a:buFont typeface="Arial" pitchFamily="34" charset="0"/>
        <a:buChar char="•"/>
        <a:defRPr sz="1504" kern="1200">
          <a:solidFill>
            <a:schemeClr val="tx1"/>
          </a:solidFill>
          <a:latin typeface="+mn-lt"/>
          <a:ea typeface="+mn-ea"/>
          <a:cs typeface="+mn-cs"/>
        </a:defRPr>
      </a:lvl9pPr>
    </p:bodyStyle>
    <p:otherStyle>
      <a:defPPr>
        <a:defRPr lang="en-US"/>
      </a:defPPr>
      <a:lvl1pPr marL="0" algn="l" defTabSz="687537" rtl="0" eaLnBrk="1" latinLnBrk="0" hangingPunct="1">
        <a:defRPr sz="1353" kern="1200">
          <a:solidFill>
            <a:schemeClr val="tx1"/>
          </a:solidFill>
          <a:latin typeface="+mn-lt"/>
          <a:ea typeface="+mn-ea"/>
          <a:cs typeface="+mn-cs"/>
        </a:defRPr>
      </a:lvl1pPr>
      <a:lvl2pPr marL="343769" algn="l" defTabSz="687537" rtl="0" eaLnBrk="1" latinLnBrk="0" hangingPunct="1">
        <a:defRPr sz="1353" kern="1200">
          <a:solidFill>
            <a:schemeClr val="tx1"/>
          </a:solidFill>
          <a:latin typeface="+mn-lt"/>
          <a:ea typeface="+mn-ea"/>
          <a:cs typeface="+mn-cs"/>
        </a:defRPr>
      </a:lvl2pPr>
      <a:lvl3pPr marL="687537" algn="l" defTabSz="687537" rtl="0" eaLnBrk="1" latinLnBrk="0" hangingPunct="1">
        <a:defRPr sz="1353" kern="1200">
          <a:solidFill>
            <a:schemeClr val="tx1"/>
          </a:solidFill>
          <a:latin typeface="+mn-lt"/>
          <a:ea typeface="+mn-ea"/>
          <a:cs typeface="+mn-cs"/>
        </a:defRPr>
      </a:lvl3pPr>
      <a:lvl4pPr marL="1031306" algn="l" defTabSz="687537" rtl="0" eaLnBrk="1" latinLnBrk="0" hangingPunct="1">
        <a:defRPr sz="1353" kern="1200">
          <a:solidFill>
            <a:schemeClr val="tx1"/>
          </a:solidFill>
          <a:latin typeface="+mn-lt"/>
          <a:ea typeface="+mn-ea"/>
          <a:cs typeface="+mn-cs"/>
        </a:defRPr>
      </a:lvl4pPr>
      <a:lvl5pPr marL="1375075" algn="l" defTabSz="687537" rtl="0" eaLnBrk="1" latinLnBrk="0" hangingPunct="1">
        <a:defRPr sz="1353" kern="1200">
          <a:solidFill>
            <a:schemeClr val="tx1"/>
          </a:solidFill>
          <a:latin typeface="+mn-lt"/>
          <a:ea typeface="+mn-ea"/>
          <a:cs typeface="+mn-cs"/>
        </a:defRPr>
      </a:lvl5pPr>
      <a:lvl6pPr marL="1718843" algn="l" defTabSz="687537" rtl="0" eaLnBrk="1" latinLnBrk="0" hangingPunct="1">
        <a:defRPr sz="1353" kern="1200">
          <a:solidFill>
            <a:schemeClr val="tx1"/>
          </a:solidFill>
          <a:latin typeface="+mn-lt"/>
          <a:ea typeface="+mn-ea"/>
          <a:cs typeface="+mn-cs"/>
        </a:defRPr>
      </a:lvl6pPr>
      <a:lvl7pPr marL="2062612" algn="l" defTabSz="687537" rtl="0" eaLnBrk="1" latinLnBrk="0" hangingPunct="1">
        <a:defRPr sz="1353" kern="1200">
          <a:solidFill>
            <a:schemeClr val="tx1"/>
          </a:solidFill>
          <a:latin typeface="+mn-lt"/>
          <a:ea typeface="+mn-ea"/>
          <a:cs typeface="+mn-cs"/>
        </a:defRPr>
      </a:lvl7pPr>
      <a:lvl8pPr marL="2406381" algn="l" defTabSz="687537" rtl="0" eaLnBrk="1" latinLnBrk="0" hangingPunct="1">
        <a:defRPr sz="1353" kern="1200">
          <a:solidFill>
            <a:schemeClr val="tx1"/>
          </a:solidFill>
          <a:latin typeface="+mn-lt"/>
          <a:ea typeface="+mn-ea"/>
          <a:cs typeface="+mn-cs"/>
        </a:defRPr>
      </a:lvl8pPr>
      <a:lvl9pPr marL="2750149" algn="l" defTabSz="687537" rtl="0" eaLnBrk="1" latinLnBrk="0" hangingPunct="1">
        <a:defRPr sz="1353"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902">
                <a:solidFill>
                  <a:schemeClr val="tx1">
                    <a:tint val="75000"/>
                  </a:schemeClr>
                </a:solidFill>
              </a:defRPr>
            </a:lvl1pPr>
          </a:lstStyle>
          <a:p>
            <a:fld id="{D1CAF305-F9F3-42AA-9436-F34EF88E39CC}" type="datetimeFigureOut">
              <a:rPr lang="en-US" smtClean="0">
                <a:solidFill>
                  <a:prstClr val="black">
                    <a:tint val="75000"/>
                  </a:prstClr>
                </a:solidFill>
              </a:rPr>
              <a:pPr/>
              <a:t>12/15/2021</a:t>
            </a:fld>
            <a:endParaRPr lang="en-US">
              <a:solidFill>
                <a:prstClr val="black">
                  <a:tint val="75000"/>
                </a:prstClr>
              </a:solidFill>
            </a:endParaRPr>
          </a:p>
        </p:txBody>
      </p:sp>
      <p:sp>
        <p:nvSpPr>
          <p:cNvPr id="5" name="Footer Placeholder 4"/>
          <p:cNvSpPr>
            <a:spLocks noGrp="1"/>
          </p:cNvSpPr>
          <p:nvPr>
            <p:ph type="ftr" sz="quarter" idx="3"/>
          </p:nvPr>
        </p:nvSpPr>
        <p:spPr>
          <a:xfrm>
            <a:off x="3124201" y="6356352"/>
            <a:ext cx="2895600" cy="365125"/>
          </a:xfrm>
          <a:prstGeom prst="rect">
            <a:avLst/>
          </a:prstGeom>
        </p:spPr>
        <p:txBody>
          <a:bodyPr vert="horz" lIns="91440" tIns="45720" rIns="91440" bIns="45720" rtlCol="0" anchor="ctr"/>
          <a:lstStyle>
            <a:lvl1pPr algn="ctr">
              <a:defRPr sz="902">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902">
                <a:solidFill>
                  <a:schemeClr val="tx1">
                    <a:tint val="75000"/>
                  </a:schemeClr>
                </a:solidFill>
              </a:defRPr>
            </a:lvl1pPr>
          </a:lstStyle>
          <a:p>
            <a:fld id="{2D993F36-48BD-4382-BADF-B1675B25178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5062675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687537" rtl="0" eaLnBrk="1" latinLnBrk="0" hangingPunct="1">
        <a:spcBef>
          <a:spcPct val="0"/>
        </a:spcBef>
        <a:buNone/>
        <a:defRPr sz="3308" kern="1200">
          <a:solidFill>
            <a:schemeClr val="tx1"/>
          </a:solidFill>
          <a:latin typeface="+mj-lt"/>
          <a:ea typeface="+mj-ea"/>
          <a:cs typeface="+mj-cs"/>
        </a:defRPr>
      </a:lvl1pPr>
    </p:titleStyle>
    <p:bodyStyle>
      <a:lvl1pPr marL="257827" indent="-257827" algn="l" defTabSz="687537" rtl="0" eaLnBrk="1" latinLnBrk="0" hangingPunct="1">
        <a:spcBef>
          <a:spcPct val="20000"/>
        </a:spcBef>
        <a:buFont typeface="Arial" pitchFamily="34" charset="0"/>
        <a:buChar char="•"/>
        <a:defRPr sz="2406" kern="1200">
          <a:solidFill>
            <a:schemeClr val="tx1"/>
          </a:solidFill>
          <a:latin typeface="+mn-lt"/>
          <a:ea typeface="+mn-ea"/>
          <a:cs typeface="+mn-cs"/>
        </a:defRPr>
      </a:lvl1pPr>
      <a:lvl2pPr marL="558624" indent="-214855" algn="l" defTabSz="687537" rtl="0" eaLnBrk="1" latinLnBrk="0" hangingPunct="1">
        <a:spcBef>
          <a:spcPct val="20000"/>
        </a:spcBef>
        <a:buFont typeface="Arial" pitchFamily="34" charset="0"/>
        <a:buChar char="–"/>
        <a:defRPr sz="2105" kern="1200">
          <a:solidFill>
            <a:schemeClr val="tx1"/>
          </a:solidFill>
          <a:latin typeface="+mn-lt"/>
          <a:ea typeface="+mn-ea"/>
          <a:cs typeface="+mn-cs"/>
        </a:defRPr>
      </a:lvl2pPr>
      <a:lvl3pPr marL="859422" indent="-171884" algn="l" defTabSz="687537" rtl="0" eaLnBrk="1" latinLnBrk="0" hangingPunct="1">
        <a:spcBef>
          <a:spcPct val="20000"/>
        </a:spcBef>
        <a:buFont typeface="Arial" pitchFamily="34" charset="0"/>
        <a:buChar char="•"/>
        <a:defRPr sz="1805" kern="1200">
          <a:solidFill>
            <a:schemeClr val="tx1"/>
          </a:solidFill>
          <a:latin typeface="+mn-lt"/>
          <a:ea typeface="+mn-ea"/>
          <a:cs typeface="+mn-cs"/>
        </a:defRPr>
      </a:lvl3pPr>
      <a:lvl4pPr marL="1203190" indent="-171884" algn="l" defTabSz="687537" rtl="0" eaLnBrk="1" latinLnBrk="0" hangingPunct="1">
        <a:spcBef>
          <a:spcPct val="20000"/>
        </a:spcBef>
        <a:buFont typeface="Arial" pitchFamily="34" charset="0"/>
        <a:buChar char="–"/>
        <a:defRPr sz="1504" kern="1200">
          <a:solidFill>
            <a:schemeClr val="tx1"/>
          </a:solidFill>
          <a:latin typeface="+mn-lt"/>
          <a:ea typeface="+mn-ea"/>
          <a:cs typeface="+mn-cs"/>
        </a:defRPr>
      </a:lvl4pPr>
      <a:lvl5pPr marL="1546959" indent="-171884" algn="l" defTabSz="687537" rtl="0" eaLnBrk="1" latinLnBrk="0" hangingPunct="1">
        <a:spcBef>
          <a:spcPct val="20000"/>
        </a:spcBef>
        <a:buFont typeface="Arial" pitchFamily="34" charset="0"/>
        <a:buChar char="»"/>
        <a:defRPr sz="1504" kern="1200">
          <a:solidFill>
            <a:schemeClr val="tx1"/>
          </a:solidFill>
          <a:latin typeface="+mn-lt"/>
          <a:ea typeface="+mn-ea"/>
          <a:cs typeface="+mn-cs"/>
        </a:defRPr>
      </a:lvl5pPr>
      <a:lvl6pPr marL="1890728" indent="-171884" algn="l" defTabSz="687537" rtl="0" eaLnBrk="1" latinLnBrk="0" hangingPunct="1">
        <a:spcBef>
          <a:spcPct val="20000"/>
        </a:spcBef>
        <a:buFont typeface="Arial" pitchFamily="34" charset="0"/>
        <a:buChar char="•"/>
        <a:defRPr sz="1504" kern="1200">
          <a:solidFill>
            <a:schemeClr val="tx1"/>
          </a:solidFill>
          <a:latin typeface="+mn-lt"/>
          <a:ea typeface="+mn-ea"/>
          <a:cs typeface="+mn-cs"/>
        </a:defRPr>
      </a:lvl6pPr>
      <a:lvl7pPr marL="2234496" indent="-171884" algn="l" defTabSz="687537" rtl="0" eaLnBrk="1" latinLnBrk="0" hangingPunct="1">
        <a:spcBef>
          <a:spcPct val="20000"/>
        </a:spcBef>
        <a:buFont typeface="Arial" pitchFamily="34" charset="0"/>
        <a:buChar char="•"/>
        <a:defRPr sz="1504" kern="1200">
          <a:solidFill>
            <a:schemeClr val="tx1"/>
          </a:solidFill>
          <a:latin typeface="+mn-lt"/>
          <a:ea typeface="+mn-ea"/>
          <a:cs typeface="+mn-cs"/>
        </a:defRPr>
      </a:lvl7pPr>
      <a:lvl8pPr marL="2578265" indent="-171884" algn="l" defTabSz="687537" rtl="0" eaLnBrk="1" latinLnBrk="0" hangingPunct="1">
        <a:spcBef>
          <a:spcPct val="20000"/>
        </a:spcBef>
        <a:buFont typeface="Arial" pitchFamily="34" charset="0"/>
        <a:buChar char="•"/>
        <a:defRPr sz="1504" kern="1200">
          <a:solidFill>
            <a:schemeClr val="tx1"/>
          </a:solidFill>
          <a:latin typeface="+mn-lt"/>
          <a:ea typeface="+mn-ea"/>
          <a:cs typeface="+mn-cs"/>
        </a:defRPr>
      </a:lvl8pPr>
      <a:lvl9pPr marL="2922034" indent="-171884" algn="l" defTabSz="687537" rtl="0" eaLnBrk="1" latinLnBrk="0" hangingPunct="1">
        <a:spcBef>
          <a:spcPct val="20000"/>
        </a:spcBef>
        <a:buFont typeface="Arial" pitchFamily="34" charset="0"/>
        <a:buChar char="•"/>
        <a:defRPr sz="1504" kern="1200">
          <a:solidFill>
            <a:schemeClr val="tx1"/>
          </a:solidFill>
          <a:latin typeface="+mn-lt"/>
          <a:ea typeface="+mn-ea"/>
          <a:cs typeface="+mn-cs"/>
        </a:defRPr>
      </a:lvl9pPr>
    </p:bodyStyle>
    <p:otherStyle>
      <a:defPPr>
        <a:defRPr lang="en-US"/>
      </a:defPPr>
      <a:lvl1pPr marL="0" algn="l" defTabSz="687537" rtl="0" eaLnBrk="1" latinLnBrk="0" hangingPunct="1">
        <a:defRPr sz="1353" kern="1200">
          <a:solidFill>
            <a:schemeClr val="tx1"/>
          </a:solidFill>
          <a:latin typeface="+mn-lt"/>
          <a:ea typeface="+mn-ea"/>
          <a:cs typeface="+mn-cs"/>
        </a:defRPr>
      </a:lvl1pPr>
      <a:lvl2pPr marL="343769" algn="l" defTabSz="687537" rtl="0" eaLnBrk="1" latinLnBrk="0" hangingPunct="1">
        <a:defRPr sz="1353" kern="1200">
          <a:solidFill>
            <a:schemeClr val="tx1"/>
          </a:solidFill>
          <a:latin typeface="+mn-lt"/>
          <a:ea typeface="+mn-ea"/>
          <a:cs typeface="+mn-cs"/>
        </a:defRPr>
      </a:lvl2pPr>
      <a:lvl3pPr marL="687537" algn="l" defTabSz="687537" rtl="0" eaLnBrk="1" latinLnBrk="0" hangingPunct="1">
        <a:defRPr sz="1353" kern="1200">
          <a:solidFill>
            <a:schemeClr val="tx1"/>
          </a:solidFill>
          <a:latin typeface="+mn-lt"/>
          <a:ea typeface="+mn-ea"/>
          <a:cs typeface="+mn-cs"/>
        </a:defRPr>
      </a:lvl3pPr>
      <a:lvl4pPr marL="1031306" algn="l" defTabSz="687537" rtl="0" eaLnBrk="1" latinLnBrk="0" hangingPunct="1">
        <a:defRPr sz="1353" kern="1200">
          <a:solidFill>
            <a:schemeClr val="tx1"/>
          </a:solidFill>
          <a:latin typeface="+mn-lt"/>
          <a:ea typeface="+mn-ea"/>
          <a:cs typeface="+mn-cs"/>
        </a:defRPr>
      </a:lvl4pPr>
      <a:lvl5pPr marL="1375075" algn="l" defTabSz="687537" rtl="0" eaLnBrk="1" latinLnBrk="0" hangingPunct="1">
        <a:defRPr sz="1353" kern="1200">
          <a:solidFill>
            <a:schemeClr val="tx1"/>
          </a:solidFill>
          <a:latin typeface="+mn-lt"/>
          <a:ea typeface="+mn-ea"/>
          <a:cs typeface="+mn-cs"/>
        </a:defRPr>
      </a:lvl5pPr>
      <a:lvl6pPr marL="1718843" algn="l" defTabSz="687537" rtl="0" eaLnBrk="1" latinLnBrk="0" hangingPunct="1">
        <a:defRPr sz="1353" kern="1200">
          <a:solidFill>
            <a:schemeClr val="tx1"/>
          </a:solidFill>
          <a:latin typeface="+mn-lt"/>
          <a:ea typeface="+mn-ea"/>
          <a:cs typeface="+mn-cs"/>
        </a:defRPr>
      </a:lvl6pPr>
      <a:lvl7pPr marL="2062612" algn="l" defTabSz="687537" rtl="0" eaLnBrk="1" latinLnBrk="0" hangingPunct="1">
        <a:defRPr sz="1353" kern="1200">
          <a:solidFill>
            <a:schemeClr val="tx1"/>
          </a:solidFill>
          <a:latin typeface="+mn-lt"/>
          <a:ea typeface="+mn-ea"/>
          <a:cs typeface="+mn-cs"/>
        </a:defRPr>
      </a:lvl7pPr>
      <a:lvl8pPr marL="2406381" algn="l" defTabSz="687537" rtl="0" eaLnBrk="1" latinLnBrk="0" hangingPunct="1">
        <a:defRPr sz="1353" kern="1200">
          <a:solidFill>
            <a:schemeClr val="tx1"/>
          </a:solidFill>
          <a:latin typeface="+mn-lt"/>
          <a:ea typeface="+mn-ea"/>
          <a:cs typeface="+mn-cs"/>
        </a:defRPr>
      </a:lvl8pPr>
      <a:lvl9pPr marL="2750149" algn="l" defTabSz="687537" rtl="0" eaLnBrk="1" latinLnBrk="0" hangingPunct="1">
        <a:defRPr sz="1353"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902">
                <a:solidFill>
                  <a:schemeClr val="tx1">
                    <a:tint val="75000"/>
                  </a:schemeClr>
                </a:solidFill>
              </a:defRPr>
            </a:lvl1pPr>
          </a:lstStyle>
          <a:p>
            <a:fld id="{D1CAF305-F9F3-42AA-9436-F34EF88E39CC}" type="datetimeFigureOut">
              <a:rPr lang="en-US" smtClean="0">
                <a:solidFill>
                  <a:prstClr val="black">
                    <a:tint val="75000"/>
                  </a:prstClr>
                </a:solidFill>
              </a:rPr>
              <a:pPr/>
              <a:t>12/15/2021</a:t>
            </a:fld>
            <a:endParaRPr lang="en-US">
              <a:solidFill>
                <a:prstClr val="black">
                  <a:tint val="75000"/>
                </a:prstClr>
              </a:solidFill>
            </a:endParaRPr>
          </a:p>
        </p:txBody>
      </p:sp>
      <p:sp>
        <p:nvSpPr>
          <p:cNvPr id="5" name="Footer Placeholder 4"/>
          <p:cNvSpPr>
            <a:spLocks noGrp="1"/>
          </p:cNvSpPr>
          <p:nvPr>
            <p:ph type="ftr" sz="quarter" idx="3"/>
          </p:nvPr>
        </p:nvSpPr>
        <p:spPr>
          <a:xfrm>
            <a:off x="3124201" y="6356352"/>
            <a:ext cx="2895600" cy="365125"/>
          </a:xfrm>
          <a:prstGeom prst="rect">
            <a:avLst/>
          </a:prstGeom>
        </p:spPr>
        <p:txBody>
          <a:bodyPr vert="horz" lIns="91440" tIns="45720" rIns="91440" bIns="45720" rtlCol="0" anchor="ctr"/>
          <a:lstStyle>
            <a:lvl1pPr algn="ctr">
              <a:defRPr sz="902">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902">
                <a:solidFill>
                  <a:schemeClr val="tx1">
                    <a:tint val="75000"/>
                  </a:schemeClr>
                </a:solidFill>
              </a:defRPr>
            </a:lvl1pPr>
          </a:lstStyle>
          <a:p>
            <a:fld id="{2D993F36-48BD-4382-BADF-B1675B25178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2796541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687537" rtl="0" eaLnBrk="1" latinLnBrk="0" hangingPunct="1">
        <a:spcBef>
          <a:spcPct val="0"/>
        </a:spcBef>
        <a:buNone/>
        <a:defRPr sz="3308" kern="1200">
          <a:solidFill>
            <a:schemeClr val="tx1"/>
          </a:solidFill>
          <a:latin typeface="+mj-lt"/>
          <a:ea typeface="+mj-ea"/>
          <a:cs typeface="+mj-cs"/>
        </a:defRPr>
      </a:lvl1pPr>
    </p:titleStyle>
    <p:bodyStyle>
      <a:lvl1pPr marL="257827" indent="-257827" algn="l" defTabSz="687537" rtl="0" eaLnBrk="1" latinLnBrk="0" hangingPunct="1">
        <a:spcBef>
          <a:spcPct val="20000"/>
        </a:spcBef>
        <a:buFont typeface="Arial" pitchFamily="34" charset="0"/>
        <a:buChar char="•"/>
        <a:defRPr sz="2406" kern="1200">
          <a:solidFill>
            <a:schemeClr val="tx1"/>
          </a:solidFill>
          <a:latin typeface="+mn-lt"/>
          <a:ea typeface="+mn-ea"/>
          <a:cs typeface="+mn-cs"/>
        </a:defRPr>
      </a:lvl1pPr>
      <a:lvl2pPr marL="558624" indent="-214855" algn="l" defTabSz="687537" rtl="0" eaLnBrk="1" latinLnBrk="0" hangingPunct="1">
        <a:spcBef>
          <a:spcPct val="20000"/>
        </a:spcBef>
        <a:buFont typeface="Arial" pitchFamily="34" charset="0"/>
        <a:buChar char="–"/>
        <a:defRPr sz="2105" kern="1200">
          <a:solidFill>
            <a:schemeClr val="tx1"/>
          </a:solidFill>
          <a:latin typeface="+mn-lt"/>
          <a:ea typeface="+mn-ea"/>
          <a:cs typeface="+mn-cs"/>
        </a:defRPr>
      </a:lvl2pPr>
      <a:lvl3pPr marL="859422" indent="-171884" algn="l" defTabSz="687537" rtl="0" eaLnBrk="1" latinLnBrk="0" hangingPunct="1">
        <a:spcBef>
          <a:spcPct val="20000"/>
        </a:spcBef>
        <a:buFont typeface="Arial" pitchFamily="34" charset="0"/>
        <a:buChar char="•"/>
        <a:defRPr sz="1805" kern="1200">
          <a:solidFill>
            <a:schemeClr val="tx1"/>
          </a:solidFill>
          <a:latin typeface="+mn-lt"/>
          <a:ea typeface="+mn-ea"/>
          <a:cs typeface="+mn-cs"/>
        </a:defRPr>
      </a:lvl3pPr>
      <a:lvl4pPr marL="1203190" indent="-171884" algn="l" defTabSz="687537" rtl="0" eaLnBrk="1" latinLnBrk="0" hangingPunct="1">
        <a:spcBef>
          <a:spcPct val="20000"/>
        </a:spcBef>
        <a:buFont typeface="Arial" pitchFamily="34" charset="0"/>
        <a:buChar char="–"/>
        <a:defRPr sz="1504" kern="1200">
          <a:solidFill>
            <a:schemeClr val="tx1"/>
          </a:solidFill>
          <a:latin typeface="+mn-lt"/>
          <a:ea typeface="+mn-ea"/>
          <a:cs typeface="+mn-cs"/>
        </a:defRPr>
      </a:lvl4pPr>
      <a:lvl5pPr marL="1546959" indent="-171884" algn="l" defTabSz="687537" rtl="0" eaLnBrk="1" latinLnBrk="0" hangingPunct="1">
        <a:spcBef>
          <a:spcPct val="20000"/>
        </a:spcBef>
        <a:buFont typeface="Arial" pitchFamily="34" charset="0"/>
        <a:buChar char="»"/>
        <a:defRPr sz="1504" kern="1200">
          <a:solidFill>
            <a:schemeClr val="tx1"/>
          </a:solidFill>
          <a:latin typeface="+mn-lt"/>
          <a:ea typeface="+mn-ea"/>
          <a:cs typeface="+mn-cs"/>
        </a:defRPr>
      </a:lvl5pPr>
      <a:lvl6pPr marL="1890728" indent="-171884" algn="l" defTabSz="687537" rtl="0" eaLnBrk="1" latinLnBrk="0" hangingPunct="1">
        <a:spcBef>
          <a:spcPct val="20000"/>
        </a:spcBef>
        <a:buFont typeface="Arial" pitchFamily="34" charset="0"/>
        <a:buChar char="•"/>
        <a:defRPr sz="1504" kern="1200">
          <a:solidFill>
            <a:schemeClr val="tx1"/>
          </a:solidFill>
          <a:latin typeface="+mn-lt"/>
          <a:ea typeface="+mn-ea"/>
          <a:cs typeface="+mn-cs"/>
        </a:defRPr>
      </a:lvl6pPr>
      <a:lvl7pPr marL="2234496" indent="-171884" algn="l" defTabSz="687537" rtl="0" eaLnBrk="1" latinLnBrk="0" hangingPunct="1">
        <a:spcBef>
          <a:spcPct val="20000"/>
        </a:spcBef>
        <a:buFont typeface="Arial" pitchFamily="34" charset="0"/>
        <a:buChar char="•"/>
        <a:defRPr sz="1504" kern="1200">
          <a:solidFill>
            <a:schemeClr val="tx1"/>
          </a:solidFill>
          <a:latin typeface="+mn-lt"/>
          <a:ea typeface="+mn-ea"/>
          <a:cs typeface="+mn-cs"/>
        </a:defRPr>
      </a:lvl7pPr>
      <a:lvl8pPr marL="2578265" indent="-171884" algn="l" defTabSz="687537" rtl="0" eaLnBrk="1" latinLnBrk="0" hangingPunct="1">
        <a:spcBef>
          <a:spcPct val="20000"/>
        </a:spcBef>
        <a:buFont typeface="Arial" pitchFamily="34" charset="0"/>
        <a:buChar char="•"/>
        <a:defRPr sz="1504" kern="1200">
          <a:solidFill>
            <a:schemeClr val="tx1"/>
          </a:solidFill>
          <a:latin typeface="+mn-lt"/>
          <a:ea typeface="+mn-ea"/>
          <a:cs typeface="+mn-cs"/>
        </a:defRPr>
      </a:lvl8pPr>
      <a:lvl9pPr marL="2922034" indent="-171884" algn="l" defTabSz="687537" rtl="0" eaLnBrk="1" latinLnBrk="0" hangingPunct="1">
        <a:spcBef>
          <a:spcPct val="20000"/>
        </a:spcBef>
        <a:buFont typeface="Arial" pitchFamily="34" charset="0"/>
        <a:buChar char="•"/>
        <a:defRPr sz="1504" kern="1200">
          <a:solidFill>
            <a:schemeClr val="tx1"/>
          </a:solidFill>
          <a:latin typeface="+mn-lt"/>
          <a:ea typeface="+mn-ea"/>
          <a:cs typeface="+mn-cs"/>
        </a:defRPr>
      </a:lvl9pPr>
    </p:bodyStyle>
    <p:otherStyle>
      <a:defPPr>
        <a:defRPr lang="en-US"/>
      </a:defPPr>
      <a:lvl1pPr marL="0" algn="l" defTabSz="687537" rtl="0" eaLnBrk="1" latinLnBrk="0" hangingPunct="1">
        <a:defRPr sz="1353" kern="1200">
          <a:solidFill>
            <a:schemeClr val="tx1"/>
          </a:solidFill>
          <a:latin typeface="+mn-lt"/>
          <a:ea typeface="+mn-ea"/>
          <a:cs typeface="+mn-cs"/>
        </a:defRPr>
      </a:lvl1pPr>
      <a:lvl2pPr marL="343769" algn="l" defTabSz="687537" rtl="0" eaLnBrk="1" latinLnBrk="0" hangingPunct="1">
        <a:defRPr sz="1353" kern="1200">
          <a:solidFill>
            <a:schemeClr val="tx1"/>
          </a:solidFill>
          <a:latin typeface="+mn-lt"/>
          <a:ea typeface="+mn-ea"/>
          <a:cs typeface="+mn-cs"/>
        </a:defRPr>
      </a:lvl2pPr>
      <a:lvl3pPr marL="687537" algn="l" defTabSz="687537" rtl="0" eaLnBrk="1" latinLnBrk="0" hangingPunct="1">
        <a:defRPr sz="1353" kern="1200">
          <a:solidFill>
            <a:schemeClr val="tx1"/>
          </a:solidFill>
          <a:latin typeface="+mn-lt"/>
          <a:ea typeface="+mn-ea"/>
          <a:cs typeface="+mn-cs"/>
        </a:defRPr>
      </a:lvl3pPr>
      <a:lvl4pPr marL="1031306" algn="l" defTabSz="687537" rtl="0" eaLnBrk="1" latinLnBrk="0" hangingPunct="1">
        <a:defRPr sz="1353" kern="1200">
          <a:solidFill>
            <a:schemeClr val="tx1"/>
          </a:solidFill>
          <a:latin typeface="+mn-lt"/>
          <a:ea typeface="+mn-ea"/>
          <a:cs typeface="+mn-cs"/>
        </a:defRPr>
      </a:lvl4pPr>
      <a:lvl5pPr marL="1375075" algn="l" defTabSz="687537" rtl="0" eaLnBrk="1" latinLnBrk="0" hangingPunct="1">
        <a:defRPr sz="1353" kern="1200">
          <a:solidFill>
            <a:schemeClr val="tx1"/>
          </a:solidFill>
          <a:latin typeface="+mn-lt"/>
          <a:ea typeface="+mn-ea"/>
          <a:cs typeface="+mn-cs"/>
        </a:defRPr>
      </a:lvl5pPr>
      <a:lvl6pPr marL="1718843" algn="l" defTabSz="687537" rtl="0" eaLnBrk="1" latinLnBrk="0" hangingPunct="1">
        <a:defRPr sz="1353" kern="1200">
          <a:solidFill>
            <a:schemeClr val="tx1"/>
          </a:solidFill>
          <a:latin typeface="+mn-lt"/>
          <a:ea typeface="+mn-ea"/>
          <a:cs typeface="+mn-cs"/>
        </a:defRPr>
      </a:lvl6pPr>
      <a:lvl7pPr marL="2062612" algn="l" defTabSz="687537" rtl="0" eaLnBrk="1" latinLnBrk="0" hangingPunct="1">
        <a:defRPr sz="1353" kern="1200">
          <a:solidFill>
            <a:schemeClr val="tx1"/>
          </a:solidFill>
          <a:latin typeface="+mn-lt"/>
          <a:ea typeface="+mn-ea"/>
          <a:cs typeface="+mn-cs"/>
        </a:defRPr>
      </a:lvl7pPr>
      <a:lvl8pPr marL="2406381" algn="l" defTabSz="687537" rtl="0" eaLnBrk="1" latinLnBrk="0" hangingPunct="1">
        <a:defRPr sz="1353" kern="1200">
          <a:solidFill>
            <a:schemeClr val="tx1"/>
          </a:solidFill>
          <a:latin typeface="+mn-lt"/>
          <a:ea typeface="+mn-ea"/>
          <a:cs typeface="+mn-cs"/>
        </a:defRPr>
      </a:lvl8pPr>
      <a:lvl9pPr marL="2750149" algn="l" defTabSz="687537" rtl="0" eaLnBrk="1" latinLnBrk="0" hangingPunct="1">
        <a:defRPr sz="1353"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902">
                <a:solidFill>
                  <a:schemeClr val="tx1">
                    <a:tint val="75000"/>
                  </a:schemeClr>
                </a:solidFill>
              </a:defRPr>
            </a:lvl1pPr>
          </a:lstStyle>
          <a:p>
            <a:fld id="{D1CAF305-F9F3-42AA-9436-F34EF88E39CC}" type="datetimeFigureOut">
              <a:rPr lang="en-US" smtClean="0">
                <a:solidFill>
                  <a:prstClr val="black">
                    <a:tint val="75000"/>
                  </a:prstClr>
                </a:solidFill>
              </a:rPr>
              <a:pPr/>
              <a:t>12/15/2021</a:t>
            </a:fld>
            <a:endParaRPr lang="en-US">
              <a:solidFill>
                <a:prstClr val="black">
                  <a:tint val="75000"/>
                </a:prstClr>
              </a:solidFill>
            </a:endParaRPr>
          </a:p>
        </p:txBody>
      </p:sp>
      <p:sp>
        <p:nvSpPr>
          <p:cNvPr id="5" name="Footer Placeholder 4"/>
          <p:cNvSpPr>
            <a:spLocks noGrp="1"/>
          </p:cNvSpPr>
          <p:nvPr>
            <p:ph type="ftr" sz="quarter" idx="3"/>
          </p:nvPr>
        </p:nvSpPr>
        <p:spPr>
          <a:xfrm>
            <a:off x="3124201" y="6356352"/>
            <a:ext cx="2895600" cy="365125"/>
          </a:xfrm>
          <a:prstGeom prst="rect">
            <a:avLst/>
          </a:prstGeom>
        </p:spPr>
        <p:txBody>
          <a:bodyPr vert="horz" lIns="91440" tIns="45720" rIns="91440" bIns="45720" rtlCol="0" anchor="ctr"/>
          <a:lstStyle>
            <a:lvl1pPr algn="ctr">
              <a:defRPr sz="902">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902">
                <a:solidFill>
                  <a:schemeClr val="tx1">
                    <a:tint val="75000"/>
                  </a:schemeClr>
                </a:solidFill>
              </a:defRPr>
            </a:lvl1pPr>
          </a:lstStyle>
          <a:p>
            <a:fld id="{2D993F36-48BD-4382-BADF-B1675B25178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25040930"/>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687537" rtl="0" eaLnBrk="1" latinLnBrk="0" hangingPunct="1">
        <a:spcBef>
          <a:spcPct val="0"/>
        </a:spcBef>
        <a:buNone/>
        <a:defRPr sz="3308" kern="1200">
          <a:solidFill>
            <a:schemeClr val="tx1"/>
          </a:solidFill>
          <a:latin typeface="+mj-lt"/>
          <a:ea typeface="+mj-ea"/>
          <a:cs typeface="+mj-cs"/>
        </a:defRPr>
      </a:lvl1pPr>
    </p:titleStyle>
    <p:bodyStyle>
      <a:lvl1pPr marL="257827" indent="-257827" algn="l" defTabSz="687537" rtl="0" eaLnBrk="1" latinLnBrk="0" hangingPunct="1">
        <a:spcBef>
          <a:spcPct val="20000"/>
        </a:spcBef>
        <a:buFont typeface="Arial" pitchFamily="34" charset="0"/>
        <a:buChar char="•"/>
        <a:defRPr sz="2406" kern="1200">
          <a:solidFill>
            <a:schemeClr val="tx1"/>
          </a:solidFill>
          <a:latin typeface="+mn-lt"/>
          <a:ea typeface="+mn-ea"/>
          <a:cs typeface="+mn-cs"/>
        </a:defRPr>
      </a:lvl1pPr>
      <a:lvl2pPr marL="558624" indent="-214855" algn="l" defTabSz="687537" rtl="0" eaLnBrk="1" latinLnBrk="0" hangingPunct="1">
        <a:spcBef>
          <a:spcPct val="20000"/>
        </a:spcBef>
        <a:buFont typeface="Arial" pitchFamily="34" charset="0"/>
        <a:buChar char="–"/>
        <a:defRPr sz="2105" kern="1200">
          <a:solidFill>
            <a:schemeClr val="tx1"/>
          </a:solidFill>
          <a:latin typeface="+mn-lt"/>
          <a:ea typeface="+mn-ea"/>
          <a:cs typeface="+mn-cs"/>
        </a:defRPr>
      </a:lvl2pPr>
      <a:lvl3pPr marL="859422" indent="-171884" algn="l" defTabSz="687537" rtl="0" eaLnBrk="1" latinLnBrk="0" hangingPunct="1">
        <a:spcBef>
          <a:spcPct val="20000"/>
        </a:spcBef>
        <a:buFont typeface="Arial" pitchFamily="34" charset="0"/>
        <a:buChar char="•"/>
        <a:defRPr sz="1805" kern="1200">
          <a:solidFill>
            <a:schemeClr val="tx1"/>
          </a:solidFill>
          <a:latin typeface="+mn-lt"/>
          <a:ea typeface="+mn-ea"/>
          <a:cs typeface="+mn-cs"/>
        </a:defRPr>
      </a:lvl3pPr>
      <a:lvl4pPr marL="1203190" indent="-171884" algn="l" defTabSz="687537" rtl="0" eaLnBrk="1" latinLnBrk="0" hangingPunct="1">
        <a:spcBef>
          <a:spcPct val="20000"/>
        </a:spcBef>
        <a:buFont typeface="Arial" pitchFamily="34" charset="0"/>
        <a:buChar char="–"/>
        <a:defRPr sz="1504" kern="1200">
          <a:solidFill>
            <a:schemeClr val="tx1"/>
          </a:solidFill>
          <a:latin typeface="+mn-lt"/>
          <a:ea typeface="+mn-ea"/>
          <a:cs typeface="+mn-cs"/>
        </a:defRPr>
      </a:lvl4pPr>
      <a:lvl5pPr marL="1546959" indent="-171884" algn="l" defTabSz="687537" rtl="0" eaLnBrk="1" latinLnBrk="0" hangingPunct="1">
        <a:spcBef>
          <a:spcPct val="20000"/>
        </a:spcBef>
        <a:buFont typeface="Arial" pitchFamily="34" charset="0"/>
        <a:buChar char="»"/>
        <a:defRPr sz="1504" kern="1200">
          <a:solidFill>
            <a:schemeClr val="tx1"/>
          </a:solidFill>
          <a:latin typeface="+mn-lt"/>
          <a:ea typeface="+mn-ea"/>
          <a:cs typeface="+mn-cs"/>
        </a:defRPr>
      </a:lvl5pPr>
      <a:lvl6pPr marL="1890728" indent="-171884" algn="l" defTabSz="687537" rtl="0" eaLnBrk="1" latinLnBrk="0" hangingPunct="1">
        <a:spcBef>
          <a:spcPct val="20000"/>
        </a:spcBef>
        <a:buFont typeface="Arial" pitchFamily="34" charset="0"/>
        <a:buChar char="•"/>
        <a:defRPr sz="1504" kern="1200">
          <a:solidFill>
            <a:schemeClr val="tx1"/>
          </a:solidFill>
          <a:latin typeface="+mn-lt"/>
          <a:ea typeface="+mn-ea"/>
          <a:cs typeface="+mn-cs"/>
        </a:defRPr>
      </a:lvl6pPr>
      <a:lvl7pPr marL="2234496" indent="-171884" algn="l" defTabSz="687537" rtl="0" eaLnBrk="1" latinLnBrk="0" hangingPunct="1">
        <a:spcBef>
          <a:spcPct val="20000"/>
        </a:spcBef>
        <a:buFont typeface="Arial" pitchFamily="34" charset="0"/>
        <a:buChar char="•"/>
        <a:defRPr sz="1504" kern="1200">
          <a:solidFill>
            <a:schemeClr val="tx1"/>
          </a:solidFill>
          <a:latin typeface="+mn-lt"/>
          <a:ea typeface="+mn-ea"/>
          <a:cs typeface="+mn-cs"/>
        </a:defRPr>
      </a:lvl7pPr>
      <a:lvl8pPr marL="2578265" indent="-171884" algn="l" defTabSz="687537" rtl="0" eaLnBrk="1" latinLnBrk="0" hangingPunct="1">
        <a:spcBef>
          <a:spcPct val="20000"/>
        </a:spcBef>
        <a:buFont typeface="Arial" pitchFamily="34" charset="0"/>
        <a:buChar char="•"/>
        <a:defRPr sz="1504" kern="1200">
          <a:solidFill>
            <a:schemeClr val="tx1"/>
          </a:solidFill>
          <a:latin typeface="+mn-lt"/>
          <a:ea typeface="+mn-ea"/>
          <a:cs typeface="+mn-cs"/>
        </a:defRPr>
      </a:lvl8pPr>
      <a:lvl9pPr marL="2922034" indent="-171884" algn="l" defTabSz="687537" rtl="0" eaLnBrk="1" latinLnBrk="0" hangingPunct="1">
        <a:spcBef>
          <a:spcPct val="20000"/>
        </a:spcBef>
        <a:buFont typeface="Arial" pitchFamily="34" charset="0"/>
        <a:buChar char="•"/>
        <a:defRPr sz="1504" kern="1200">
          <a:solidFill>
            <a:schemeClr val="tx1"/>
          </a:solidFill>
          <a:latin typeface="+mn-lt"/>
          <a:ea typeface="+mn-ea"/>
          <a:cs typeface="+mn-cs"/>
        </a:defRPr>
      </a:lvl9pPr>
    </p:bodyStyle>
    <p:otherStyle>
      <a:defPPr>
        <a:defRPr lang="en-US"/>
      </a:defPPr>
      <a:lvl1pPr marL="0" algn="l" defTabSz="687537" rtl="0" eaLnBrk="1" latinLnBrk="0" hangingPunct="1">
        <a:defRPr sz="1353" kern="1200">
          <a:solidFill>
            <a:schemeClr val="tx1"/>
          </a:solidFill>
          <a:latin typeface="+mn-lt"/>
          <a:ea typeface="+mn-ea"/>
          <a:cs typeface="+mn-cs"/>
        </a:defRPr>
      </a:lvl1pPr>
      <a:lvl2pPr marL="343769" algn="l" defTabSz="687537" rtl="0" eaLnBrk="1" latinLnBrk="0" hangingPunct="1">
        <a:defRPr sz="1353" kern="1200">
          <a:solidFill>
            <a:schemeClr val="tx1"/>
          </a:solidFill>
          <a:latin typeface="+mn-lt"/>
          <a:ea typeface="+mn-ea"/>
          <a:cs typeface="+mn-cs"/>
        </a:defRPr>
      </a:lvl2pPr>
      <a:lvl3pPr marL="687537" algn="l" defTabSz="687537" rtl="0" eaLnBrk="1" latinLnBrk="0" hangingPunct="1">
        <a:defRPr sz="1353" kern="1200">
          <a:solidFill>
            <a:schemeClr val="tx1"/>
          </a:solidFill>
          <a:latin typeface="+mn-lt"/>
          <a:ea typeface="+mn-ea"/>
          <a:cs typeface="+mn-cs"/>
        </a:defRPr>
      </a:lvl3pPr>
      <a:lvl4pPr marL="1031306" algn="l" defTabSz="687537" rtl="0" eaLnBrk="1" latinLnBrk="0" hangingPunct="1">
        <a:defRPr sz="1353" kern="1200">
          <a:solidFill>
            <a:schemeClr val="tx1"/>
          </a:solidFill>
          <a:latin typeface="+mn-lt"/>
          <a:ea typeface="+mn-ea"/>
          <a:cs typeface="+mn-cs"/>
        </a:defRPr>
      </a:lvl4pPr>
      <a:lvl5pPr marL="1375075" algn="l" defTabSz="687537" rtl="0" eaLnBrk="1" latinLnBrk="0" hangingPunct="1">
        <a:defRPr sz="1353" kern="1200">
          <a:solidFill>
            <a:schemeClr val="tx1"/>
          </a:solidFill>
          <a:latin typeface="+mn-lt"/>
          <a:ea typeface="+mn-ea"/>
          <a:cs typeface="+mn-cs"/>
        </a:defRPr>
      </a:lvl5pPr>
      <a:lvl6pPr marL="1718843" algn="l" defTabSz="687537" rtl="0" eaLnBrk="1" latinLnBrk="0" hangingPunct="1">
        <a:defRPr sz="1353" kern="1200">
          <a:solidFill>
            <a:schemeClr val="tx1"/>
          </a:solidFill>
          <a:latin typeface="+mn-lt"/>
          <a:ea typeface="+mn-ea"/>
          <a:cs typeface="+mn-cs"/>
        </a:defRPr>
      </a:lvl6pPr>
      <a:lvl7pPr marL="2062612" algn="l" defTabSz="687537" rtl="0" eaLnBrk="1" latinLnBrk="0" hangingPunct="1">
        <a:defRPr sz="1353" kern="1200">
          <a:solidFill>
            <a:schemeClr val="tx1"/>
          </a:solidFill>
          <a:latin typeface="+mn-lt"/>
          <a:ea typeface="+mn-ea"/>
          <a:cs typeface="+mn-cs"/>
        </a:defRPr>
      </a:lvl7pPr>
      <a:lvl8pPr marL="2406381" algn="l" defTabSz="687537" rtl="0" eaLnBrk="1" latinLnBrk="0" hangingPunct="1">
        <a:defRPr sz="1353" kern="1200">
          <a:solidFill>
            <a:schemeClr val="tx1"/>
          </a:solidFill>
          <a:latin typeface="+mn-lt"/>
          <a:ea typeface="+mn-ea"/>
          <a:cs typeface="+mn-cs"/>
        </a:defRPr>
      </a:lvl8pPr>
      <a:lvl9pPr marL="2750149" algn="l" defTabSz="687537" rtl="0" eaLnBrk="1" latinLnBrk="0" hangingPunct="1">
        <a:defRPr sz="135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 /><Relationship Id="rId2" Type="http://schemas.openxmlformats.org/officeDocument/2006/relationships/image" Target="../media/image1.png" /><Relationship Id="rId1" Type="http://schemas.openxmlformats.org/officeDocument/2006/relationships/slideLayout" Target="../slideLayouts/slideLayout5.xml" /></Relationships>
</file>

<file path=ppt/slides/_rels/slide10.xml.rels><?xml version="1.0" encoding="UTF-8" standalone="yes"?>
<Relationships xmlns="http://schemas.openxmlformats.org/package/2006/relationships"><Relationship Id="rId2" Type="http://schemas.openxmlformats.org/officeDocument/2006/relationships/image" Target="../media/image14.jpeg" /><Relationship Id="rId1" Type="http://schemas.openxmlformats.org/officeDocument/2006/relationships/slideLayout" Target="../slideLayouts/slideLayout4.xml" /></Relationships>
</file>

<file path=ppt/slides/_rels/slide11.xml.rels><?xml version="1.0" encoding="UTF-8" standalone="yes"?>
<Relationships xmlns="http://schemas.openxmlformats.org/package/2006/relationships"><Relationship Id="rId2" Type="http://schemas.openxmlformats.org/officeDocument/2006/relationships/image" Target="../media/image15.png" /><Relationship Id="rId1" Type="http://schemas.openxmlformats.org/officeDocument/2006/relationships/slideLayout" Target="../slideLayouts/slideLayout4.xml" /></Relationships>
</file>

<file path=ppt/slides/_rels/slide12.xml.rels><?xml version="1.0" encoding="UTF-8" standalone="yes"?>
<Relationships xmlns="http://schemas.openxmlformats.org/package/2006/relationships"><Relationship Id="rId2" Type="http://schemas.openxmlformats.org/officeDocument/2006/relationships/image" Target="../media/image16.png" /><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Relationship Id="rId2" Type="http://schemas.openxmlformats.org/officeDocument/2006/relationships/image" Target="../media/image17.jpeg" /><Relationship Id="rId1" Type="http://schemas.openxmlformats.org/officeDocument/2006/relationships/slideLayout" Target="../slideLayouts/slideLayout4.xml" /></Relationships>
</file>

<file path=ppt/slides/_rels/slide14.xml.rels><?xml version="1.0" encoding="UTF-8" standalone="yes"?>
<Relationships xmlns="http://schemas.openxmlformats.org/package/2006/relationships"><Relationship Id="rId2" Type="http://schemas.openxmlformats.org/officeDocument/2006/relationships/image" Target="../media/image18.png" /><Relationship Id="rId1" Type="http://schemas.openxmlformats.org/officeDocument/2006/relationships/slideLayout" Target="../slideLayouts/slideLayout4.xml" /></Relationships>
</file>

<file path=ppt/slides/_rels/slide15.xml.rels><?xml version="1.0" encoding="UTF-8" standalone="yes"?>
<Relationships xmlns="http://schemas.openxmlformats.org/package/2006/relationships"><Relationship Id="rId3" Type="http://schemas.openxmlformats.org/officeDocument/2006/relationships/image" Target="../media/image20.jpeg" /><Relationship Id="rId2" Type="http://schemas.openxmlformats.org/officeDocument/2006/relationships/image" Target="../media/image19.png" /><Relationship Id="rId1" Type="http://schemas.openxmlformats.org/officeDocument/2006/relationships/slideLayout" Target="../slideLayouts/slideLayout4.xml" /></Relationships>
</file>

<file path=ppt/slides/_rels/slide16.xml.rels><?xml version="1.0" encoding="UTF-8" standalone="yes"?>
<Relationships xmlns="http://schemas.openxmlformats.org/package/2006/relationships"><Relationship Id="rId2" Type="http://schemas.openxmlformats.org/officeDocument/2006/relationships/image" Target="../media/image21.png" /><Relationship Id="rId1" Type="http://schemas.openxmlformats.org/officeDocument/2006/relationships/slideLayout" Target="../slideLayouts/slideLayout2.xml" /></Relationships>
</file>

<file path=ppt/slides/_rels/slide17.xml.rels><?xml version="1.0" encoding="UTF-8" standalone="yes"?>
<Relationships xmlns="http://schemas.openxmlformats.org/package/2006/relationships"><Relationship Id="rId2" Type="http://schemas.openxmlformats.org/officeDocument/2006/relationships/image" Target="../media/image22.jpg" /><Relationship Id="rId1" Type="http://schemas.openxmlformats.org/officeDocument/2006/relationships/slideLayout" Target="../slideLayouts/slideLayout7.xml" /></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19.xml.rels><?xml version="1.0" encoding="UTF-8" standalone="yes"?>
<Relationships xmlns="http://schemas.openxmlformats.org/package/2006/relationships"><Relationship Id="rId3" Type="http://schemas.openxmlformats.org/officeDocument/2006/relationships/image" Target="../media/image23.jpg" /><Relationship Id="rId2" Type="http://schemas.openxmlformats.org/officeDocument/2006/relationships/notesSlide" Target="../notesSlides/notesSlide2.xml" /><Relationship Id="rId1" Type="http://schemas.openxmlformats.org/officeDocument/2006/relationships/slideLayout" Target="../slideLayouts/slideLayout7.xml" /></Relationships>
</file>

<file path=ppt/slides/_rels/slide2.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Layout" Target="../slideLayouts/slideLayout2.xml" /></Relationships>
</file>

<file path=ppt/slides/_rels/slide20.xml.rels><?xml version="1.0" encoding="UTF-8" standalone="yes"?>
<Relationships xmlns="http://schemas.openxmlformats.org/package/2006/relationships"><Relationship Id="rId3" Type="http://schemas.openxmlformats.org/officeDocument/2006/relationships/image" Target="../media/image24.png" /><Relationship Id="rId2" Type="http://schemas.openxmlformats.org/officeDocument/2006/relationships/notesSlide" Target="../notesSlides/notesSlide3.xml" /><Relationship Id="rId1" Type="http://schemas.openxmlformats.org/officeDocument/2006/relationships/slideLayout" Target="../slideLayouts/slideLayout2.xml" /></Relationships>
</file>

<file path=ppt/slides/_rels/slide21.xml.rels><?xml version="1.0" encoding="UTF-8" standalone="yes"?>
<Relationships xmlns="http://schemas.openxmlformats.org/package/2006/relationships"><Relationship Id="rId3" Type="http://schemas.openxmlformats.org/officeDocument/2006/relationships/image" Target="../media/image25.png" /><Relationship Id="rId2" Type="http://schemas.openxmlformats.org/officeDocument/2006/relationships/notesSlide" Target="../notesSlides/notesSlide4.xml" /><Relationship Id="rId1" Type="http://schemas.openxmlformats.org/officeDocument/2006/relationships/slideLayout" Target="../slideLayouts/slideLayout18.xml" /></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9.xml" /></Relationships>
</file>

<file path=ppt/slides/_rels/slide23.xml.rels><?xml version="1.0" encoding="UTF-8" standalone="yes"?>
<Relationships xmlns="http://schemas.openxmlformats.org/package/2006/relationships"><Relationship Id="rId2" Type="http://schemas.openxmlformats.org/officeDocument/2006/relationships/image" Target="../media/image26.jpg" /><Relationship Id="rId1" Type="http://schemas.openxmlformats.org/officeDocument/2006/relationships/slideLayout" Target="../slideLayouts/slideLayout40.xml" /></Relationships>
</file>

<file path=ppt/slides/_rels/slide24.xml.rels><?xml version="1.0" encoding="UTF-8" standalone="yes"?>
<Relationships xmlns="http://schemas.openxmlformats.org/package/2006/relationships"><Relationship Id="rId3" Type="http://schemas.openxmlformats.org/officeDocument/2006/relationships/image" Target="../media/image25.png" /><Relationship Id="rId2" Type="http://schemas.openxmlformats.org/officeDocument/2006/relationships/image" Target="../media/image27.png" /><Relationship Id="rId1" Type="http://schemas.openxmlformats.org/officeDocument/2006/relationships/slideLayout" Target="../slideLayouts/slideLayout35.xml" /></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6.xml" /></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3.xml.rels><?xml version="1.0" encoding="UTF-8" standalone="yes"?>
<Relationships xmlns="http://schemas.openxmlformats.org/package/2006/relationships"><Relationship Id="rId3" Type="http://schemas.openxmlformats.org/officeDocument/2006/relationships/image" Target="../media/image4.jpeg" /><Relationship Id="rId2" Type="http://schemas.openxmlformats.org/officeDocument/2006/relationships/notesSlide" Target="../notesSlides/notesSlide1.xml" /><Relationship Id="rId1" Type="http://schemas.openxmlformats.org/officeDocument/2006/relationships/slideLayout" Target="../slideLayouts/slideLayout4.xml" /></Relationships>
</file>

<file path=ppt/slides/_rels/slide4.xml.rels><?xml version="1.0" encoding="UTF-8" standalone="yes"?>
<Relationships xmlns="http://schemas.openxmlformats.org/package/2006/relationships"><Relationship Id="rId3" Type="http://schemas.openxmlformats.org/officeDocument/2006/relationships/image" Target="../media/image6.jpeg" /><Relationship Id="rId2" Type="http://schemas.openxmlformats.org/officeDocument/2006/relationships/image" Target="../media/image5.jpeg" /><Relationship Id="rId1" Type="http://schemas.openxmlformats.org/officeDocument/2006/relationships/slideLayout" Target="../slideLayouts/slideLayout4.xml" /><Relationship Id="rId4" Type="http://schemas.openxmlformats.org/officeDocument/2006/relationships/image" Target="../media/image7.jpeg" /></Relationships>
</file>

<file path=ppt/slides/_rels/slide5.xml.rels><?xml version="1.0" encoding="UTF-8" standalone="yes"?>
<Relationships xmlns="http://schemas.openxmlformats.org/package/2006/relationships"><Relationship Id="rId3" Type="http://schemas.openxmlformats.org/officeDocument/2006/relationships/image" Target="../media/image9.png" /><Relationship Id="rId2" Type="http://schemas.openxmlformats.org/officeDocument/2006/relationships/image" Target="../media/image8.png" /><Relationship Id="rId1" Type="http://schemas.openxmlformats.org/officeDocument/2006/relationships/slideLayout" Target="../slideLayouts/slideLayout4.xml" /></Relationships>
</file>

<file path=ppt/slides/_rels/slide6.xml.rels><?xml version="1.0" encoding="UTF-8" standalone="yes"?>
<Relationships xmlns="http://schemas.openxmlformats.org/package/2006/relationships"><Relationship Id="rId2" Type="http://schemas.openxmlformats.org/officeDocument/2006/relationships/image" Target="../media/image10.png" /><Relationship Id="rId1" Type="http://schemas.openxmlformats.org/officeDocument/2006/relationships/slideLayout" Target="../slideLayouts/slideLayout4.xml" /></Relationships>
</file>

<file path=ppt/slides/_rels/slide7.xml.rels><?xml version="1.0" encoding="UTF-8" standalone="yes"?>
<Relationships xmlns="http://schemas.openxmlformats.org/package/2006/relationships"><Relationship Id="rId2" Type="http://schemas.openxmlformats.org/officeDocument/2006/relationships/image" Target="../media/image11.jpeg" /><Relationship Id="rId1" Type="http://schemas.openxmlformats.org/officeDocument/2006/relationships/slideLayout" Target="../slideLayouts/slideLayout4.xml" /></Relationships>
</file>

<file path=ppt/slides/_rels/slide8.xml.rels><?xml version="1.0" encoding="UTF-8" standalone="yes"?>
<Relationships xmlns="http://schemas.openxmlformats.org/package/2006/relationships"><Relationship Id="rId2" Type="http://schemas.openxmlformats.org/officeDocument/2006/relationships/image" Target="../media/image12.jpeg" /><Relationship Id="rId1" Type="http://schemas.openxmlformats.org/officeDocument/2006/relationships/slideLayout" Target="../slideLayouts/slideLayout4.xml" /></Relationships>
</file>

<file path=ppt/slides/_rels/slide9.xml.rels><?xml version="1.0" encoding="UTF-8" standalone="yes"?>
<Relationships xmlns="http://schemas.openxmlformats.org/package/2006/relationships"><Relationship Id="rId2" Type="http://schemas.openxmlformats.org/officeDocument/2006/relationships/image" Target="../media/image13.gif" /><Relationship Id="rId1" Type="http://schemas.openxmlformats.org/officeDocument/2006/relationships/slideLayout" Target="../slideLayouts/slideLayout4.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9600" b="1" dirty="0"/>
              <a:t>BRAIN STEM I</a:t>
            </a:r>
            <a:endParaRPr lang="ar-LB" sz="9600" b="1" dirty="0"/>
          </a:p>
        </p:txBody>
      </p:sp>
      <p:sp>
        <p:nvSpPr>
          <p:cNvPr id="3" name="Subtitle 2"/>
          <p:cNvSpPr>
            <a:spLocks noGrp="1"/>
          </p:cNvSpPr>
          <p:nvPr>
            <p:ph type="body" idx="1"/>
          </p:nvPr>
        </p:nvSpPr>
        <p:spPr/>
        <p:txBody>
          <a:bodyPr>
            <a:normAutofit/>
          </a:bodyPr>
          <a:lstStyle/>
          <a:p>
            <a:r>
              <a:rPr lang="en-US" b="1" dirty="0">
                <a:solidFill>
                  <a:srgbClr val="FF0000"/>
                </a:solidFill>
              </a:rPr>
              <a:t>BY</a:t>
            </a:r>
          </a:p>
        </p:txBody>
      </p:sp>
      <p:sp>
        <p:nvSpPr>
          <p:cNvPr id="4" name="Content Placeholder 3"/>
          <p:cNvSpPr>
            <a:spLocks noGrp="1"/>
          </p:cNvSpPr>
          <p:nvPr>
            <p:ph sz="half" idx="2"/>
          </p:nvPr>
        </p:nvSpPr>
        <p:spPr/>
        <p:txBody>
          <a:bodyPr>
            <a:normAutofit/>
          </a:bodyPr>
          <a:lstStyle/>
          <a:p>
            <a:r>
              <a:rPr lang="en-US" sz="4400" b="1" dirty="0">
                <a:solidFill>
                  <a:srgbClr val="FF0000"/>
                </a:solidFill>
                <a:latin typeface="Arial Black" panose="020B0A04020102020204" pitchFamily="34" charset="0"/>
              </a:rPr>
              <a:t>DR. DALIA M. BIRAM</a:t>
            </a:r>
          </a:p>
        </p:txBody>
      </p:sp>
      <p:pic>
        <p:nvPicPr>
          <p:cNvPr id="7" name="Content Placeholder 6"/>
          <p:cNvPicPr>
            <a:picLocks noGrp="1" noChangeAspect="1"/>
          </p:cNvPicPr>
          <p:nvPr>
            <p:ph sz="quarter" idx="4"/>
          </p:nvPr>
        </p:nvPicPr>
        <p:blipFill>
          <a:blip r:embed="rId2"/>
          <a:srcRect l="26046" b="6954"/>
          <a:stretch>
            <a:fillRect/>
          </a:stretch>
        </p:blipFill>
        <p:spPr>
          <a:xfrm>
            <a:off x="5095649" y="1535113"/>
            <a:ext cx="3591151" cy="4591050"/>
          </a:xfrm>
          <a:prstGeom prst="rect">
            <a:avLst/>
          </a:prstGeom>
        </p:spPr>
      </p:pic>
      <p:pic>
        <p:nvPicPr>
          <p:cNvPr id="5" name="Picture 4"/>
          <p:cNvPicPr>
            <a:picLocks noChangeAspect="1"/>
          </p:cNvPicPr>
          <p:nvPr/>
        </p:nvPicPr>
        <p:blipFill>
          <a:blip r:embed="rId3"/>
          <a:stretch>
            <a:fillRect/>
          </a:stretch>
        </p:blipFill>
        <p:spPr>
          <a:xfrm>
            <a:off x="4553868" y="3383531"/>
            <a:ext cx="36264" cy="90938"/>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half" idx="1"/>
          </p:nvPr>
        </p:nvSpPr>
        <p:spPr/>
        <p:txBody>
          <a:bodyPr>
            <a:normAutofit lnSpcReduction="10000"/>
          </a:bodyPr>
          <a:lstStyle/>
          <a:p>
            <a:pPr marL="609600" lvl="0" indent="-609600" defTabSz="457200">
              <a:lnSpc>
                <a:spcPct val="90000"/>
              </a:lnSpc>
              <a:buFont typeface="Wingdings" pitchFamily="2" charset="2"/>
              <a:buChar char="q"/>
              <a:defRPr/>
            </a:pPr>
            <a:r>
              <a:rPr lang="en-US" b="1" dirty="0">
                <a:solidFill>
                  <a:srgbClr val="F79646">
                    <a:lumMod val="75000"/>
                  </a:srgbClr>
                </a:solidFill>
                <a:effectLst>
                  <a:outerShdw blurRad="38100" dist="38100" dir="2700000" algn="tl">
                    <a:srgbClr val="000000">
                      <a:alpha val="43137"/>
                    </a:srgbClr>
                  </a:outerShdw>
                </a:effectLst>
              </a:rPr>
              <a:t>3- Transverse </a:t>
            </a:r>
            <a:r>
              <a:rPr lang="en-US" b="1" dirty="0" err="1">
                <a:solidFill>
                  <a:srgbClr val="F79646">
                    <a:lumMod val="75000"/>
                  </a:srgbClr>
                </a:solidFill>
                <a:effectLst>
                  <a:outerShdw blurRad="38100" dist="38100" dir="2700000" algn="tl">
                    <a:srgbClr val="000000">
                      <a:alpha val="43137"/>
                    </a:srgbClr>
                  </a:outerShdw>
                </a:effectLst>
              </a:rPr>
              <a:t>pontine</a:t>
            </a:r>
            <a:r>
              <a:rPr lang="en-US" b="1" dirty="0">
                <a:solidFill>
                  <a:srgbClr val="F79646">
                    <a:lumMod val="75000"/>
                  </a:srgbClr>
                </a:solidFill>
                <a:effectLst>
                  <a:outerShdw blurRad="38100" dist="38100" dir="2700000" algn="tl">
                    <a:srgbClr val="000000">
                      <a:alpha val="43137"/>
                    </a:srgbClr>
                  </a:outerShdw>
                </a:effectLst>
              </a:rPr>
              <a:t> (</a:t>
            </a:r>
            <a:r>
              <a:rPr lang="en-US" b="1" dirty="0" err="1">
                <a:solidFill>
                  <a:srgbClr val="F79646">
                    <a:lumMod val="75000"/>
                  </a:srgbClr>
                </a:solidFill>
                <a:effectLst>
                  <a:outerShdw blurRad="38100" dist="38100" dir="2700000" algn="tl">
                    <a:srgbClr val="000000">
                      <a:alpha val="43137"/>
                    </a:srgbClr>
                  </a:outerShdw>
                </a:effectLst>
              </a:rPr>
              <a:t>pontocerebellar</a:t>
            </a:r>
            <a:r>
              <a:rPr lang="en-US" b="1" dirty="0">
                <a:solidFill>
                  <a:srgbClr val="F79646">
                    <a:lumMod val="75000"/>
                  </a:srgbClr>
                </a:solidFill>
                <a:effectLst>
                  <a:outerShdw blurRad="38100" dist="38100" dir="2700000" algn="tl">
                    <a:srgbClr val="000000">
                      <a:alpha val="43137"/>
                    </a:srgbClr>
                  </a:outerShdw>
                </a:effectLst>
              </a:rPr>
              <a:t>) fibers:</a:t>
            </a:r>
          </a:p>
          <a:p>
            <a:pPr marL="609600" lvl="0" indent="-609600" defTabSz="457200">
              <a:lnSpc>
                <a:spcPct val="90000"/>
              </a:lnSpc>
              <a:buFont typeface="Arial" charset="0"/>
              <a:buChar char="•"/>
              <a:defRPr/>
            </a:pPr>
            <a:r>
              <a:rPr lang="en-US" b="1" dirty="0">
                <a:solidFill>
                  <a:srgbClr val="0070C0"/>
                </a:solidFill>
              </a:rPr>
              <a:t>Originate from </a:t>
            </a:r>
            <a:r>
              <a:rPr lang="en-US" b="1" dirty="0" err="1">
                <a:solidFill>
                  <a:srgbClr val="0070C0"/>
                </a:solidFill>
                <a:effectLst>
                  <a:outerShdw blurRad="38100" dist="38100" dir="2700000" algn="tl">
                    <a:srgbClr val="000000">
                      <a:alpha val="43137"/>
                    </a:srgbClr>
                  </a:outerShdw>
                </a:effectLst>
              </a:rPr>
              <a:t>pontine</a:t>
            </a:r>
            <a:r>
              <a:rPr lang="en-US" b="1" dirty="0">
                <a:solidFill>
                  <a:srgbClr val="0070C0"/>
                </a:solidFill>
                <a:effectLst>
                  <a:outerShdw blurRad="38100" dist="38100" dir="2700000" algn="tl">
                    <a:srgbClr val="000000">
                      <a:alpha val="43137"/>
                    </a:srgbClr>
                  </a:outerShdw>
                </a:effectLst>
              </a:rPr>
              <a:t> nuclei, </a:t>
            </a:r>
            <a:r>
              <a:rPr lang="en-US" b="1" dirty="0">
                <a:solidFill>
                  <a:srgbClr val="0070C0"/>
                </a:solidFill>
              </a:rPr>
              <a:t>cross the midline &amp; pass through the contralateral </a:t>
            </a:r>
            <a:r>
              <a:rPr lang="en-US" b="1" dirty="0">
                <a:solidFill>
                  <a:srgbClr val="0070C0"/>
                </a:solidFill>
                <a:effectLst>
                  <a:outerShdw blurRad="38100" dist="38100" dir="2700000" algn="tl">
                    <a:srgbClr val="000000">
                      <a:alpha val="43137"/>
                    </a:srgbClr>
                  </a:outerShdw>
                </a:effectLst>
              </a:rPr>
              <a:t>middle cerebellar peduncle </a:t>
            </a:r>
            <a:r>
              <a:rPr lang="en-US" b="1" dirty="0">
                <a:solidFill>
                  <a:srgbClr val="0070C0"/>
                </a:solidFill>
              </a:rPr>
              <a:t>to enter the opposite </a:t>
            </a:r>
            <a:r>
              <a:rPr lang="en-US" b="1" dirty="0">
                <a:solidFill>
                  <a:srgbClr val="0070C0"/>
                </a:solidFill>
                <a:effectLst>
                  <a:outerShdw blurRad="38100" dist="38100" dir="2700000" algn="tl">
                    <a:srgbClr val="000000">
                      <a:alpha val="43137"/>
                    </a:srgbClr>
                  </a:outerShdw>
                </a:effectLst>
              </a:rPr>
              <a:t>cerebellar hemisphere</a:t>
            </a:r>
            <a:r>
              <a:rPr lang="en-US" b="1" dirty="0">
                <a:solidFill>
                  <a:srgbClr val="0070C0"/>
                </a:solidFill>
              </a:rPr>
              <a:t>.</a:t>
            </a:r>
          </a:p>
          <a:p>
            <a:endParaRPr lang="en-US" dirty="0"/>
          </a:p>
        </p:txBody>
      </p:sp>
      <p:pic>
        <p:nvPicPr>
          <p:cNvPr id="5" name="Picture 2" descr="C:\Documents and Settings\Zeenet\My Documents\My Pictures\Copy (2) of Picture4.jpg">
            <a:extLst>
              <a:ext uri="{FF2B5EF4-FFF2-40B4-BE49-F238E27FC236}">
                <a16:creationId xmlns:a16="http://schemas.microsoft.com/office/drawing/2014/main" id="{1EFA306D-3B19-45DB-929A-D16CD0B66D6C}"/>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495800" y="457200"/>
            <a:ext cx="4191000" cy="6019800"/>
          </a:xfrm>
        </p:spPr>
      </p:pic>
    </p:spTree>
    <p:extLst>
      <p:ext uri="{BB962C8B-B14F-4D97-AF65-F5344CB8AC3E}">
        <p14:creationId xmlns:p14="http://schemas.microsoft.com/office/powerpoint/2010/main" val="16593881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0" y="533400"/>
            <a:ext cx="4191000" cy="6324600"/>
          </a:xfrm>
        </p:spPr>
        <p:txBody>
          <a:bodyPr>
            <a:normAutofit fontScale="85000" lnSpcReduction="20000"/>
          </a:bodyPr>
          <a:lstStyle/>
          <a:p>
            <a:pPr marL="0" indent="0" algn="just">
              <a:buNone/>
            </a:pPr>
            <a:r>
              <a:rPr lang="en-US" sz="3300" b="1" dirty="0">
                <a:solidFill>
                  <a:srgbClr val="FF0000"/>
                </a:solidFill>
              </a:rPr>
              <a:t>    B. The dorsal surface: </a:t>
            </a:r>
          </a:p>
          <a:p>
            <a:pPr lvl="0" algn="just"/>
            <a:r>
              <a:rPr lang="en-US" b="1" dirty="0"/>
              <a:t>It forms the upper part of the floor of the fourth ventricle. It presents a depression called </a:t>
            </a:r>
            <a:r>
              <a:rPr lang="en-US" b="1" dirty="0">
                <a:solidFill>
                  <a:srgbClr val="FF0000"/>
                </a:solidFill>
              </a:rPr>
              <a:t>superior fovea </a:t>
            </a:r>
            <a:r>
              <a:rPr lang="en-US" b="1" dirty="0"/>
              <a:t>that separates </a:t>
            </a:r>
            <a:r>
              <a:rPr lang="en-US" b="1" dirty="0">
                <a:solidFill>
                  <a:srgbClr val="FF0000"/>
                </a:solidFill>
              </a:rPr>
              <a:t>the medial eminence from the upper vestibular area</a:t>
            </a:r>
            <a:r>
              <a:rPr lang="en-US" b="1" dirty="0"/>
              <a:t>.</a:t>
            </a:r>
          </a:p>
          <a:p>
            <a:pPr lvl="0" algn="just"/>
            <a:r>
              <a:rPr lang="en-US" b="1" dirty="0"/>
              <a:t>The lower part of the medial eminence presents a prominent elevation called </a:t>
            </a:r>
            <a:r>
              <a:rPr lang="en-US" b="1" dirty="0">
                <a:solidFill>
                  <a:srgbClr val="FF0000"/>
                </a:solidFill>
              </a:rPr>
              <a:t>facial </a:t>
            </a:r>
            <a:r>
              <a:rPr lang="en-US" b="1" dirty="0" err="1">
                <a:solidFill>
                  <a:srgbClr val="FF0000"/>
                </a:solidFill>
              </a:rPr>
              <a:t>colliculus</a:t>
            </a:r>
            <a:r>
              <a:rPr lang="en-US" b="1" dirty="0"/>
              <a:t>. </a:t>
            </a:r>
            <a:r>
              <a:rPr lang="en-US" b="1" dirty="0">
                <a:solidFill>
                  <a:srgbClr val="0070C0"/>
                </a:solidFill>
              </a:rPr>
              <a:t>This </a:t>
            </a:r>
            <a:r>
              <a:rPr lang="en-US" b="1" dirty="0" err="1">
                <a:solidFill>
                  <a:srgbClr val="0070C0"/>
                </a:solidFill>
              </a:rPr>
              <a:t>culliculus</a:t>
            </a:r>
            <a:r>
              <a:rPr lang="en-US" b="1" dirty="0">
                <a:solidFill>
                  <a:srgbClr val="0070C0"/>
                </a:solidFill>
              </a:rPr>
              <a:t> is produced by the abducent nucleus surrounded by the facial nerve fibers.</a:t>
            </a:r>
            <a:r>
              <a:rPr lang="en-US" b="1" dirty="0"/>
              <a:t> The upper vestibular area is produced by the lateral and superior vestibular nuclei.</a:t>
            </a:r>
          </a:p>
          <a:p>
            <a:endParaRPr lang="ar-LB" b="1" dirty="0"/>
          </a:p>
        </p:txBody>
      </p:sp>
      <p:pic>
        <p:nvPicPr>
          <p:cNvPr id="5" name="Picture 2"/>
          <p:cNvPicPr>
            <a:picLocks noGrp="1" noChangeAspect="1" noChangeArrowheads="1"/>
          </p:cNvPicPr>
          <p:nvPr>
            <p:ph sz="half" idx="2"/>
          </p:nvPr>
        </p:nvPicPr>
        <p:blipFill>
          <a:blip r:embed="rId2" cstate="print"/>
          <a:srcRect/>
          <a:stretch>
            <a:fillRect/>
          </a:stretch>
        </p:blipFill>
        <p:spPr bwMode="auto">
          <a:xfrm>
            <a:off x="4191000" y="0"/>
            <a:ext cx="4790343" cy="5806618"/>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cstate="print"/>
          <a:srcRect/>
          <a:stretch>
            <a:fillRect/>
          </a:stretch>
        </p:blipFill>
        <p:spPr bwMode="auto">
          <a:xfrm>
            <a:off x="545016" y="533400"/>
            <a:ext cx="8034962" cy="5731606"/>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lstStyle/>
          <a:p>
            <a:r>
              <a:rPr lang="en-US" b="1" dirty="0"/>
              <a:t>External features of the midbrain</a:t>
            </a:r>
            <a:endParaRPr lang="ar-LB" dirty="0"/>
          </a:p>
        </p:txBody>
      </p:sp>
      <p:sp>
        <p:nvSpPr>
          <p:cNvPr id="3" name="Content Placeholder 2"/>
          <p:cNvSpPr>
            <a:spLocks noGrp="1"/>
          </p:cNvSpPr>
          <p:nvPr>
            <p:ph sz="half" idx="1"/>
          </p:nvPr>
        </p:nvSpPr>
        <p:spPr>
          <a:xfrm>
            <a:off x="152400" y="914400"/>
            <a:ext cx="4267200" cy="5943600"/>
          </a:xfrm>
        </p:spPr>
        <p:txBody>
          <a:bodyPr>
            <a:normAutofit fontScale="70000" lnSpcReduction="20000"/>
          </a:bodyPr>
          <a:lstStyle/>
          <a:p>
            <a:pPr algn="just">
              <a:buFont typeface="Wingdings" pitchFamily="2" charset="2"/>
              <a:buChar char="Ø"/>
            </a:pPr>
            <a:r>
              <a:rPr lang="en-US" b="1" dirty="0"/>
              <a:t>The midbrain presents a narrow lumen called cerebral aqueduct (aqueduct of sylvius). A coronal plane passing through the cerebral aqueduct divides the midbrain into two divisions:</a:t>
            </a:r>
          </a:p>
          <a:p>
            <a:pPr marL="0" indent="0" algn="just">
              <a:buNone/>
            </a:pPr>
            <a:r>
              <a:rPr lang="en-US" b="1" dirty="0"/>
              <a:t>A. Ventral part: Called </a:t>
            </a:r>
            <a:r>
              <a:rPr lang="en-US" b="1" dirty="0">
                <a:solidFill>
                  <a:srgbClr val="FF0000"/>
                </a:solidFill>
              </a:rPr>
              <a:t>cerebral peduncle.</a:t>
            </a:r>
          </a:p>
          <a:p>
            <a:pPr marL="0" indent="0" algn="just">
              <a:buNone/>
            </a:pPr>
            <a:r>
              <a:rPr lang="en-US" b="1" dirty="0"/>
              <a:t>B. Dorsal part: Called </a:t>
            </a:r>
            <a:r>
              <a:rPr lang="en-US" b="1" dirty="0">
                <a:solidFill>
                  <a:srgbClr val="FF0000"/>
                </a:solidFill>
              </a:rPr>
              <a:t>tectum.</a:t>
            </a:r>
          </a:p>
          <a:p>
            <a:pPr algn="just">
              <a:buNone/>
            </a:pPr>
            <a:r>
              <a:rPr lang="en-US" b="1" dirty="0"/>
              <a:t> </a:t>
            </a:r>
          </a:p>
          <a:p>
            <a:pPr marL="0" indent="0" algn="just">
              <a:buNone/>
            </a:pPr>
            <a:r>
              <a:rPr lang="en-US" sz="3600" b="1" dirty="0">
                <a:solidFill>
                  <a:srgbClr val="FF0000"/>
                </a:solidFill>
              </a:rPr>
              <a:t>A. Cerebral peduncle: </a:t>
            </a:r>
            <a:r>
              <a:rPr lang="en-US" b="1" dirty="0"/>
              <a:t>The two peduncles form the posterolateral boundaries of a depression on the base of the brain called interpeduncular fossa. The cerebral peduncle is differentiated into 3 parts:</a:t>
            </a:r>
            <a:endParaRPr lang="en-US" b="1" i="1" dirty="0">
              <a:solidFill>
                <a:srgbClr val="FF0000"/>
              </a:solidFill>
            </a:endParaRPr>
          </a:p>
          <a:p>
            <a:pPr algn="just">
              <a:buNone/>
            </a:pPr>
            <a:r>
              <a:rPr lang="en-US" b="1" i="1" dirty="0">
                <a:solidFill>
                  <a:srgbClr val="FF0000"/>
                </a:solidFill>
              </a:rPr>
              <a:t>      </a:t>
            </a:r>
            <a:r>
              <a:rPr lang="en-US" b="1" dirty="0">
                <a:solidFill>
                  <a:srgbClr val="FF0000"/>
                </a:solidFill>
              </a:rPr>
              <a:t>1 . Crus cerebri (Basis pedunculi). </a:t>
            </a:r>
          </a:p>
          <a:p>
            <a:pPr algn="just">
              <a:buNone/>
            </a:pPr>
            <a:r>
              <a:rPr lang="en-US" b="1" dirty="0">
                <a:solidFill>
                  <a:srgbClr val="FF0000"/>
                </a:solidFill>
              </a:rPr>
              <a:t>      2 . Substantia </a:t>
            </a:r>
            <a:r>
              <a:rPr lang="en-US" b="1" dirty="0" err="1">
                <a:solidFill>
                  <a:srgbClr val="FF0000"/>
                </a:solidFill>
              </a:rPr>
              <a:t>nigra</a:t>
            </a:r>
            <a:r>
              <a:rPr lang="en-US" b="1" dirty="0">
                <a:solidFill>
                  <a:srgbClr val="FF0000"/>
                </a:solidFill>
              </a:rPr>
              <a:t>. </a:t>
            </a:r>
          </a:p>
          <a:p>
            <a:pPr algn="just">
              <a:buNone/>
            </a:pPr>
            <a:r>
              <a:rPr lang="en-US" b="1" dirty="0">
                <a:solidFill>
                  <a:srgbClr val="FF0000"/>
                </a:solidFill>
              </a:rPr>
              <a:t>      3 . Tegmentum</a:t>
            </a:r>
            <a:r>
              <a:rPr lang="en-US" b="1" i="1" dirty="0">
                <a:solidFill>
                  <a:srgbClr val="FF0000"/>
                </a:solidFill>
              </a:rPr>
              <a:t>.</a:t>
            </a:r>
            <a:endParaRPr lang="ar-LB" dirty="0"/>
          </a:p>
        </p:txBody>
      </p:sp>
      <p:pic>
        <p:nvPicPr>
          <p:cNvPr id="6" name="Content Placeholder 5" descr="C:\Documents and Settings\Zeenet\My Documents\My Pictures\Picture5.jpg">
            <a:extLst>
              <a:ext uri="{FF2B5EF4-FFF2-40B4-BE49-F238E27FC236}">
                <a16:creationId xmlns:a16="http://schemas.microsoft.com/office/drawing/2014/main" id="{FF2917B4-F58B-479A-82E5-3A7DB6DC08AC}"/>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648200" y="990600"/>
            <a:ext cx="4038600" cy="5486400"/>
          </a:xfrm>
          <a:prstGeom prst="rect">
            <a:avLst/>
          </a:prstGeom>
          <a:ln>
            <a:solidFill>
              <a:srgbClr val="7030A0"/>
            </a:solid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914400" y="381000"/>
            <a:ext cx="5562600" cy="6477000"/>
          </a:xfrm>
        </p:spPr>
        <p:txBody>
          <a:bodyPr>
            <a:normAutofit lnSpcReduction="10000"/>
          </a:bodyPr>
          <a:lstStyle/>
          <a:p>
            <a:pPr lvl="2" algn="just">
              <a:buNone/>
            </a:pPr>
            <a:r>
              <a:rPr lang="en-US" b="1" i="1" dirty="0">
                <a:solidFill>
                  <a:srgbClr val="FF0000"/>
                </a:solidFill>
              </a:rPr>
              <a:t> </a:t>
            </a:r>
            <a:r>
              <a:rPr lang="en-US" sz="2400" b="1" dirty="0">
                <a:solidFill>
                  <a:srgbClr val="FF0000"/>
                </a:solidFill>
              </a:rPr>
              <a:t>1 . Crus cerebri </a:t>
            </a:r>
            <a:r>
              <a:rPr lang="en-US" b="1" dirty="0"/>
              <a:t>This is formed of bundles of nerve fibers descending from the cerebral cortex to lower levels of the brain stem and spinal cord. These fibers constitute the corticopontine, corticonuclear and corticospinal fibers (will be given later). </a:t>
            </a:r>
            <a:endParaRPr lang="en-US" sz="1600" b="1" dirty="0"/>
          </a:p>
          <a:p>
            <a:pPr algn="just">
              <a:buNone/>
            </a:pPr>
            <a:r>
              <a:rPr lang="en-US" sz="1900" b="1" dirty="0"/>
              <a:t>                  </a:t>
            </a:r>
            <a:r>
              <a:rPr lang="en-US" sz="1900" b="1" dirty="0">
                <a:solidFill>
                  <a:srgbClr val="0070C0"/>
                </a:solidFill>
              </a:rPr>
              <a:t>The crus cerebri is crossed by: </a:t>
            </a:r>
          </a:p>
          <a:p>
            <a:pPr algn="just">
              <a:buNone/>
            </a:pPr>
            <a:r>
              <a:rPr lang="en-US" sz="1900" b="1" dirty="0"/>
              <a:t>                   a. Basal vein.</a:t>
            </a:r>
          </a:p>
          <a:p>
            <a:pPr algn="just">
              <a:buNone/>
            </a:pPr>
            <a:r>
              <a:rPr lang="en-US" sz="1900" b="1" dirty="0"/>
              <a:t>                   b. Superior </a:t>
            </a:r>
            <a:r>
              <a:rPr lang="en-US" sz="1900" b="1" dirty="0" err="1"/>
              <a:t>cerebellar</a:t>
            </a:r>
            <a:r>
              <a:rPr lang="en-US" sz="1900" b="1" dirty="0"/>
              <a:t> artery.</a:t>
            </a:r>
          </a:p>
          <a:p>
            <a:pPr algn="just">
              <a:buNone/>
            </a:pPr>
            <a:r>
              <a:rPr lang="en-US" sz="1900" b="1" dirty="0"/>
              <a:t>                   c. Posterior cerebral artery.</a:t>
            </a:r>
          </a:p>
          <a:p>
            <a:pPr algn="just">
              <a:buNone/>
            </a:pPr>
            <a:r>
              <a:rPr lang="en-US" sz="1900" b="1" dirty="0"/>
              <a:t>                   d. </a:t>
            </a:r>
            <a:r>
              <a:rPr lang="en-US" sz="1900" b="1" dirty="0" err="1"/>
              <a:t>Trochlear</a:t>
            </a:r>
            <a:r>
              <a:rPr lang="en-US" sz="1900" b="1" dirty="0"/>
              <a:t> nerve.</a:t>
            </a:r>
          </a:p>
          <a:p>
            <a:pPr algn="just">
              <a:buNone/>
            </a:pPr>
            <a:r>
              <a:rPr lang="en-US" sz="1900" b="1" dirty="0"/>
              <a:t>                   e. Optic tract.</a:t>
            </a:r>
          </a:p>
          <a:p>
            <a:pPr lvl="2" algn="just">
              <a:buNone/>
            </a:pPr>
            <a:r>
              <a:rPr lang="en-US" sz="2400" b="1" dirty="0">
                <a:solidFill>
                  <a:srgbClr val="FF0000"/>
                </a:solidFill>
              </a:rPr>
              <a:t> 2 . Substantia </a:t>
            </a:r>
            <a:r>
              <a:rPr lang="en-US" sz="2400" b="1" dirty="0" err="1">
                <a:solidFill>
                  <a:srgbClr val="FF0000"/>
                </a:solidFill>
              </a:rPr>
              <a:t>nigra</a:t>
            </a:r>
            <a:r>
              <a:rPr lang="en-US" sz="2400" b="1" dirty="0">
                <a:solidFill>
                  <a:srgbClr val="FF0000"/>
                </a:solidFill>
              </a:rPr>
              <a:t>: </a:t>
            </a:r>
            <a:r>
              <a:rPr lang="en-US" b="1" dirty="0"/>
              <a:t>It is a lamina of pigmented grey matter containing melanin pigment.</a:t>
            </a:r>
            <a:endParaRPr lang="en-US" sz="1600" b="1" dirty="0"/>
          </a:p>
          <a:p>
            <a:pPr lvl="2" algn="just">
              <a:buNone/>
            </a:pPr>
            <a:r>
              <a:rPr lang="en-US" sz="2800" b="1" dirty="0">
                <a:solidFill>
                  <a:srgbClr val="FF0000"/>
                </a:solidFill>
              </a:rPr>
              <a:t> </a:t>
            </a:r>
            <a:r>
              <a:rPr lang="en-US" sz="2400" b="1" dirty="0">
                <a:solidFill>
                  <a:srgbClr val="FF0000"/>
                </a:solidFill>
              </a:rPr>
              <a:t>3. Tegmentum: </a:t>
            </a:r>
            <a:r>
              <a:rPr lang="en-US" b="1" dirty="0"/>
              <a:t>This is the posterior part of the cerebral peduncle and is continuous inferiorly with the tegmentum of the pons.</a:t>
            </a:r>
            <a:endParaRPr lang="en-US" sz="1600" b="1" dirty="0"/>
          </a:p>
        </p:txBody>
      </p:sp>
      <p:pic>
        <p:nvPicPr>
          <p:cNvPr id="5" name="Picture 3"/>
          <p:cNvPicPr>
            <a:picLocks noGrp="1" noChangeAspect="1" noChangeArrowheads="1"/>
          </p:cNvPicPr>
          <p:nvPr>
            <p:ph sz="half" idx="2"/>
          </p:nvPr>
        </p:nvPicPr>
        <p:blipFill>
          <a:blip r:embed="rId2" cstate="print"/>
          <a:srcRect/>
          <a:stretch>
            <a:fillRect/>
          </a:stretch>
        </p:blipFill>
        <p:spPr bwMode="auto">
          <a:xfrm>
            <a:off x="4724400" y="1981200"/>
            <a:ext cx="4325754" cy="3555115"/>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28600" y="609600"/>
            <a:ext cx="4724400" cy="6248400"/>
          </a:xfrm>
        </p:spPr>
        <p:txBody>
          <a:bodyPr>
            <a:normAutofit fontScale="92500" lnSpcReduction="10000"/>
          </a:bodyPr>
          <a:lstStyle/>
          <a:p>
            <a:pPr marL="0" indent="0" algn="just">
              <a:buNone/>
            </a:pPr>
            <a:r>
              <a:rPr lang="en-US" sz="3300" b="1" dirty="0">
                <a:solidFill>
                  <a:srgbClr val="FF0000"/>
                </a:solidFill>
              </a:rPr>
              <a:t>B. Tectum</a:t>
            </a:r>
            <a:r>
              <a:rPr lang="en-US" sz="3300" b="1" dirty="0"/>
              <a:t> : </a:t>
            </a:r>
            <a:r>
              <a:rPr lang="en-US" b="1" dirty="0"/>
              <a:t>This is the smaller dorsal part of the midbrain. The tectum is formed of four Knob-like elevation called </a:t>
            </a:r>
            <a:r>
              <a:rPr lang="en-US" b="1" dirty="0" err="1">
                <a:solidFill>
                  <a:srgbClr val="FF0000"/>
                </a:solidFill>
              </a:rPr>
              <a:t>colliculi</a:t>
            </a:r>
            <a:r>
              <a:rPr lang="en-US" b="1" dirty="0"/>
              <a:t>. They are arranged as two superior and two inferior </a:t>
            </a:r>
            <a:r>
              <a:rPr lang="en-US" b="1" dirty="0" err="1"/>
              <a:t>colliculi</a:t>
            </a:r>
            <a:r>
              <a:rPr lang="en-US" b="1" dirty="0"/>
              <a:t>.</a:t>
            </a:r>
          </a:p>
          <a:p>
            <a:pPr algn="just"/>
            <a:r>
              <a:rPr lang="en-US" b="1" dirty="0"/>
              <a:t>Each </a:t>
            </a:r>
            <a:r>
              <a:rPr lang="en-US" b="1" dirty="0" err="1"/>
              <a:t>colliculus</a:t>
            </a:r>
            <a:r>
              <a:rPr lang="en-US" b="1" dirty="0"/>
              <a:t> gives rise to a </a:t>
            </a:r>
            <a:r>
              <a:rPr lang="en-US" b="1" dirty="0">
                <a:solidFill>
                  <a:srgbClr val="FF0000"/>
                </a:solidFill>
              </a:rPr>
              <a:t>brachium</a:t>
            </a:r>
            <a:r>
              <a:rPr lang="en-US" b="1" dirty="0"/>
              <a:t> from its lateral side. The superior brachium connects the superior </a:t>
            </a:r>
            <a:r>
              <a:rPr lang="en-US" b="1" dirty="0" err="1"/>
              <a:t>colliculus</a:t>
            </a:r>
            <a:r>
              <a:rPr lang="en-US" b="1" dirty="0"/>
              <a:t> with the lateral </a:t>
            </a:r>
            <a:r>
              <a:rPr lang="en-US" b="1" dirty="0" err="1"/>
              <a:t>geniculate</a:t>
            </a:r>
            <a:r>
              <a:rPr lang="en-US" b="1" dirty="0"/>
              <a:t> body. The inferior brachium connects the inferior </a:t>
            </a:r>
            <a:r>
              <a:rPr lang="en-US" b="1" dirty="0" err="1"/>
              <a:t>colliculus</a:t>
            </a:r>
            <a:r>
              <a:rPr lang="en-US" b="1" dirty="0"/>
              <a:t> with the medial geniculate body.</a:t>
            </a:r>
          </a:p>
        </p:txBody>
      </p:sp>
      <p:pic>
        <p:nvPicPr>
          <p:cNvPr id="5122"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953000" y="3200400"/>
            <a:ext cx="4027952" cy="34093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A-3327-Vob.jpg"/>
          <p:cNvPicPr>
            <a:picLocks noChangeAspect="1"/>
          </p:cNvPicPr>
          <p:nvPr/>
        </p:nvPicPr>
        <p:blipFill>
          <a:blip r:embed="rId3"/>
          <a:srcRect l="23810" t="8065" r="25170" b="68004"/>
          <a:stretch>
            <a:fillRect/>
          </a:stretch>
        </p:blipFill>
        <p:spPr>
          <a:xfrm>
            <a:off x="5105400" y="398921"/>
            <a:ext cx="3313915" cy="259080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rgbClr val="FF0000"/>
                </a:solidFill>
              </a:rPr>
              <a:t>EXIT OF CRANIAL NERVES FROM BRAIN STEM </a:t>
            </a:r>
          </a:p>
        </p:txBody>
      </p:sp>
      <p:pic>
        <p:nvPicPr>
          <p:cNvPr id="1026"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0" y="846138"/>
            <a:ext cx="9144000" cy="6011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13391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339" y="850872"/>
            <a:ext cx="9136001" cy="5117095"/>
          </a:xfrm>
          <a:prstGeom prst="rect">
            <a:avLst/>
          </a:prstGeom>
        </p:spPr>
      </p:pic>
    </p:spTree>
    <p:extLst>
      <p:ext uri="{BB962C8B-B14F-4D97-AF65-F5344CB8AC3E}">
        <p14:creationId xmlns:p14="http://schemas.microsoft.com/office/powerpoint/2010/main" val="12173412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6EE5C8A-591E-44A9-B29D-CE904018A3DA}"/>
              </a:ext>
            </a:extLst>
          </p:cNvPr>
          <p:cNvSpPr/>
          <p:nvPr/>
        </p:nvSpPr>
        <p:spPr>
          <a:xfrm>
            <a:off x="-1" y="228600"/>
            <a:ext cx="9132661" cy="7093352"/>
          </a:xfrm>
          <a:prstGeom prst="rect">
            <a:avLst/>
          </a:prstGeom>
        </p:spPr>
        <p:txBody>
          <a:bodyPr wrap="square">
            <a:spAutoFit/>
          </a:bodyPr>
          <a:lstStyle/>
          <a:p>
            <a:pPr marL="257827" indent="-257827" algn="ctr">
              <a:lnSpc>
                <a:spcPct val="125000"/>
              </a:lnSpc>
              <a:buFont typeface="Symbol" panose="05050102010706020507" pitchFamily="18" charset="2"/>
              <a:buChar char=""/>
              <a:tabLst>
                <a:tab pos="197190" algn="l"/>
                <a:tab pos="343769" algn="l"/>
                <a:tab pos="4383051" algn="r"/>
              </a:tabLst>
            </a:pPr>
            <a:r>
              <a:rPr lang="en-US" sz="1654" b="1" dirty="0">
                <a:solidFill>
                  <a:srgbClr val="FF0000"/>
                </a:solidFill>
                <a:latin typeface="Arial Black" panose="020B0A04020102020204" pitchFamily="34" charset="0"/>
                <a:ea typeface="Times New Roman" panose="02020603050405020304" pitchFamily="18" charset="0"/>
              </a:rPr>
              <a:t>Interpeduncular Fossa</a:t>
            </a:r>
            <a:endParaRPr lang="en-US" sz="1654" b="1" dirty="0">
              <a:latin typeface="Arial Black" panose="020B0A04020102020204" pitchFamily="34" charset="0"/>
              <a:ea typeface="Times New Roman" panose="02020603050405020304" pitchFamily="18" charset="0"/>
            </a:endParaRPr>
          </a:p>
          <a:p>
            <a:pPr marL="171884" algn="justLow">
              <a:lnSpc>
                <a:spcPct val="125000"/>
              </a:lnSpc>
              <a:tabLst>
                <a:tab pos="200054" algn="l"/>
                <a:tab pos="360002" algn="l"/>
                <a:tab pos="197190" algn="l"/>
                <a:tab pos="360002" algn="l"/>
                <a:tab pos="4383051" algn="r"/>
              </a:tabLst>
            </a:pPr>
            <a:r>
              <a:rPr lang="en-US" sz="1654" b="1" dirty="0">
                <a:latin typeface="Arial Black" panose="020B0A04020102020204" pitchFamily="34" charset="0"/>
                <a:ea typeface="Times New Roman" panose="02020603050405020304" pitchFamily="18" charset="0"/>
              </a:rPr>
              <a:t>* Shape and site; this is a diamond shaped depression at the base of the brain between the two cerebral peduncles.</a:t>
            </a:r>
          </a:p>
          <a:p>
            <a:pPr marL="171884" algn="justLow">
              <a:lnSpc>
                <a:spcPct val="125000"/>
              </a:lnSpc>
              <a:tabLst>
                <a:tab pos="310824" algn="l"/>
                <a:tab pos="97401" algn="l"/>
                <a:tab pos="197190" algn="l"/>
                <a:tab pos="310824" algn="l"/>
                <a:tab pos="4383051" algn="r"/>
              </a:tabLst>
            </a:pPr>
            <a:r>
              <a:rPr lang="en-US" sz="1654" b="1" dirty="0">
                <a:solidFill>
                  <a:srgbClr val="FF0000"/>
                </a:solidFill>
                <a:latin typeface="Arial Black" panose="020B0A04020102020204" pitchFamily="34" charset="0"/>
                <a:ea typeface="Times New Roman" panose="02020603050405020304" pitchFamily="18" charset="0"/>
              </a:rPr>
              <a:t>* Boundaries</a:t>
            </a:r>
            <a:r>
              <a:rPr lang="en-US" sz="1654" b="1" dirty="0">
                <a:latin typeface="Arial Black" panose="020B0A04020102020204" pitchFamily="34" charset="0"/>
                <a:ea typeface="Times New Roman" panose="02020603050405020304" pitchFamily="18" charset="0"/>
              </a:rPr>
              <a:t>:</a:t>
            </a:r>
          </a:p>
          <a:p>
            <a:pPr marL="343769" algn="justLow">
              <a:lnSpc>
                <a:spcPct val="125000"/>
              </a:lnSpc>
              <a:tabLst>
                <a:tab pos="189073" algn="l"/>
                <a:tab pos="343769" algn="l"/>
                <a:tab pos="4383051" algn="r"/>
              </a:tabLst>
            </a:pPr>
            <a:r>
              <a:rPr lang="en-US" sz="1654" b="1" dirty="0">
                <a:latin typeface="Arial Black" panose="020B0A04020102020204" pitchFamily="34" charset="0"/>
                <a:ea typeface="Times New Roman" panose="02020603050405020304" pitchFamily="18" charset="0"/>
              </a:rPr>
              <a:t>1- Anteriorly, Optic chiasma.                            2- Posteriorly, Upper border of the pons. </a:t>
            </a:r>
          </a:p>
          <a:p>
            <a:pPr marL="343769" algn="justLow">
              <a:lnSpc>
                <a:spcPct val="125000"/>
              </a:lnSpc>
              <a:tabLst>
                <a:tab pos="360002" algn="l"/>
                <a:tab pos="343769" algn="l"/>
                <a:tab pos="360002" algn="l"/>
                <a:tab pos="4383051" algn="r"/>
              </a:tabLst>
            </a:pPr>
            <a:r>
              <a:rPr lang="en-US" sz="1654" b="1" dirty="0">
                <a:latin typeface="Arial Black" panose="020B0A04020102020204" pitchFamily="34" charset="0"/>
                <a:ea typeface="Times New Roman" panose="02020603050405020304" pitchFamily="18" charset="0"/>
              </a:rPr>
              <a:t>3- Anterolaterally, Optic tracts.                        4- </a:t>
            </a:r>
            <a:r>
              <a:rPr lang="en-US" sz="1654" b="1" dirty="0" err="1">
                <a:latin typeface="Arial Black" panose="020B0A04020102020204" pitchFamily="34" charset="0"/>
                <a:ea typeface="Times New Roman" panose="02020603050405020304" pitchFamily="18" charset="0"/>
              </a:rPr>
              <a:t>Posterolaterally</a:t>
            </a:r>
            <a:r>
              <a:rPr lang="en-US" sz="1654" b="1" dirty="0">
                <a:latin typeface="Arial Black" panose="020B0A04020102020204" pitchFamily="34" charset="0"/>
                <a:ea typeface="Times New Roman" panose="02020603050405020304" pitchFamily="18" charset="0"/>
              </a:rPr>
              <a:t>, Cerebral peduncles. </a:t>
            </a:r>
          </a:p>
          <a:p>
            <a:pPr marL="429711" indent="-257827" algn="justLow">
              <a:lnSpc>
                <a:spcPct val="125000"/>
              </a:lnSpc>
              <a:buFont typeface="Arial" charset="0"/>
              <a:buChar char="•"/>
              <a:tabLst>
                <a:tab pos="310824" algn="l"/>
                <a:tab pos="97401" algn="l"/>
                <a:tab pos="197190" algn="l"/>
                <a:tab pos="310824" algn="l"/>
                <a:tab pos="4383051" algn="r"/>
              </a:tabLst>
            </a:pPr>
            <a:r>
              <a:rPr lang="en-US" sz="1654" b="1" dirty="0">
                <a:solidFill>
                  <a:srgbClr val="FF0000"/>
                </a:solidFill>
                <a:latin typeface="Arial Black" panose="020B0A04020102020204" pitchFamily="34" charset="0"/>
                <a:ea typeface="Times New Roman" panose="02020603050405020304" pitchFamily="18" charset="0"/>
              </a:rPr>
              <a:t>Contents: </a:t>
            </a:r>
            <a:endParaRPr lang="en-US" sz="1654" b="1" dirty="0">
              <a:latin typeface="Arial Black" panose="020B0A04020102020204" pitchFamily="34" charset="0"/>
              <a:ea typeface="Times New Roman" panose="02020603050405020304" pitchFamily="18" charset="0"/>
            </a:endParaRPr>
          </a:p>
          <a:p>
            <a:pPr marL="687537" algn="justLow">
              <a:lnSpc>
                <a:spcPct val="125000"/>
              </a:lnSpc>
              <a:tabLst>
                <a:tab pos="310824" algn="l"/>
                <a:tab pos="97401" algn="l"/>
                <a:tab pos="197190" algn="l"/>
                <a:tab pos="310824" algn="l"/>
                <a:tab pos="4383051" algn="r"/>
              </a:tabLst>
            </a:pPr>
            <a:r>
              <a:rPr lang="en-US" sz="1654" b="1" dirty="0">
                <a:latin typeface="Arial Black" panose="020B0A04020102020204" pitchFamily="34" charset="0"/>
                <a:ea typeface="Times New Roman" panose="02020603050405020304" pitchFamily="18" charset="0"/>
              </a:rPr>
              <a:t>1-Tuber </a:t>
            </a:r>
            <a:r>
              <a:rPr lang="en-US" sz="1654" b="1" dirty="0" err="1">
                <a:latin typeface="Arial Black" panose="020B0A04020102020204" pitchFamily="34" charset="0"/>
                <a:ea typeface="Times New Roman" panose="02020603050405020304" pitchFamily="18" charset="0"/>
              </a:rPr>
              <a:t>cinereum</a:t>
            </a:r>
            <a:r>
              <a:rPr lang="en-US" sz="1654" b="1" dirty="0">
                <a:latin typeface="Arial Black" panose="020B0A04020102020204" pitchFamily="34" charset="0"/>
                <a:ea typeface="Times New Roman" panose="02020603050405020304" pitchFamily="18" charset="0"/>
              </a:rPr>
              <a:t>                                      2- Infundibulum.</a:t>
            </a:r>
          </a:p>
          <a:p>
            <a:pPr marL="687537">
              <a:lnSpc>
                <a:spcPct val="125000"/>
              </a:lnSpc>
              <a:tabLst>
                <a:tab pos="310824" algn="l"/>
                <a:tab pos="97401" algn="l"/>
                <a:tab pos="197190" algn="l"/>
                <a:tab pos="310824" algn="l"/>
                <a:tab pos="4383051" algn="r"/>
              </a:tabLst>
            </a:pPr>
            <a:r>
              <a:rPr lang="en-US" sz="1654" b="1" dirty="0">
                <a:latin typeface="Arial Black" panose="020B0A04020102020204" pitchFamily="34" charset="0"/>
                <a:ea typeface="Times New Roman" panose="02020603050405020304" pitchFamily="18" charset="0"/>
              </a:rPr>
              <a:t>3- 2 Mammillary bodies.                                 4- Posterior perforated substances </a:t>
            </a:r>
          </a:p>
          <a:p>
            <a:pPr marL="687537">
              <a:lnSpc>
                <a:spcPct val="125000"/>
              </a:lnSpc>
              <a:tabLst>
                <a:tab pos="310824" algn="l"/>
                <a:tab pos="97401" algn="l"/>
                <a:tab pos="197190" algn="l"/>
                <a:tab pos="310824" algn="l"/>
                <a:tab pos="4383051" algn="r"/>
              </a:tabLst>
            </a:pPr>
            <a:r>
              <a:rPr lang="en-US" sz="1654" b="1" dirty="0">
                <a:latin typeface="Arial Black" panose="020B0A04020102020204" pitchFamily="34" charset="0"/>
                <a:ea typeface="Times New Roman" panose="02020603050405020304" pitchFamily="18" charset="0"/>
              </a:rPr>
              <a:t>5- The </a:t>
            </a:r>
            <a:r>
              <a:rPr lang="en-US" sz="1654" b="1" dirty="0" err="1">
                <a:latin typeface="Arial Black" panose="020B0A04020102020204" pitchFamily="34" charset="0"/>
                <a:ea typeface="Times New Roman" panose="02020603050405020304" pitchFamily="18" charset="0"/>
              </a:rPr>
              <a:t>oculomotor</a:t>
            </a:r>
            <a:r>
              <a:rPr lang="en-US" sz="1654" b="1" dirty="0">
                <a:latin typeface="Arial Black" panose="020B0A04020102020204" pitchFamily="34" charset="0"/>
                <a:ea typeface="Times New Roman" panose="02020603050405020304" pitchFamily="18" charset="0"/>
              </a:rPr>
              <a:t> (3</a:t>
            </a:r>
            <a:r>
              <a:rPr lang="en-US" sz="1654" b="1" baseline="30000" dirty="0">
                <a:latin typeface="Arial Black" panose="020B0A04020102020204" pitchFamily="34" charset="0"/>
                <a:ea typeface="Times New Roman" panose="02020603050405020304" pitchFamily="18" charset="0"/>
              </a:rPr>
              <a:t>rd</a:t>
            </a:r>
            <a:r>
              <a:rPr lang="en-US" sz="1654" b="1" dirty="0">
                <a:latin typeface="Arial Black" panose="020B0A04020102020204" pitchFamily="34" charset="0"/>
                <a:ea typeface="Times New Roman" panose="02020603050405020304" pitchFamily="18" charset="0"/>
              </a:rPr>
              <a:t>) nerve exits through the medial sides of the cerebral peduncles.</a:t>
            </a:r>
          </a:p>
          <a:p>
            <a:pPr marL="687537">
              <a:lnSpc>
                <a:spcPct val="125000"/>
              </a:lnSpc>
              <a:tabLst>
                <a:tab pos="310824" algn="l"/>
                <a:tab pos="97401" algn="l"/>
                <a:tab pos="197190" algn="l"/>
                <a:tab pos="310824" algn="l"/>
                <a:tab pos="4383051" algn="r"/>
              </a:tabLst>
            </a:pPr>
            <a:r>
              <a:rPr lang="en-US" sz="1654" b="1" dirty="0">
                <a:latin typeface="Arial Black" panose="020B0A04020102020204" pitchFamily="34" charset="0"/>
                <a:ea typeface="Times New Roman" panose="02020603050405020304" pitchFamily="18" charset="0"/>
              </a:rPr>
              <a:t>6- Interpeduncular cistern contains: C.S.F </a:t>
            </a:r>
          </a:p>
          <a:p>
            <a:pPr marL="687537">
              <a:lnSpc>
                <a:spcPct val="125000"/>
              </a:lnSpc>
              <a:tabLst>
                <a:tab pos="310824" algn="l"/>
                <a:tab pos="97401" algn="l"/>
                <a:tab pos="197190" algn="l"/>
                <a:tab pos="310824" algn="l"/>
                <a:tab pos="4383051" algn="r"/>
              </a:tabLst>
            </a:pPr>
            <a:r>
              <a:rPr lang="en-US" sz="1654" b="1" dirty="0">
                <a:solidFill>
                  <a:srgbClr val="FF0000"/>
                </a:solidFill>
                <a:latin typeface="Arial Black" panose="020B0A04020102020204" pitchFamily="34" charset="0"/>
                <a:ea typeface="Times New Roman" panose="02020603050405020304" pitchFamily="18" charset="0"/>
              </a:rPr>
              <a:t>Anterior perforating substance : </a:t>
            </a:r>
            <a:r>
              <a:rPr lang="en-US" sz="1654" b="1" dirty="0">
                <a:latin typeface="Arial Black" panose="020B0A04020102020204" pitchFamily="34" charset="0"/>
                <a:ea typeface="Times New Roman" panose="02020603050405020304" pitchFamily="18" charset="0"/>
              </a:rPr>
              <a:t>area in front of optic tract, it is pierced by branches of anterior </a:t>
            </a:r>
            <a:r>
              <a:rPr lang="en-US" sz="1654" b="1" dirty="0" err="1">
                <a:latin typeface="Arial Black" panose="020B0A04020102020204" pitchFamily="34" charset="0"/>
                <a:ea typeface="Times New Roman" panose="02020603050405020304" pitchFamily="18" charset="0"/>
              </a:rPr>
              <a:t>choroidal</a:t>
            </a:r>
            <a:r>
              <a:rPr lang="en-US" sz="1654" b="1" dirty="0">
                <a:latin typeface="Arial Black" panose="020B0A04020102020204" pitchFamily="34" charset="0"/>
                <a:ea typeface="Times New Roman" panose="02020603050405020304" pitchFamily="18" charset="0"/>
              </a:rPr>
              <a:t> artery from ICA, anterior &amp; middle cerebral arteries to internal capsule &amp; basal nuclei.</a:t>
            </a:r>
          </a:p>
          <a:p>
            <a:pPr marL="432098" indent="-257827">
              <a:lnSpc>
                <a:spcPct val="125000"/>
              </a:lnSpc>
              <a:buFont typeface="Wingdings" pitchFamily="2" charset="2"/>
              <a:buChar char="§"/>
              <a:tabLst>
                <a:tab pos="310824" algn="l"/>
                <a:tab pos="97401" algn="l"/>
                <a:tab pos="197190" algn="l"/>
                <a:tab pos="310824" algn="l"/>
                <a:tab pos="4383051" algn="r"/>
              </a:tabLst>
            </a:pPr>
            <a:r>
              <a:rPr lang="en-US" sz="1654" b="1" dirty="0">
                <a:solidFill>
                  <a:srgbClr val="000099"/>
                </a:solidFill>
                <a:latin typeface="Arial Black" panose="020B0A04020102020204" pitchFamily="34" charset="0"/>
                <a:ea typeface="Times New Roman" panose="02020603050405020304" pitchFamily="18" charset="0"/>
              </a:rPr>
              <a:t>Posterior perforating substance </a:t>
            </a:r>
            <a:r>
              <a:rPr lang="en-US" sz="1654" b="1" dirty="0">
                <a:latin typeface="Arial Black" panose="020B0A04020102020204" pitchFamily="34" charset="0"/>
                <a:ea typeface="Times New Roman" panose="02020603050405020304" pitchFamily="18" charset="0"/>
              </a:rPr>
              <a:t>is area in the </a:t>
            </a:r>
            <a:r>
              <a:rPr lang="en-US" sz="1654" b="1" dirty="0" err="1">
                <a:latin typeface="Arial Black" panose="020B0A04020102020204" pitchFamily="34" charset="0"/>
                <a:ea typeface="Times New Roman" panose="02020603050405020304" pitchFamily="18" charset="0"/>
              </a:rPr>
              <a:t>interpeduncular</a:t>
            </a:r>
            <a:r>
              <a:rPr lang="en-US" sz="1654" b="1" dirty="0">
                <a:latin typeface="Arial Black" panose="020B0A04020102020204" pitchFamily="34" charset="0"/>
                <a:ea typeface="Times New Roman" panose="02020603050405020304" pitchFamily="18" charset="0"/>
              </a:rPr>
              <a:t> fossa, it is pierced by branches of posterior cerebral artery to the thalamus</a:t>
            </a:r>
            <a:r>
              <a:rPr lang="en-US" sz="1654" dirty="0">
                <a:latin typeface="Arial" panose="020B0604020202020204" pitchFamily="34" charset="0"/>
                <a:ea typeface="Times New Roman" panose="02020603050405020304" pitchFamily="18" charset="0"/>
              </a:rPr>
              <a:t>.</a:t>
            </a:r>
          </a:p>
          <a:p>
            <a:pPr marL="687537">
              <a:lnSpc>
                <a:spcPct val="125000"/>
              </a:lnSpc>
              <a:tabLst>
                <a:tab pos="310824" algn="l"/>
                <a:tab pos="97401" algn="l"/>
                <a:tab pos="197190" algn="l"/>
                <a:tab pos="310824" algn="l"/>
                <a:tab pos="4383051" algn="r"/>
              </a:tabLst>
            </a:pPr>
            <a:endParaRPr lang="en-US" sz="1654" dirty="0">
              <a:latin typeface="Arial" panose="020B0604020202020204" pitchFamily="34" charset="0"/>
              <a:ea typeface="Times New Roman" panose="02020603050405020304" pitchFamily="18" charset="0"/>
            </a:endParaRPr>
          </a:p>
          <a:p>
            <a:pPr marL="687537">
              <a:lnSpc>
                <a:spcPct val="125000"/>
              </a:lnSpc>
              <a:tabLst>
                <a:tab pos="310824" algn="l"/>
                <a:tab pos="97401" algn="l"/>
                <a:tab pos="197190" algn="l"/>
                <a:tab pos="310824" algn="l"/>
                <a:tab pos="4383051" algn="r"/>
              </a:tabLst>
            </a:pPr>
            <a:endParaRPr lang="en-US" sz="1654" dirty="0">
              <a:latin typeface="Arial"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16277445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953" y="870452"/>
            <a:ext cx="9098047" cy="5116680"/>
          </a:xfrm>
          <a:prstGeom prst="rect">
            <a:avLst/>
          </a:prstGeom>
        </p:spPr>
      </p:pic>
    </p:spTree>
    <p:extLst>
      <p:ext uri="{BB962C8B-B14F-4D97-AF65-F5344CB8AC3E}">
        <p14:creationId xmlns:p14="http://schemas.microsoft.com/office/powerpoint/2010/main" val="33107309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endParaRPr lang="en-US"/>
          </a:p>
        </p:txBody>
      </p:sp>
      <p:pic>
        <p:nvPicPr>
          <p:cNvPr id="9" name="Content Placeholder 8"/>
          <p:cNvPicPr>
            <a:picLocks noGrp="1" noChangeAspect="1"/>
          </p:cNvPicPr>
          <p:nvPr>
            <p:ph idx="1"/>
          </p:nvPr>
        </p:nvPicPr>
        <p:blipFill>
          <a:blip r:embed="rId2"/>
          <a:stretch>
            <a:fillRect/>
          </a:stretch>
        </p:blipFill>
        <p:spPr>
          <a:xfrm>
            <a:off x="-381000" y="-152400"/>
            <a:ext cx="9310687" cy="6858000"/>
          </a:xfrm>
          <a:prstGeom prst="rect">
            <a:avLst/>
          </a:prstGeom>
        </p:spPr>
      </p:pic>
    </p:spTree>
    <p:extLst>
      <p:ext uri="{BB962C8B-B14F-4D97-AF65-F5344CB8AC3E}">
        <p14:creationId xmlns:p14="http://schemas.microsoft.com/office/powerpoint/2010/main" val="19155419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p:cNvPicPr>
            <a:picLocks noChangeAspect="1" noChangeArrowheads="1"/>
          </p:cNvPicPr>
          <p:nvPr/>
        </p:nvPicPr>
        <p:blipFill>
          <a:blip r:embed="rId3" cstate="print">
            <a:lum bright="-6000" contrast="18000"/>
          </a:blip>
          <a:srcRect l="18813" t="10945" r="29208" b="22278"/>
          <a:stretch>
            <a:fillRect/>
          </a:stretch>
        </p:blipFill>
        <p:spPr bwMode="auto">
          <a:xfrm>
            <a:off x="1059376" y="1155123"/>
            <a:ext cx="4628095" cy="4469883"/>
          </a:xfrm>
          <a:prstGeom prst="rect">
            <a:avLst/>
          </a:prstGeom>
          <a:noFill/>
          <a:ln w="9525">
            <a:noFill/>
            <a:miter lim="800000"/>
            <a:headEnd/>
            <a:tailEnd/>
          </a:ln>
        </p:spPr>
      </p:pic>
      <p:sp>
        <p:nvSpPr>
          <p:cNvPr id="3" name="AutoShape 10"/>
          <p:cNvSpPr>
            <a:spLocks/>
          </p:cNvSpPr>
          <p:nvPr/>
        </p:nvSpPr>
        <p:spPr bwMode="auto">
          <a:xfrm>
            <a:off x="3273619" y="992703"/>
            <a:ext cx="1778351" cy="572917"/>
          </a:xfrm>
          <a:prstGeom prst="callout2">
            <a:avLst>
              <a:gd name="adj1" fmla="val 60684"/>
              <a:gd name="adj2" fmla="val 15046"/>
              <a:gd name="adj3" fmla="val 279611"/>
              <a:gd name="adj4" fmla="val -15737"/>
              <a:gd name="adj5" fmla="val 360733"/>
              <a:gd name="adj6" fmla="val -380"/>
            </a:avLst>
          </a:prstGeom>
          <a:noFill/>
          <a:ln w="38100">
            <a:solidFill>
              <a:srgbClr val="00FFFF"/>
            </a:solidFill>
            <a:miter lim="800000"/>
            <a:headEnd/>
            <a:tailEnd type="triangle" w="med" len="med"/>
          </a:ln>
          <a:effectLst>
            <a:outerShdw blurRad="50800" dist="38100" dir="8100000" algn="tr" rotWithShape="0">
              <a:prstClr val="black">
                <a:alpha val="40000"/>
              </a:prstClr>
            </a:outerShdw>
          </a:effectLst>
        </p:spPr>
        <p:txBody>
          <a:bodyPr/>
          <a:lstStyle/>
          <a:p>
            <a:pPr algn="ctr" rtl="1"/>
            <a:r>
              <a:rPr lang="en-US" sz="2707" b="1" dirty="0">
                <a:solidFill>
                  <a:srgbClr val="0000FF"/>
                </a:solidFill>
                <a:latin typeface="Calibri"/>
              </a:rPr>
              <a:t>cerebral aqueduct</a:t>
            </a:r>
          </a:p>
        </p:txBody>
      </p:sp>
      <p:sp>
        <p:nvSpPr>
          <p:cNvPr id="4" name="AutoShape 13"/>
          <p:cNvSpPr>
            <a:spLocks/>
          </p:cNvSpPr>
          <p:nvPr/>
        </p:nvSpPr>
        <p:spPr bwMode="auto">
          <a:xfrm>
            <a:off x="-209385" y="5240853"/>
            <a:ext cx="2678887" cy="766277"/>
          </a:xfrm>
          <a:prstGeom prst="callout2">
            <a:avLst>
              <a:gd name="adj1" fmla="val 34625"/>
              <a:gd name="adj2" fmla="val 91374"/>
              <a:gd name="adj3" fmla="val 36788"/>
              <a:gd name="adj4" fmla="val 99960"/>
              <a:gd name="adj5" fmla="val -22599"/>
              <a:gd name="adj6" fmla="val 128237"/>
            </a:avLst>
          </a:prstGeom>
          <a:noFill/>
          <a:ln w="38100">
            <a:solidFill>
              <a:srgbClr val="0000FF"/>
            </a:solidFill>
            <a:headEnd/>
            <a:tailEnd type="triangle" w="med" len="med"/>
          </a:ln>
          <a:effectLst>
            <a:outerShdw blurRad="50800" dist="38100" dir="8100000" algn="tr" rotWithShape="0">
              <a:prstClr val="black">
                <a:alpha val="40000"/>
              </a:prstClr>
            </a:outerShdw>
          </a:effectLst>
        </p:spPr>
        <p:style>
          <a:lnRef idx="0">
            <a:schemeClr val="accent3"/>
          </a:lnRef>
          <a:fillRef idx="3">
            <a:schemeClr val="accent3"/>
          </a:fillRef>
          <a:effectRef idx="3">
            <a:schemeClr val="accent3"/>
          </a:effectRef>
          <a:fontRef idx="minor">
            <a:schemeClr val="lt1"/>
          </a:fontRef>
        </p:style>
        <p:txBody>
          <a:bodyPr/>
          <a:lstStyle/>
          <a:p>
            <a:pPr algn="ctr" rtl="1"/>
            <a:r>
              <a:rPr lang="en-US" sz="2105" b="1" dirty="0">
                <a:solidFill>
                  <a:srgbClr val="FF0000"/>
                </a:solidFill>
                <a:latin typeface="Calibri"/>
              </a:rPr>
              <a:t>Central canal of the medulla oblongata </a:t>
            </a:r>
            <a:endParaRPr lang="ar-SA" sz="2105" b="1" dirty="0">
              <a:solidFill>
                <a:srgbClr val="FF0000"/>
              </a:solidFill>
              <a:latin typeface="Calibri"/>
              <a:cs typeface="Arial" panose="020B0604020202020204" pitchFamily="34" charset="0"/>
            </a:endParaRPr>
          </a:p>
        </p:txBody>
      </p:sp>
      <p:sp>
        <p:nvSpPr>
          <p:cNvPr id="6" name="AutoShape 13"/>
          <p:cNvSpPr>
            <a:spLocks/>
          </p:cNvSpPr>
          <p:nvPr/>
        </p:nvSpPr>
        <p:spPr bwMode="auto">
          <a:xfrm>
            <a:off x="-209385" y="1046845"/>
            <a:ext cx="2678887" cy="766277"/>
          </a:xfrm>
          <a:prstGeom prst="callout2">
            <a:avLst>
              <a:gd name="adj1" fmla="val 66210"/>
              <a:gd name="adj2" fmla="val 72435"/>
              <a:gd name="adj3" fmla="val 78215"/>
              <a:gd name="adj4" fmla="val 101462"/>
              <a:gd name="adj5" fmla="val 222362"/>
              <a:gd name="adj6" fmla="val 114151"/>
            </a:avLst>
          </a:prstGeom>
          <a:noFill/>
          <a:ln w="38100">
            <a:solidFill>
              <a:srgbClr val="0000FF"/>
            </a:solidFill>
            <a:headEnd/>
            <a:tailEnd type="triangle" w="med" len="med"/>
          </a:ln>
          <a:effectLst>
            <a:outerShdw blurRad="50800" dist="38100" dir="8100000" algn="tr" rotWithShape="0">
              <a:prstClr val="black">
                <a:alpha val="40000"/>
              </a:prstClr>
            </a:outerShdw>
          </a:effectLst>
        </p:spPr>
        <p:style>
          <a:lnRef idx="0">
            <a:schemeClr val="accent3"/>
          </a:lnRef>
          <a:fillRef idx="3">
            <a:schemeClr val="accent3"/>
          </a:fillRef>
          <a:effectRef idx="3">
            <a:schemeClr val="accent3"/>
          </a:effectRef>
          <a:fontRef idx="minor">
            <a:schemeClr val="lt1"/>
          </a:fontRef>
        </p:style>
        <p:txBody>
          <a:bodyPr/>
          <a:lstStyle/>
          <a:p>
            <a:pPr algn="ctr" rtl="1"/>
            <a:r>
              <a:rPr lang="en-US" sz="3308" b="1" dirty="0">
                <a:solidFill>
                  <a:srgbClr val="7030A0"/>
                </a:solidFill>
                <a:latin typeface="Calibri"/>
              </a:rPr>
              <a:t>3</a:t>
            </a:r>
            <a:r>
              <a:rPr lang="en-US" sz="3308" b="1" baseline="30000" dirty="0">
                <a:solidFill>
                  <a:srgbClr val="7030A0"/>
                </a:solidFill>
                <a:latin typeface="Calibri"/>
              </a:rPr>
              <a:t>rd</a:t>
            </a:r>
            <a:r>
              <a:rPr lang="en-US" sz="3308" b="1" dirty="0">
                <a:solidFill>
                  <a:srgbClr val="7030A0"/>
                </a:solidFill>
                <a:latin typeface="Calibri"/>
              </a:rPr>
              <a:t> ventricle </a:t>
            </a:r>
            <a:endParaRPr lang="ar-SA" sz="3308" b="1" dirty="0">
              <a:solidFill>
                <a:srgbClr val="7030A0"/>
              </a:solidFill>
              <a:latin typeface="Calibri"/>
              <a:cs typeface="Arial" panose="020B0604020202020204" pitchFamily="34" charset="0"/>
            </a:endParaRPr>
          </a:p>
        </p:txBody>
      </p:sp>
      <p:sp>
        <p:nvSpPr>
          <p:cNvPr id="7" name="AutoShape 13"/>
          <p:cNvSpPr>
            <a:spLocks/>
          </p:cNvSpPr>
          <p:nvPr/>
        </p:nvSpPr>
        <p:spPr bwMode="auto">
          <a:xfrm flipH="1">
            <a:off x="4004744" y="2454483"/>
            <a:ext cx="2056841" cy="766277"/>
          </a:xfrm>
          <a:prstGeom prst="callout2">
            <a:avLst>
              <a:gd name="adj1" fmla="val 53393"/>
              <a:gd name="adj2" fmla="val 71390"/>
              <a:gd name="adj3" fmla="val 54366"/>
              <a:gd name="adj4" fmla="val 73199"/>
              <a:gd name="adj5" fmla="val 199254"/>
              <a:gd name="adj6" fmla="val 127958"/>
            </a:avLst>
          </a:prstGeom>
          <a:noFill/>
          <a:ln w="38100">
            <a:solidFill>
              <a:srgbClr val="0000FF"/>
            </a:solidFill>
            <a:headEnd/>
            <a:tailEnd type="triangle" w="med" len="med"/>
          </a:ln>
          <a:effectLst>
            <a:outerShdw blurRad="50800" dist="38100" dir="8100000" algn="tr" rotWithShape="0">
              <a:prstClr val="black">
                <a:alpha val="40000"/>
              </a:prstClr>
            </a:outerShdw>
          </a:effectLst>
        </p:spPr>
        <p:style>
          <a:lnRef idx="0">
            <a:schemeClr val="accent3"/>
          </a:lnRef>
          <a:fillRef idx="3">
            <a:schemeClr val="accent3"/>
          </a:fillRef>
          <a:effectRef idx="3">
            <a:schemeClr val="accent3"/>
          </a:effectRef>
          <a:fontRef idx="minor">
            <a:schemeClr val="lt1"/>
          </a:fontRef>
        </p:style>
        <p:txBody>
          <a:bodyPr/>
          <a:lstStyle/>
          <a:p>
            <a:pPr algn="ctr" rtl="1"/>
            <a:r>
              <a:rPr lang="en-US" sz="3008" b="1" dirty="0">
                <a:solidFill>
                  <a:srgbClr val="C00000"/>
                </a:solidFill>
                <a:latin typeface="Calibri"/>
              </a:rPr>
              <a:t>4</a:t>
            </a:r>
            <a:r>
              <a:rPr lang="en-US" sz="3008" b="1" baseline="30000" dirty="0">
                <a:solidFill>
                  <a:srgbClr val="C00000"/>
                </a:solidFill>
                <a:latin typeface="Calibri"/>
              </a:rPr>
              <a:t>th</a:t>
            </a:r>
            <a:r>
              <a:rPr lang="en-US" sz="3008" b="1" dirty="0">
                <a:solidFill>
                  <a:srgbClr val="C00000"/>
                </a:solidFill>
                <a:latin typeface="Calibri"/>
              </a:rPr>
              <a:t> ventricle </a:t>
            </a:r>
            <a:endParaRPr lang="ar-SA" sz="3008" b="1" dirty="0">
              <a:solidFill>
                <a:srgbClr val="C00000"/>
              </a:solidFill>
              <a:latin typeface="Calibri"/>
              <a:cs typeface="Arial" panose="020B0604020202020204" pitchFamily="34" charset="0"/>
            </a:endParaRPr>
          </a:p>
        </p:txBody>
      </p:sp>
      <p:sp>
        <p:nvSpPr>
          <p:cNvPr id="10" name="Rectangle 9"/>
          <p:cNvSpPr/>
          <p:nvPr/>
        </p:nvSpPr>
        <p:spPr>
          <a:xfrm>
            <a:off x="6004293" y="1251914"/>
            <a:ext cx="3093754" cy="389583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353"/>
          </a:p>
        </p:txBody>
      </p:sp>
      <p:sp>
        <p:nvSpPr>
          <p:cNvPr id="11" name="AutoShape 13"/>
          <p:cNvSpPr>
            <a:spLocks/>
          </p:cNvSpPr>
          <p:nvPr/>
        </p:nvSpPr>
        <p:spPr bwMode="auto">
          <a:xfrm>
            <a:off x="160536" y="3006474"/>
            <a:ext cx="1145835" cy="766277"/>
          </a:xfrm>
          <a:prstGeom prst="callout2">
            <a:avLst>
              <a:gd name="adj1" fmla="val 66210"/>
              <a:gd name="adj2" fmla="val 72435"/>
              <a:gd name="adj3" fmla="val 97522"/>
              <a:gd name="adj4" fmla="val 74880"/>
              <a:gd name="adj5" fmla="val 96301"/>
              <a:gd name="adj6" fmla="val 215923"/>
            </a:avLst>
          </a:prstGeom>
          <a:noFill/>
          <a:ln w="38100">
            <a:solidFill>
              <a:srgbClr val="0000FF"/>
            </a:solidFill>
            <a:headEnd/>
            <a:tailEnd type="triangle" w="med" len="med"/>
          </a:ln>
          <a:effectLst>
            <a:outerShdw blurRad="50800" dist="38100" dir="8100000" algn="tr" rotWithShape="0">
              <a:prstClr val="black">
                <a:alpha val="40000"/>
              </a:prstClr>
            </a:outerShdw>
          </a:effectLst>
        </p:spPr>
        <p:style>
          <a:lnRef idx="0">
            <a:schemeClr val="accent3"/>
          </a:lnRef>
          <a:fillRef idx="3">
            <a:schemeClr val="accent3"/>
          </a:fillRef>
          <a:effectRef idx="3">
            <a:schemeClr val="accent3"/>
          </a:effectRef>
          <a:fontRef idx="minor">
            <a:schemeClr val="lt1"/>
          </a:fontRef>
        </p:style>
        <p:txBody>
          <a:bodyPr/>
          <a:lstStyle/>
          <a:p>
            <a:pPr algn="ctr" rtl="1"/>
            <a:r>
              <a:rPr lang="en-US" sz="3308" b="1" dirty="0">
                <a:solidFill>
                  <a:srgbClr val="7030A0"/>
                </a:solidFill>
                <a:latin typeface="Calibri"/>
              </a:rPr>
              <a:t>Pons </a:t>
            </a:r>
            <a:endParaRPr lang="ar-SA" sz="3308" b="1" dirty="0">
              <a:solidFill>
                <a:srgbClr val="7030A0"/>
              </a:solidFill>
              <a:latin typeface="Calibri"/>
              <a:cs typeface="Arial" panose="020B0604020202020204" pitchFamily="34" charset="0"/>
            </a:endParaRPr>
          </a:p>
        </p:txBody>
      </p:sp>
      <p:sp>
        <p:nvSpPr>
          <p:cNvPr id="12" name="AutoShape 13"/>
          <p:cNvSpPr>
            <a:spLocks/>
          </p:cNvSpPr>
          <p:nvPr/>
        </p:nvSpPr>
        <p:spPr bwMode="auto">
          <a:xfrm>
            <a:off x="275120" y="3904014"/>
            <a:ext cx="1661460" cy="766277"/>
          </a:xfrm>
          <a:prstGeom prst="callout2">
            <a:avLst>
              <a:gd name="adj1" fmla="val 66210"/>
              <a:gd name="adj2" fmla="val 72435"/>
              <a:gd name="adj3" fmla="val 97522"/>
              <a:gd name="adj4" fmla="val 74880"/>
              <a:gd name="adj5" fmla="val 98572"/>
              <a:gd name="adj6" fmla="val 156840"/>
            </a:avLst>
          </a:prstGeom>
          <a:noFill/>
          <a:ln w="38100">
            <a:solidFill>
              <a:srgbClr val="0000FF"/>
            </a:solidFill>
            <a:headEnd/>
            <a:tailEnd type="triangle" w="med" len="med"/>
          </a:ln>
          <a:effectLst>
            <a:outerShdw blurRad="50800" dist="38100" dir="8100000" algn="tr" rotWithShape="0">
              <a:prstClr val="black">
                <a:alpha val="40000"/>
              </a:prstClr>
            </a:outerShdw>
          </a:effectLst>
        </p:spPr>
        <p:style>
          <a:lnRef idx="0">
            <a:schemeClr val="accent3"/>
          </a:lnRef>
          <a:fillRef idx="3">
            <a:schemeClr val="accent3"/>
          </a:fillRef>
          <a:effectRef idx="3">
            <a:schemeClr val="accent3"/>
          </a:effectRef>
          <a:fontRef idx="minor">
            <a:schemeClr val="lt1"/>
          </a:fontRef>
        </p:style>
        <p:txBody>
          <a:bodyPr/>
          <a:lstStyle/>
          <a:p>
            <a:pPr algn="ctr" rtl="1"/>
            <a:r>
              <a:rPr lang="en-US" sz="3308" b="1" dirty="0">
                <a:solidFill>
                  <a:srgbClr val="7030A0"/>
                </a:solidFill>
                <a:latin typeface="Calibri"/>
              </a:rPr>
              <a:t>Medulla </a:t>
            </a:r>
            <a:endParaRPr lang="ar-SA" sz="3308" b="1" dirty="0">
              <a:solidFill>
                <a:srgbClr val="7030A0"/>
              </a:solidFill>
              <a:latin typeface="Calibri"/>
              <a:cs typeface="Arial" panose="020B0604020202020204" pitchFamily="34" charset="0"/>
            </a:endParaRPr>
          </a:p>
        </p:txBody>
      </p:sp>
      <p:sp>
        <p:nvSpPr>
          <p:cNvPr id="13" name="AutoShape 13"/>
          <p:cNvSpPr>
            <a:spLocks/>
          </p:cNvSpPr>
          <p:nvPr/>
        </p:nvSpPr>
        <p:spPr bwMode="auto">
          <a:xfrm>
            <a:off x="3483457" y="5240852"/>
            <a:ext cx="2291669" cy="766277"/>
          </a:xfrm>
          <a:prstGeom prst="callout2">
            <a:avLst>
              <a:gd name="adj1" fmla="val 7154"/>
              <a:gd name="adj2" fmla="val 43954"/>
              <a:gd name="adj3" fmla="val 16887"/>
              <a:gd name="adj4" fmla="val 44500"/>
              <a:gd name="adj5" fmla="val -77460"/>
              <a:gd name="adj6" fmla="val 34784"/>
            </a:avLst>
          </a:prstGeom>
          <a:noFill/>
          <a:ln w="38100">
            <a:solidFill>
              <a:srgbClr val="0000FF"/>
            </a:solidFill>
            <a:headEnd/>
            <a:tailEnd type="triangle" w="med" len="med"/>
          </a:ln>
          <a:effectLst>
            <a:outerShdw blurRad="50800" dist="38100" dir="8100000" algn="tr" rotWithShape="0">
              <a:prstClr val="black">
                <a:alpha val="40000"/>
              </a:prstClr>
            </a:outerShdw>
          </a:effectLst>
        </p:spPr>
        <p:style>
          <a:lnRef idx="0">
            <a:schemeClr val="accent3"/>
          </a:lnRef>
          <a:fillRef idx="3">
            <a:schemeClr val="accent3"/>
          </a:fillRef>
          <a:effectRef idx="3">
            <a:schemeClr val="accent3"/>
          </a:effectRef>
          <a:fontRef idx="minor">
            <a:schemeClr val="lt1"/>
          </a:fontRef>
        </p:style>
        <p:txBody>
          <a:bodyPr/>
          <a:lstStyle/>
          <a:p>
            <a:pPr algn="ctr" rtl="1"/>
            <a:r>
              <a:rPr lang="en-US" sz="3308" b="1" dirty="0">
                <a:solidFill>
                  <a:srgbClr val="7030A0"/>
                </a:solidFill>
                <a:latin typeface="Calibri"/>
              </a:rPr>
              <a:t>Cerebellum </a:t>
            </a:r>
            <a:endParaRPr lang="ar-SA" sz="3308" b="1" dirty="0">
              <a:solidFill>
                <a:srgbClr val="7030A0"/>
              </a:solidFill>
              <a:latin typeface="Calibri"/>
              <a:cs typeface="Arial" panose="020B0604020202020204" pitchFamily="34" charset="0"/>
            </a:endParaRPr>
          </a:p>
        </p:txBody>
      </p:sp>
      <p:sp>
        <p:nvSpPr>
          <p:cNvPr id="14" name="TextBox 13"/>
          <p:cNvSpPr txBox="1"/>
          <p:nvPr/>
        </p:nvSpPr>
        <p:spPr>
          <a:xfrm>
            <a:off x="6004293" y="1251914"/>
            <a:ext cx="3093754" cy="4165243"/>
          </a:xfrm>
          <a:prstGeom prst="rect">
            <a:avLst/>
          </a:prstGeom>
          <a:noFill/>
        </p:spPr>
        <p:txBody>
          <a:bodyPr wrap="square" rtlCol="0">
            <a:spAutoFit/>
          </a:bodyPr>
          <a:lstStyle/>
          <a:p>
            <a:r>
              <a:rPr lang="en-US" sz="1654" dirty="0"/>
              <a:t>- The fourth ventricle is the cavity of the hindbrain. </a:t>
            </a:r>
          </a:p>
          <a:p>
            <a:r>
              <a:rPr lang="en-US" sz="1654" b="1" dirty="0">
                <a:solidFill>
                  <a:srgbClr val="FF0000"/>
                </a:solidFill>
              </a:rPr>
              <a:t>**Position</a:t>
            </a:r>
            <a:r>
              <a:rPr lang="en-US" sz="1654" b="1" dirty="0"/>
              <a:t>; </a:t>
            </a:r>
            <a:r>
              <a:rPr lang="en-US" sz="1654" dirty="0"/>
              <a:t>It lies between the pons and upper half medulla </a:t>
            </a:r>
            <a:r>
              <a:rPr lang="en-US" sz="1654" b="1" dirty="0"/>
              <a:t>(anteriorly) </a:t>
            </a:r>
            <a:r>
              <a:rPr lang="en-US" sz="1654" dirty="0"/>
              <a:t>and the cerebellum </a:t>
            </a:r>
            <a:r>
              <a:rPr lang="en-US" sz="1654" b="1" dirty="0"/>
              <a:t>(posteriorly). </a:t>
            </a:r>
          </a:p>
          <a:p>
            <a:r>
              <a:rPr lang="en-US" sz="1654" b="1" dirty="0">
                <a:solidFill>
                  <a:srgbClr val="FF0000"/>
                </a:solidFill>
              </a:rPr>
              <a:t>** Shape</a:t>
            </a:r>
            <a:r>
              <a:rPr lang="en-US" sz="1654" dirty="0"/>
              <a:t>; It is a diamond-shaped when seen from </a:t>
            </a:r>
            <a:r>
              <a:rPr lang="en-US" sz="1654" b="1" dirty="0">
                <a:solidFill>
                  <a:srgbClr val="FF0066"/>
                </a:solidFill>
              </a:rPr>
              <a:t>behind</a:t>
            </a:r>
            <a:r>
              <a:rPr lang="en-US" sz="1654" dirty="0"/>
              <a:t> and tent shaped when seen from the </a:t>
            </a:r>
            <a:r>
              <a:rPr lang="en-US" sz="1654" b="1" dirty="0">
                <a:solidFill>
                  <a:srgbClr val="FF0066"/>
                </a:solidFill>
              </a:rPr>
              <a:t>side. </a:t>
            </a:r>
          </a:p>
          <a:p>
            <a:r>
              <a:rPr lang="en-US" sz="1654" b="1" dirty="0">
                <a:solidFill>
                  <a:srgbClr val="FF0000"/>
                </a:solidFill>
              </a:rPr>
              <a:t>** Communication:</a:t>
            </a:r>
          </a:p>
          <a:p>
            <a:r>
              <a:rPr lang="en-US" sz="1654" b="1" dirty="0"/>
              <a:t>1-</a:t>
            </a:r>
            <a:r>
              <a:rPr lang="en-US" sz="1654" dirty="0"/>
              <a:t> It is connected to the 3rd ventricle with the </a:t>
            </a:r>
            <a:r>
              <a:rPr lang="en-US" sz="1654" b="1" dirty="0"/>
              <a:t>cerebral aqueduct. </a:t>
            </a:r>
          </a:p>
          <a:p>
            <a:r>
              <a:rPr lang="en-US" sz="1654" b="1" dirty="0"/>
              <a:t>2-</a:t>
            </a:r>
            <a:r>
              <a:rPr lang="en-US" sz="1654" dirty="0"/>
              <a:t> It is continuous with the central canal of the closed medulla.</a:t>
            </a:r>
          </a:p>
        </p:txBody>
      </p:sp>
      <p:sp>
        <p:nvSpPr>
          <p:cNvPr id="5" name="Title 4"/>
          <p:cNvSpPr>
            <a:spLocks noGrp="1"/>
          </p:cNvSpPr>
          <p:nvPr>
            <p:ph type="title"/>
          </p:nvPr>
        </p:nvSpPr>
        <p:spPr>
          <a:xfrm>
            <a:off x="514491" y="298290"/>
            <a:ext cx="8229600" cy="1143000"/>
          </a:xfrm>
        </p:spPr>
        <p:txBody>
          <a:bodyPr/>
          <a:lstStyle/>
          <a:p>
            <a:r>
              <a:rPr lang="en-US" dirty="0"/>
              <a:t>FOURTH VENTRICLE</a:t>
            </a:r>
          </a:p>
        </p:txBody>
      </p:sp>
      <p:sp>
        <p:nvSpPr>
          <p:cNvPr id="8" name="Content Placeholder 7"/>
          <p:cNvSpPr>
            <a:spLocks noGrp="1"/>
          </p:cNvSpPr>
          <p:nvPr>
            <p:ph idx="1"/>
          </p:nvPr>
        </p:nvSpPr>
        <p:spPr>
          <a:xfrm>
            <a:off x="457200" y="1600200"/>
            <a:ext cx="8229600" cy="5257800"/>
          </a:xfrm>
        </p:spPr>
        <p:txBody>
          <a:bodyPr/>
          <a:lstStyle/>
          <a:p>
            <a:endParaRPr lang="en-US" dirty="0"/>
          </a:p>
        </p:txBody>
      </p:sp>
    </p:spTree>
    <p:extLst>
      <p:ext uri="{BB962C8B-B14F-4D97-AF65-F5344CB8AC3E}">
        <p14:creationId xmlns:p14="http://schemas.microsoft.com/office/powerpoint/2010/main" val="566851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1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left)">
                                      <p:cBhvr>
                                        <p:cTn id="17" dur="10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left)">
                                      <p:cBhvr>
                                        <p:cTn id="22" dur="10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left)">
                                      <p:cBhvr>
                                        <p:cTn id="27" dur="10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left)">
                                      <p:cBhvr>
                                        <p:cTn id="32" dur="10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wipe(left)">
                                      <p:cBhvr>
                                        <p:cTn id="37"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animBg="1"/>
      <p:bldP spid="7" grpId="0" animBg="1"/>
      <p:bldP spid="11" grpId="0" animBg="1"/>
      <p:bldP spid="12" grpId="0" animBg="1"/>
      <p:bldP spid="1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3"/>
          <p:cNvPicPr>
            <a:picLocks noChangeAspect="1" noChangeArrowheads="1"/>
          </p:cNvPicPr>
          <p:nvPr/>
        </p:nvPicPr>
        <p:blipFill>
          <a:blip r:embed="rId3" cstate="print">
            <a:lum contrast="12000"/>
          </a:blip>
          <a:srcRect l="26735" t="10944" r="44299" b="24806"/>
          <a:stretch>
            <a:fillRect/>
          </a:stretch>
        </p:blipFill>
        <p:spPr bwMode="auto">
          <a:xfrm>
            <a:off x="2802200" y="850872"/>
            <a:ext cx="2893219" cy="4992736"/>
          </a:xfrm>
          <a:prstGeom prst="rect">
            <a:avLst/>
          </a:prstGeom>
          <a:noFill/>
          <a:ln w="9525">
            <a:noFill/>
            <a:miter lim="800000"/>
            <a:headEnd/>
            <a:tailEnd/>
          </a:ln>
        </p:spPr>
      </p:pic>
      <p:sp>
        <p:nvSpPr>
          <p:cNvPr id="15" name="AutoShape 10"/>
          <p:cNvSpPr>
            <a:spLocks/>
          </p:cNvSpPr>
          <p:nvPr/>
        </p:nvSpPr>
        <p:spPr bwMode="auto">
          <a:xfrm flipH="1">
            <a:off x="215535" y="5034807"/>
            <a:ext cx="2179795" cy="379478"/>
          </a:xfrm>
          <a:prstGeom prst="callout2">
            <a:avLst>
              <a:gd name="adj1" fmla="val 56523"/>
              <a:gd name="adj2" fmla="val 5916"/>
              <a:gd name="adj3" fmla="val 93104"/>
              <a:gd name="adj4" fmla="val -57212"/>
              <a:gd name="adj5" fmla="val -152537"/>
              <a:gd name="adj6" fmla="val -74611"/>
            </a:avLst>
          </a:prstGeom>
          <a:noFill/>
          <a:ln w="57150">
            <a:solidFill>
              <a:schemeClr val="tx1"/>
            </a:solidFill>
            <a:miter lim="800000"/>
            <a:headEnd/>
            <a:tailEnd type="triangle" w="med" len="med"/>
          </a:ln>
          <a:effectLst>
            <a:outerShdw blurRad="50800" dist="38100" dir="8100000" algn="tr" rotWithShape="0">
              <a:prstClr val="black">
                <a:alpha val="40000"/>
              </a:prstClr>
            </a:outerShdw>
          </a:effectLst>
        </p:spPr>
        <p:txBody>
          <a:bodyPr/>
          <a:lstStyle/>
          <a:p>
            <a:pPr>
              <a:defRPr/>
            </a:pPr>
            <a:r>
              <a:rPr lang="en-US" sz="2105" b="1" dirty="0">
                <a:solidFill>
                  <a:srgbClr val="FF0000"/>
                </a:solidFill>
                <a:latin typeface="Arial" charset="0"/>
                <a:cs typeface="Arial" charset="0"/>
              </a:rPr>
              <a:t>Gracile nucleus</a:t>
            </a:r>
          </a:p>
        </p:txBody>
      </p:sp>
      <p:sp>
        <p:nvSpPr>
          <p:cNvPr id="16" name="AutoShape 10"/>
          <p:cNvSpPr>
            <a:spLocks/>
          </p:cNvSpPr>
          <p:nvPr/>
        </p:nvSpPr>
        <p:spPr bwMode="auto">
          <a:xfrm flipH="1">
            <a:off x="-1" y="4610633"/>
            <a:ext cx="2521363" cy="305462"/>
          </a:xfrm>
          <a:prstGeom prst="callout2">
            <a:avLst>
              <a:gd name="adj1" fmla="val 60979"/>
              <a:gd name="adj2" fmla="val 5421"/>
              <a:gd name="adj3" fmla="val 115776"/>
              <a:gd name="adj4" fmla="val -37262"/>
              <a:gd name="adj5" fmla="val -65797"/>
              <a:gd name="adj6" fmla="val -51050"/>
            </a:avLst>
          </a:prstGeom>
          <a:noFill/>
          <a:ln w="57150">
            <a:solidFill>
              <a:schemeClr val="tx1"/>
            </a:solidFill>
            <a:miter lim="800000"/>
            <a:headEnd/>
            <a:tailEnd type="triangle" w="med" len="med"/>
          </a:ln>
          <a:effectLst>
            <a:outerShdw blurRad="50800" dist="38100" dir="8100000" algn="tr" rotWithShape="0">
              <a:prstClr val="black">
                <a:alpha val="40000"/>
              </a:prstClr>
            </a:outerShdw>
          </a:effectLst>
        </p:spPr>
        <p:txBody>
          <a:bodyPr/>
          <a:lstStyle/>
          <a:p>
            <a:pPr>
              <a:defRPr/>
            </a:pPr>
            <a:r>
              <a:rPr lang="en-US" sz="2105" b="1" dirty="0">
                <a:solidFill>
                  <a:srgbClr val="FF0000"/>
                </a:solidFill>
                <a:latin typeface="Arial" charset="0"/>
                <a:cs typeface="Arial" charset="0"/>
              </a:rPr>
              <a:t>Cuneate nucleus</a:t>
            </a:r>
          </a:p>
        </p:txBody>
      </p:sp>
      <p:sp>
        <p:nvSpPr>
          <p:cNvPr id="17" name="AutoShape 10"/>
          <p:cNvSpPr>
            <a:spLocks/>
          </p:cNvSpPr>
          <p:nvPr/>
        </p:nvSpPr>
        <p:spPr bwMode="auto">
          <a:xfrm flipH="1">
            <a:off x="0" y="4126721"/>
            <a:ext cx="3742508" cy="426257"/>
          </a:xfrm>
          <a:prstGeom prst="callout2">
            <a:avLst>
              <a:gd name="adj1" fmla="val 54086"/>
              <a:gd name="adj2" fmla="val 8128"/>
              <a:gd name="adj3" fmla="val 73760"/>
              <a:gd name="adj4" fmla="val 19654"/>
              <a:gd name="adj5" fmla="val 55154"/>
              <a:gd name="adj6" fmla="val 3669"/>
            </a:avLst>
          </a:prstGeom>
          <a:noFill/>
          <a:ln w="57150">
            <a:solidFill>
              <a:schemeClr val="tx1"/>
            </a:solidFill>
            <a:miter lim="800000"/>
            <a:headEnd/>
            <a:tailEnd type="triangle" w="med" len="med"/>
          </a:ln>
          <a:effectLst>
            <a:outerShdw blurRad="50800" dist="38100" dir="8100000" algn="tr" rotWithShape="0">
              <a:prstClr val="black">
                <a:alpha val="40000"/>
              </a:prstClr>
            </a:outerShdw>
          </a:effectLst>
        </p:spPr>
        <p:txBody>
          <a:bodyPr/>
          <a:lstStyle/>
          <a:p>
            <a:pPr>
              <a:defRPr/>
            </a:pPr>
            <a:r>
              <a:rPr lang="en-US" sz="2105" b="1" dirty="0">
                <a:solidFill>
                  <a:srgbClr val="FF0000"/>
                </a:solidFill>
                <a:latin typeface="Arial" charset="0"/>
                <a:cs typeface="Arial" charset="0"/>
              </a:rPr>
              <a:t>Spinal tract of trigeminal N</a:t>
            </a:r>
          </a:p>
        </p:txBody>
      </p:sp>
      <p:sp>
        <p:nvSpPr>
          <p:cNvPr id="18" name="AutoShape 10"/>
          <p:cNvSpPr>
            <a:spLocks/>
          </p:cNvSpPr>
          <p:nvPr/>
        </p:nvSpPr>
        <p:spPr bwMode="auto">
          <a:xfrm flipH="1">
            <a:off x="98628" y="3385363"/>
            <a:ext cx="2604945" cy="475021"/>
          </a:xfrm>
          <a:prstGeom prst="callout2">
            <a:avLst>
              <a:gd name="adj1" fmla="val 51717"/>
              <a:gd name="adj2" fmla="val 20901"/>
              <a:gd name="adj3" fmla="val 87823"/>
              <a:gd name="adj4" fmla="val -8880"/>
              <a:gd name="adj5" fmla="val 46042"/>
              <a:gd name="adj6" fmla="val -31349"/>
            </a:avLst>
          </a:prstGeom>
          <a:noFill/>
          <a:ln w="57150">
            <a:solidFill>
              <a:schemeClr val="tx1"/>
            </a:solidFill>
            <a:miter lim="800000"/>
            <a:headEnd/>
            <a:tailEnd type="triangle" w="med" len="med"/>
          </a:ln>
          <a:effectLst>
            <a:outerShdw blurRad="50800" dist="38100" dir="8100000" algn="tr" rotWithShape="0">
              <a:prstClr val="black">
                <a:alpha val="40000"/>
              </a:prstClr>
            </a:outerShdw>
          </a:effectLst>
        </p:spPr>
        <p:txBody>
          <a:bodyPr/>
          <a:lstStyle/>
          <a:p>
            <a:pPr>
              <a:defRPr/>
            </a:pPr>
            <a:r>
              <a:rPr lang="en-US" sz="2105" b="1" dirty="0">
                <a:solidFill>
                  <a:srgbClr val="FF0000"/>
                </a:solidFill>
                <a:latin typeface="Arial" charset="0"/>
                <a:cs typeface="Arial" charset="0"/>
              </a:rPr>
              <a:t>Inf cerebellar peduncle</a:t>
            </a:r>
          </a:p>
        </p:txBody>
      </p:sp>
      <p:cxnSp>
        <p:nvCxnSpPr>
          <p:cNvPr id="30" name="Straight Connector 29">
            <a:extLst>
              <a:ext uri="{FF2B5EF4-FFF2-40B4-BE49-F238E27FC236}">
                <a16:creationId xmlns:a16="http://schemas.microsoft.com/office/drawing/2014/main" id="{286255DA-4A0E-48E8-B906-147FE1081462}"/>
              </a:ext>
            </a:extLst>
          </p:cNvPr>
          <p:cNvCxnSpPr>
            <a:cxnSpLocks/>
          </p:cNvCxnSpPr>
          <p:nvPr/>
        </p:nvCxnSpPr>
        <p:spPr>
          <a:xfrm flipH="1" flipV="1">
            <a:off x="3990096" y="4069067"/>
            <a:ext cx="180033" cy="207544"/>
          </a:xfrm>
          <a:prstGeom prst="line">
            <a:avLst/>
          </a:prstGeom>
          <a:ln w="57150">
            <a:solidFill>
              <a:srgbClr val="00FFFF"/>
            </a:solidFill>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543FC088-7DFC-4081-A724-1202553F0888}"/>
              </a:ext>
            </a:extLst>
          </p:cNvPr>
          <p:cNvCxnSpPr>
            <a:cxnSpLocks/>
          </p:cNvCxnSpPr>
          <p:nvPr/>
        </p:nvCxnSpPr>
        <p:spPr>
          <a:xfrm flipV="1">
            <a:off x="3902410" y="4069067"/>
            <a:ext cx="87685" cy="207544"/>
          </a:xfrm>
          <a:prstGeom prst="line">
            <a:avLst/>
          </a:prstGeom>
          <a:ln w="57150">
            <a:solidFill>
              <a:srgbClr val="00FFFF"/>
            </a:solidFill>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5" name="Text Box 22">
            <a:extLst>
              <a:ext uri="{FF2B5EF4-FFF2-40B4-BE49-F238E27FC236}">
                <a16:creationId xmlns:a16="http://schemas.microsoft.com/office/drawing/2014/main" id="{0FEF0805-A7BE-425A-B712-4FCF2FCAD7D3}"/>
              </a:ext>
            </a:extLst>
          </p:cNvPr>
          <p:cNvSpPr txBox="1">
            <a:spLocks noChangeArrowheads="1"/>
          </p:cNvSpPr>
          <p:nvPr/>
        </p:nvSpPr>
        <p:spPr bwMode="auto">
          <a:xfrm>
            <a:off x="5849716" y="1011989"/>
            <a:ext cx="3131945" cy="508922"/>
          </a:xfrm>
          <a:prstGeom prst="rect">
            <a:avLst/>
          </a:prstGeom>
          <a:solidFill>
            <a:srgbClr val="00B050"/>
          </a:solidFill>
          <a:ln>
            <a:solidFill>
              <a:srgbClr val="00B050"/>
            </a:solidFill>
            <a:headEnd/>
            <a:tailEnd/>
          </a:ln>
          <a:effectLst>
            <a:outerShdw blurRad="50800" dist="38100" dir="8100000" algn="tr" rotWithShape="0">
              <a:prstClr val="black">
                <a:alpha val="40000"/>
              </a:prstClr>
            </a:outerShdw>
          </a:effectLst>
        </p:spPr>
        <p:style>
          <a:lnRef idx="1">
            <a:schemeClr val="accent6"/>
          </a:lnRef>
          <a:fillRef idx="3">
            <a:schemeClr val="accent6"/>
          </a:fillRef>
          <a:effectRef idx="2">
            <a:schemeClr val="accent6"/>
          </a:effectRef>
          <a:fontRef idx="minor">
            <a:schemeClr val="lt1"/>
          </a:fontRef>
        </p:style>
        <p:txBody>
          <a:bodyPr wrap="square">
            <a:spAutoFit/>
          </a:bodyPr>
          <a:lstStyle/>
          <a:p>
            <a:pPr algn="ctr" rtl="1">
              <a:defRPr/>
            </a:pPr>
            <a:r>
              <a:rPr lang="en-GB" sz="2707" b="1" dirty="0">
                <a:solidFill>
                  <a:prstClr val="white"/>
                </a:solidFill>
                <a:latin typeface="Comic Sans MS" pitchFamily="66" charset="0"/>
              </a:rPr>
              <a:t>Borders</a:t>
            </a:r>
          </a:p>
        </p:txBody>
      </p:sp>
      <p:sp>
        <p:nvSpPr>
          <p:cNvPr id="36" name="AutoShape 10">
            <a:extLst>
              <a:ext uri="{FF2B5EF4-FFF2-40B4-BE49-F238E27FC236}">
                <a16:creationId xmlns:a16="http://schemas.microsoft.com/office/drawing/2014/main" id="{9DC12D8F-CE0A-4179-814F-5A33BCB3EDDA}"/>
              </a:ext>
            </a:extLst>
          </p:cNvPr>
          <p:cNvSpPr>
            <a:spLocks/>
          </p:cNvSpPr>
          <p:nvPr/>
        </p:nvSpPr>
        <p:spPr bwMode="auto">
          <a:xfrm flipH="1">
            <a:off x="42958" y="2393879"/>
            <a:ext cx="2604945" cy="475021"/>
          </a:xfrm>
          <a:prstGeom prst="callout2">
            <a:avLst>
              <a:gd name="adj1" fmla="val 51717"/>
              <a:gd name="adj2" fmla="val 20901"/>
              <a:gd name="adj3" fmla="val 66848"/>
              <a:gd name="adj4" fmla="val -8880"/>
              <a:gd name="adj5" fmla="val 146724"/>
              <a:gd name="adj6" fmla="val -40124"/>
            </a:avLst>
          </a:prstGeom>
          <a:noFill/>
          <a:ln w="57150">
            <a:solidFill>
              <a:schemeClr val="tx1"/>
            </a:solidFill>
            <a:miter lim="800000"/>
            <a:headEnd/>
            <a:tailEnd type="triangle" w="med" len="med"/>
          </a:ln>
          <a:effectLst>
            <a:outerShdw blurRad="50800" dist="38100" dir="8100000" algn="tr" rotWithShape="0">
              <a:prstClr val="black">
                <a:alpha val="40000"/>
              </a:prstClr>
            </a:outerShdw>
          </a:effectLst>
        </p:spPr>
        <p:txBody>
          <a:bodyPr/>
          <a:lstStyle/>
          <a:p>
            <a:pPr>
              <a:defRPr/>
            </a:pPr>
            <a:r>
              <a:rPr lang="en-US" sz="2105" b="1" dirty="0">
                <a:solidFill>
                  <a:srgbClr val="0000CC"/>
                </a:solidFill>
                <a:latin typeface="Arial" charset="0"/>
                <a:cs typeface="Arial" charset="0"/>
              </a:rPr>
              <a:t>Superior cerebellar peduncles</a:t>
            </a:r>
          </a:p>
        </p:txBody>
      </p:sp>
      <p:sp>
        <p:nvSpPr>
          <p:cNvPr id="3" name="Rectangle 2">
            <a:extLst>
              <a:ext uri="{FF2B5EF4-FFF2-40B4-BE49-F238E27FC236}">
                <a16:creationId xmlns:a16="http://schemas.microsoft.com/office/drawing/2014/main" id="{AA220A90-C9A4-46F1-A445-A159536001E1}"/>
              </a:ext>
            </a:extLst>
          </p:cNvPr>
          <p:cNvSpPr/>
          <p:nvPr/>
        </p:nvSpPr>
        <p:spPr>
          <a:xfrm>
            <a:off x="5202210" y="2066452"/>
            <a:ext cx="3941791" cy="3842206"/>
          </a:xfrm>
          <a:prstGeom prst="rect">
            <a:avLst/>
          </a:prstGeom>
          <a:solidFill>
            <a:schemeClr val="bg1"/>
          </a:solidFill>
        </p:spPr>
        <p:txBody>
          <a:bodyPr wrap="square">
            <a:spAutoFit/>
          </a:bodyPr>
          <a:lstStyle/>
          <a:p>
            <a:pPr marL="257827" indent="-257827" algn="justLow">
              <a:lnSpc>
                <a:spcPct val="125000"/>
              </a:lnSpc>
              <a:buClr>
                <a:srgbClr val="FF0000"/>
              </a:buClr>
              <a:buFont typeface="Symbol" panose="05050102010706020507" pitchFamily="18" charset="2"/>
              <a:buChar char=""/>
              <a:tabLst>
                <a:tab pos="97401" algn="l"/>
                <a:tab pos="343769" algn="l"/>
                <a:tab pos="4554935" algn="r"/>
              </a:tabLst>
            </a:pPr>
            <a:r>
              <a:rPr lang="en-US" sz="1805" b="1" dirty="0">
                <a:solidFill>
                  <a:srgbClr val="FF0000"/>
                </a:solidFill>
                <a:latin typeface="Arial" panose="020B0604020202020204" pitchFamily="34" charset="0"/>
                <a:ea typeface="Times New Roman" panose="02020603050405020304" pitchFamily="18" charset="0"/>
                <a:cs typeface="Arial" panose="020B0604020202020204" pitchFamily="34" charset="0"/>
              </a:rPr>
              <a:t>Borders</a:t>
            </a:r>
            <a:r>
              <a:rPr lang="en-US" sz="1805" dirty="0">
                <a:solidFill>
                  <a:prstClr val="black"/>
                </a:solidFill>
                <a:latin typeface="Arial" panose="020B0604020202020204" pitchFamily="34" charset="0"/>
                <a:ea typeface="Times New Roman" panose="02020603050405020304" pitchFamily="18" charset="0"/>
                <a:cs typeface="Arial" panose="020B0604020202020204" pitchFamily="34" charset="0"/>
              </a:rPr>
              <a:t>:</a:t>
            </a:r>
            <a:endParaRPr lang="en-US" sz="1805"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algn="justLow">
              <a:lnSpc>
                <a:spcPct val="125000"/>
              </a:lnSpc>
              <a:tabLst>
                <a:tab pos="97401" algn="l"/>
                <a:tab pos="4554935" algn="r"/>
              </a:tabLst>
            </a:pPr>
            <a:r>
              <a:rPr lang="en-US" sz="1805" b="1" dirty="0">
                <a:solidFill>
                  <a:srgbClr val="000099"/>
                </a:solidFill>
                <a:latin typeface="Arial" panose="020B0604020202020204" pitchFamily="34" charset="0"/>
                <a:ea typeface="Times New Roman" panose="02020603050405020304" pitchFamily="18" charset="0"/>
                <a:cs typeface="Arial" panose="020B0604020202020204" pitchFamily="34" charset="0"/>
              </a:rPr>
              <a:t>1- Upper lateral border</a:t>
            </a:r>
            <a:r>
              <a:rPr lang="en-US" sz="1805" dirty="0">
                <a:solidFill>
                  <a:prstClr val="black"/>
                </a:solidFill>
                <a:latin typeface="Arial" panose="020B0604020202020204" pitchFamily="34" charset="0"/>
                <a:ea typeface="Times New Roman" panose="02020603050405020304" pitchFamily="18" charset="0"/>
                <a:cs typeface="Arial" panose="020B0604020202020204" pitchFamily="34" charset="0"/>
              </a:rPr>
              <a:t>: is formed by superior cerebellar peduncle on each side.</a:t>
            </a:r>
            <a:endParaRPr lang="en-US" sz="1805"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algn="justLow">
              <a:lnSpc>
                <a:spcPct val="125000"/>
              </a:lnSpc>
              <a:tabLst>
                <a:tab pos="97401" algn="l"/>
                <a:tab pos="4554935" algn="r"/>
              </a:tabLst>
            </a:pPr>
            <a:r>
              <a:rPr lang="en-US" sz="1805" b="1" dirty="0">
                <a:solidFill>
                  <a:srgbClr val="000099"/>
                </a:solidFill>
                <a:latin typeface="Arial" panose="020B0604020202020204" pitchFamily="34" charset="0"/>
                <a:ea typeface="Times New Roman" panose="02020603050405020304" pitchFamily="18" charset="0"/>
                <a:cs typeface="Arial" panose="020B0604020202020204" pitchFamily="34" charset="0"/>
              </a:rPr>
              <a:t>2- Lower lateral border</a:t>
            </a:r>
            <a:r>
              <a:rPr lang="en-US" sz="1805" dirty="0">
                <a:solidFill>
                  <a:prstClr val="black"/>
                </a:solidFill>
                <a:latin typeface="Arial" panose="020B0604020202020204" pitchFamily="34" charset="0"/>
                <a:ea typeface="Times New Roman" panose="02020603050405020304" pitchFamily="18" charset="0"/>
                <a:cs typeface="Arial" panose="020B0604020202020204" pitchFamily="34" charset="0"/>
              </a:rPr>
              <a:t>: is formed by </a:t>
            </a:r>
            <a:r>
              <a:rPr lang="en-US" sz="1805" dirty="0" err="1">
                <a:solidFill>
                  <a:prstClr val="black"/>
                </a:solidFill>
                <a:latin typeface="Arial" panose="020B0604020202020204" pitchFamily="34" charset="0"/>
                <a:ea typeface="Times New Roman" panose="02020603050405020304" pitchFamily="18" charset="0"/>
                <a:cs typeface="Arial" panose="020B0604020202020204" pitchFamily="34" charset="0"/>
              </a:rPr>
              <a:t>gracile</a:t>
            </a:r>
            <a:r>
              <a:rPr lang="en-US" sz="1805" dirty="0">
                <a:solidFill>
                  <a:prstClr val="black"/>
                </a:solidFill>
                <a:latin typeface="Arial" panose="020B0604020202020204" pitchFamily="34" charset="0"/>
                <a:ea typeface="Times New Roman" panose="02020603050405020304" pitchFamily="18" charset="0"/>
                <a:cs typeface="Arial" panose="020B0604020202020204" pitchFamily="34" charset="0"/>
              </a:rPr>
              <a:t> and </a:t>
            </a:r>
            <a:r>
              <a:rPr lang="en-US" sz="1805" dirty="0" err="1">
                <a:solidFill>
                  <a:prstClr val="black"/>
                </a:solidFill>
                <a:latin typeface="Arial" panose="020B0604020202020204" pitchFamily="34" charset="0"/>
                <a:ea typeface="Times New Roman" panose="02020603050405020304" pitchFamily="18" charset="0"/>
                <a:cs typeface="Arial" panose="020B0604020202020204" pitchFamily="34" charset="0"/>
              </a:rPr>
              <a:t>cuneate</a:t>
            </a:r>
            <a:r>
              <a:rPr lang="en-US" sz="1805" dirty="0">
                <a:solidFill>
                  <a:prstClr val="black"/>
                </a:solidFill>
                <a:latin typeface="Arial" panose="020B0604020202020204" pitchFamily="34" charset="0"/>
                <a:ea typeface="Times New Roman" panose="02020603050405020304" pitchFamily="18" charset="0"/>
                <a:cs typeface="Arial" panose="020B0604020202020204" pitchFamily="34" charset="0"/>
              </a:rPr>
              <a:t> tubercles, spinal tract of trigeminal nerve and inferior cerebellar peduncle on each side. </a:t>
            </a:r>
            <a:endParaRPr lang="en-US" sz="1805" dirty="0">
              <a:solidFill>
                <a:prstClr val="black"/>
              </a:solidFill>
              <a:latin typeface="Arial" panose="020B0604020202020204" pitchFamily="34" charset="0"/>
              <a:ea typeface="Calibri" panose="020F0502020204030204" pitchFamily="34" charset="0"/>
              <a:cs typeface="Arial" panose="020B0604020202020204" pitchFamily="34" charset="0"/>
            </a:endParaRPr>
          </a:p>
          <a:p>
            <a:endParaRPr lang="en-US" sz="1805" dirty="0">
              <a:solidFill>
                <a:prstClr val="black"/>
              </a:solidFill>
            </a:endParaRPr>
          </a:p>
          <a:p>
            <a:pPr algn="justLow">
              <a:lnSpc>
                <a:spcPct val="125000"/>
              </a:lnSpc>
              <a:buClr>
                <a:srgbClr val="FF0000"/>
              </a:buClr>
              <a:tabLst>
                <a:tab pos="97401" algn="l"/>
                <a:tab pos="97401" algn="l"/>
                <a:tab pos="343769" algn="l"/>
                <a:tab pos="4554935" algn="r"/>
              </a:tabLst>
            </a:pPr>
            <a:endParaRPr lang="en-US" sz="1805" b="1" dirty="0">
              <a:solidFill>
                <a:srgbClr val="FF0000"/>
              </a:solidFill>
              <a:latin typeface="Arial"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3425497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additive="base">
                                        <p:cTn id="13" dur="500" fill="hold"/>
                                        <p:tgtEl>
                                          <p:spTgt spid="16"/>
                                        </p:tgtEl>
                                        <p:attrNameLst>
                                          <p:attrName>ppt_x</p:attrName>
                                        </p:attrNameLst>
                                      </p:cBhvr>
                                      <p:tavLst>
                                        <p:tav tm="0">
                                          <p:val>
                                            <p:strVal val="#ppt_x"/>
                                          </p:val>
                                        </p:tav>
                                        <p:tav tm="100000">
                                          <p:val>
                                            <p:strVal val="#ppt_x"/>
                                          </p:val>
                                        </p:tav>
                                      </p:tavLst>
                                    </p:anim>
                                    <p:anim calcmode="lin" valueType="num">
                                      <p:cBhvr additive="base">
                                        <p:cTn id="1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ppt_x"/>
                                          </p:val>
                                        </p:tav>
                                        <p:tav tm="100000">
                                          <p:val>
                                            <p:strVal val="#ppt_x"/>
                                          </p:val>
                                        </p:tav>
                                      </p:tavLst>
                                    </p:anim>
                                    <p:anim calcmode="lin" valueType="num">
                                      <p:cBhvr additive="base">
                                        <p:cTn id="2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anim calcmode="lin" valueType="num">
                                      <p:cBhvr additive="base">
                                        <p:cTn id="25" dur="500" fill="hold"/>
                                        <p:tgtEl>
                                          <p:spTgt spid="18"/>
                                        </p:tgtEl>
                                        <p:attrNameLst>
                                          <p:attrName>ppt_x</p:attrName>
                                        </p:attrNameLst>
                                      </p:cBhvr>
                                      <p:tavLst>
                                        <p:tav tm="0">
                                          <p:val>
                                            <p:strVal val="#ppt_x"/>
                                          </p:val>
                                        </p:tav>
                                        <p:tav tm="100000">
                                          <p:val>
                                            <p:strVal val="#ppt_x"/>
                                          </p:val>
                                        </p:tav>
                                      </p:tavLst>
                                    </p:anim>
                                    <p:anim calcmode="lin" valueType="num">
                                      <p:cBhvr additive="base">
                                        <p:cTn id="26" dur="500" fill="hold"/>
                                        <p:tgtEl>
                                          <p:spTgt spid="18"/>
                                        </p:tgtEl>
                                        <p:attrNameLst>
                                          <p:attrName>ppt_y</p:attrName>
                                        </p:attrNameLst>
                                      </p:cBhvr>
                                      <p:tavLst>
                                        <p:tav tm="0">
                                          <p:val>
                                            <p:strVal val="1+#ppt_h/2"/>
                                          </p:val>
                                        </p:tav>
                                        <p:tav tm="100000">
                                          <p:val>
                                            <p:strVal val="#ppt_y"/>
                                          </p:val>
                                        </p:tav>
                                      </p:tavLst>
                                    </p:anim>
                                  </p:childTnLst>
                                </p:cTn>
                              </p:par>
                            </p:childTnLst>
                          </p:cTn>
                        </p:par>
                        <p:par>
                          <p:cTn id="27" fill="hold">
                            <p:stCondLst>
                              <p:cond delay="500"/>
                            </p:stCondLst>
                            <p:childTnLst>
                              <p:par>
                                <p:cTn id="28" presetID="22" presetClass="entr" presetSubtype="1"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up)">
                                      <p:cBhvr>
                                        <p:cTn id="30" dur="1000"/>
                                        <p:tgtEl>
                                          <p:spTgt spid="30"/>
                                        </p:tgtEl>
                                      </p:cBhvr>
                                    </p:animEffect>
                                  </p:childTnLst>
                                </p:cTn>
                              </p:par>
                            </p:childTnLst>
                          </p:cTn>
                        </p:par>
                        <p:par>
                          <p:cTn id="31" fill="hold">
                            <p:stCondLst>
                              <p:cond delay="1500"/>
                            </p:stCondLst>
                            <p:childTnLst>
                              <p:par>
                                <p:cTn id="32" presetID="22" presetClass="entr" presetSubtype="1" fill="hold" nodeType="afterEffect">
                                  <p:stCondLst>
                                    <p:cond delay="0"/>
                                  </p:stCondLst>
                                  <p:childTnLst>
                                    <p:set>
                                      <p:cBhvr>
                                        <p:cTn id="33" dur="1" fill="hold">
                                          <p:stCondLst>
                                            <p:cond delay="0"/>
                                          </p:stCondLst>
                                        </p:cTn>
                                        <p:tgtEl>
                                          <p:spTgt spid="31"/>
                                        </p:tgtEl>
                                        <p:attrNameLst>
                                          <p:attrName>style.visibility</p:attrName>
                                        </p:attrNameLst>
                                      </p:cBhvr>
                                      <p:to>
                                        <p:strVal val="visible"/>
                                      </p:to>
                                    </p:set>
                                    <p:animEffect transition="in" filter="wipe(up)">
                                      <p:cBhvr>
                                        <p:cTn id="34" dur="1000"/>
                                        <p:tgtEl>
                                          <p:spTgt spid="31"/>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additive="base">
                                        <p:cTn id="39" dur="500" fill="hold"/>
                                        <p:tgtEl>
                                          <p:spTgt spid="36"/>
                                        </p:tgtEl>
                                        <p:attrNameLst>
                                          <p:attrName>ppt_x</p:attrName>
                                        </p:attrNameLst>
                                      </p:cBhvr>
                                      <p:tavLst>
                                        <p:tav tm="0">
                                          <p:val>
                                            <p:strVal val="#ppt_x"/>
                                          </p:val>
                                        </p:tav>
                                        <p:tav tm="100000">
                                          <p:val>
                                            <p:strVal val="#ppt_x"/>
                                          </p:val>
                                        </p:tav>
                                      </p:tavLst>
                                    </p:anim>
                                    <p:anim calcmode="lin" valueType="num">
                                      <p:cBhvr additive="base">
                                        <p:cTn id="40"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additive="base">
                                        <p:cTn id="45" dur="500" fill="hold"/>
                                        <p:tgtEl>
                                          <p:spTgt spid="3"/>
                                        </p:tgtEl>
                                        <p:attrNameLst>
                                          <p:attrName>ppt_x</p:attrName>
                                        </p:attrNameLst>
                                      </p:cBhvr>
                                      <p:tavLst>
                                        <p:tav tm="0">
                                          <p:val>
                                            <p:strVal val="#ppt_x"/>
                                          </p:val>
                                        </p:tav>
                                        <p:tav tm="100000">
                                          <p:val>
                                            <p:strVal val="#ppt_x"/>
                                          </p:val>
                                        </p:tav>
                                      </p:tavLst>
                                    </p:anim>
                                    <p:anim calcmode="lin" valueType="num">
                                      <p:cBhvr additive="base">
                                        <p:cTn id="4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animBg="1"/>
      <p:bldP spid="36" grpId="0" animBg="1"/>
      <p:bldP spid="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1110B6C-A9D5-46FB-B7E2-0CCF2EC9FEE4}"/>
              </a:ext>
            </a:extLst>
          </p:cNvPr>
          <p:cNvSpPr/>
          <p:nvPr/>
        </p:nvSpPr>
        <p:spPr>
          <a:xfrm>
            <a:off x="168965" y="950511"/>
            <a:ext cx="8796131" cy="5019644"/>
          </a:xfrm>
          <a:prstGeom prst="rect">
            <a:avLst/>
          </a:prstGeom>
        </p:spPr>
        <p:txBody>
          <a:bodyPr wrap="square">
            <a:spAutoFit/>
          </a:bodyPr>
          <a:lstStyle/>
          <a:p>
            <a:pPr marL="257827" indent="-257827" algn="ctr">
              <a:lnSpc>
                <a:spcPct val="125000"/>
              </a:lnSpc>
              <a:buClr>
                <a:srgbClr val="FF0000"/>
              </a:buClr>
              <a:buFont typeface="Symbol" panose="05050102010706020507" pitchFamily="18" charset="2"/>
              <a:buChar char=""/>
              <a:tabLst>
                <a:tab pos="97401" algn="l"/>
                <a:tab pos="343769" algn="l"/>
                <a:tab pos="4554935" algn="r"/>
              </a:tabLst>
            </a:pPr>
            <a:r>
              <a:rPr lang="en-US" sz="1654" b="1" dirty="0">
                <a:solidFill>
                  <a:srgbClr val="FF0000"/>
                </a:solidFill>
                <a:latin typeface="Arial" panose="020B0604020202020204" pitchFamily="34" charset="0"/>
                <a:ea typeface="Times New Roman" panose="02020603050405020304" pitchFamily="18" charset="0"/>
                <a:cs typeface="Arial" panose="020B0604020202020204" pitchFamily="34" charset="0"/>
              </a:rPr>
              <a:t>Floor (Rhomboidal fossa)</a:t>
            </a:r>
            <a:endParaRPr lang="en-US" sz="1654"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marL="429711" indent="-257827">
              <a:lnSpc>
                <a:spcPct val="125000"/>
              </a:lnSpc>
              <a:spcAft>
                <a:spcPts val="602"/>
              </a:spcAft>
              <a:buFontTx/>
              <a:buChar char="-"/>
            </a:pPr>
            <a:r>
              <a:rPr lang="en-US" sz="1654" b="1" dirty="0">
                <a:solidFill>
                  <a:prstClr val="black"/>
                </a:solidFill>
                <a:latin typeface="Arial" panose="020B0604020202020204" pitchFamily="34" charset="0"/>
                <a:ea typeface="Times New Roman" panose="02020603050405020304" pitchFamily="18" charset="0"/>
                <a:cs typeface="Arial" panose="020B0604020202020204" pitchFamily="34" charset="0"/>
              </a:rPr>
              <a:t>Median sulcus</a:t>
            </a:r>
            <a:r>
              <a:rPr lang="en-US" sz="1654" dirty="0">
                <a:solidFill>
                  <a:prstClr val="black"/>
                </a:solidFill>
                <a:latin typeface="Arial" panose="020B0604020202020204" pitchFamily="34" charset="0"/>
                <a:ea typeface="Times New Roman" panose="02020603050405020304" pitchFamily="18" charset="0"/>
                <a:cs typeface="Arial" panose="020B0604020202020204" pitchFamily="34" charset="0"/>
              </a:rPr>
              <a:t> divides floor into right and left halves, extends from superior to inferior angle.</a:t>
            </a:r>
            <a:endParaRPr lang="en-US" sz="1654"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marL="171884">
              <a:lnSpc>
                <a:spcPct val="125000"/>
              </a:lnSpc>
              <a:spcAft>
                <a:spcPts val="602"/>
              </a:spcAft>
            </a:pPr>
            <a:r>
              <a:rPr lang="en-US" sz="1654" b="1" dirty="0">
                <a:solidFill>
                  <a:prstClr val="black"/>
                </a:solidFill>
                <a:latin typeface="Arial" panose="020B0604020202020204" pitchFamily="34" charset="0"/>
                <a:ea typeface="Times New Roman" panose="02020603050405020304" pitchFamily="18" charset="0"/>
                <a:cs typeface="Arial" panose="020B0604020202020204" pitchFamily="34" charset="0"/>
              </a:rPr>
              <a:t>- Stria medullaris</a:t>
            </a:r>
            <a:r>
              <a:rPr lang="en-US" sz="1654" dirty="0">
                <a:solidFill>
                  <a:prstClr val="black"/>
                </a:solidFill>
                <a:latin typeface="Arial" panose="020B0604020202020204" pitchFamily="34" charset="0"/>
                <a:ea typeface="Times New Roman" panose="02020603050405020304" pitchFamily="18" charset="0"/>
                <a:cs typeface="Arial" panose="020B0604020202020204" pitchFamily="34" charset="0"/>
              </a:rPr>
              <a:t> divides the floor into upper part (</a:t>
            </a:r>
            <a:r>
              <a:rPr lang="en-US" sz="1654" b="1" dirty="0">
                <a:solidFill>
                  <a:srgbClr val="002060"/>
                </a:solidFill>
                <a:latin typeface="Arial" panose="020B0604020202020204" pitchFamily="34" charset="0"/>
                <a:ea typeface="Times New Roman" panose="02020603050405020304" pitchFamily="18" charset="0"/>
                <a:cs typeface="Arial" panose="020B0604020202020204" pitchFamily="34" charset="0"/>
              </a:rPr>
              <a:t>pontine</a:t>
            </a:r>
            <a:r>
              <a:rPr lang="en-US" sz="1654" dirty="0">
                <a:solidFill>
                  <a:prstClr val="black"/>
                </a:solidFill>
                <a:latin typeface="Arial" panose="020B0604020202020204" pitchFamily="34" charset="0"/>
                <a:ea typeface="Times New Roman" panose="02020603050405020304" pitchFamily="18" charset="0"/>
                <a:cs typeface="Arial" panose="020B0604020202020204" pitchFamily="34" charset="0"/>
              </a:rPr>
              <a:t>) and lower part (</a:t>
            </a:r>
            <a:r>
              <a:rPr lang="en-US" sz="1654" b="1" dirty="0">
                <a:solidFill>
                  <a:srgbClr val="002060"/>
                </a:solidFill>
                <a:latin typeface="Arial" panose="020B0604020202020204" pitchFamily="34" charset="0"/>
                <a:ea typeface="Times New Roman" panose="02020603050405020304" pitchFamily="18" charset="0"/>
                <a:cs typeface="Arial" panose="020B0604020202020204" pitchFamily="34" charset="0"/>
              </a:rPr>
              <a:t>medullary</a:t>
            </a:r>
            <a:r>
              <a:rPr lang="en-US" sz="1654"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endParaRPr lang="en-US" sz="1654"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algn="justLow">
              <a:lnSpc>
                <a:spcPct val="125000"/>
              </a:lnSpc>
              <a:tabLst>
                <a:tab pos="189073" algn="l"/>
                <a:tab pos="4554935" algn="r"/>
              </a:tabLst>
            </a:pPr>
            <a:r>
              <a:rPr lang="en-US" sz="1654" b="1" dirty="0">
                <a:solidFill>
                  <a:srgbClr val="002060"/>
                </a:solidFill>
                <a:latin typeface="Arial" panose="020B0604020202020204" pitchFamily="34" charset="0"/>
                <a:ea typeface="Times New Roman" panose="02020603050405020304" pitchFamily="18" charset="0"/>
                <a:cs typeface="Arial" panose="020B0604020202020204" pitchFamily="34" charset="0"/>
              </a:rPr>
              <a:t>A- The medullary (lower) part</a:t>
            </a:r>
            <a:r>
              <a:rPr lang="en-US" sz="1654" dirty="0">
                <a:solidFill>
                  <a:prstClr val="black"/>
                </a:solidFill>
                <a:latin typeface="Arial" panose="020B0604020202020204" pitchFamily="34" charset="0"/>
                <a:ea typeface="Times New Roman" panose="02020603050405020304" pitchFamily="18" charset="0"/>
                <a:cs typeface="Arial" panose="020B0604020202020204" pitchFamily="34" charset="0"/>
              </a:rPr>
              <a:t> presents on each side of the median sulcus,</a:t>
            </a:r>
            <a:endParaRPr lang="en-US" sz="1654"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marL="171884" algn="justLow">
              <a:lnSpc>
                <a:spcPct val="125000"/>
              </a:lnSpc>
              <a:tabLst>
                <a:tab pos="189073" algn="l"/>
                <a:tab pos="4554935" algn="r"/>
              </a:tabLst>
            </a:pPr>
            <a:r>
              <a:rPr lang="en-US" sz="1654" dirty="0">
                <a:solidFill>
                  <a:prstClr val="black"/>
                </a:solidFill>
                <a:latin typeface="Arial" panose="020B0604020202020204" pitchFamily="34" charset="0"/>
                <a:ea typeface="Times New Roman" panose="02020603050405020304" pitchFamily="18" charset="0"/>
                <a:cs typeface="Arial" panose="020B0604020202020204" pitchFamily="34" charset="0"/>
              </a:rPr>
              <a:t>- An inverted V shaped groove called </a:t>
            </a:r>
            <a:r>
              <a:rPr lang="en-US" sz="1654" b="1" dirty="0">
                <a:solidFill>
                  <a:prstClr val="black"/>
                </a:solidFill>
                <a:latin typeface="Arial" panose="020B0604020202020204" pitchFamily="34" charset="0"/>
                <a:ea typeface="Times New Roman" panose="02020603050405020304" pitchFamily="18" charset="0"/>
                <a:cs typeface="Arial" panose="020B0604020202020204" pitchFamily="34" charset="0"/>
              </a:rPr>
              <a:t>inferior fovea</a:t>
            </a:r>
            <a:r>
              <a:rPr lang="en-US" sz="1654" dirty="0">
                <a:solidFill>
                  <a:prstClr val="black"/>
                </a:solidFill>
                <a:latin typeface="Arial" panose="020B0604020202020204" pitchFamily="34" charset="0"/>
                <a:ea typeface="Times New Roman" panose="02020603050405020304" pitchFamily="18" charset="0"/>
                <a:cs typeface="Arial" panose="020B0604020202020204" pitchFamily="34" charset="0"/>
              </a:rPr>
              <a:t>.</a:t>
            </a:r>
            <a:endParaRPr lang="en-US" sz="1654"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marL="171884" algn="justLow">
              <a:lnSpc>
                <a:spcPct val="125000"/>
              </a:lnSpc>
              <a:tabLst>
                <a:tab pos="189073" algn="l"/>
                <a:tab pos="4554935" algn="r"/>
              </a:tabLst>
            </a:pPr>
            <a:r>
              <a:rPr lang="en-US" sz="1654" b="1" dirty="0">
                <a:solidFill>
                  <a:prstClr val="black"/>
                </a:solidFill>
                <a:latin typeface="Arial" panose="020B0604020202020204" pitchFamily="34" charset="0"/>
                <a:ea typeface="Times New Roman" panose="02020603050405020304" pitchFamily="18" charset="0"/>
                <a:cs typeface="Arial" panose="020B0604020202020204" pitchFamily="34" charset="0"/>
              </a:rPr>
              <a:t>1- Hypoglossal area (trigone)</a:t>
            </a:r>
            <a:r>
              <a:rPr lang="en-US" sz="1654" dirty="0">
                <a:solidFill>
                  <a:prstClr val="black"/>
                </a:solidFill>
                <a:latin typeface="Arial" panose="020B0604020202020204" pitchFamily="34" charset="0"/>
                <a:ea typeface="Times New Roman" panose="02020603050405020304" pitchFamily="18" charset="0"/>
                <a:cs typeface="Arial" panose="020B0604020202020204" pitchFamily="34" charset="0"/>
              </a:rPr>
              <a:t> medial to inferior fovea. </a:t>
            </a:r>
            <a:endParaRPr lang="en-US" sz="1654"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marL="171884" algn="justLow">
              <a:lnSpc>
                <a:spcPct val="125000"/>
              </a:lnSpc>
              <a:tabLst>
                <a:tab pos="189073" algn="l"/>
                <a:tab pos="4554935" algn="r"/>
              </a:tabLst>
            </a:pPr>
            <a:r>
              <a:rPr lang="en-US" sz="1654" b="1" dirty="0">
                <a:solidFill>
                  <a:prstClr val="black"/>
                </a:solidFill>
                <a:latin typeface="Arial" panose="020B0604020202020204" pitchFamily="34" charset="0"/>
                <a:ea typeface="Times New Roman" panose="02020603050405020304" pitchFamily="18" charset="0"/>
                <a:cs typeface="Arial" panose="020B0604020202020204" pitchFamily="34" charset="0"/>
              </a:rPr>
              <a:t>2- Vagal area (trigone)</a:t>
            </a:r>
            <a:r>
              <a:rPr lang="en-US" sz="1654" dirty="0">
                <a:solidFill>
                  <a:prstClr val="black"/>
                </a:solidFill>
                <a:latin typeface="Arial" panose="020B0604020202020204" pitchFamily="34" charset="0"/>
                <a:ea typeface="Times New Roman" panose="02020603050405020304" pitchFamily="18" charset="0"/>
                <a:cs typeface="Arial" panose="020B0604020202020204" pitchFamily="34" charset="0"/>
              </a:rPr>
              <a:t> between 2 limbs of inferior fovea. </a:t>
            </a:r>
            <a:endParaRPr lang="en-US" sz="1654"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marL="171884" algn="justLow">
              <a:lnSpc>
                <a:spcPct val="125000"/>
              </a:lnSpc>
              <a:tabLst>
                <a:tab pos="189073" algn="l"/>
                <a:tab pos="4554935" algn="r"/>
              </a:tabLst>
            </a:pPr>
            <a:r>
              <a:rPr lang="en-US" sz="1654" b="1" dirty="0">
                <a:solidFill>
                  <a:prstClr val="black"/>
                </a:solidFill>
                <a:latin typeface="Arial" panose="020B0604020202020204" pitchFamily="34" charset="0"/>
                <a:ea typeface="Times New Roman" panose="02020603050405020304" pitchFamily="18" charset="0"/>
                <a:cs typeface="Arial" panose="020B0604020202020204" pitchFamily="34" charset="0"/>
              </a:rPr>
              <a:t>3- Vestibular area (trigone</a:t>
            </a:r>
            <a:r>
              <a:rPr lang="en-US" sz="1654" dirty="0">
                <a:solidFill>
                  <a:prstClr val="black"/>
                </a:solidFill>
                <a:latin typeface="Arial" panose="020B0604020202020204" pitchFamily="34" charset="0"/>
                <a:ea typeface="Times New Roman" panose="02020603050405020304" pitchFamily="18" charset="0"/>
                <a:cs typeface="Arial" panose="020B0604020202020204" pitchFamily="34" charset="0"/>
              </a:rPr>
              <a:t>) lateral to inferior fovea. </a:t>
            </a:r>
            <a:endParaRPr lang="en-US" sz="1654"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algn="justLow">
              <a:lnSpc>
                <a:spcPct val="125000"/>
              </a:lnSpc>
              <a:tabLst>
                <a:tab pos="4554935" algn="r"/>
              </a:tabLst>
            </a:pPr>
            <a:r>
              <a:rPr lang="en-US" sz="1654" b="1" dirty="0">
                <a:solidFill>
                  <a:srgbClr val="002060"/>
                </a:solidFill>
                <a:latin typeface="Arial" panose="020B0604020202020204" pitchFamily="34" charset="0"/>
                <a:ea typeface="Times New Roman" panose="02020603050405020304" pitchFamily="18" charset="0"/>
                <a:cs typeface="Arial" panose="020B0604020202020204" pitchFamily="34" charset="0"/>
              </a:rPr>
              <a:t>B- The pontine (Upper) part</a:t>
            </a:r>
            <a:r>
              <a:rPr lang="en-US" sz="1654" dirty="0">
                <a:solidFill>
                  <a:prstClr val="black"/>
                </a:solidFill>
                <a:latin typeface="Arial" panose="020B0604020202020204" pitchFamily="34" charset="0"/>
                <a:ea typeface="Times New Roman" panose="02020603050405020304" pitchFamily="18" charset="0"/>
                <a:cs typeface="Arial" panose="020B0604020202020204" pitchFamily="34" charset="0"/>
              </a:rPr>
              <a:t> presents on each side of the median sulcus, </a:t>
            </a:r>
            <a:endParaRPr lang="en-US" sz="1654"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marL="171884" algn="justLow">
              <a:lnSpc>
                <a:spcPct val="125000"/>
              </a:lnSpc>
              <a:tabLst>
                <a:tab pos="4554935" algn="r"/>
              </a:tabLst>
            </a:pPr>
            <a:r>
              <a:rPr lang="en-US" sz="1654" b="1" dirty="0">
                <a:solidFill>
                  <a:prstClr val="black"/>
                </a:solidFill>
                <a:latin typeface="Arial" panose="020B0604020202020204" pitchFamily="34" charset="0"/>
                <a:ea typeface="Times New Roman" panose="02020603050405020304" pitchFamily="18" charset="0"/>
                <a:cs typeface="Arial" panose="020B0604020202020204" pitchFamily="34" charset="0"/>
              </a:rPr>
              <a:t>1- Medial eminence</a:t>
            </a:r>
            <a:r>
              <a:rPr lang="en-US" sz="1654" dirty="0">
                <a:solidFill>
                  <a:prstClr val="black"/>
                </a:solidFill>
                <a:latin typeface="Arial" panose="020B0604020202020204" pitchFamily="34" charset="0"/>
                <a:ea typeface="Times New Roman" panose="02020603050405020304" pitchFamily="18" charset="0"/>
                <a:cs typeface="Arial" panose="020B0604020202020204" pitchFamily="34" charset="0"/>
              </a:rPr>
              <a:t>: a longitudinal elevation on each side of the median sulcus, </a:t>
            </a:r>
            <a:endParaRPr lang="en-US" sz="1654"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marL="171884" algn="justLow">
              <a:lnSpc>
                <a:spcPct val="125000"/>
              </a:lnSpc>
              <a:tabLst>
                <a:tab pos="4554935" algn="r"/>
              </a:tabLst>
            </a:pPr>
            <a:r>
              <a:rPr lang="en-US" sz="1654" b="1" dirty="0">
                <a:solidFill>
                  <a:prstClr val="black"/>
                </a:solidFill>
                <a:latin typeface="Arial" panose="020B0604020202020204" pitchFamily="34" charset="0"/>
                <a:ea typeface="Times New Roman" panose="02020603050405020304" pitchFamily="18" charset="0"/>
                <a:cs typeface="Arial" panose="020B0604020202020204" pitchFamily="34" charset="0"/>
              </a:rPr>
              <a:t>2- Facial colliculus</a:t>
            </a:r>
            <a:r>
              <a:rPr lang="en-US" sz="1654" dirty="0">
                <a:solidFill>
                  <a:prstClr val="black"/>
                </a:solidFill>
                <a:latin typeface="Arial" panose="020B0604020202020204" pitchFamily="34" charset="0"/>
                <a:ea typeface="Times New Roman" panose="02020603050405020304" pitchFamily="18" charset="0"/>
                <a:cs typeface="Arial" panose="020B0604020202020204" pitchFamily="34" charset="0"/>
              </a:rPr>
              <a:t>; a round swelling on the lower part of the medial eminence. </a:t>
            </a:r>
          </a:p>
          <a:p>
            <a:pPr marL="171884" algn="justLow">
              <a:lnSpc>
                <a:spcPct val="125000"/>
              </a:lnSpc>
              <a:tabLst>
                <a:tab pos="4554935" algn="r"/>
              </a:tabLst>
            </a:pPr>
            <a:r>
              <a:rPr lang="en-US" sz="1654"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1654" b="1" dirty="0">
                <a:solidFill>
                  <a:prstClr val="black"/>
                </a:solidFill>
                <a:latin typeface="Arial" panose="020B0604020202020204" pitchFamily="34" charset="0"/>
                <a:ea typeface="Times New Roman" panose="02020603050405020304" pitchFamily="18" charset="0"/>
                <a:cs typeface="Arial" panose="020B0604020202020204" pitchFamily="34" charset="0"/>
              </a:rPr>
              <a:t>3- Superior fovea</a:t>
            </a:r>
            <a:r>
              <a:rPr lang="en-US" sz="1654" dirty="0">
                <a:solidFill>
                  <a:prstClr val="black"/>
                </a:solidFill>
                <a:latin typeface="Arial" panose="020B0604020202020204" pitchFamily="34" charset="0"/>
                <a:ea typeface="Times New Roman" panose="02020603050405020304" pitchFamily="18" charset="0"/>
                <a:cs typeface="Arial" panose="020B0604020202020204" pitchFamily="34" charset="0"/>
              </a:rPr>
              <a:t>, a groove lateral to the facial colliculus.</a:t>
            </a:r>
            <a:endParaRPr lang="en-US" sz="1654"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marL="171884" algn="justLow">
              <a:lnSpc>
                <a:spcPct val="125000"/>
              </a:lnSpc>
              <a:tabLst>
                <a:tab pos="4554935" algn="r"/>
              </a:tabLst>
            </a:pPr>
            <a:r>
              <a:rPr lang="en-US" sz="1654" b="1" dirty="0">
                <a:solidFill>
                  <a:prstClr val="black"/>
                </a:solidFill>
                <a:latin typeface="Arial" panose="020B0604020202020204" pitchFamily="34" charset="0"/>
                <a:ea typeface="Times New Roman" panose="02020603050405020304" pitchFamily="18" charset="0"/>
                <a:cs typeface="Arial" panose="020B0604020202020204" pitchFamily="34" charset="0"/>
              </a:rPr>
              <a:t>4- Vestibular area</a:t>
            </a:r>
            <a:r>
              <a:rPr lang="en-US" sz="1654" dirty="0">
                <a:solidFill>
                  <a:prstClr val="black"/>
                </a:solidFill>
                <a:latin typeface="Arial" panose="020B0604020202020204" pitchFamily="34" charset="0"/>
                <a:ea typeface="Times New Roman" panose="02020603050405020304" pitchFamily="18" charset="0"/>
                <a:cs typeface="Arial" panose="020B0604020202020204" pitchFamily="34" charset="0"/>
              </a:rPr>
              <a:t>, lateral to superior fovea. It overlies superior, medial and lateral vestibular nuclei.</a:t>
            </a:r>
            <a:endParaRPr lang="en-US" sz="1654"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4909515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2657" y="0"/>
            <a:ext cx="8024348" cy="7086600"/>
          </a:xfrm>
          <a:prstGeom prst="rect">
            <a:avLst/>
          </a:prstGeom>
        </p:spPr>
      </p:pic>
    </p:spTree>
    <p:extLst>
      <p:ext uri="{BB962C8B-B14F-4D97-AF65-F5344CB8AC3E}">
        <p14:creationId xmlns:p14="http://schemas.microsoft.com/office/powerpoint/2010/main" val="16328948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9" name="Picture 4" descr="D:\جامعة مؤتة\Integrated Modules\2- C N S\Images\2- Brain stem &amp; 4th vent\26.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1339" y="883152"/>
            <a:ext cx="6792074" cy="4745608"/>
          </a:xfrm>
          <a:noFill/>
        </p:spPr>
      </p:pic>
      <p:sp>
        <p:nvSpPr>
          <p:cNvPr id="65540" name="مربع نص 3"/>
          <p:cNvSpPr txBox="1">
            <a:spLocks noChangeArrowheads="1"/>
          </p:cNvSpPr>
          <p:nvPr/>
        </p:nvSpPr>
        <p:spPr bwMode="auto">
          <a:xfrm>
            <a:off x="4720057" y="3958439"/>
            <a:ext cx="2060679" cy="647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l" defTabSz="515653" rtl="0" fontAlgn="base">
              <a:spcBef>
                <a:spcPct val="0"/>
              </a:spcBef>
              <a:spcAft>
                <a:spcPct val="0"/>
              </a:spcAft>
              <a:buNone/>
            </a:pPr>
            <a:r>
              <a:rPr lang="en-US" altLang="en-US" sz="1805" b="1" dirty="0">
                <a:solidFill>
                  <a:srgbClr val="C00000"/>
                </a:solidFill>
                <a:latin typeface="Arial" panose="020B0604020202020204" pitchFamily="34" charset="0"/>
              </a:rPr>
              <a:t>choroid plexuses</a:t>
            </a:r>
            <a:endParaRPr lang="ar-EG" altLang="en-US" sz="1805" b="1" dirty="0">
              <a:solidFill>
                <a:srgbClr val="C00000"/>
              </a:solidFill>
              <a:latin typeface="Arial" panose="020B0604020202020204" pitchFamily="34" charset="0"/>
            </a:endParaRPr>
          </a:p>
        </p:txBody>
      </p:sp>
      <p:cxnSp>
        <p:nvCxnSpPr>
          <p:cNvPr id="6" name="رابط كسهم مستقيم 5"/>
          <p:cNvCxnSpPr>
            <a:cxnSpLocks/>
          </p:cNvCxnSpPr>
          <p:nvPr/>
        </p:nvCxnSpPr>
        <p:spPr>
          <a:xfrm flipH="1" flipV="1">
            <a:off x="2559818" y="3862655"/>
            <a:ext cx="2214244" cy="225619"/>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65542" name="مربع نص 7"/>
          <p:cNvSpPr txBox="1">
            <a:spLocks noChangeArrowheads="1"/>
          </p:cNvSpPr>
          <p:nvPr/>
        </p:nvSpPr>
        <p:spPr bwMode="auto">
          <a:xfrm>
            <a:off x="4561649" y="4419655"/>
            <a:ext cx="1520619" cy="323807"/>
          </a:xfrm>
          <a:prstGeom prst="rect">
            <a:avLst/>
          </a:prstGeom>
          <a:ln/>
        </p:spPr>
        <p:style>
          <a:lnRef idx="2">
            <a:schemeClr val="dk1"/>
          </a:lnRef>
          <a:fillRef idx="1">
            <a:schemeClr val="lt1"/>
          </a:fillRef>
          <a:effectRef idx="0">
            <a:schemeClr val="dk1"/>
          </a:effectRef>
          <a:fontRef idx="minor">
            <a:schemeClr val="dk1"/>
          </a:fontRef>
        </p:style>
        <p:txBody>
          <a:bodyPr wrap="square">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l" defTabSz="515653" rtl="0" fontAlgn="base">
              <a:spcBef>
                <a:spcPct val="0"/>
              </a:spcBef>
              <a:spcAft>
                <a:spcPct val="0"/>
              </a:spcAft>
              <a:buNone/>
            </a:pPr>
            <a:r>
              <a:rPr lang="en-US" altLang="en-US" sz="1504" b="1" dirty="0">
                <a:solidFill>
                  <a:srgbClr val="C00000"/>
                </a:solidFill>
                <a:latin typeface="Arial" panose="020B0604020202020204" pitchFamily="34" charset="0"/>
              </a:rPr>
              <a:t>Tela choroidea</a:t>
            </a:r>
            <a:r>
              <a:rPr lang="en-US" altLang="en-US" sz="1504" dirty="0">
                <a:solidFill>
                  <a:srgbClr val="C00000"/>
                </a:solidFill>
                <a:latin typeface="Arial" panose="020B0604020202020204" pitchFamily="34" charset="0"/>
              </a:rPr>
              <a:t> </a:t>
            </a:r>
            <a:endParaRPr lang="ar-EG" altLang="en-US" sz="1504" dirty="0">
              <a:solidFill>
                <a:srgbClr val="C00000"/>
              </a:solidFill>
              <a:latin typeface="Arial" panose="020B0604020202020204" pitchFamily="34" charset="0"/>
            </a:endParaRPr>
          </a:p>
        </p:txBody>
      </p:sp>
      <p:sp>
        <p:nvSpPr>
          <p:cNvPr id="9" name="مربع نص 3"/>
          <p:cNvSpPr txBox="1">
            <a:spLocks noChangeArrowheads="1"/>
          </p:cNvSpPr>
          <p:nvPr/>
        </p:nvSpPr>
        <p:spPr bwMode="auto">
          <a:xfrm>
            <a:off x="20311" y="858852"/>
            <a:ext cx="2291669" cy="370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l" defTabSz="515653" rtl="0" fontAlgn="base">
              <a:spcBef>
                <a:spcPct val="0"/>
              </a:spcBef>
              <a:spcAft>
                <a:spcPct val="0"/>
              </a:spcAft>
              <a:buNone/>
            </a:pPr>
            <a:r>
              <a:rPr lang="en-US" altLang="en-US" sz="1805" b="1" dirty="0">
                <a:solidFill>
                  <a:srgbClr val="C00000"/>
                </a:solidFill>
                <a:latin typeface="Arial" panose="020B0604020202020204" pitchFamily="34" charset="0"/>
              </a:rPr>
              <a:t>Cerebral aqueduct</a:t>
            </a:r>
            <a:endParaRPr lang="ar-EG" altLang="en-US" sz="1805" b="1" dirty="0">
              <a:solidFill>
                <a:srgbClr val="C00000"/>
              </a:solidFill>
              <a:latin typeface="Arial" panose="020B0604020202020204" pitchFamily="34" charset="0"/>
            </a:endParaRPr>
          </a:p>
        </p:txBody>
      </p:sp>
      <p:cxnSp>
        <p:nvCxnSpPr>
          <p:cNvPr id="10" name="رابط كسهم مستقيم 5"/>
          <p:cNvCxnSpPr>
            <a:cxnSpLocks/>
          </p:cNvCxnSpPr>
          <p:nvPr/>
        </p:nvCxnSpPr>
        <p:spPr>
          <a:xfrm>
            <a:off x="1240438" y="1194476"/>
            <a:ext cx="633311" cy="240650"/>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12" name="مربع نص 3"/>
          <p:cNvSpPr txBox="1">
            <a:spLocks noChangeArrowheads="1"/>
          </p:cNvSpPr>
          <p:nvPr/>
        </p:nvSpPr>
        <p:spPr bwMode="auto">
          <a:xfrm>
            <a:off x="411259" y="5382335"/>
            <a:ext cx="2291669" cy="647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ctr" defTabSz="515653" rtl="0" fontAlgn="base">
              <a:spcBef>
                <a:spcPct val="0"/>
              </a:spcBef>
              <a:spcAft>
                <a:spcPct val="0"/>
              </a:spcAft>
              <a:buNone/>
            </a:pPr>
            <a:r>
              <a:rPr lang="en-US" altLang="en-US" sz="1805" b="1" dirty="0">
                <a:solidFill>
                  <a:srgbClr val="C00000"/>
                </a:solidFill>
                <a:latin typeface="Arial" panose="020B0604020202020204" pitchFamily="34" charset="0"/>
              </a:rPr>
              <a:t>Central canal of medulla</a:t>
            </a:r>
            <a:endParaRPr lang="ar-EG" altLang="en-US" sz="1805" b="1" dirty="0">
              <a:solidFill>
                <a:srgbClr val="C00000"/>
              </a:solidFill>
              <a:latin typeface="Arial" panose="020B0604020202020204" pitchFamily="34" charset="0"/>
            </a:endParaRPr>
          </a:p>
        </p:txBody>
      </p:sp>
      <p:cxnSp>
        <p:nvCxnSpPr>
          <p:cNvPr id="13" name="رابط كسهم مستقيم 5"/>
          <p:cNvCxnSpPr>
            <a:cxnSpLocks/>
          </p:cNvCxnSpPr>
          <p:nvPr/>
        </p:nvCxnSpPr>
        <p:spPr>
          <a:xfrm flipV="1">
            <a:off x="2102917" y="5090461"/>
            <a:ext cx="128130" cy="604271"/>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3440663" y="5205044"/>
            <a:ext cx="1698716" cy="75006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353"/>
          </a:p>
        </p:txBody>
      </p:sp>
      <p:sp>
        <p:nvSpPr>
          <p:cNvPr id="18" name="TextBox 17"/>
          <p:cNvSpPr txBox="1"/>
          <p:nvPr/>
        </p:nvSpPr>
        <p:spPr>
          <a:xfrm>
            <a:off x="3440663" y="5205044"/>
            <a:ext cx="1698716" cy="832792"/>
          </a:xfrm>
          <a:prstGeom prst="rect">
            <a:avLst/>
          </a:prstGeom>
          <a:noFill/>
        </p:spPr>
        <p:txBody>
          <a:bodyPr wrap="square" rtlCol="0">
            <a:spAutoFit/>
          </a:bodyPr>
          <a:lstStyle/>
          <a:p>
            <a:pPr algn="ctr"/>
            <a:r>
              <a:rPr lang="en-US" sz="2406" b="1" dirty="0">
                <a:solidFill>
                  <a:srgbClr val="FF0000"/>
                </a:solidFill>
              </a:rPr>
              <a:t>Openings Recesses</a:t>
            </a:r>
          </a:p>
        </p:txBody>
      </p:sp>
      <p:pic>
        <p:nvPicPr>
          <p:cNvPr id="22" name="Picture 3"/>
          <p:cNvPicPr>
            <a:picLocks noChangeAspect="1" noChangeArrowheads="1"/>
          </p:cNvPicPr>
          <p:nvPr/>
        </p:nvPicPr>
        <p:blipFill>
          <a:blip r:embed="rId3" cstate="print">
            <a:lum contrast="12000"/>
          </a:blip>
          <a:srcRect l="26735" t="10944" r="44299" b="24806"/>
          <a:stretch>
            <a:fillRect/>
          </a:stretch>
        </p:blipFill>
        <p:spPr bwMode="auto">
          <a:xfrm>
            <a:off x="6814136" y="1380780"/>
            <a:ext cx="2329865" cy="4020574"/>
          </a:xfrm>
          <a:prstGeom prst="rect">
            <a:avLst/>
          </a:prstGeom>
          <a:noFill/>
          <a:ln w="9525">
            <a:noFill/>
            <a:miter lim="800000"/>
            <a:headEnd/>
            <a:tailEnd/>
          </a:ln>
        </p:spPr>
      </p:pic>
    </p:spTree>
    <p:extLst>
      <p:ext uri="{BB962C8B-B14F-4D97-AF65-F5344CB8AC3E}">
        <p14:creationId xmlns:p14="http://schemas.microsoft.com/office/powerpoint/2010/main" val="25661062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55CEF59-6A29-4185-B68B-4909345CFC04}"/>
              </a:ext>
            </a:extLst>
          </p:cNvPr>
          <p:cNvSpPr>
            <a:spLocks noGrp="1"/>
          </p:cNvSpPr>
          <p:nvPr>
            <p:ph idx="1"/>
          </p:nvPr>
        </p:nvSpPr>
        <p:spPr>
          <a:xfrm>
            <a:off x="0" y="850872"/>
            <a:ext cx="9144000" cy="6007128"/>
          </a:xfrm>
        </p:spPr>
        <p:txBody>
          <a:bodyPr>
            <a:normAutofit lnSpcReduction="10000"/>
          </a:bodyPr>
          <a:lstStyle/>
          <a:p>
            <a:pPr algn="justLow">
              <a:lnSpc>
                <a:spcPct val="125000"/>
              </a:lnSpc>
              <a:spcBef>
                <a:spcPts val="0"/>
              </a:spcBef>
              <a:buClr>
                <a:srgbClr val="FF0000"/>
              </a:buClr>
              <a:tabLst>
                <a:tab pos="97401" algn="l"/>
                <a:tab pos="343769" algn="l"/>
                <a:tab pos="4554935" algn="r"/>
              </a:tabLst>
            </a:pPr>
            <a:r>
              <a:rPr lang="en-US" sz="1955"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Connection (openings) of the fourth ventricle</a:t>
            </a:r>
            <a:endParaRPr lang="en-US" sz="1955" b="1" dirty="0">
              <a:latin typeface="Times New Roman" panose="02020603050405020304" pitchFamily="18" charset="0"/>
              <a:ea typeface="Calibri" panose="020F0502020204030204" pitchFamily="34" charset="0"/>
              <a:cs typeface="Times New Roman" panose="02020603050405020304" pitchFamily="18" charset="0"/>
            </a:endParaRPr>
          </a:p>
          <a:p>
            <a:pPr marL="0" indent="0" algn="justLow">
              <a:lnSpc>
                <a:spcPct val="125000"/>
              </a:lnSpc>
              <a:spcBef>
                <a:spcPts val="0"/>
              </a:spcBef>
              <a:buNone/>
              <a:tabLst>
                <a:tab pos="97401" algn="l"/>
                <a:tab pos="4554935" algn="r"/>
              </a:tabLst>
            </a:pPr>
            <a:r>
              <a:rPr lang="en-US" sz="1955" b="1" dirty="0">
                <a:latin typeface="Times New Roman" panose="02020603050405020304" pitchFamily="18" charset="0"/>
                <a:ea typeface="Times New Roman" panose="02020603050405020304" pitchFamily="18" charset="0"/>
                <a:cs typeface="Times New Roman" panose="02020603050405020304" pitchFamily="18" charset="0"/>
              </a:rPr>
              <a:t>1- Superior angle is continuous with </a:t>
            </a:r>
            <a:r>
              <a:rPr lang="en-US" sz="1955"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cerebral aqueduct.</a:t>
            </a:r>
            <a:endParaRPr lang="en-US" sz="1955"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endParaRPr>
          </a:p>
          <a:p>
            <a:pPr marL="0" indent="0" algn="justLow">
              <a:lnSpc>
                <a:spcPct val="125000"/>
              </a:lnSpc>
              <a:spcBef>
                <a:spcPts val="0"/>
              </a:spcBef>
              <a:buNone/>
              <a:tabLst>
                <a:tab pos="97401" algn="l"/>
                <a:tab pos="4554935" algn="r"/>
              </a:tabLst>
            </a:pPr>
            <a:r>
              <a:rPr lang="en-US" sz="1955" b="1" dirty="0">
                <a:latin typeface="Times New Roman" panose="02020603050405020304" pitchFamily="18" charset="0"/>
                <a:ea typeface="Times New Roman" panose="02020603050405020304" pitchFamily="18" charset="0"/>
                <a:cs typeface="Times New Roman" panose="02020603050405020304" pitchFamily="18" charset="0"/>
              </a:rPr>
              <a:t>2- Inferior angle is continuous with the central canal of the closed medulla.</a:t>
            </a:r>
          </a:p>
          <a:p>
            <a:pPr marL="0" indent="0" algn="justLow">
              <a:lnSpc>
                <a:spcPct val="125000"/>
              </a:lnSpc>
              <a:spcBef>
                <a:spcPts val="0"/>
              </a:spcBef>
              <a:buNone/>
              <a:tabLst>
                <a:tab pos="97401" algn="l"/>
                <a:tab pos="4554935" algn="r"/>
              </a:tabLst>
            </a:pPr>
            <a:r>
              <a:rPr lang="en-US" sz="1955" b="1" dirty="0">
                <a:latin typeface="Times New Roman" panose="02020603050405020304" pitchFamily="18" charset="0"/>
                <a:ea typeface="Calibri" panose="020F0502020204030204" pitchFamily="34" charset="0"/>
                <a:cs typeface="Times New Roman" panose="02020603050405020304" pitchFamily="18" charset="0"/>
              </a:rPr>
              <a:t>3- 3 openings in the lower part of the roof which transmit cerebrospinal fluid to the subarachnoid space.</a:t>
            </a:r>
          </a:p>
          <a:p>
            <a:pPr marL="0" indent="0" algn="justLow">
              <a:lnSpc>
                <a:spcPct val="125000"/>
              </a:lnSpc>
              <a:spcBef>
                <a:spcPts val="0"/>
              </a:spcBef>
              <a:buNone/>
              <a:tabLst>
                <a:tab pos="97401" algn="l"/>
                <a:tab pos="4554935" algn="r"/>
              </a:tabLst>
            </a:pPr>
            <a:r>
              <a:rPr lang="en-US" sz="1955" b="1" dirty="0">
                <a:latin typeface="Times New Roman" panose="02020603050405020304" pitchFamily="18" charset="0"/>
                <a:ea typeface="Times New Roman" panose="02020603050405020304" pitchFamily="18" charset="0"/>
                <a:cs typeface="Times New Roman" panose="02020603050405020304" pitchFamily="18" charset="0"/>
              </a:rPr>
              <a:t> a- One Median opening (foramen of </a:t>
            </a:r>
            <a:r>
              <a:rPr lang="en-US" sz="1955" b="1" dirty="0" err="1">
                <a:latin typeface="Times New Roman" panose="02020603050405020304" pitchFamily="18" charset="0"/>
                <a:ea typeface="Times New Roman" panose="02020603050405020304" pitchFamily="18" charset="0"/>
                <a:cs typeface="Times New Roman" panose="02020603050405020304" pitchFamily="18" charset="0"/>
              </a:rPr>
              <a:t>Magendie</a:t>
            </a:r>
            <a:r>
              <a:rPr lang="en-US" sz="1955" b="1" dirty="0">
                <a:latin typeface="Times New Roman" panose="02020603050405020304" pitchFamily="18" charset="0"/>
                <a:ea typeface="Times New Roman" panose="02020603050405020304" pitchFamily="18" charset="0"/>
                <a:cs typeface="Times New Roman" panose="02020603050405020304" pitchFamily="18" charset="0"/>
              </a:rPr>
              <a:t>) in the lower part of the roof.</a:t>
            </a:r>
          </a:p>
          <a:p>
            <a:pPr marL="0" indent="0" algn="justLow">
              <a:lnSpc>
                <a:spcPct val="125000"/>
              </a:lnSpc>
              <a:spcBef>
                <a:spcPts val="0"/>
              </a:spcBef>
              <a:buNone/>
              <a:tabLst>
                <a:tab pos="97401" algn="l"/>
                <a:tab pos="4554935" algn="r"/>
              </a:tabLst>
            </a:pPr>
            <a:r>
              <a:rPr lang="en-US" sz="1955" b="1" dirty="0">
                <a:latin typeface="Times New Roman" panose="02020603050405020304" pitchFamily="18" charset="0"/>
                <a:ea typeface="Times New Roman" panose="02020603050405020304" pitchFamily="18" charset="0"/>
                <a:cs typeface="Times New Roman" panose="02020603050405020304" pitchFamily="18" charset="0"/>
              </a:rPr>
              <a:t> b- Two Lateral openings (foramen of </a:t>
            </a:r>
            <a:r>
              <a:rPr lang="en-US" sz="1955" b="1" dirty="0" err="1">
                <a:latin typeface="Times New Roman" panose="02020603050405020304" pitchFamily="18" charset="0"/>
                <a:ea typeface="Times New Roman" panose="02020603050405020304" pitchFamily="18" charset="0"/>
                <a:cs typeface="Times New Roman" panose="02020603050405020304" pitchFamily="18" charset="0"/>
              </a:rPr>
              <a:t>Luschka</a:t>
            </a:r>
            <a:r>
              <a:rPr lang="en-US" sz="1955" b="1" dirty="0">
                <a:latin typeface="Times New Roman" panose="02020603050405020304" pitchFamily="18" charset="0"/>
                <a:ea typeface="Times New Roman" panose="02020603050405020304" pitchFamily="18" charset="0"/>
                <a:cs typeface="Times New Roman" panose="02020603050405020304" pitchFamily="18" charset="0"/>
              </a:rPr>
              <a:t>) one in each lateral recess.</a:t>
            </a:r>
          </a:p>
          <a:p>
            <a:pPr algn="justLow">
              <a:lnSpc>
                <a:spcPct val="125000"/>
              </a:lnSpc>
              <a:spcBef>
                <a:spcPts val="0"/>
              </a:spcBef>
              <a:tabLst>
                <a:tab pos="97401" algn="l"/>
                <a:tab pos="4554935" algn="r"/>
              </a:tabLst>
            </a:pPr>
            <a:r>
              <a:rPr lang="en-US" sz="1955"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Recesses of the fourth ventricle:</a:t>
            </a:r>
          </a:p>
          <a:p>
            <a:pPr marL="0" indent="0" algn="justLow">
              <a:lnSpc>
                <a:spcPct val="125000"/>
              </a:lnSpc>
              <a:spcBef>
                <a:spcPts val="0"/>
              </a:spcBef>
              <a:buNone/>
              <a:tabLst>
                <a:tab pos="97401" algn="l"/>
                <a:tab pos="4554935" algn="r"/>
              </a:tabLst>
            </a:pPr>
            <a:r>
              <a:rPr lang="en-US" sz="1955"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955" b="1" dirty="0">
                <a:latin typeface="Times New Roman" panose="02020603050405020304" pitchFamily="18" charset="0"/>
                <a:ea typeface="Times New Roman" panose="02020603050405020304" pitchFamily="18" charset="0"/>
                <a:cs typeface="Times New Roman" panose="02020603050405020304" pitchFamily="18" charset="0"/>
              </a:rPr>
              <a:t>1- 2 Lateral recesses; extend behind the inferior cerebellar peduncles.</a:t>
            </a:r>
          </a:p>
          <a:p>
            <a:pPr marL="0" indent="0" algn="justLow">
              <a:lnSpc>
                <a:spcPct val="125000"/>
              </a:lnSpc>
              <a:spcBef>
                <a:spcPts val="0"/>
              </a:spcBef>
              <a:buNone/>
              <a:tabLst>
                <a:tab pos="97401" algn="l"/>
                <a:tab pos="4554935" algn="r"/>
              </a:tabLst>
            </a:pPr>
            <a:r>
              <a:rPr lang="en-US" sz="1955"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955" b="1" dirty="0">
                <a:latin typeface="Times New Roman" panose="02020603050405020304" pitchFamily="18" charset="0"/>
                <a:ea typeface="Times New Roman" panose="02020603050405020304" pitchFamily="18" charset="0"/>
                <a:cs typeface="Times New Roman" panose="02020603050405020304" pitchFamily="18" charset="0"/>
              </a:rPr>
              <a:t>2- Dorsal recess extends in the gap between superior &amp; inferior medullary vela.</a:t>
            </a:r>
          </a:p>
          <a:p>
            <a:pPr algn="justLow">
              <a:lnSpc>
                <a:spcPct val="125000"/>
              </a:lnSpc>
              <a:buClr>
                <a:srgbClr val="FF0000"/>
              </a:buClr>
              <a:buFont typeface="Symbol" panose="05050102010706020507" pitchFamily="18" charset="2"/>
              <a:buChar char=""/>
              <a:tabLst>
                <a:tab pos="97401" algn="l"/>
                <a:tab pos="97401" algn="l"/>
                <a:tab pos="343769" algn="l"/>
                <a:tab pos="4554935" algn="r"/>
              </a:tabLst>
            </a:pPr>
            <a:r>
              <a:rPr lang="en-US" sz="2105"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Tela choroidea and Choroid plexus of the fourth ventricle;</a:t>
            </a:r>
            <a:endParaRPr lang="en-US" sz="2105"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endParaRPr>
          </a:p>
          <a:p>
            <a:pPr marL="0" indent="0" algn="justLow">
              <a:lnSpc>
                <a:spcPct val="125000"/>
              </a:lnSpc>
              <a:buNone/>
              <a:tabLst>
                <a:tab pos="97401" algn="l"/>
                <a:tab pos="97401" algn="l"/>
                <a:tab pos="4554935" algn="r"/>
              </a:tabLst>
            </a:pPr>
            <a:r>
              <a:rPr lang="en-US" sz="2105"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 Tela choroidea is a </a:t>
            </a:r>
            <a:r>
              <a:rPr lang="en-US" sz="2105"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double layer of pia matter </a:t>
            </a:r>
            <a:r>
              <a:rPr lang="en-US" sz="2105"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that invaginated by the choroid plexus into the cavity of the ventricle.</a:t>
            </a:r>
          </a:p>
          <a:p>
            <a:pPr marL="0" indent="0" algn="justLow">
              <a:lnSpc>
                <a:spcPct val="125000"/>
              </a:lnSpc>
              <a:buNone/>
              <a:tabLst>
                <a:tab pos="97401" algn="l"/>
                <a:tab pos="97401" algn="l"/>
                <a:tab pos="4554935" algn="r"/>
              </a:tabLst>
            </a:pPr>
            <a:r>
              <a:rPr lang="en-US" sz="2105"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 Choroid plexuses, branches from the </a:t>
            </a:r>
            <a:r>
              <a:rPr lang="en-US" sz="2105"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posterior inferior cerebellar arteries</a:t>
            </a:r>
            <a:r>
              <a:rPr lang="en-US" sz="2105"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secrete C.S.F. into the cavity of the 4</a:t>
            </a:r>
            <a:r>
              <a:rPr lang="en-US" sz="2105" b="1" baseline="30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th</a:t>
            </a:r>
            <a:r>
              <a:rPr lang="en-US" sz="2105"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ventricle.</a:t>
            </a:r>
          </a:p>
          <a:p>
            <a:pPr marL="0" indent="0" algn="justLow">
              <a:lnSpc>
                <a:spcPct val="125000"/>
              </a:lnSpc>
              <a:spcBef>
                <a:spcPts val="0"/>
              </a:spcBef>
              <a:buNone/>
              <a:tabLst>
                <a:tab pos="97401" algn="l"/>
                <a:tab pos="4554935" algn="r"/>
              </a:tabLst>
            </a:pPr>
            <a:endParaRPr lang="en-US" sz="1955" b="1" dirty="0">
              <a:solidFill>
                <a:srgbClr val="FF0000"/>
              </a:solidFill>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42176716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19201"/>
            <a:ext cx="7772400" cy="2381250"/>
          </a:xfrm>
        </p:spPr>
        <p:txBody>
          <a:bodyPr>
            <a:noAutofit/>
          </a:bodyPr>
          <a:lstStyle/>
          <a:p>
            <a:r>
              <a:rPr lang="en-US" sz="9600" b="1" dirty="0"/>
              <a:t>THANK YOU</a:t>
            </a:r>
            <a:endParaRPr lang="ar-LB" sz="9600" b="1" dirty="0"/>
          </a:p>
        </p:txBody>
      </p:sp>
      <p:sp>
        <p:nvSpPr>
          <p:cNvPr id="3" name="Subtitle 2"/>
          <p:cNvSpPr>
            <a:spLocks noGrp="1"/>
          </p:cNvSpPr>
          <p:nvPr>
            <p:ph type="subTitle" idx="1"/>
          </p:nvPr>
        </p:nvSpPr>
        <p:spPr/>
        <p:txBody>
          <a:bodyPr>
            <a:normAutofit/>
          </a:bodyPr>
          <a:lstStyle/>
          <a:p>
            <a:r>
              <a:rPr lang="en-US" sz="6600" b="1" dirty="0">
                <a:solidFill>
                  <a:srgbClr val="FF0000"/>
                </a:solidFill>
              </a:rPr>
              <a:t>BEST WISHES</a:t>
            </a:r>
            <a:endParaRPr lang="ar-LB" sz="6600" b="1" dirty="0">
              <a:solidFill>
                <a:srgbClr val="FF0000"/>
              </a:solidFill>
            </a:endParaRPr>
          </a:p>
        </p:txBody>
      </p:sp>
    </p:spTree>
    <p:extLst>
      <p:ext uri="{BB962C8B-B14F-4D97-AF65-F5344CB8AC3E}">
        <p14:creationId xmlns:p14="http://schemas.microsoft.com/office/powerpoint/2010/main" val="36295427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E73AAF-FD0E-48B7-B881-049A416F5A3D}"/>
              </a:ext>
            </a:extLst>
          </p:cNvPr>
          <p:cNvSpPr>
            <a:spLocks noGrp="1"/>
          </p:cNvSpPr>
          <p:nvPr>
            <p:ph type="title"/>
          </p:nvPr>
        </p:nvSpPr>
        <p:spPr>
          <a:xfrm>
            <a:off x="457200" y="274638"/>
            <a:ext cx="3962400" cy="639762"/>
          </a:xfrm>
        </p:spPr>
        <p:txBody>
          <a:bodyPr rtlCol="0">
            <a:normAutofit fontScale="90000"/>
          </a:bodyPr>
          <a:lstStyle/>
          <a:p>
            <a:pPr eaLnBrk="1" fontAlgn="auto" hangingPunct="1">
              <a:spcAft>
                <a:spcPts val="0"/>
              </a:spcAft>
              <a:defRPr/>
            </a:pPr>
            <a:r>
              <a:rPr lang="en-US" b="1" dirty="0">
                <a:solidFill>
                  <a:srgbClr val="C00000"/>
                </a:solidFill>
                <a:effectLst>
                  <a:outerShdw blurRad="38100" dist="38100" dir="2700000" algn="tl">
                    <a:srgbClr val="000000">
                      <a:alpha val="43137"/>
                    </a:srgbClr>
                  </a:outerShdw>
                </a:effectLst>
              </a:rPr>
              <a:t>BRAIN STEM</a:t>
            </a:r>
          </a:p>
        </p:txBody>
      </p:sp>
      <p:sp>
        <p:nvSpPr>
          <p:cNvPr id="4" name="Content Placeholder 3">
            <a:extLst>
              <a:ext uri="{FF2B5EF4-FFF2-40B4-BE49-F238E27FC236}">
                <a16:creationId xmlns:a16="http://schemas.microsoft.com/office/drawing/2014/main" id="{015B9358-E8AC-4779-A72B-B919C3E6D84B}"/>
              </a:ext>
            </a:extLst>
          </p:cNvPr>
          <p:cNvSpPr>
            <a:spLocks noGrp="1"/>
          </p:cNvSpPr>
          <p:nvPr>
            <p:ph sz="half" idx="1"/>
          </p:nvPr>
        </p:nvSpPr>
        <p:spPr>
          <a:xfrm>
            <a:off x="228600" y="914400"/>
            <a:ext cx="4038600" cy="5181600"/>
          </a:xfrm>
          <a:ln>
            <a:solidFill>
              <a:schemeClr val="tx1"/>
            </a:solidFill>
          </a:ln>
        </p:spPr>
        <p:txBody>
          <a:bodyPr rtlCol="0">
            <a:normAutofit fontScale="92500" lnSpcReduction="20000"/>
          </a:bodyPr>
          <a:lstStyle/>
          <a:p>
            <a:pPr eaLnBrk="1" fontAlgn="auto" hangingPunct="1">
              <a:spcAft>
                <a:spcPts val="0"/>
              </a:spcAft>
              <a:buFont typeface="Wingdings" pitchFamily="2" charset="2"/>
              <a:buChar char="q"/>
              <a:defRPr/>
            </a:pPr>
            <a:r>
              <a:rPr lang="en-US" b="1" dirty="0">
                <a:solidFill>
                  <a:schemeClr val="accent6">
                    <a:lumMod val="75000"/>
                  </a:schemeClr>
                </a:solidFill>
                <a:effectLst>
                  <a:outerShdw blurRad="38100" dist="38100" dir="2700000" algn="tl">
                    <a:srgbClr val="000000">
                      <a:alpha val="43137"/>
                    </a:srgbClr>
                  </a:outerShdw>
                </a:effectLst>
              </a:rPr>
              <a:t>SITE:</a:t>
            </a:r>
          </a:p>
          <a:p>
            <a:pPr eaLnBrk="1" fontAlgn="auto" hangingPunct="1">
              <a:spcAft>
                <a:spcPts val="0"/>
              </a:spcAft>
              <a:defRPr/>
            </a:pPr>
            <a:r>
              <a:rPr lang="en-US" b="1" dirty="0">
                <a:solidFill>
                  <a:srgbClr val="0070C0"/>
                </a:solidFill>
              </a:rPr>
              <a:t>It lies on the basilar part of occipital bone (clivus).</a:t>
            </a:r>
          </a:p>
          <a:p>
            <a:pPr eaLnBrk="1" fontAlgn="auto" hangingPunct="1">
              <a:spcAft>
                <a:spcPts val="0"/>
              </a:spcAft>
              <a:buFont typeface="Wingdings" pitchFamily="2" charset="2"/>
              <a:buChar char="q"/>
              <a:defRPr/>
            </a:pPr>
            <a:r>
              <a:rPr lang="en-US" b="1" dirty="0">
                <a:solidFill>
                  <a:schemeClr val="accent6">
                    <a:lumMod val="75000"/>
                  </a:schemeClr>
                </a:solidFill>
                <a:effectLst>
                  <a:outerShdw blurRad="38100" dist="38100" dir="2700000" algn="tl">
                    <a:srgbClr val="000000">
                      <a:alpha val="43137"/>
                    </a:srgbClr>
                  </a:outerShdw>
                </a:effectLst>
              </a:rPr>
              <a:t>PARTS: </a:t>
            </a:r>
            <a:r>
              <a:rPr lang="en-US" b="1" i="1" dirty="0">
                <a:solidFill>
                  <a:srgbClr val="0070C0"/>
                </a:solidFill>
              </a:rPr>
              <a:t>From above downwards:</a:t>
            </a:r>
          </a:p>
          <a:p>
            <a:pPr eaLnBrk="1" fontAlgn="auto" hangingPunct="1">
              <a:spcAft>
                <a:spcPts val="0"/>
              </a:spcAft>
              <a:defRPr/>
            </a:pPr>
            <a:r>
              <a:rPr lang="en-US" b="1" i="1" dirty="0">
                <a:solidFill>
                  <a:srgbClr val="0070C0"/>
                </a:solidFill>
              </a:rPr>
              <a:t>Mid brain, pons &amp; medulla oblongata</a:t>
            </a:r>
            <a:endParaRPr lang="en-US" b="1" dirty="0">
              <a:solidFill>
                <a:srgbClr val="0070C0"/>
              </a:solidFill>
            </a:endParaRPr>
          </a:p>
          <a:p>
            <a:pPr eaLnBrk="1" fontAlgn="auto" hangingPunct="1">
              <a:spcAft>
                <a:spcPts val="0"/>
              </a:spcAft>
              <a:buFont typeface="Wingdings" pitchFamily="2" charset="2"/>
              <a:buChar char="q"/>
              <a:defRPr/>
            </a:pPr>
            <a:r>
              <a:rPr lang="en-US" b="1" dirty="0">
                <a:solidFill>
                  <a:schemeClr val="accent6">
                    <a:lumMod val="75000"/>
                  </a:schemeClr>
                </a:solidFill>
                <a:effectLst>
                  <a:outerShdw blurRad="38100" dist="38100" dir="2700000" algn="tl">
                    <a:srgbClr val="000000">
                      <a:alpha val="43137"/>
                    </a:srgbClr>
                  </a:outerShdw>
                </a:effectLst>
              </a:rPr>
              <a:t>CONNECTIONS WITH CEREBELLUM:</a:t>
            </a:r>
          </a:p>
          <a:p>
            <a:pPr eaLnBrk="1" fontAlgn="auto" hangingPunct="1">
              <a:spcAft>
                <a:spcPts val="0"/>
              </a:spcAft>
              <a:defRPr/>
            </a:pPr>
            <a:r>
              <a:rPr lang="en-US" b="1" dirty="0">
                <a:solidFill>
                  <a:srgbClr val="0070C0"/>
                </a:solidFill>
              </a:rPr>
              <a:t>Each part of brain stem is connected to cerebellum by cerebellar peduncles (superior, middle &amp; inferior).</a:t>
            </a:r>
          </a:p>
        </p:txBody>
      </p:sp>
      <p:pic>
        <p:nvPicPr>
          <p:cNvPr id="5125" name="Picture 2" descr="C:\Documents and Settings\user1\Desktop\brain\F66122-008-f027.jpg">
            <a:extLst>
              <a:ext uri="{FF2B5EF4-FFF2-40B4-BE49-F238E27FC236}">
                <a16:creationId xmlns:a16="http://schemas.microsoft.com/office/drawing/2014/main" id="{6E86E091-F46E-48A9-AFB7-B9658AE890B9}"/>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l="15094"/>
          <a:stretch>
            <a:fillRect/>
          </a:stretch>
        </p:blipFill>
        <p:spPr>
          <a:xfrm>
            <a:off x="4495800" y="274638"/>
            <a:ext cx="4419600" cy="6049962"/>
          </a:xfrm>
          <a:ln>
            <a:solidFill>
              <a:schemeClr val="tx1"/>
            </a:solidFill>
            <a:miter lim="800000"/>
            <a:headEnd/>
            <a:tailEnd/>
          </a:ln>
        </p:spPr>
      </p:pic>
    </p:spTree>
    <p:extLst>
      <p:ext uri="{BB962C8B-B14F-4D97-AF65-F5344CB8AC3E}">
        <p14:creationId xmlns:p14="http://schemas.microsoft.com/office/powerpoint/2010/main" val="10465215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8A0D8-3D3C-43AD-B2BD-0671E9CF391B}"/>
              </a:ext>
            </a:extLst>
          </p:cNvPr>
          <p:cNvSpPr>
            <a:spLocks noGrp="1"/>
          </p:cNvSpPr>
          <p:nvPr>
            <p:ph type="title"/>
          </p:nvPr>
        </p:nvSpPr>
        <p:spPr>
          <a:xfrm>
            <a:off x="457200" y="274638"/>
            <a:ext cx="8229600" cy="563562"/>
          </a:xfrm>
          <a:solidFill>
            <a:schemeClr val="accent6">
              <a:lumMod val="20000"/>
              <a:lumOff val="80000"/>
            </a:schemeClr>
          </a:solidFill>
        </p:spPr>
        <p:txBody>
          <a:bodyPr rtlCol="0">
            <a:normAutofit fontScale="90000"/>
          </a:bodyPr>
          <a:lstStyle/>
          <a:p>
            <a:pPr eaLnBrk="1" fontAlgn="auto" hangingPunct="1">
              <a:spcAft>
                <a:spcPts val="0"/>
              </a:spcAft>
              <a:defRPr/>
            </a:pPr>
            <a:r>
              <a:rPr lang="en-US" b="1" dirty="0">
                <a:solidFill>
                  <a:srgbClr val="C00000"/>
                </a:solidFill>
                <a:effectLst>
                  <a:outerShdw blurRad="38100" dist="38100" dir="2700000" algn="tl">
                    <a:srgbClr val="000000">
                      <a:alpha val="43137"/>
                    </a:srgbClr>
                  </a:outerShdw>
                </a:effectLst>
              </a:rPr>
              <a:t>FUNCTIONS OF BRAIN STEM</a:t>
            </a:r>
          </a:p>
        </p:txBody>
      </p:sp>
      <p:sp>
        <p:nvSpPr>
          <p:cNvPr id="3" name="Content Placeholder 2">
            <a:extLst>
              <a:ext uri="{FF2B5EF4-FFF2-40B4-BE49-F238E27FC236}">
                <a16:creationId xmlns:a16="http://schemas.microsoft.com/office/drawing/2014/main" id="{E206877B-0A5F-46A4-B827-3D78B4E40138}"/>
              </a:ext>
            </a:extLst>
          </p:cNvPr>
          <p:cNvSpPr>
            <a:spLocks noGrp="1"/>
          </p:cNvSpPr>
          <p:nvPr>
            <p:ph sz="half" idx="1"/>
          </p:nvPr>
        </p:nvSpPr>
        <p:spPr>
          <a:xfrm>
            <a:off x="152400" y="1371600"/>
            <a:ext cx="4724400" cy="4800600"/>
          </a:xfrm>
        </p:spPr>
        <p:txBody>
          <a:bodyPr rtlCol="0">
            <a:normAutofit fontScale="92500" lnSpcReduction="10000"/>
          </a:bodyPr>
          <a:lstStyle/>
          <a:p>
            <a:pPr marL="609600" indent="-609600" eaLnBrk="1" fontAlgn="auto" hangingPunct="1">
              <a:lnSpc>
                <a:spcPct val="80000"/>
              </a:lnSpc>
              <a:spcAft>
                <a:spcPts val="0"/>
              </a:spcAft>
              <a:buFontTx/>
              <a:buAutoNum type="arabicPeriod"/>
              <a:defRPr/>
            </a:pPr>
            <a:r>
              <a:rPr lang="en-US" b="1" dirty="0">
                <a:solidFill>
                  <a:srgbClr val="0070C0"/>
                </a:solidFill>
                <a:effectLst>
                  <a:outerShdw blurRad="38100" dist="38100" dir="2700000" algn="tl">
                    <a:srgbClr val="000000">
                      <a:alpha val="43137"/>
                    </a:srgbClr>
                  </a:outerShdw>
                </a:effectLst>
              </a:rPr>
              <a:t>Pathway of tracts </a:t>
            </a:r>
            <a:r>
              <a:rPr lang="en-US" b="1" dirty="0">
                <a:solidFill>
                  <a:srgbClr val="0070C0"/>
                </a:solidFill>
              </a:rPr>
              <a:t>between cerebral cortex &amp; spinal cord.</a:t>
            </a:r>
          </a:p>
          <a:p>
            <a:pPr marL="609600" indent="-609600" eaLnBrk="1" fontAlgn="auto" hangingPunct="1">
              <a:lnSpc>
                <a:spcPct val="80000"/>
              </a:lnSpc>
              <a:spcAft>
                <a:spcPts val="0"/>
              </a:spcAft>
              <a:buFontTx/>
              <a:buAutoNum type="arabicPeriod"/>
              <a:defRPr/>
            </a:pPr>
            <a:r>
              <a:rPr lang="en-US" b="1" dirty="0">
                <a:solidFill>
                  <a:srgbClr val="0070C0"/>
                </a:solidFill>
                <a:effectLst>
                  <a:outerShdw blurRad="38100" dist="38100" dir="2700000" algn="tl">
                    <a:srgbClr val="000000">
                      <a:alpha val="43137"/>
                    </a:srgbClr>
                  </a:outerShdw>
                </a:effectLst>
              </a:rPr>
              <a:t>Site of origin of nuclei of cranial nerves </a:t>
            </a:r>
            <a:r>
              <a:rPr lang="en-US" b="1" dirty="0">
                <a:solidFill>
                  <a:srgbClr val="0070C0"/>
                </a:solidFill>
              </a:rPr>
              <a:t>(from 3</a:t>
            </a:r>
            <a:r>
              <a:rPr lang="en-US" b="1" baseline="30000" dirty="0">
                <a:solidFill>
                  <a:srgbClr val="0070C0"/>
                </a:solidFill>
              </a:rPr>
              <a:t>rd</a:t>
            </a:r>
            <a:r>
              <a:rPr lang="en-US" b="1" dirty="0">
                <a:solidFill>
                  <a:srgbClr val="0070C0"/>
                </a:solidFill>
              </a:rPr>
              <a:t> to 12</a:t>
            </a:r>
            <a:r>
              <a:rPr lang="en-US" b="1" baseline="30000" dirty="0">
                <a:solidFill>
                  <a:srgbClr val="0070C0"/>
                </a:solidFill>
              </a:rPr>
              <a:t>th</a:t>
            </a:r>
            <a:r>
              <a:rPr lang="en-US" b="1" dirty="0">
                <a:solidFill>
                  <a:srgbClr val="0070C0"/>
                </a:solidFill>
              </a:rPr>
              <a:t>).</a:t>
            </a:r>
          </a:p>
          <a:p>
            <a:pPr marL="609600" indent="-609600" eaLnBrk="1" fontAlgn="auto" hangingPunct="1">
              <a:lnSpc>
                <a:spcPct val="80000"/>
              </a:lnSpc>
              <a:spcAft>
                <a:spcPts val="0"/>
              </a:spcAft>
              <a:buFontTx/>
              <a:buAutoNum type="arabicPeriod"/>
              <a:defRPr/>
            </a:pPr>
            <a:r>
              <a:rPr lang="en-US" b="1" dirty="0">
                <a:solidFill>
                  <a:srgbClr val="0070C0"/>
                </a:solidFill>
                <a:effectLst>
                  <a:outerShdw blurRad="38100" dist="38100" dir="2700000" algn="tl">
                    <a:srgbClr val="000000">
                      <a:alpha val="43137"/>
                    </a:srgbClr>
                  </a:outerShdw>
                </a:effectLst>
              </a:rPr>
              <a:t>Site of emergence of cranial nerves (from 3</a:t>
            </a:r>
            <a:r>
              <a:rPr lang="en-US" b="1" baseline="30000" dirty="0">
                <a:solidFill>
                  <a:srgbClr val="0070C0"/>
                </a:solidFill>
                <a:effectLst>
                  <a:outerShdw blurRad="38100" dist="38100" dir="2700000" algn="tl">
                    <a:srgbClr val="000000">
                      <a:alpha val="43137"/>
                    </a:srgbClr>
                  </a:outerShdw>
                </a:effectLst>
              </a:rPr>
              <a:t>rd</a:t>
            </a:r>
            <a:r>
              <a:rPr lang="en-US" b="1" dirty="0">
                <a:solidFill>
                  <a:srgbClr val="0070C0"/>
                </a:solidFill>
                <a:effectLst>
                  <a:outerShdw blurRad="38100" dist="38100" dir="2700000" algn="tl">
                    <a:srgbClr val="000000">
                      <a:alpha val="43137"/>
                    </a:srgbClr>
                  </a:outerShdw>
                </a:effectLst>
              </a:rPr>
              <a:t> to 12</a:t>
            </a:r>
            <a:r>
              <a:rPr lang="en-US" b="1" baseline="30000" dirty="0">
                <a:solidFill>
                  <a:srgbClr val="0070C0"/>
                </a:solidFill>
                <a:effectLst>
                  <a:outerShdw blurRad="38100" dist="38100" dir="2700000" algn="tl">
                    <a:srgbClr val="000000">
                      <a:alpha val="43137"/>
                    </a:srgbClr>
                  </a:outerShdw>
                </a:effectLst>
              </a:rPr>
              <a:t>th</a:t>
            </a:r>
            <a:r>
              <a:rPr lang="en-US" b="1" dirty="0">
                <a:solidFill>
                  <a:srgbClr val="0070C0"/>
                </a:solidFill>
                <a:effectLst>
                  <a:outerShdw blurRad="38100" dist="38100" dir="2700000" algn="tl">
                    <a:srgbClr val="000000">
                      <a:alpha val="43137"/>
                    </a:srgbClr>
                  </a:outerShdw>
                </a:effectLst>
              </a:rPr>
              <a:t>).</a:t>
            </a:r>
          </a:p>
          <a:p>
            <a:pPr marL="609600" indent="-609600" eaLnBrk="1" fontAlgn="auto" hangingPunct="1">
              <a:lnSpc>
                <a:spcPct val="80000"/>
              </a:lnSpc>
              <a:spcAft>
                <a:spcPts val="0"/>
              </a:spcAft>
              <a:buFontTx/>
              <a:buAutoNum type="arabicPeriod"/>
              <a:defRPr/>
            </a:pPr>
            <a:r>
              <a:rPr lang="en-US" b="1" dirty="0">
                <a:solidFill>
                  <a:srgbClr val="0070C0"/>
                </a:solidFill>
              </a:rPr>
              <a:t>Contains groups of nuclei &amp; related fibers known as </a:t>
            </a:r>
            <a:r>
              <a:rPr lang="en-US" b="1" dirty="0">
                <a:solidFill>
                  <a:srgbClr val="0070C0"/>
                </a:solidFill>
                <a:effectLst>
                  <a:outerShdw blurRad="38100" dist="38100" dir="2700000" algn="tl">
                    <a:srgbClr val="000000">
                      <a:alpha val="43137"/>
                    </a:srgbClr>
                  </a:outerShdw>
                </a:effectLst>
              </a:rPr>
              <a:t>reticular formation </a:t>
            </a:r>
            <a:r>
              <a:rPr lang="en-US" b="1" dirty="0">
                <a:solidFill>
                  <a:srgbClr val="0070C0"/>
                </a:solidFill>
              </a:rPr>
              <a:t>responsible for: </a:t>
            </a:r>
            <a:r>
              <a:rPr lang="en-US" b="1" i="1" dirty="0">
                <a:solidFill>
                  <a:srgbClr val="0070C0"/>
                </a:solidFill>
              </a:rPr>
              <a:t>control of level of consciousness, perception of pain, regulation of cardiovascular &amp; respiratory systems.</a:t>
            </a:r>
          </a:p>
          <a:p>
            <a:pPr eaLnBrk="1" fontAlgn="auto" hangingPunct="1">
              <a:spcAft>
                <a:spcPts val="0"/>
              </a:spcAft>
              <a:defRPr/>
            </a:pPr>
            <a:endParaRPr lang="en-US" dirty="0"/>
          </a:p>
        </p:txBody>
      </p:sp>
      <p:pic>
        <p:nvPicPr>
          <p:cNvPr id="7172" name="Picture 4" descr="Untitled-2">
            <a:extLst>
              <a:ext uri="{FF2B5EF4-FFF2-40B4-BE49-F238E27FC236}">
                <a16:creationId xmlns:a16="http://schemas.microsoft.com/office/drawing/2014/main" id="{A1A97019-A326-49D5-9B1C-AEBAF097621B}"/>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6781800" y="1600200"/>
            <a:ext cx="1862138" cy="2057400"/>
          </a:xfrm>
          <a:ln>
            <a:solidFill>
              <a:schemeClr val="tx1"/>
            </a:solidFill>
            <a:miter lim="800000"/>
            <a:headEnd/>
            <a:tailEnd/>
          </a:ln>
        </p:spPr>
      </p:pic>
      <p:pic>
        <p:nvPicPr>
          <p:cNvPr id="7173" name="Picture 4" descr="Untitled-6">
            <a:extLst>
              <a:ext uri="{FF2B5EF4-FFF2-40B4-BE49-F238E27FC236}">
                <a16:creationId xmlns:a16="http://schemas.microsoft.com/office/drawing/2014/main" id="{C22B2E2A-29AF-460F-B672-71AE12D6CD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5347" t="9067" r="4779" b="8881"/>
          <a:stretch>
            <a:fillRect/>
          </a:stretch>
        </p:blipFill>
        <p:spPr bwMode="auto">
          <a:xfrm>
            <a:off x="4800600" y="3886200"/>
            <a:ext cx="4029075" cy="2438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7174" name="Picture 4" descr="Untitled-1">
            <a:extLst>
              <a:ext uri="{FF2B5EF4-FFF2-40B4-BE49-F238E27FC236}">
                <a16:creationId xmlns:a16="http://schemas.microsoft.com/office/drawing/2014/main" id="{2696A2C0-BA8C-4D74-9C78-1D4D58AED37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0600" y="990600"/>
            <a:ext cx="1812925" cy="27162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7" name="Rounded Rectangle 6">
            <a:extLst>
              <a:ext uri="{FF2B5EF4-FFF2-40B4-BE49-F238E27FC236}">
                <a16:creationId xmlns:a16="http://schemas.microsoft.com/office/drawing/2014/main" id="{F8F1A749-60E3-4ADB-97C3-0C71177D1665}"/>
              </a:ext>
            </a:extLst>
          </p:cNvPr>
          <p:cNvSpPr/>
          <p:nvPr/>
        </p:nvSpPr>
        <p:spPr>
          <a:xfrm>
            <a:off x="4800600" y="5638800"/>
            <a:ext cx="1219200" cy="228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9066565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US" b="1" dirty="0"/>
              <a:t>External features of the medulla</a:t>
            </a:r>
            <a:endParaRPr lang="ar-LB" b="1" dirty="0"/>
          </a:p>
        </p:txBody>
      </p:sp>
      <p:sp>
        <p:nvSpPr>
          <p:cNvPr id="3" name="Content Placeholder 2"/>
          <p:cNvSpPr>
            <a:spLocks noGrp="1"/>
          </p:cNvSpPr>
          <p:nvPr>
            <p:ph sz="half" idx="1"/>
          </p:nvPr>
        </p:nvSpPr>
        <p:spPr>
          <a:xfrm>
            <a:off x="0" y="838200"/>
            <a:ext cx="3961991" cy="5029200"/>
          </a:xfrm>
        </p:spPr>
        <p:txBody>
          <a:bodyPr>
            <a:normAutofit fontScale="92500" lnSpcReduction="20000"/>
          </a:bodyPr>
          <a:lstStyle/>
          <a:p>
            <a:pPr marL="0" indent="0" algn="just">
              <a:buNone/>
            </a:pPr>
            <a:r>
              <a:rPr lang="en-US" b="1" dirty="0">
                <a:solidFill>
                  <a:srgbClr val="FF0000"/>
                </a:solidFill>
              </a:rPr>
              <a:t>    </a:t>
            </a:r>
            <a:r>
              <a:rPr lang="en-US" sz="3300" b="1" dirty="0">
                <a:solidFill>
                  <a:srgbClr val="FF0000"/>
                </a:solidFill>
              </a:rPr>
              <a:t>A. Ventral surface: </a:t>
            </a:r>
            <a:r>
              <a:rPr lang="en-US" b="1" dirty="0"/>
              <a:t>It presents the following features :</a:t>
            </a:r>
            <a:endParaRPr lang="en-US" dirty="0"/>
          </a:p>
          <a:p>
            <a:pPr lvl="0" algn="just"/>
            <a:r>
              <a:rPr lang="en-US" b="1" dirty="0">
                <a:solidFill>
                  <a:srgbClr val="FF0000"/>
                </a:solidFill>
              </a:rPr>
              <a:t>Anteromedian fissure </a:t>
            </a:r>
            <a:r>
              <a:rPr lang="en-US" b="1" dirty="0"/>
              <a:t>which is an upward extension of the anteromedian fissure of the spinal cord. In the lower part of the medulla, the anteromedian fissure is traversed by the decussating fibers of the pyramidal tract (</a:t>
            </a:r>
            <a:r>
              <a:rPr lang="en-US" b="1" dirty="0">
                <a:solidFill>
                  <a:srgbClr val="FF0000"/>
                </a:solidFill>
              </a:rPr>
              <a:t>motor decussation</a:t>
            </a:r>
            <a:r>
              <a:rPr lang="en-US" b="1" dirty="0"/>
              <a:t>). </a:t>
            </a:r>
          </a:p>
        </p:txBody>
      </p:sp>
      <p:pic>
        <p:nvPicPr>
          <p:cNvPr id="10" name="Content Placeholder 9"/>
          <p:cNvPicPr>
            <a:picLocks noGrp="1" noChangeAspect="1"/>
          </p:cNvPicPr>
          <p:nvPr>
            <p:ph sz="half" idx="2"/>
          </p:nvPr>
        </p:nvPicPr>
        <p:blipFill>
          <a:blip r:embed="rId2"/>
          <a:stretch>
            <a:fillRect/>
          </a:stretch>
        </p:blipFill>
        <p:spPr>
          <a:xfrm>
            <a:off x="4724400" y="914400"/>
            <a:ext cx="4419600" cy="5562600"/>
          </a:xfrm>
          <a:prstGeom prst="rect">
            <a:avLst/>
          </a:prstGeom>
        </p:spPr>
      </p:pic>
      <p:pic>
        <p:nvPicPr>
          <p:cNvPr id="5" name="Content Placeholder 9"/>
          <p:cNvPicPr>
            <a:picLocks noChangeAspect="1"/>
          </p:cNvPicPr>
          <p:nvPr/>
        </p:nvPicPr>
        <p:blipFill>
          <a:blip r:embed="rId2"/>
          <a:stretch>
            <a:fillRect/>
          </a:stretch>
        </p:blipFill>
        <p:spPr>
          <a:xfrm>
            <a:off x="4724400" y="838200"/>
            <a:ext cx="4419600" cy="5562600"/>
          </a:xfrm>
          <a:prstGeom prst="rect">
            <a:avLst/>
          </a:prstGeom>
        </p:spPr>
      </p:pic>
      <p:pic>
        <p:nvPicPr>
          <p:cNvPr id="4" name="Picture 3"/>
          <p:cNvPicPr>
            <a:picLocks noChangeAspect="1"/>
          </p:cNvPicPr>
          <p:nvPr/>
        </p:nvPicPr>
        <p:blipFill>
          <a:blip r:embed="rId3"/>
          <a:stretch>
            <a:fillRect/>
          </a:stretch>
        </p:blipFill>
        <p:spPr>
          <a:xfrm>
            <a:off x="4190591" y="838200"/>
            <a:ext cx="4724809" cy="6019799"/>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0" y="533400"/>
            <a:ext cx="4114800" cy="6096000"/>
          </a:xfrm>
        </p:spPr>
        <p:txBody>
          <a:bodyPr>
            <a:normAutofit fontScale="77500" lnSpcReduction="20000"/>
          </a:bodyPr>
          <a:lstStyle/>
          <a:p>
            <a:pPr lvl="0" algn="just"/>
            <a:r>
              <a:rPr lang="en-US" b="1" dirty="0"/>
              <a:t>The elevation on each side of the anteromedian fissure is called </a:t>
            </a:r>
            <a:r>
              <a:rPr lang="en-US" b="1" dirty="0">
                <a:solidFill>
                  <a:srgbClr val="FF0000"/>
                </a:solidFill>
              </a:rPr>
              <a:t>pyramid</a:t>
            </a:r>
            <a:r>
              <a:rPr lang="en-US" b="1" dirty="0"/>
              <a:t>. It is formed by </a:t>
            </a:r>
            <a:r>
              <a:rPr lang="en-US" b="1" dirty="0">
                <a:solidFill>
                  <a:srgbClr val="FF0000"/>
                </a:solidFill>
              </a:rPr>
              <a:t>the corticospinal fibers </a:t>
            </a:r>
            <a:r>
              <a:rPr lang="en-US" b="1" dirty="0"/>
              <a:t>before decussation.</a:t>
            </a:r>
          </a:p>
          <a:p>
            <a:pPr lvl="0" algn="just"/>
            <a:r>
              <a:rPr lang="en-US" b="1" dirty="0"/>
              <a:t>The oval elevation lateral to the pyramid is called </a:t>
            </a:r>
            <a:r>
              <a:rPr lang="en-US" b="1" dirty="0">
                <a:solidFill>
                  <a:srgbClr val="FF0000"/>
                </a:solidFill>
              </a:rPr>
              <a:t>olive</a:t>
            </a:r>
            <a:r>
              <a:rPr lang="en-US" b="1" dirty="0"/>
              <a:t> and is formed by the bulging of the </a:t>
            </a:r>
            <a:r>
              <a:rPr lang="en-US" b="1" dirty="0">
                <a:solidFill>
                  <a:srgbClr val="FF0000"/>
                </a:solidFill>
              </a:rPr>
              <a:t>inferior olivary nucleus</a:t>
            </a:r>
            <a:r>
              <a:rPr lang="en-US" b="1" dirty="0"/>
              <a:t>.</a:t>
            </a:r>
          </a:p>
          <a:p>
            <a:pPr lvl="0" algn="just"/>
            <a:r>
              <a:rPr lang="en-US" b="1" dirty="0"/>
              <a:t>The groove between the pyramid and the olive is called </a:t>
            </a:r>
            <a:r>
              <a:rPr lang="en-US" b="1" dirty="0" err="1">
                <a:solidFill>
                  <a:srgbClr val="FF0000"/>
                </a:solidFill>
              </a:rPr>
              <a:t>anterolateral</a:t>
            </a:r>
            <a:r>
              <a:rPr lang="en-US" b="1" dirty="0">
                <a:solidFill>
                  <a:srgbClr val="FF0000"/>
                </a:solidFill>
              </a:rPr>
              <a:t> </a:t>
            </a:r>
            <a:r>
              <a:rPr lang="en-US" b="1" dirty="0" err="1">
                <a:solidFill>
                  <a:srgbClr val="FF0000"/>
                </a:solidFill>
              </a:rPr>
              <a:t>sulcus</a:t>
            </a:r>
            <a:r>
              <a:rPr lang="en-US" b="1" dirty="0">
                <a:solidFill>
                  <a:srgbClr val="7030A0"/>
                </a:solidFill>
              </a:rPr>
              <a:t> </a:t>
            </a:r>
            <a:r>
              <a:rPr lang="en-US" b="1" dirty="0">
                <a:solidFill>
                  <a:srgbClr val="0070C0"/>
                </a:solidFill>
              </a:rPr>
              <a:t>and it gives exit for the rootlets of the hypoglossal nerve.</a:t>
            </a:r>
          </a:p>
          <a:p>
            <a:pPr algn="just"/>
            <a:r>
              <a:rPr lang="en-US" b="1" dirty="0"/>
              <a:t>The groove lateral to the olive is called </a:t>
            </a:r>
            <a:r>
              <a:rPr lang="en-US" b="1" dirty="0" err="1">
                <a:solidFill>
                  <a:srgbClr val="FF0000"/>
                </a:solidFill>
              </a:rPr>
              <a:t>posterolateral</a:t>
            </a:r>
            <a:r>
              <a:rPr lang="en-US" b="1" dirty="0">
                <a:solidFill>
                  <a:srgbClr val="FF0000"/>
                </a:solidFill>
              </a:rPr>
              <a:t> </a:t>
            </a:r>
            <a:r>
              <a:rPr lang="en-US" b="1" dirty="0" err="1">
                <a:solidFill>
                  <a:srgbClr val="FF0000"/>
                </a:solidFill>
              </a:rPr>
              <a:t>sulcus</a:t>
            </a:r>
            <a:r>
              <a:rPr lang="en-US" b="1" dirty="0"/>
              <a:t>. </a:t>
            </a:r>
            <a:r>
              <a:rPr lang="en-US" b="1" dirty="0">
                <a:solidFill>
                  <a:srgbClr val="0070C0"/>
                </a:solidFill>
              </a:rPr>
              <a:t>It gives exit to the rootlets of the glossopharyngeal, </a:t>
            </a:r>
            <a:r>
              <a:rPr lang="en-US" b="1" dirty="0" err="1">
                <a:solidFill>
                  <a:srgbClr val="0070C0"/>
                </a:solidFill>
              </a:rPr>
              <a:t>vagus</a:t>
            </a:r>
            <a:r>
              <a:rPr lang="en-US" b="1" dirty="0">
                <a:solidFill>
                  <a:srgbClr val="0070C0"/>
                </a:solidFill>
              </a:rPr>
              <a:t> and cranial accessory nerves </a:t>
            </a:r>
            <a:r>
              <a:rPr lang="en-US" b="1" dirty="0"/>
              <a:t>arranged from above downwards.</a:t>
            </a:r>
            <a:endParaRPr lang="ar-LB" b="1" dirty="0"/>
          </a:p>
        </p:txBody>
      </p:sp>
      <p:pic>
        <p:nvPicPr>
          <p:cNvPr id="7" name="Picture 2"/>
          <p:cNvPicPr>
            <a:picLocks noGrp="1" noChangeAspect="1" noChangeArrowheads="1"/>
          </p:cNvPicPr>
          <p:nvPr>
            <p:ph sz="half" idx="2"/>
          </p:nvPr>
        </p:nvPicPr>
        <p:blipFill>
          <a:blip r:embed="rId2" cstate="print"/>
          <a:srcRect/>
          <a:stretch>
            <a:fillRect/>
          </a:stretch>
        </p:blipFill>
        <p:spPr bwMode="auto">
          <a:xfrm>
            <a:off x="4191000" y="228600"/>
            <a:ext cx="4725564" cy="6400800"/>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0" y="457200"/>
            <a:ext cx="4343400" cy="6400800"/>
          </a:xfrm>
        </p:spPr>
        <p:txBody>
          <a:bodyPr>
            <a:normAutofit fontScale="77500" lnSpcReduction="20000"/>
          </a:bodyPr>
          <a:lstStyle/>
          <a:p>
            <a:pPr marL="0" indent="0" algn="just">
              <a:buNone/>
            </a:pPr>
            <a:r>
              <a:rPr lang="en-US" sz="3400" b="1" dirty="0">
                <a:solidFill>
                  <a:srgbClr val="FF0000"/>
                </a:solidFill>
              </a:rPr>
              <a:t>    </a:t>
            </a:r>
            <a:r>
              <a:rPr lang="en-US" sz="3600" b="1" dirty="0">
                <a:solidFill>
                  <a:srgbClr val="FF0000"/>
                </a:solidFill>
              </a:rPr>
              <a:t>B. Dorsal surface:</a:t>
            </a:r>
            <a:r>
              <a:rPr lang="en-US" sz="3600" b="1" dirty="0">
                <a:solidFill>
                  <a:srgbClr val="7030A0"/>
                </a:solidFill>
              </a:rPr>
              <a:t> </a:t>
            </a:r>
            <a:r>
              <a:rPr lang="en-US" b="1" dirty="0"/>
              <a:t>1- closed medulla</a:t>
            </a:r>
          </a:p>
          <a:p>
            <a:pPr lvl="0" algn="just"/>
            <a:r>
              <a:rPr lang="en-US" b="1" dirty="0">
                <a:solidFill>
                  <a:srgbClr val="FF0000"/>
                </a:solidFill>
              </a:rPr>
              <a:t>A posteromedian sulcus </a:t>
            </a:r>
            <a:r>
              <a:rPr lang="en-US" b="1" dirty="0"/>
              <a:t>which is an upward continuation of the posteromedian sulcus of the spinal cord. It extends up to the lower angle of the fourth ventricle.</a:t>
            </a:r>
          </a:p>
          <a:p>
            <a:pPr lvl="0" algn="just"/>
            <a:r>
              <a:rPr lang="en-US" b="1" dirty="0"/>
              <a:t>The longitudinal elevation lateral to the posteromedian sulcus is called </a:t>
            </a:r>
            <a:r>
              <a:rPr lang="en-US" b="1" dirty="0">
                <a:solidFill>
                  <a:srgbClr val="FF0000"/>
                </a:solidFill>
              </a:rPr>
              <a:t>gracile fasciculus </a:t>
            </a:r>
            <a:r>
              <a:rPr lang="en-US" b="1" dirty="0"/>
              <a:t>as it overlies the gracile tract. its upper end expands to form the </a:t>
            </a:r>
            <a:r>
              <a:rPr lang="en-US" b="1" dirty="0">
                <a:solidFill>
                  <a:srgbClr val="FF0000"/>
                </a:solidFill>
              </a:rPr>
              <a:t>gracile tubercle </a:t>
            </a:r>
            <a:r>
              <a:rPr lang="en-US" b="1" dirty="0"/>
              <a:t>which overlies the gracile nucleus.</a:t>
            </a:r>
          </a:p>
          <a:p>
            <a:pPr lvl="0" algn="just"/>
            <a:r>
              <a:rPr lang="en-US" b="1" dirty="0"/>
              <a:t>The longitudinal elevation lateral to the gracile fasciculus is called </a:t>
            </a:r>
            <a:r>
              <a:rPr lang="en-US" b="1" dirty="0">
                <a:solidFill>
                  <a:srgbClr val="FF0000"/>
                </a:solidFill>
              </a:rPr>
              <a:t>cuneate fasciculus </a:t>
            </a:r>
            <a:r>
              <a:rPr lang="en-US" b="1" dirty="0"/>
              <a:t>as it overlies the cuneate tract. Its upper end expands to form the </a:t>
            </a:r>
            <a:r>
              <a:rPr lang="en-US" b="1" dirty="0">
                <a:solidFill>
                  <a:srgbClr val="FF0000"/>
                </a:solidFill>
              </a:rPr>
              <a:t>cuneate tubercle </a:t>
            </a:r>
            <a:r>
              <a:rPr lang="en-US" b="1" dirty="0"/>
              <a:t>which overlies the cuneate nucleus. </a:t>
            </a:r>
            <a:endParaRPr lang="ar-LB" b="1" dirty="0"/>
          </a:p>
        </p:txBody>
      </p:sp>
      <p:pic>
        <p:nvPicPr>
          <p:cNvPr id="5" name="Content Placeholder 4" descr="A-3327-Vo.jpg"/>
          <p:cNvPicPr>
            <a:picLocks noGrp="1" noChangeAspect="1"/>
          </p:cNvPicPr>
          <p:nvPr>
            <p:ph sz="half" idx="2"/>
          </p:nvPr>
        </p:nvPicPr>
        <p:blipFill>
          <a:blip r:embed="rId2"/>
          <a:stretch>
            <a:fillRect/>
          </a:stretch>
        </p:blipFill>
        <p:spPr>
          <a:xfrm>
            <a:off x="4572001" y="152400"/>
            <a:ext cx="4572000" cy="64008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C:\Users\user\Pictures\Picture111 - Copy - Copy (2).jpg">
            <a:extLst>
              <a:ext uri="{FF2B5EF4-FFF2-40B4-BE49-F238E27FC236}">
                <a16:creationId xmlns:a16="http://schemas.microsoft.com/office/drawing/2014/main" id="{61F33A23-8B4E-4C56-8C65-57F2E9FBFACC}"/>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648200" y="1744663"/>
            <a:ext cx="4038600" cy="4237037"/>
          </a:xfrm>
        </p:spPr>
      </p:pic>
      <p:sp>
        <p:nvSpPr>
          <p:cNvPr id="2" name="Title 1">
            <a:extLst>
              <a:ext uri="{FF2B5EF4-FFF2-40B4-BE49-F238E27FC236}">
                <a16:creationId xmlns:a16="http://schemas.microsoft.com/office/drawing/2014/main" id="{3BE83EBF-59D0-4563-90F6-7355CAB1D1A4}"/>
              </a:ext>
            </a:extLst>
          </p:cNvPr>
          <p:cNvSpPr>
            <a:spLocks noGrp="1"/>
          </p:cNvSpPr>
          <p:nvPr>
            <p:ph type="title"/>
          </p:nvPr>
        </p:nvSpPr>
        <p:spPr>
          <a:xfrm>
            <a:off x="4800600" y="274638"/>
            <a:ext cx="3886200" cy="1143000"/>
          </a:xfrm>
          <a:solidFill>
            <a:schemeClr val="accent6">
              <a:lumMod val="20000"/>
              <a:lumOff val="80000"/>
            </a:schemeClr>
          </a:solidFill>
          <a:ln>
            <a:solidFill>
              <a:srgbClr val="FF0000"/>
            </a:solidFill>
          </a:ln>
        </p:spPr>
        <p:txBody>
          <a:bodyPr rtlCol="0">
            <a:normAutofit fontScale="90000"/>
          </a:bodyPr>
          <a:lstStyle/>
          <a:p>
            <a:pPr eaLnBrk="1" fontAlgn="auto" hangingPunct="1">
              <a:spcAft>
                <a:spcPts val="0"/>
              </a:spcAft>
              <a:defRPr/>
            </a:pPr>
            <a:r>
              <a:rPr lang="en-US" b="1" dirty="0">
                <a:solidFill>
                  <a:srgbClr val="C00000"/>
                </a:solidFill>
                <a:effectLst>
                  <a:outerShdw blurRad="38100" dist="38100" dir="2700000" algn="tl">
                    <a:srgbClr val="000000">
                      <a:alpha val="43137"/>
                    </a:srgbClr>
                  </a:outerShdw>
                </a:effectLst>
              </a:rPr>
              <a:t>OPEN MEDULLA</a:t>
            </a:r>
          </a:p>
        </p:txBody>
      </p:sp>
      <p:sp>
        <p:nvSpPr>
          <p:cNvPr id="3" name="Content Placeholder 2">
            <a:extLst>
              <a:ext uri="{FF2B5EF4-FFF2-40B4-BE49-F238E27FC236}">
                <a16:creationId xmlns:a16="http://schemas.microsoft.com/office/drawing/2014/main" id="{92B72E47-2960-484A-B95F-CD6715C70377}"/>
              </a:ext>
            </a:extLst>
          </p:cNvPr>
          <p:cNvSpPr>
            <a:spLocks noGrp="1"/>
          </p:cNvSpPr>
          <p:nvPr>
            <p:ph sz="half" idx="1"/>
          </p:nvPr>
        </p:nvSpPr>
        <p:spPr>
          <a:xfrm>
            <a:off x="228600" y="533400"/>
            <a:ext cx="4419600" cy="6096000"/>
          </a:xfrm>
        </p:spPr>
        <p:txBody>
          <a:bodyPr rtlCol="0">
            <a:normAutofit/>
          </a:bodyPr>
          <a:lstStyle/>
          <a:p>
            <a:pPr marL="0" indent="0" eaLnBrk="1" fontAlgn="auto" hangingPunct="1">
              <a:lnSpc>
                <a:spcPct val="90000"/>
              </a:lnSpc>
              <a:spcAft>
                <a:spcPts val="0"/>
              </a:spcAft>
              <a:buNone/>
              <a:defRPr/>
            </a:pPr>
            <a:endParaRPr lang="en-US" b="1" dirty="0">
              <a:solidFill>
                <a:srgbClr val="0070C0"/>
              </a:solidFill>
              <a:effectLst>
                <a:outerShdw blurRad="38100" dist="38100" dir="2700000" algn="tl">
                  <a:srgbClr val="000000">
                    <a:alpha val="43137"/>
                  </a:srgbClr>
                </a:outerShdw>
              </a:effectLst>
            </a:endParaRPr>
          </a:p>
          <a:p>
            <a:pPr marL="609600" indent="-609600" eaLnBrk="1" fontAlgn="auto" hangingPunct="1">
              <a:lnSpc>
                <a:spcPct val="90000"/>
              </a:lnSpc>
              <a:spcAft>
                <a:spcPts val="0"/>
              </a:spcAft>
              <a:buFont typeface="Wingdings" pitchFamily="2" charset="2"/>
              <a:buChar char="q"/>
              <a:defRPr/>
            </a:pPr>
            <a:r>
              <a:rPr lang="en-US" b="1" dirty="0">
                <a:solidFill>
                  <a:srgbClr val="0070C0"/>
                </a:solidFill>
              </a:rPr>
              <a:t>On either side, an inverted V-shaped sulcus named the inferior fovea divides the area into 3 parts </a:t>
            </a:r>
            <a:r>
              <a:rPr lang="en-US" b="1" i="1" dirty="0">
                <a:solidFill>
                  <a:srgbClr val="0070C0"/>
                </a:solidFill>
              </a:rPr>
              <a:t>(from medial to lateral):</a:t>
            </a:r>
          </a:p>
          <a:p>
            <a:pPr marL="609600" indent="-609600" eaLnBrk="1" fontAlgn="auto" hangingPunct="1">
              <a:lnSpc>
                <a:spcPct val="90000"/>
              </a:lnSpc>
              <a:spcAft>
                <a:spcPts val="0"/>
              </a:spcAft>
              <a:buFontTx/>
              <a:buAutoNum type="arabicPeriod"/>
              <a:defRPr/>
            </a:pPr>
            <a:r>
              <a:rPr lang="en-US" b="1" dirty="0">
                <a:solidFill>
                  <a:srgbClr val="FF0000"/>
                </a:solidFill>
                <a:effectLst>
                  <a:outerShdw blurRad="38100" dist="38100" dir="2700000" algn="tl">
                    <a:srgbClr val="000000">
                      <a:alpha val="43137"/>
                    </a:srgbClr>
                  </a:outerShdw>
                </a:effectLst>
              </a:rPr>
              <a:t>Hypoglossal triangle</a:t>
            </a:r>
            <a:r>
              <a:rPr lang="en-US" b="1" dirty="0">
                <a:solidFill>
                  <a:srgbClr val="0070C0"/>
                </a:solidFill>
                <a:effectLst>
                  <a:outerShdw blurRad="38100" dist="38100" dir="2700000" algn="tl">
                    <a:srgbClr val="000000">
                      <a:alpha val="43137"/>
                    </a:srgbClr>
                  </a:outerShdw>
                </a:effectLst>
              </a:rPr>
              <a:t>: </a:t>
            </a:r>
            <a:r>
              <a:rPr lang="en-US" b="1" dirty="0">
                <a:solidFill>
                  <a:srgbClr val="0070C0"/>
                </a:solidFill>
              </a:rPr>
              <a:t>overlies </a:t>
            </a:r>
            <a:r>
              <a:rPr lang="en-US" b="1" u="sng" dirty="0">
                <a:solidFill>
                  <a:srgbClr val="0070C0"/>
                </a:solidFill>
                <a:effectLst>
                  <a:outerShdw blurRad="38100" dist="38100" dir="2700000" algn="tl">
                    <a:srgbClr val="000000">
                      <a:alpha val="43137"/>
                    </a:srgbClr>
                  </a:outerShdw>
                </a:effectLst>
              </a:rPr>
              <a:t>hypoglossal nucleus.</a:t>
            </a:r>
          </a:p>
          <a:p>
            <a:pPr marL="609600" indent="-609600" eaLnBrk="1" fontAlgn="auto" hangingPunct="1">
              <a:lnSpc>
                <a:spcPct val="90000"/>
              </a:lnSpc>
              <a:spcAft>
                <a:spcPts val="0"/>
              </a:spcAft>
              <a:buFontTx/>
              <a:buAutoNum type="arabicPeriod"/>
              <a:defRPr/>
            </a:pPr>
            <a:r>
              <a:rPr lang="en-US" b="1" dirty="0" err="1">
                <a:solidFill>
                  <a:schemeClr val="accent6">
                    <a:lumMod val="75000"/>
                  </a:schemeClr>
                </a:solidFill>
                <a:effectLst>
                  <a:outerShdw blurRad="38100" dist="38100" dir="2700000" algn="tl">
                    <a:srgbClr val="000000">
                      <a:alpha val="43137"/>
                    </a:srgbClr>
                  </a:outerShdw>
                </a:effectLst>
              </a:rPr>
              <a:t>Vagal</a:t>
            </a:r>
            <a:r>
              <a:rPr lang="en-US" b="1" dirty="0">
                <a:solidFill>
                  <a:schemeClr val="accent6">
                    <a:lumMod val="75000"/>
                  </a:schemeClr>
                </a:solidFill>
                <a:effectLst>
                  <a:outerShdw blurRad="38100" dist="38100" dir="2700000" algn="tl">
                    <a:srgbClr val="000000">
                      <a:alpha val="43137"/>
                    </a:srgbClr>
                  </a:outerShdw>
                </a:effectLst>
              </a:rPr>
              <a:t> triangle: </a:t>
            </a:r>
            <a:r>
              <a:rPr lang="en-US" b="1" dirty="0">
                <a:solidFill>
                  <a:srgbClr val="0070C0"/>
                </a:solidFill>
              </a:rPr>
              <a:t>overlies </a:t>
            </a:r>
            <a:r>
              <a:rPr lang="en-US" b="1" u="sng" dirty="0">
                <a:solidFill>
                  <a:srgbClr val="0070C0"/>
                </a:solidFill>
                <a:effectLst>
                  <a:outerShdw blurRad="38100" dist="38100" dir="2700000" algn="tl">
                    <a:srgbClr val="000000">
                      <a:alpha val="43137"/>
                    </a:srgbClr>
                  </a:outerShdw>
                </a:effectLst>
              </a:rPr>
              <a:t>dorsal </a:t>
            </a:r>
            <a:r>
              <a:rPr lang="en-US" b="1" u="sng" dirty="0" err="1">
                <a:solidFill>
                  <a:srgbClr val="0070C0"/>
                </a:solidFill>
                <a:effectLst>
                  <a:outerShdw blurRad="38100" dist="38100" dir="2700000" algn="tl">
                    <a:srgbClr val="000000">
                      <a:alpha val="43137"/>
                    </a:srgbClr>
                  </a:outerShdw>
                </a:effectLst>
              </a:rPr>
              <a:t>vagal</a:t>
            </a:r>
            <a:r>
              <a:rPr lang="en-US" b="1" u="sng" dirty="0">
                <a:solidFill>
                  <a:srgbClr val="0070C0"/>
                </a:solidFill>
                <a:effectLst>
                  <a:outerShdw blurRad="38100" dist="38100" dir="2700000" algn="tl">
                    <a:srgbClr val="000000">
                      <a:alpha val="43137"/>
                    </a:srgbClr>
                  </a:outerShdw>
                </a:effectLst>
              </a:rPr>
              <a:t> nucleus</a:t>
            </a:r>
            <a:r>
              <a:rPr lang="en-US" b="1" dirty="0">
                <a:solidFill>
                  <a:srgbClr val="0070C0"/>
                </a:solidFill>
                <a:effectLst>
                  <a:outerShdw blurRad="38100" dist="38100" dir="2700000" algn="tl">
                    <a:srgbClr val="000000">
                      <a:alpha val="43137"/>
                    </a:srgbClr>
                  </a:outerShdw>
                </a:effectLst>
              </a:rPr>
              <a:t>.</a:t>
            </a:r>
          </a:p>
          <a:p>
            <a:pPr marL="609600" indent="-609600" eaLnBrk="1" fontAlgn="auto" hangingPunct="1">
              <a:lnSpc>
                <a:spcPct val="90000"/>
              </a:lnSpc>
              <a:spcAft>
                <a:spcPts val="0"/>
              </a:spcAft>
              <a:buFontTx/>
              <a:buAutoNum type="arabicPeriod"/>
              <a:defRPr/>
            </a:pPr>
            <a:r>
              <a:rPr lang="en-US" b="1" dirty="0">
                <a:solidFill>
                  <a:srgbClr val="00B0F0"/>
                </a:solidFill>
                <a:effectLst>
                  <a:outerShdw blurRad="38100" dist="38100" dir="2700000" algn="tl">
                    <a:srgbClr val="000000">
                      <a:alpha val="43137"/>
                    </a:srgbClr>
                  </a:outerShdw>
                </a:effectLst>
              </a:rPr>
              <a:t>Vestibular area</a:t>
            </a:r>
            <a:r>
              <a:rPr lang="en-US" b="1" dirty="0">
                <a:solidFill>
                  <a:schemeClr val="accent6">
                    <a:lumMod val="75000"/>
                  </a:schemeClr>
                </a:solidFill>
                <a:effectLst>
                  <a:outerShdw blurRad="38100" dist="38100" dir="2700000" algn="tl">
                    <a:srgbClr val="000000">
                      <a:alpha val="43137"/>
                    </a:srgbClr>
                  </a:outerShdw>
                </a:effectLst>
              </a:rPr>
              <a:t>: </a:t>
            </a:r>
            <a:r>
              <a:rPr lang="en-US" b="1" dirty="0">
                <a:solidFill>
                  <a:srgbClr val="0070C0"/>
                </a:solidFill>
              </a:rPr>
              <a:t>overlies </a:t>
            </a:r>
            <a:r>
              <a:rPr lang="en-US" b="1" u="sng" dirty="0">
                <a:solidFill>
                  <a:srgbClr val="0070C0"/>
                </a:solidFill>
                <a:effectLst>
                  <a:outerShdw blurRad="38100" dist="38100" dir="2700000" algn="tl">
                    <a:srgbClr val="000000">
                      <a:alpha val="43137"/>
                    </a:srgbClr>
                  </a:outerShdw>
                </a:effectLst>
              </a:rPr>
              <a:t>vestibular nuclei</a:t>
            </a:r>
            <a:r>
              <a:rPr lang="en-US" b="1" dirty="0">
                <a:solidFill>
                  <a:srgbClr val="0070C0"/>
                </a:solidFill>
                <a:effectLst>
                  <a:outerShdw blurRad="38100" dist="38100" dir="2700000" algn="tl">
                    <a:srgbClr val="000000">
                      <a:alpha val="43137"/>
                    </a:srgbClr>
                  </a:outerShdw>
                </a:effectLst>
              </a:rPr>
              <a:t>.</a:t>
            </a:r>
            <a:endParaRPr lang="en-US" dirty="0">
              <a:solidFill>
                <a:srgbClr val="0070C0"/>
              </a:solidFill>
              <a:effectLst>
                <a:outerShdw blurRad="38100" dist="38100" dir="2700000" algn="tl">
                  <a:srgbClr val="000000">
                    <a:alpha val="43137"/>
                  </a:srgbClr>
                </a:outerShdw>
              </a:effectLst>
            </a:endParaRPr>
          </a:p>
        </p:txBody>
      </p:sp>
      <p:sp>
        <p:nvSpPr>
          <p:cNvPr id="10" name="Oval 9">
            <a:extLst>
              <a:ext uri="{FF2B5EF4-FFF2-40B4-BE49-F238E27FC236}">
                <a16:creationId xmlns:a16="http://schemas.microsoft.com/office/drawing/2014/main" id="{F287008B-EF60-46F5-9DAA-052E1662A39A}"/>
              </a:ext>
            </a:extLst>
          </p:cNvPr>
          <p:cNvSpPr/>
          <p:nvPr/>
        </p:nvSpPr>
        <p:spPr>
          <a:xfrm>
            <a:off x="6553200" y="4267200"/>
            <a:ext cx="76200" cy="76200"/>
          </a:xfrm>
          <a:prstGeom prst="ellipse">
            <a:avLst/>
          </a:prstGeom>
          <a:solidFill>
            <a:srgbClr val="FF000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Oval 10">
            <a:extLst>
              <a:ext uri="{FF2B5EF4-FFF2-40B4-BE49-F238E27FC236}">
                <a16:creationId xmlns:a16="http://schemas.microsoft.com/office/drawing/2014/main" id="{CE9AFD2A-25EF-42F9-8266-6F7D18A4595D}"/>
              </a:ext>
            </a:extLst>
          </p:cNvPr>
          <p:cNvSpPr/>
          <p:nvPr/>
        </p:nvSpPr>
        <p:spPr>
          <a:xfrm>
            <a:off x="6629400" y="4495800"/>
            <a:ext cx="76200" cy="76200"/>
          </a:xfrm>
          <a:prstGeom prst="ellipse">
            <a:avLst/>
          </a:prstGeom>
          <a:solidFill>
            <a:srgbClr val="FFC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Oval 11">
            <a:extLst>
              <a:ext uri="{FF2B5EF4-FFF2-40B4-BE49-F238E27FC236}">
                <a16:creationId xmlns:a16="http://schemas.microsoft.com/office/drawing/2014/main" id="{B9C36D61-AB21-41B7-8647-538ED4FDA11F}"/>
              </a:ext>
            </a:extLst>
          </p:cNvPr>
          <p:cNvSpPr/>
          <p:nvPr/>
        </p:nvSpPr>
        <p:spPr>
          <a:xfrm>
            <a:off x="6172200" y="4267200"/>
            <a:ext cx="76200" cy="76200"/>
          </a:xfrm>
          <a:prstGeom prst="ellipse">
            <a:avLst/>
          </a:prstGeom>
          <a:solidFill>
            <a:srgbClr val="00B0F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392" name="AutoShape 8">
            <a:extLst>
              <a:ext uri="{FF2B5EF4-FFF2-40B4-BE49-F238E27FC236}">
                <a16:creationId xmlns:a16="http://schemas.microsoft.com/office/drawing/2014/main" id="{35DE7DCB-E040-4D6D-B64D-8CAA3DED4EE0}"/>
              </a:ext>
            </a:extLst>
          </p:cNvPr>
          <p:cNvSpPr>
            <a:spLocks noChangeArrowheads="1"/>
          </p:cNvSpPr>
          <p:nvPr/>
        </p:nvSpPr>
        <p:spPr bwMode="auto">
          <a:xfrm>
            <a:off x="4648200" y="1752600"/>
            <a:ext cx="4038600" cy="2362200"/>
          </a:xfrm>
          <a:prstGeom prst="roundRect">
            <a:avLst>
              <a:gd name="adj" fmla="val 16667"/>
            </a:avLst>
          </a:prstGeom>
          <a:solidFill>
            <a:schemeClr val="accent1">
              <a:alpha val="39999"/>
            </a:schemeClr>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ar-EG" altLang="ar-EG"/>
          </a:p>
        </p:txBody>
      </p:sp>
      <p:sp>
        <p:nvSpPr>
          <p:cNvPr id="16393" name="TextBox 8">
            <a:extLst>
              <a:ext uri="{FF2B5EF4-FFF2-40B4-BE49-F238E27FC236}">
                <a16:creationId xmlns:a16="http://schemas.microsoft.com/office/drawing/2014/main" id="{D8C735D0-D07C-4BF8-A09E-23910F06E5F4}"/>
              </a:ext>
            </a:extLst>
          </p:cNvPr>
          <p:cNvSpPr txBox="1">
            <a:spLocks noChangeArrowheads="1"/>
          </p:cNvSpPr>
          <p:nvPr/>
        </p:nvSpPr>
        <p:spPr bwMode="auto">
          <a:xfrm>
            <a:off x="4648200" y="6019800"/>
            <a:ext cx="4038600" cy="369888"/>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ar-EG"/>
              <a:t>Shown after removing cerebellum </a:t>
            </a:r>
          </a:p>
        </p:txBody>
      </p:sp>
    </p:spTree>
    <p:extLst>
      <p:ext uri="{BB962C8B-B14F-4D97-AF65-F5344CB8AC3E}">
        <p14:creationId xmlns:p14="http://schemas.microsoft.com/office/powerpoint/2010/main" val="11318836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1958" y="20472"/>
            <a:ext cx="8229600" cy="914400"/>
          </a:xfrm>
        </p:spPr>
        <p:txBody>
          <a:bodyPr/>
          <a:lstStyle/>
          <a:p>
            <a:r>
              <a:rPr lang="en-US" b="1" dirty="0"/>
              <a:t>External features of the pons</a:t>
            </a:r>
            <a:endParaRPr lang="ar-LB" dirty="0"/>
          </a:p>
        </p:txBody>
      </p:sp>
      <p:sp>
        <p:nvSpPr>
          <p:cNvPr id="3" name="Content Placeholder 2"/>
          <p:cNvSpPr>
            <a:spLocks noGrp="1"/>
          </p:cNvSpPr>
          <p:nvPr>
            <p:ph sz="half" idx="1"/>
          </p:nvPr>
        </p:nvSpPr>
        <p:spPr>
          <a:xfrm>
            <a:off x="0" y="1066800"/>
            <a:ext cx="4495800" cy="5791200"/>
          </a:xfrm>
        </p:spPr>
        <p:txBody>
          <a:bodyPr>
            <a:normAutofit fontScale="77500" lnSpcReduction="20000"/>
          </a:bodyPr>
          <a:lstStyle/>
          <a:p>
            <a:pPr marL="0" indent="0" algn="just">
              <a:buNone/>
            </a:pPr>
            <a:r>
              <a:rPr lang="en-US" sz="3600" b="1" dirty="0">
                <a:solidFill>
                  <a:srgbClr val="FF0000"/>
                </a:solidFill>
              </a:rPr>
              <a:t>    A. The ventral surface : </a:t>
            </a:r>
          </a:p>
          <a:p>
            <a:pPr lvl="0" algn="just"/>
            <a:r>
              <a:rPr lang="en-US" b="1" dirty="0"/>
              <a:t>It is convex from side to side; laterally it is continuous with the middle cerebellar peduncle on each side.</a:t>
            </a:r>
          </a:p>
          <a:p>
            <a:pPr lvl="0" algn="just"/>
            <a:r>
              <a:rPr lang="en-US" b="1" dirty="0"/>
              <a:t> 1- It presents a median groove called </a:t>
            </a:r>
            <a:r>
              <a:rPr lang="en-US" b="1" dirty="0">
                <a:solidFill>
                  <a:srgbClr val="FF0000"/>
                </a:solidFill>
              </a:rPr>
              <a:t>basilar groove </a:t>
            </a:r>
            <a:r>
              <a:rPr lang="en-US" b="1" dirty="0"/>
              <a:t>as it lodges the basilar artery.</a:t>
            </a:r>
          </a:p>
          <a:p>
            <a:pPr lvl="0" algn="just"/>
            <a:r>
              <a:rPr lang="en-US" b="1" dirty="0">
                <a:solidFill>
                  <a:srgbClr val="0070C0"/>
                </a:solidFill>
              </a:rPr>
              <a:t>2-The trigeminal nerve </a:t>
            </a:r>
            <a:r>
              <a:rPr lang="en-US" b="1" dirty="0"/>
              <a:t>emerges from the middle part of the pons at its junction with the middle cerebellar peduncle. The </a:t>
            </a:r>
            <a:r>
              <a:rPr lang="en-US" b="1" dirty="0">
                <a:solidFill>
                  <a:srgbClr val="0070C0"/>
                </a:solidFill>
              </a:rPr>
              <a:t>abducent nerve </a:t>
            </a:r>
            <a:r>
              <a:rPr lang="en-US" b="1" dirty="0"/>
              <a:t>emerges at the lower border of the pons, between it and the pyramid. The </a:t>
            </a:r>
            <a:r>
              <a:rPr lang="en-US" b="1" dirty="0">
                <a:solidFill>
                  <a:srgbClr val="0070C0"/>
                </a:solidFill>
              </a:rPr>
              <a:t>facial and vestibulo-cochlear nerves </a:t>
            </a:r>
            <a:r>
              <a:rPr lang="en-US" b="1" dirty="0"/>
              <a:t>also emerge at the lower border of the pons, between it and the olive (The facial nerve is medial to the vestibulo-cochlear).</a:t>
            </a:r>
          </a:p>
          <a:p>
            <a:pPr algn="just"/>
            <a:endParaRPr lang="ar-LB" b="1" dirty="0"/>
          </a:p>
        </p:txBody>
      </p:sp>
      <p:pic>
        <p:nvPicPr>
          <p:cNvPr id="5" name="Picture 3" descr="C:\El Sayed Desktop\ANATOMY BOOKS FOR PHOTOGRAPHS\BARR'S  neuroanatomy\B6-1.gif"/>
          <p:cNvPicPr>
            <a:picLocks noGrp="1" noChangeAspect="1" noChangeArrowheads="1"/>
          </p:cNvPicPr>
          <p:nvPr>
            <p:ph sz="half" idx="2"/>
          </p:nvPr>
        </p:nvPicPr>
        <p:blipFill>
          <a:blip r:embed="rId2" cstate="print"/>
          <a:srcRect/>
          <a:stretch>
            <a:fillRect/>
          </a:stretch>
        </p:blipFill>
        <p:spPr bwMode="auto">
          <a:xfrm>
            <a:off x="4492408" y="934872"/>
            <a:ext cx="4422992" cy="5923128"/>
          </a:xfrm>
          <a:prstGeom prst="rect">
            <a:avLst/>
          </a:prstGeom>
          <a:noFill/>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 /></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 /></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 /></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6FDB647AE44DF4BAE5DC62529B122B1" ma:contentTypeVersion="2" ma:contentTypeDescription="Create a new document." ma:contentTypeScope="" ma:versionID="6df31d083b935f4239b1a9262f561734">
  <xsd:schema xmlns:xsd="http://www.w3.org/2001/XMLSchema" xmlns:xs="http://www.w3.org/2001/XMLSchema" xmlns:p="http://schemas.microsoft.com/office/2006/metadata/properties" xmlns:ns2="4900a897-af03-4fca-af40-02b01c647703" targetNamespace="http://schemas.microsoft.com/office/2006/metadata/properties" ma:root="true" ma:fieldsID="48658940dd6b0ec100a86ffd93d9bc59" ns2:_="">
    <xsd:import namespace="4900a897-af03-4fca-af40-02b01c647703"/>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900a897-af03-4fca-af40-02b01c64770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7AA1806-84E7-41FD-B98A-8846CBCD1ED1}">
  <ds:schemaRefs>
    <ds:schemaRef ds:uri="http://schemas.microsoft.com/office/2006/metadata/properties"/>
    <ds:schemaRef ds:uri="http://www.w3.org/2000/xmlns/"/>
  </ds:schemaRefs>
</ds:datastoreItem>
</file>

<file path=customXml/itemProps2.xml><?xml version="1.0" encoding="utf-8"?>
<ds:datastoreItem xmlns:ds="http://schemas.openxmlformats.org/officeDocument/2006/customXml" ds:itemID="{04214E3F-F1D8-4E86-8560-4D04C6C54B05}">
  <ds:schemaRefs>
    <ds:schemaRef ds:uri="http://schemas.microsoft.com/sharepoint/v3/contenttype/forms"/>
  </ds:schemaRefs>
</ds:datastoreItem>
</file>

<file path=customXml/itemProps3.xml><?xml version="1.0" encoding="utf-8"?>
<ds:datastoreItem xmlns:ds="http://schemas.openxmlformats.org/officeDocument/2006/customXml" ds:itemID="{01401B02-3ADD-4B6D-A58B-DD6BBEBDFEB5}">
  <ds:schemaRefs>
    <ds:schemaRef ds:uri="http://schemas.microsoft.com/office/2006/metadata/contentType"/>
    <ds:schemaRef ds:uri="http://schemas.microsoft.com/office/2006/metadata/properties/metaAttributes"/>
    <ds:schemaRef ds:uri="http://www.w3.org/2000/xmlns/"/>
    <ds:schemaRef ds:uri="http://www.w3.org/2001/XMLSchema"/>
    <ds:schemaRef ds:uri="4900a897-af03-4fca-af40-02b01c647703"/>
  </ds:schemaRefs>
</ds:datastoreItem>
</file>

<file path=docProps/app.xml><?xml version="1.0" encoding="utf-8"?>
<Properties xmlns="http://schemas.openxmlformats.org/officeDocument/2006/extended-properties" xmlns:vt="http://schemas.openxmlformats.org/officeDocument/2006/docPropsVTypes">
  <TotalTime>3886</TotalTime>
  <Words>1671</Words>
  <Application>Microsoft Office PowerPoint</Application>
  <PresentationFormat>On-screen Show (4:3)</PresentationFormat>
  <Paragraphs>137</Paragraphs>
  <Slides>26</Slides>
  <Notes>4</Notes>
  <HiddenSlides>0</HiddenSlides>
  <MMClips>0</MMClips>
  <ScaleCrop>false</ScaleCrop>
  <HeadingPairs>
    <vt:vector size="4" baseType="variant">
      <vt:variant>
        <vt:lpstr>Theme</vt:lpstr>
      </vt:variant>
      <vt:variant>
        <vt:i4>5</vt:i4>
      </vt:variant>
      <vt:variant>
        <vt:lpstr>Slide Titles</vt:lpstr>
      </vt:variant>
      <vt:variant>
        <vt:i4>26</vt:i4>
      </vt:variant>
    </vt:vector>
  </HeadingPairs>
  <TitlesOfParts>
    <vt:vector size="31" baseType="lpstr">
      <vt:lpstr>Office Theme</vt:lpstr>
      <vt:lpstr>1_Office Theme</vt:lpstr>
      <vt:lpstr>2_Office Theme</vt:lpstr>
      <vt:lpstr>3_Office Theme</vt:lpstr>
      <vt:lpstr>4_Office Theme</vt:lpstr>
      <vt:lpstr>BRAIN STEM I</vt:lpstr>
      <vt:lpstr>PowerPoint Presentation</vt:lpstr>
      <vt:lpstr>BRAIN STEM</vt:lpstr>
      <vt:lpstr>FUNCTIONS OF BRAIN STEM</vt:lpstr>
      <vt:lpstr>External features of the medulla</vt:lpstr>
      <vt:lpstr>PowerPoint Presentation</vt:lpstr>
      <vt:lpstr>PowerPoint Presentation</vt:lpstr>
      <vt:lpstr>OPEN MEDULLA</vt:lpstr>
      <vt:lpstr>External features of the pons</vt:lpstr>
      <vt:lpstr>PowerPoint Presentation</vt:lpstr>
      <vt:lpstr>PowerPoint Presentation</vt:lpstr>
      <vt:lpstr>PowerPoint Presentation</vt:lpstr>
      <vt:lpstr>External features of the midbrain</vt:lpstr>
      <vt:lpstr>PowerPoint Presentation</vt:lpstr>
      <vt:lpstr>PowerPoint Presentation</vt:lpstr>
      <vt:lpstr>EXIT OF CRANIAL NERVES FROM BRAIN STEM </vt:lpstr>
      <vt:lpstr>PowerPoint Presentation</vt:lpstr>
      <vt:lpstr>PowerPoint Presentation</vt:lpstr>
      <vt:lpstr>PowerPoint Presentation</vt:lpstr>
      <vt:lpstr>FOURTH VENTRICLE</vt:lpstr>
      <vt:lpstr>PowerPoint Presentation</vt:lpstr>
      <vt:lpstr>PowerPoint Presentation</vt:lpstr>
      <vt:lpstr>PowerPoint Presentation</vt:lpstr>
      <vt:lpstr>PowerPoint Presentation</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sayed</dc:creator>
  <cp:lastModifiedBy>Sanabil Hassanat</cp:lastModifiedBy>
  <cp:revision>240</cp:revision>
  <dcterms:created xsi:type="dcterms:W3CDTF">2006-08-16T00:00:00Z</dcterms:created>
  <dcterms:modified xsi:type="dcterms:W3CDTF">2021-12-15T06:10:25Z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0x01010036FDB647AE44DF4BAE5DC62529B122B1</vt:lpwstr>
  </property>
</Properties>
</file>